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6" r:id="rId2"/>
    <p:sldId id="357" r:id="rId3"/>
    <p:sldId id="358" r:id="rId4"/>
    <p:sldId id="361" r:id="rId5"/>
    <p:sldId id="362" r:id="rId6"/>
    <p:sldId id="467" r:id="rId7"/>
    <p:sldId id="469" r:id="rId8"/>
    <p:sldId id="470" r:id="rId9"/>
    <p:sldId id="471" r:id="rId10"/>
    <p:sldId id="459" r:id="rId11"/>
    <p:sldId id="460" r:id="rId12"/>
    <p:sldId id="461" r:id="rId13"/>
    <p:sldId id="472" r:id="rId14"/>
    <p:sldId id="473" r:id="rId15"/>
    <p:sldId id="474" r:id="rId16"/>
    <p:sldId id="475" r:id="rId17"/>
    <p:sldId id="476" r:id="rId18"/>
    <p:sldId id="477" r:id="rId19"/>
    <p:sldId id="445" r:id="rId20"/>
    <p:sldId id="446" r:id="rId21"/>
    <p:sldId id="447" r:id="rId22"/>
    <p:sldId id="450" r:id="rId23"/>
    <p:sldId id="452" r:id="rId24"/>
    <p:sldId id="451" r:id="rId25"/>
    <p:sldId id="413" r:id="rId26"/>
    <p:sldId id="414" r:id="rId27"/>
    <p:sldId id="415" r:id="rId28"/>
    <p:sldId id="416" r:id="rId29"/>
    <p:sldId id="417" r:id="rId30"/>
    <p:sldId id="422" r:id="rId31"/>
    <p:sldId id="418" r:id="rId32"/>
    <p:sldId id="420" r:id="rId33"/>
    <p:sldId id="426" r:id="rId34"/>
    <p:sldId id="427" r:id="rId35"/>
    <p:sldId id="428" r:id="rId36"/>
    <p:sldId id="429" r:id="rId37"/>
    <p:sldId id="430" r:id="rId38"/>
    <p:sldId id="431" r:id="rId39"/>
    <p:sldId id="432" r:id="rId40"/>
    <p:sldId id="433" r:id="rId41"/>
    <p:sldId id="424" r:id="rId42"/>
    <p:sldId id="435" r:id="rId43"/>
    <p:sldId id="385" r:id="rId44"/>
    <p:sldId id="412" r:id="rId45"/>
    <p:sldId id="436" r:id="rId46"/>
    <p:sldId id="282" r:id="rId47"/>
    <p:sldId id="464" r:id="rId48"/>
    <p:sldId id="465" r:id="rId49"/>
    <p:sldId id="332"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Drumm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6600CC"/>
    <a:srgbClr val="FFBF3F"/>
    <a:srgbClr val="FDBA83"/>
    <a:srgbClr val="FFD757"/>
    <a:srgbClr val="2E005C"/>
    <a:srgbClr val="E9D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0138" autoAdjust="0"/>
    <p:restoredTop sz="95446" autoAdjust="0"/>
  </p:normalViewPr>
  <p:slideViewPr>
    <p:cSldViewPr>
      <p:cViewPr>
        <p:scale>
          <a:sx n="80" d="100"/>
          <a:sy n="80" d="100"/>
        </p:scale>
        <p:origin x="-1278" y="-5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052"/>
    </p:cViewPr>
  </p:sorterViewPr>
  <p:notesViewPr>
    <p:cSldViewPr>
      <p:cViewPr>
        <p:scale>
          <a:sx n="90" d="100"/>
          <a:sy n="90" d="100"/>
        </p:scale>
        <p:origin x="-1092" y="3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2A80FAA-2F3E-47B5-A2A5-DD68F2B03D0F}" type="datetimeFigureOut">
              <a:rPr lang="en-US"/>
              <a:pPr>
                <a:defRPr/>
              </a:pPr>
              <a:t>5/12/2009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4783B7-40BB-4E7A-BA89-5DE65F55B0C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6313562-7D8A-4A7C-A456-254F3FC8F8E5}" type="datetimeFigureOut">
              <a:rPr lang="en-US"/>
              <a:pPr>
                <a:defRPr/>
              </a:pPr>
              <a:t>5/12/2009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BC1B477-E98F-42A8-9B18-D7DAE0AEBC4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We’d like to start by thanking the panel and our OSEP project officers for taking the time to meet with us today.  We’ve had a very busy 2 years with the Center, which started in December 2007 with the Nat’l Summit on RTI, which was hosted by the Dept. of Ed’s Office of Special Education Programs, Office of Elementary and Secondary Education, Office of English Language Acquisition, and Institute of Education Sciences</a:t>
            </a:r>
            <a:r>
              <a:rPr lang="en-US" b="1" smtClean="0"/>
              <a:t>. Our Center collaborated with the IDEA Partnership, the National Association of Elementary School Principals and other national groups to support the Summit, with had over 700 attendees and RTI leadership teams from over 50 states and territories.</a:t>
            </a:r>
            <a:r>
              <a:rPr lang="en-US" smtClean="0"/>
              <a:t>  Since the Summit, we’ve established communications with each of the states and territories; reached agreements around universal, targeted, and intensive TA status; established partnerships with other TA Centers, and developed over 250 tools and resources for our website.</a:t>
            </a:r>
          </a:p>
          <a:p>
            <a:pPr>
              <a:spcBef>
                <a:spcPct val="0"/>
              </a:spcBef>
            </a:pPr>
            <a:endParaRPr lang="en-US" smtClean="0"/>
          </a:p>
          <a:p>
            <a:pPr>
              <a:spcBef>
                <a:spcPct val="0"/>
              </a:spcBef>
            </a:pPr>
            <a:r>
              <a:rPr lang="en-US" smtClean="0"/>
              <a:t>We are proud of what we’ve accomplished to date but we also realize that there remains much to do in order to help states develop their capacity for implementing RTI in local districts and schools.  We are looking to you for help and guidance on the best strategies and actions steps for moving forward.</a:t>
            </a:r>
          </a:p>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0F03F6-0EFC-42B7-8E80-1AC999220A2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31 Universal states and territories.  They all have access to the Center website and they can initiate contact with our TA Liaisons on an “as need” basis.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097BE-9D9B-41A1-AACC-311EE587DAEC}"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21 Targeted states and territories.</a:t>
            </a:r>
          </a:p>
          <a:p>
            <a:pPr>
              <a:spcBef>
                <a:spcPct val="0"/>
              </a:spcBef>
            </a:pPr>
            <a:endParaRPr lang="en-US" sz="1800" smtClean="0"/>
          </a:p>
          <a:p>
            <a:pPr>
              <a:spcBef>
                <a:spcPct val="0"/>
              </a:spcBef>
            </a:pPr>
            <a:r>
              <a:rPr lang="en-US" sz="1800" smtClean="0"/>
              <a:t>Targeted TA goes to states, multiple states or regions.  Exps: Info about evidence-based tools and practices, scaling up strategies in LEAs, recommended speakers, addressing immediate needs with the goal of moving to intensive status.</a:t>
            </a:r>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E9C620-F732-4493-BD77-C3355748FF3C}"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b="1" smtClean="0"/>
              <a:t>8 Intensive TA States</a:t>
            </a:r>
            <a:r>
              <a:rPr lang="en-US" smtClean="0"/>
              <a:t> that we are helping to plan, implement, and evaluate their statewide RTI initiatives through developing and providing PD, developing model demo sites and establishing state guidance for LEA adoption of RTI practices with fidelity.</a:t>
            </a:r>
          </a:p>
          <a:p>
            <a:pPr>
              <a:spcBef>
                <a:spcPct val="0"/>
              </a:spcBef>
            </a:pPr>
            <a:endParaRPr lang="en-US" smtClean="0"/>
          </a:p>
          <a:p>
            <a:pPr>
              <a:spcBef>
                <a:spcPct val="0"/>
              </a:spcBef>
            </a:pPr>
            <a:r>
              <a:rPr lang="en-US" smtClean="0"/>
              <a:t>Hawaii</a:t>
            </a:r>
          </a:p>
          <a:p>
            <a:pPr>
              <a:spcBef>
                <a:spcPct val="0"/>
              </a:spcBef>
            </a:pPr>
            <a:r>
              <a:rPr lang="en-US" smtClean="0"/>
              <a:t>Kansas</a:t>
            </a:r>
          </a:p>
          <a:p>
            <a:pPr>
              <a:spcBef>
                <a:spcPct val="0"/>
              </a:spcBef>
            </a:pPr>
            <a:r>
              <a:rPr lang="en-US" smtClean="0"/>
              <a:t>Maine</a:t>
            </a:r>
          </a:p>
          <a:p>
            <a:pPr>
              <a:spcBef>
                <a:spcPct val="0"/>
              </a:spcBef>
            </a:pPr>
            <a:r>
              <a:rPr lang="en-US" smtClean="0"/>
              <a:t>Missouri</a:t>
            </a:r>
          </a:p>
          <a:p>
            <a:pPr>
              <a:spcBef>
                <a:spcPct val="0"/>
              </a:spcBef>
            </a:pPr>
            <a:r>
              <a:rPr lang="en-US" smtClean="0"/>
              <a:t>New Mexico</a:t>
            </a:r>
          </a:p>
          <a:p>
            <a:pPr>
              <a:spcBef>
                <a:spcPct val="0"/>
              </a:spcBef>
            </a:pPr>
            <a:r>
              <a:rPr lang="en-US" smtClean="0"/>
              <a:t>Oklahoma</a:t>
            </a:r>
          </a:p>
          <a:p>
            <a:pPr>
              <a:spcBef>
                <a:spcPct val="0"/>
              </a:spcBef>
            </a:pPr>
            <a:r>
              <a:rPr lang="en-US" smtClean="0"/>
              <a:t>Pennsylvania</a:t>
            </a:r>
          </a:p>
          <a:p>
            <a:pPr>
              <a:spcBef>
                <a:spcPct val="0"/>
              </a:spcBef>
            </a:pPr>
            <a:r>
              <a:rPr lang="en-US" smtClean="0"/>
              <a:t>South Carolina</a:t>
            </a:r>
          </a:p>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4A092E-CB29-4EA6-BDE3-4DB069062EAF}"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3EC485-D143-4ED0-95BF-1C7BF68B7234}"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Amy . . .</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DA249-9A05-49CF-BD45-CC328AD7D612}"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D5C8D6-B8C8-4E97-8EE1-C0BF5A8F43D4}" type="slidenum">
              <a:rPr lang="en-US"/>
              <a:pPr fontAlgn="base">
                <a:spcBef>
                  <a:spcPct val="0"/>
                </a:spcBef>
                <a:spcAft>
                  <a:spcPct val="0"/>
                </a:spcAft>
              </a:pPr>
              <a:t>15</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Amy . . .</a:t>
            </a:r>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Amy . . .</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981BD-196B-4273-950B-6764BB39513F}"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Amy . . .</a:t>
            </a:r>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D2265-0D0A-4FF0-9AF4-1AA08650A42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52400" y="4114800"/>
            <a:ext cx="6400800" cy="4343400"/>
          </a:xfrm>
        </p:spPr>
        <p:txBody>
          <a:bodyPr>
            <a:normAutofit fontScale="25000" lnSpcReduction="20000"/>
          </a:bodyPr>
          <a:lstStyle/>
          <a:p>
            <a:pPr fontAlgn="auto">
              <a:spcBef>
                <a:spcPts val="0"/>
              </a:spcBef>
              <a:spcAft>
                <a:spcPts val="0"/>
              </a:spcAft>
              <a:defRPr/>
            </a:pPr>
            <a:r>
              <a:rPr lang="en-US" sz="4000" dirty="0" smtClean="0"/>
              <a:t>DW:  The purpose of our 5 workgroups is to address “RTI-related” topics for which many states have indicated a need for focused support.  </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For each of the workgroups, we are preparing a variety of products—such as papers, webinars, podcasts and training modules for state and local professional development.</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The disprop workgroup focuses on addressing the over-representation of students of color in special education.  Related to RTI, this includes </a:t>
            </a:r>
            <a:r>
              <a:rPr lang="en-US" sz="4000" b="1" dirty="0" smtClean="0"/>
              <a:t>awareness building regarding the use of RTI to address disprop</a:t>
            </a:r>
            <a:r>
              <a:rPr lang="en-US" sz="4000" dirty="0" smtClean="0"/>
              <a:t>, </a:t>
            </a:r>
            <a:r>
              <a:rPr lang="en-US" sz="4000" b="1" dirty="0" smtClean="0"/>
              <a:t>the role of early intervening services</a:t>
            </a:r>
            <a:r>
              <a:rPr lang="en-US" sz="4000" dirty="0" smtClean="0"/>
              <a:t> , and the importance of </a:t>
            </a:r>
            <a:r>
              <a:rPr lang="en-US" sz="4000" b="1" dirty="0" smtClean="0"/>
              <a:t>cultural and linguistic competency in frameworks for RTI </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The ELL workgroup focuses on the inclusion of supports for English Language Learners and culturally and linguistically appropriate interventions.  We are synthesizing the existing research on ELL supports, </a:t>
            </a:r>
            <a:r>
              <a:rPr lang="en-US" sz="4000" b="1" dirty="0" smtClean="0"/>
              <a:t>identifying gaps in the current knowledge base,</a:t>
            </a:r>
            <a:r>
              <a:rPr lang="en-US" sz="4000" dirty="0" smtClean="0"/>
              <a:t> and </a:t>
            </a:r>
            <a:r>
              <a:rPr lang="en-US" sz="4000" b="1" dirty="0" smtClean="0"/>
              <a:t>seeking to highlight model practices.</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The secondary workgroup is working with the National High School Center and the Center on Instruction to </a:t>
            </a:r>
            <a:r>
              <a:rPr lang="en-US" sz="4000" b="1" dirty="0" smtClean="0"/>
              <a:t>identify model programs for secondary RTI and to synthesize existing research </a:t>
            </a:r>
            <a:r>
              <a:rPr lang="en-US" sz="4000" dirty="0" smtClean="0"/>
              <a:t>from middle and high schools.</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And the State Implementation and Evaluation workgroup is developing a training module on RTI evaluation in partnership with Lehigh University.  Areas of focus include </a:t>
            </a:r>
            <a:r>
              <a:rPr lang="en-US" sz="4000" b="1" dirty="0" smtClean="0"/>
              <a:t>integrating general and special ed in RTI, cross-agency coordination, and statewide evaluation of RTI.</a:t>
            </a:r>
          </a:p>
          <a:p>
            <a:pPr fontAlgn="auto">
              <a:spcBef>
                <a:spcPts val="0"/>
              </a:spcBef>
              <a:spcAft>
                <a:spcPts val="0"/>
              </a:spcAft>
              <a:defRPr/>
            </a:pPr>
            <a:endParaRPr lang="en-US" sz="4000" dirty="0" smtClean="0"/>
          </a:p>
          <a:p>
            <a:pPr fontAlgn="auto">
              <a:spcBef>
                <a:spcPts val="0"/>
              </a:spcBef>
              <a:spcAft>
                <a:spcPts val="0"/>
              </a:spcAft>
              <a:defRPr/>
            </a:pPr>
            <a:r>
              <a:rPr lang="en-US" sz="4000" dirty="0" smtClean="0"/>
              <a:t>The workgroup on the identification of specific learning disabilities </a:t>
            </a:r>
            <a:r>
              <a:rPr lang="en-US" sz="4000" b="1" dirty="0" smtClean="0"/>
              <a:t>will be formed during year 3.  This workgroup will focus on how to define SLD, including attention to contextual factors that can lead to identification, risk determination, early intervention, and disability identification for non-responders.</a:t>
            </a:r>
          </a:p>
          <a:p>
            <a:pPr fontAlgn="auto">
              <a:spcBef>
                <a:spcPts val="0"/>
              </a:spcBef>
              <a:spcAft>
                <a:spcPts val="0"/>
              </a:spcAft>
              <a:defRPr/>
            </a:pPr>
            <a:endParaRPr lang="en-US" sz="3700" dirty="0" smtClean="0"/>
          </a:p>
          <a:p>
            <a:pPr fontAlgn="auto">
              <a:spcBef>
                <a:spcPts val="0"/>
              </a:spcBef>
              <a:spcAft>
                <a:spcPts val="0"/>
              </a:spcAft>
              <a:defRPr/>
            </a:pPr>
            <a:r>
              <a:rPr lang="en-US" sz="3700" dirty="0" smtClean="0"/>
              <a:t>Notes:  Disprop currently has 5 members with a broad level of experience in addressing disproportionality and related issues (</a:t>
            </a:r>
            <a:r>
              <a:rPr lang="en-US" sz="3700" b="1" dirty="0" smtClean="0"/>
              <a:t>don’t go thru them</a:t>
            </a:r>
            <a:r>
              <a:rPr lang="en-US" sz="3700" dirty="0" smtClean="0"/>
              <a:t>):</a:t>
            </a:r>
          </a:p>
          <a:p>
            <a:pPr fontAlgn="auto">
              <a:spcBef>
                <a:spcPts val="0"/>
              </a:spcBef>
              <a:spcAft>
                <a:spcPts val="0"/>
              </a:spcAft>
              <a:defRPr/>
            </a:pPr>
            <a:endParaRPr lang="en-US" sz="3700" dirty="0" smtClean="0"/>
          </a:p>
          <a:p>
            <a:pPr fontAlgn="auto">
              <a:spcBef>
                <a:spcPts val="0"/>
              </a:spcBef>
              <a:spcAft>
                <a:spcPts val="0"/>
              </a:spcAft>
              <a:buFont typeface="Arial" pitchFamily="34" charset="0"/>
              <a:buChar char="•"/>
              <a:defRPr/>
            </a:pPr>
            <a:r>
              <a:rPr lang="en-US" sz="3700" dirty="0" smtClean="0"/>
              <a:t>  Kathy Chapman, from the Mid South RRC, </a:t>
            </a:r>
          </a:p>
          <a:p>
            <a:pPr fontAlgn="auto">
              <a:spcBef>
                <a:spcPts val="0"/>
              </a:spcBef>
              <a:spcAft>
                <a:spcPts val="0"/>
              </a:spcAft>
              <a:buFont typeface="Arial" pitchFamily="34" charset="0"/>
              <a:buChar char="•"/>
              <a:defRPr/>
            </a:pPr>
            <a:r>
              <a:rPr lang="en-US" sz="3700" dirty="0" smtClean="0"/>
              <a:t>  Elizabeth Kozleski, from NCCREST and the Arizona State University, </a:t>
            </a:r>
          </a:p>
          <a:p>
            <a:pPr fontAlgn="auto">
              <a:spcBef>
                <a:spcPts val="0"/>
              </a:spcBef>
              <a:spcAft>
                <a:spcPts val="0"/>
              </a:spcAft>
              <a:buFont typeface="Arial" pitchFamily="34" charset="0"/>
              <a:buChar char="•"/>
              <a:defRPr/>
            </a:pPr>
            <a:r>
              <a:rPr lang="en-US" sz="3700" dirty="0" smtClean="0"/>
              <a:t>  Alfredo Artiles, also from NCCREST and ASU, </a:t>
            </a:r>
          </a:p>
          <a:p>
            <a:pPr fontAlgn="auto">
              <a:spcBef>
                <a:spcPts val="0"/>
              </a:spcBef>
              <a:spcAft>
                <a:spcPts val="0"/>
              </a:spcAft>
              <a:buFont typeface="Arial" pitchFamily="34" charset="0"/>
              <a:buChar char="•"/>
              <a:defRPr/>
            </a:pPr>
            <a:r>
              <a:rPr lang="en-US" sz="3700" dirty="0" smtClean="0"/>
              <a:t>  Janette Klingner, from NCCREST and the University of Colorado at Boulder, </a:t>
            </a:r>
          </a:p>
          <a:p>
            <a:pPr fontAlgn="auto">
              <a:spcBef>
                <a:spcPts val="0"/>
              </a:spcBef>
              <a:spcAft>
                <a:spcPts val="0"/>
              </a:spcAft>
              <a:buFont typeface="Arial" pitchFamily="34" charset="0"/>
              <a:buChar char="•"/>
              <a:defRPr/>
            </a:pPr>
            <a:r>
              <a:rPr lang="en-US" sz="3700" dirty="0" smtClean="0"/>
              <a:t>  and Gwen Cartledge, from the Ohio State University  working with Bradley Scott from the Equity Center on this—A</a:t>
            </a:r>
            <a:r>
              <a:rPr lang="en-US" sz="3700" b="1" dirty="0" smtClean="0"/>
              <a:t>LSO SEE EIS TRAINING BRIEF in our Appendix).</a:t>
            </a:r>
            <a:endParaRPr lang="en-US" sz="3700" dirty="0" smtClean="0"/>
          </a:p>
          <a:p>
            <a:pPr fontAlgn="auto">
              <a:spcBef>
                <a:spcPts val="0"/>
              </a:spcBef>
              <a:spcAft>
                <a:spcPts val="0"/>
              </a:spcAft>
              <a:defRPr/>
            </a:pPr>
            <a:r>
              <a:rPr lang="en-US" sz="3700" dirty="0" smtClean="0"/>
              <a:t>The English Language Learners work group includes:</a:t>
            </a:r>
          </a:p>
          <a:p>
            <a:pPr fontAlgn="auto">
              <a:spcBef>
                <a:spcPts val="0"/>
              </a:spcBef>
              <a:spcAft>
                <a:spcPts val="0"/>
              </a:spcAft>
              <a:buFont typeface="Arial" pitchFamily="34" charset="0"/>
              <a:buChar char="•"/>
              <a:defRPr/>
            </a:pPr>
            <a:r>
              <a:rPr lang="en-US" sz="3700" dirty="0" smtClean="0"/>
              <a:t>  Carlos Rodriguez, from AIR and the Ohio High School Transformation Initiative</a:t>
            </a:r>
          </a:p>
          <a:p>
            <a:pPr fontAlgn="auto">
              <a:spcBef>
                <a:spcPts val="0"/>
              </a:spcBef>
              <a:spcAft>
                <a:spcPts val="0"/>
              </a:spcAft>
              <a:buFont typeface="Arial" pitchFamily="34" charset="0"/>
              <a:buChar char="•"/>
              <a:defRPr/>
            </a:pPr>
            <a:r>
              <a:rPr lang="en-US" sz="3700" dirty="0" smtClean="0"/>
              <a:t>  Julie Esparza Brown, from Portland State University</a:t>
            </a:r>
          </a:p>
          <a:p>
            <a:pPr fontAlgn="auto">
              <a:spcBef>
                <a:spcPts val="0"/>
              </a:spcBef>
              <a:spcAft>
                <a:spcPts val="0"/>
              </a:spcAft>
              <a:buFont typeface="Arial" pitchFamily="34" charset="0"/>
              <a:buChar char="•"/>
              <a:defRPr/>
            </a:pPr>
            <a:r>
              <a:rPr lang="en-US" sz="3700" dirty="0" smtClean="0"/>
              <a:t>  Richard Figueroa, from the University of California at Davis</a:t>
            </a:r>
          </a:p>
          <a:p>
            <a:pPr fontAlgn="auto">
              <a:spcBef>
                <a:spcPts val="0"/>
              </a:spcBef>
              <a:spcAft>
                <a:spcPts val="0"/>
              </a:spcAft>
              <a:buFont typeface="Arial" pitchFamily="34" charset="0"/>
              <a:buChar char="•"/>
              <a:defRPr/>
            </a:pPr>
            <a:r>
              <a:rPr lang="en-US" sz="3700" dirty="0" smtClean="0"/>
              <a:t>  Janette Klingner, from NCCREST and the Univ of Colorado at Boulder</a:t>
            </a:r>
          </a:p>
          <a:p>
            <a:pPr fontAlgn="auto">
              <a:spcBef>
                <a:spcPts val="0"/>
              </a:spcBef>
              <a:spcAft>
                <a:spcPts val="0"/>
              </a:spcAft>
              <a:buFont typeface="Arial" pitchFamily="34" charset="0"/>
              <a:buChar char="•"/>
              <a:defRPr/>
            </a:pPr>
            <a:r>
              <a:rPr lang="en-US" sz="3700" dirty="0" smtClean="0"/>
              <a:t>  Alba Ortiz, from the Univ of Texas at Austin, and</a:t>
            </a:r>
          </a:p>
          <a:p>
            <a:pPr fontAlgn="auto">
              <a:spcBef>
                <a:spcPts val="0"/>
              </a:spcBef>
              <a:spcAft>
                <a:spcPts val="0"/>
              </a:spcAft>
              <a:buFont typeface="Arial" pitchFamily="34" charset="0"/>
              <a:buChar char="•"/>
              <a:defRPr/>
            </a:pPr>
            <a:r>
              <a:rPr lang="en-US" sz="3700" dirty="0" smtClean="0"/>
              <a:t>  Elizabeth Pena, from the University of Texas at Austin</a:t>
            </a:r>
          </a:p>
          <a:p>
            <a:pPr fontAlgn="auto">
              <a:spcBef>
                <a:spcPts val="0"/>
              </a:spcBef>
              <a:spcAft>
                <a:spcPts val="0"/>
              </a:spcAft>
              <a:buFont typeface="Arial" pitchFamily="34" charset="0"/>
              <a:buChar char="•"/>
              <a:defRPr/>
            </a:pPr>
            <a:endParaRPr lang="en-US" sz="3700" dirty="0" smtClean="0"/>
          </a:p>
          <a:p>
            <a:pPr fontAlgn="auto">
              <a:spcBef>
                <a:spcPts val="0"/>
              </a:spcBef>
              <a:spcAft>
                <a:spcPts val="0"/>
              </a:spcAft>
              <a:buFont typeface="Arial" pitchFamily="34" charset="0"/>
              <a:buChar char="•"/>
              <a:defRPr/>
            </a:pPr>
            <a:endParaRPr lang="en-US" sz="3700"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F6F729-8F86-429D-B839-C62740E9B693}"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25972-DA92-4C12-B7AA-08951821AE79}" type="slidenum">
              <a:rPr lang="en-US">
                <a:ea typeface="ＭＳ Ｐゴシック"/>
                <a:cs typeface="ＭＳ Ｐゴシック"/>
              </a:rPr>
              <a:pPr fontAlgn="base">
                <a:spcBef>
                  <a:spcPct val="0"/>
                </a:spcBef>
                <a:spcAft>
                  <a:spcPct val="0"/>
                </a:spcAft>
              </a:pPr>
              <a:t>20</a:t>
            </a:fld>
            <a:endParaRPr lang="en-US">
              <a:ea typeface="ＭＳ Ｐゴシック"/>
              <a:cs typeface="ＭＳ Ｐゴシック"/>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In this revised RTI model – we emphasize the addition of culturally responsive practices at each level – Additionally, we include observing in classrooms at each level specifically looking for all the contexts and variables that may be contributing to a student’s inability to “respond” to intervention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Maury is going to start off our presentation with an overview of our Center, it’s mission, primary objectives and conceptual framework . . . you can follow along in the briefing book by looking at what we call our “briefing book buddy” in the lower left hand corner.</a:t>
            </a:r>
          </a:p>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C3147-5D66-4563-A4CE-2E63A4D28B2D}"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D1E2B0-96DA-457B-B41D-8F1BF53E51E8}" type="slidenum">
              <a:rPr lang="en-US">
                <a:ea typeface="ＭＳ Ｐゴシック"/>
                <a:cs typeface="ＭＳ Ｐゴシック"/>
              </a:rPr>
              <a:pPr fontAlgn="base">
                <a:spcBef>
                  <a:spcPct val="0"/>
                </a:spcBef>
                <a:spcAft>
                  <a:spcPct val="0"/>
                </a:spcAft>
              </a:pPr>
              <a:t>22</a:t>
            </a:fld>
            <a:endParaRPr lang="en-US">
              <a:ea typeface="ＭＳ Ｐゴシック"/>
              <a:cs typeface="ＭＳ Ｐゴシック"/>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When culturally and linguistically diverse students have not made adequate progress when taught using appropriate, culturally responsive methods implemented with fidelity, a second tier of intervention is warranted. </a:t>
            </a:r>
          </a:p>
          <a:p>
            <a:pPr>
              <a:spcBef>
                <a:spcPct val="0"/>
              </a:spcBef>
            </a:pPr>
            <a:r>
              <a:rPr lang="en-US" i="1" smtClean="0">
                <a:solidFill>
                  <a:schemeClr val="bg1"/>
                </a:solidFill>
                <a:ea typeface="ＭＳ Ｐゴシック"/>
                <a:cs typeface="ＭＳ Ｐゴシック"/>
              </a:rPr>
              <a:t>Tier 2</a:t>
            </a:r>
            <a:endParaRPr lang="en-US" smtClean="0">
              <a:ea typeface="ＭＳ Ｐゴシック"/>
              <a:cs typeface="ＭＳ Ｐゴシック"/>
            </a:endParaRPr>
          </a:p>
          <a:p>
            <a:pPr>
              <a:spcBef>
                <a:spcPct val="0"/>
              </a:spcBef>
            </a:pPr>
            <a:r>
              <a:rPr lang="en-US" smtClean="0">
                <a:ea typeface="ＭＳ Ｐゴシック"/>
                <a:cs typeface="ＭＳ Ｐゴシック"/>
              </a:rPr>
              <a:t>This tier is characterized as providing a level of intensive support that supplements the core curriculum and is based on student needs as identified by ongoing progress monitoring. </a:t>
            </a:r>
          </a:p>
          <a:p>
            <a:pPr>
              <a:spcBef>
                <a:spcPct val="0"/>
              </a:spcBef>
            </a:pPr>
            <a:r>
              <a:rPr lang="en-US" smtClean="0">
                <a:ea typeface="ＭＳ Ｐゴシック"/>
                <a:cs typeface="ＭＳ Ｐゴシック"/>
              </a:rPr>
              <a:t>For now, we do not know a great deal about what this intensive support should look like for culturally and linguistically diverse students, or the extent to which it should differ from the second tier of support provided to all students identified as at risk.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1C370-2B88-4DFC-8B98-32391BCEAE96}" type="slidenum">
              <a:rPr lang="en-US">
                <a:ea typeface="ＭＳ Ｐゴシック"/>
                <a:cs typeface="ＭＳ Ｐゴシック"/>
              </a:rPr>
              <a:pPr fontAlgn="base">
                <a:spcBef>
                  <a:spcPct val="0"/>
                </a:spcBef>
                <a:spcAft>
                  <a:spcPct val="0"/>
                </a:spcAft>
              </a:pPr>
              <a:t>24</a:t>
            </a:fld>
            <a:endParaRPr lang="en-US">
              <a:ea typeface="ＭＳ Ｐゴシック"/>
              <a:cs typeface="ＭＳ Ｐゴシック"/>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000" b="1" smtClean="0">
                <a:ea typeface="ＭＳ Ｐゴシック"/>
                <a:cs typeface="ＭＳ Ｐゴシック"/>
              </a:rPr>
              <a:t>The make-up of the team should be diverse and include multiple members with expertise in culturally responsive pedagogy.</a:t>
            </a:r>
            <a:r>
              <a:rPr lang="en-US" sz="1000" smtClean="0">
                <a:ea typeface="ＭＳ Ｐゴシック"/>
                <a:cs typeface="ＭＳ Ｐゴシック"/>
              </a:rPr>
              <a:t> </a:t>
            </a:r>
          </a:p>
          <a:p>
            <a:pPr lvl="1">
              <a:spcBef>
                <a:spcPct val="0"/>
              </a:spcBef>
            </a:pPr>
            <a:r>
              <a:rPr lang="en-US" sz="1000" smtClean="0">
                <a:ea typeface="ＭＳ Ｐゴシック"/>
                <a:cs typeface="ＭＳ Ｐゴシック"/>
              </a:rPr>
              <a:t>A bilingual or English as a second language (ESL) specialist should also be involved when the student is an English language learner (Harry &amp; Klingner, in press). </a:t>
            </a:r>
          </a:p>
          <a:p>
            <a:pPr lvl="1">
              <a:spcBef>
                <a:spcPct val="0"/>
              </a:spcBef>
            </a:pPr>
            <a:r>
              <a:rPr lang="en-US" sz="1000" smtClean="0">
                <a:ea typeface="ＭＳ Ｐゴシック"/>
                <a:cs typeface="ＭＳ Ｐゴシック"/>
              </a:rPr>
              <a:t>There should be a team member who can offer guidance with culturally sensitive on-going assessment. </a:t>
            </a:r>
          </a:p>
          <a:p>
            <a:pPr lvl="1">
              <a:spcBef>
                <a:spcPct val="0"/>
              </a:spcBef>
            </a:pPr>
            <a:r>
              <a:rPr lang="en-US" sz="1000" smtClean="0">
                <a:ea typeface="ＭＳ Ｐゴシック"/>
                <a:cs typeface="ＭＳ Ｐゴシック"/>
              </a:rPr>
              <a:t>Teams should have a wide range of meaningful intervention strategies available to them. </a:t>
            </a:r>
          </a:p>
          <a:p>
            <a:pPr lvl="1">
              <a:spcBef>
                <a:spcPct val="0"/>
              </a:spcBef>
            </a:pPr>
            <a:r>
              <a:rPr lang="en-US" sz="1000" smtClean="0">
                <a:ea typeface="ＭＳ Ｐゴシック"/>
                <a:cs typeface="ＭＳ Ｐゴシック"/>
              </a:rPr>
              <a:t>Using a problem-solving approach, they should determine how to alter the support a student has been receiving and develop specific instructional objectives based on student performance data </a:t>
            </a:r>
          </a:p>
          <a:p>
            <a:pPr lvl="1">
              <a:spcBef>
                <a:spcPct val="0"/>
              </a:spcBef>
            </a:pPr>
            <a:r>
              <a:rPr lang="en-US" sz="1000" smtClean="0">
                <a:ea typeface="ＭＳ Ｐゴシック"/>
                <a:cs typeface="ＭＳ Ｐゴシック"/>
              </a:rPr>
              <a:t>An important role for the team should be observing the student in her classroom as well as in other settings. </a:t>
            </a:r>
          </a:p>
          <a:p>
            <a:pPr>
              <a:spcBef>
                <a:spcPct val="0"/>
              </a:spcBef>
            </a:pPr>
            <a:endParaRPr lang="en-US" sz="1000" smtClean="0">
              <a:ea typeface="ＭＳ Ｐゴシック"/>
              <a:cs typeface="ＭＳ Ｐゴシック"/>
            </a:endParaRPr>
          </a:p>
          <a:p>
            <a:pPr>
              <a:spcBef>
                <a:spcPct val="0"/>
              </a:spcBef>
            </a:pPr>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05470-28AC-4036-A7A0-B028711F5CBC}" type="slidenum">
              <a:rPr lang="en-US"/>
              <a:pPr fontAlgn="base">
                <a:spcBef>
                  <a:spcPct val="0"/>
                </a:spcBef>
                <a:spcAft>
                  <a:spcPct val="0"/>
                </a:spcAft>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080CD-FD05-49DA-9BE9-182B8F1715FA}" type="slidenum">
              <a:rPr lang="en-US">
                <a:ea typeface="ＭＳ Ｐゴシック"/>
                <a:cs typeface="ＭＳ Ｐゴシック"/>
              </a:rPr>
              <a:pPr fontAlgn="base">
                <a:spcBef>
                  <a:spcPct val="0"/>
                </a:spcBef>
                <a:spcAft>
                  <a:spcPct val="0"/>
                </a:spcAft>
              </a:pPr>
              <a:t>28</a:t>
            </a:fld>
            <a:endParaRPr lang="en-US">
              <a:ea typeface="ＭＳ Ｐゴシック"/>
              <a:cs typeface="ＭＳ Ｐゴシック"/>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Yet, like previous eligibility criteria, this model presumes that if a child does not make adequate progress, he or she must have an internal deficit of some kind. </a:t>
            </a:r>
          </a:p>
          <a:p>
            <a:pPr lvl="1">
              <a:spcBef>
                <a:spcPct val="0"/>
              </a:spcBef>
            </a:pPr>
            <a:r>
              <a:rPr lang="en-US" i="1" smtClean="0">
                <a:ea typeface="ＭＳ Ｐゴシック"/>
                <a:cs typeface="ＭＳ Ｐゴシック"/>
              </a:rPr>
              <a:t>How do we assure that the child has in fact received culturally responsive, appropriate, quality instruction?</a:t>
            </a:r>
            <a:r>
              <a:rPr lang="en-US" smtClean="0">
                <a:ea typeface="ＭＳ Ｐゴシック"/>
                <a:cs typeface="ＭＳ Ｐゴシック"/>
              </a:rPr>
              <a:t> </a:t>
            </a:r>
          </a:p>
          <a:p>
            <a:pPr lvl="1">
              <a:spcBef>
                <a:spcPct val="0"/>
              </a:spcBef>
            </a:pPr>
            <a:r>
              <a:rPr lang="en-US" smtClean="0">
                <a:ea typeface="ＭＳ Ｐゴシック"/>
                <a:cs typeface="ＭＳ Ｐゴシック"/>
              </a:rPr>
              <a:t>As with earlier identification criteria, this model </a:t>
            </a:r>
            <a:r>
              <a:rPr lang="en-US" i="1" smtClean="0">
                <a:ea typeface="ＭＳ Ｐゴシック"/>
                <a:cs typeface="ＭＳ Ｐゴシック"/>
              </a:rPr>
              <a:t>must</a:t>
            </a:r>
            <a:r>
              <a:rPr lang="en-US" smtClean="0">
                <a:ea typeface="ＭＳ Ｐゴシック"/>
                <a:cs typeface="ＭＳ Ｐゴシック"/>
              </a:rPr>
              <a:t> be based on students having received an adequate “opportunity to learn.”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2FFFC1-4E0D-46C4-AECA-BC2118981C9A}" type="slidenum">
              <a:rPr lang="en-US">
                <a:ea typeface="ＭＳ Ｐゴシック"/>
                <a:cs typeface="ＭＳ Ｐゴシック"/>
              </a:rPr>
              <a:pPr fontAlgn="base">
                <a:spcBef>
                  <a:spcPct val="0"/>
                </a:spcBef>
                <a:spcAft>
                  <a:spcPct val="0"/>
                </a:spcAft>
              </a:pPr>
              <a:t>34</a:t>
            </a:fld>
            <a:endParaRPr lang="en-US">
              <a:ea typeface="ＭＳ Ｐゴシック"/>
              <a:cs typeface="ＭＳ Ｐゴシック"/>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40000"/>
              </a:spcBef>
            </a:pPr>
            <a:r>
              <a:rPr lang="en-US" smtClean="0">
                <a:ea typeface="ＭＳ Ｐゴシック"/>
                <a:cs typeface="ＭＳ Ｐゴシック"/>
              </a:rPr>
              <a:t>Not meeting this criterion is a fundamental limitation of almost all instructional research in education. </a:t>
            </a:r>
          </a:p>
          <a:p>
            <a:pPr>
              <a:spcBef>
                <a:spcPct val="40000"/>
              </a:spcBef>
            </a:pPr>
            <a:r>
              <a:rPr lang="en-US" smtClean="0">
                <a:ea typeface="ＭＳ Ｐゴシック"/>
                <a:cs typeface="ＭＳ Ｐゴシック"/>
              </a:rPr>
              <a:t>Researchers typically provide inadequate information about participants in their reports, making it hard to determine if a practice should be considered appropriate.</a:t>
            </a:r>
          </a:p>
          <a:p>
            <a:pPr>
              <a:spcBef>
                <a:spcPct val="40000"/>
              </a:spcBef>
            </a:pPr>
            <a:r>
              <a:rPr lang="en-US" smtClean="0">
                <a:ea typeface="ＭＳ Ｐゴシック"/>
                <a:cs typeface="ＭＳ Ｐゴシック"/>
              </a:rPr>
              <a:t>For this reason, we are cautious in interpreting research findings when applied to culturally and linguistically diverse students. </a:t>
            </a:r>
          </a:p>
          <a:p>
            <a:pPr>
              <a:spcBef>
                <a:spcPct val="0"/>
              </a:spcBef>
            </a:pPr>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E30B39-E6CE-4066-8D5E-EB739D8062D4}" type="slidenum">
              <a:rPr lang="en-US">
                <a:ea typeface="ＭＳ Ｐゴシック"/>
                <a:cs typeface="ＭＳ Ｐゴシック"/>
              </a:rPr>
              <a:pPr fontAlgn="base">
                <a:spcBef>
                  <a:spcPct val="0"/>
                </a:spcBef>
                <a:spcAft>
                  <a:spcPct val="0"/>
                </a:spcAft>
              </a:pPr>
              <a:t>35</a:t>
            </a:fld>
            <a:endParaRPr lang="en-US">
              <a:ea typeface="ＭＳ Ｐゴシック"/>
              <a:cs typeface="ＭＳ Ｐゴシック"/>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Research reports should include information about:</a:t>
            </a:r>
          </a:p>
          <a:p>
            <a:pPr lvl="1">
              <a:spcBef>
                <a:spcPct val="0"/>
              </a:spcBef>
            </a:pPr>
            <a:r>
              <a:rPr lang="en-US" sz="1400" smtClean="0">
                <a:ea typeface="ＭＳ Ｐゴシック"/>
                <a:cs typeface="ＭＳ Ｐゴシック"/>
              </a:rPr>
              <a:t>the language proficiency, ethnicity, life experiences (e.g., socio-economic, specific family background, immigration status),</a:t>
            </a:r>
          </a:p>
          <a:p>
            <a:pPr lvl="1">
              <a:spcBef>
                <a:spcPct val="0"/>
              </a:spcBef>
            </a:pPr>
            <a:r>
              <a:rPr lang="en-US" sz="1400" smtClean="0">
                <a:ea typeface="ＭＳ Ｐゴシック"/>
                <a:cs typeface="ＭＳ Ｐゴシック"/>
              </a:rPr>
              <a:t>and other characteristics of participants (Bos &amp; Fletcher, 1997; Keogh, Gallimore, &amp; Weisner, 1997). </a:t>
            </a:r>
          </a:p>
          <a:p>
            <a:pPr>
              <a:spcBef>
                <a:spcPct val="0"/>
              </a:spcBef>
            </a:pPr>
            <a:r>
              <a:rPr lang="en-US" smtClean="0">
                <a:ea typeface="ＭＳ Ｐゴシック"/>
                <a:cs typeface="ＭＳ Ｐゴシック"/>
              </a:rPr>
              <a:t>Data should be disaggregated to show how interventions respectively might differentially affect students from diverse backgrounds. </a:t>
            </a:r>
          </a:p>
          <a:p>
            <a:pPr lvl="1">
              <a:spcBef>
                <a:spcPct val="0"/>
              </a:spcBef>
            </a:pPr>
            <a:endParaRPr lang="en-US" sz="1400"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BF649-FF6B-4012-8266-696B8030EC4A}" type="slidenum">
              <a:rPr lang="en-US">
                <a:ea typeface="ＭＳ Ｐゴシック"/>
                <a:cs typeface="ＭＳ Ｐゴシック"/>
              </a:rPr>
              <a:pPr fontAlgn="base">
                <a:spcBef>
                  <a:spcPct val="0"/>
                </a:spcBef>
                <a:spcAft>
                  <a:spcPct val="0"/>
                </a:spcAft>
              </a:pPr>
              <a:t>36</a:t>
            </a:fld>
            <a:endParaRPr lang="en-US">
              <a:ea typeface="ＭＳ Ｐゴシック"/>
              <a:cs typeface="ＭＳ Ｐゴシック"/>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As the field considers how RTI models should be implemented, not enough attention has focused on the role of classroom teachers. </a:t>
            </a:r>
          </a:p>
          <a:p>
            <a:pPr lvl="1">
              <a:spcBef>
                <a:spcPct val="0"/>
              </a:spcBef>
            </a:pPr>
            <a:r>
              <a:rPr lang="en-US" smtClean="0">
                <a:ea typeface="ＭＳ Ｐゴシック"/>
                <a:cs typeface="ＭＳ Ｐゴシック"/>
              </a:rPr>
              <a:t>By looking in classrooms, we can tell a great deal about teachers’ instruction, the activity, and the ways teachers and students interact. </a:t>
            </a:r>
          </a:p>
          <a:p>
            <a:pPr lvl="1">
              <a:spcBef>
                <a:spcPct val="0"/>
              </a:spcBef>
            </a:pPr>
            <a:r>
              <a:rPr lang="en-US" smtClean="0">
                <a:ea typeface="ＭＳ Ｐゴシック"/>
                <a:cs typeface="ＭＳ Ｐゴシック"/>
              </a:rPr>
              <a:t>What do we notice about the nature of the relationship between a teacher and students? </a:t>
            </a:r>
          </a:p>
          <a:p>
            <a:pPr lvl="1">
              <a:spcBef>
                <a:spcPct val="0"/>
              </a:spcBef>
            </a:pPr>
            <a:r>
              <a:rPr lang="en-US" smtClean="0">
                <a:ea typeface="ＭＳ Ｐゴシック"/>
                <a:cs typeface="ＭＳ Ｐゴシック"/>
              </a:rPr>
              <a:t>How are students supported? </a:t>
            </a:r>
          </a:p>
          <a:p>
            <a:pPr lvl="1">
              <a:spcBef>
                <a:spcPct val="0"/>
              </a:spcBef>
            </a:pPr>
            <a:r>
              <a:rPr lang="en-US" smtClean="0">
                <a:ea typeface="ＭＳ Ｐゴシック"/>
                <a:cs typeface="ＭＳ Ｐゴシック"/>
              </a:rPr>
              <a:t>How does the teacher promote interest and motivation? </a:t>
            </a:r>
          </a:p>
          <a:p>
            <a:pPr lvl="1">
              <a:spcBef>
                <a:spcPct val="0"/>
              </a:spcBef>
            </a:pPr>
            <a:r>
              <a:rPr lang="en-US" smtClean="0">
                <a:ea typeface="ＭＳ Ｐゴシック"/>
                <a:cs typeface="ＭＳ Ｐゴシック"/>
              </a:rPr>
              <a:t>With so much variability in teachers’ knowledge, skills, and dispositions, it is unrealistic to assume that all teachers will be able to implement interventions in such a way that we can have confidence they are providing students with an adequate opportunity to learn.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8F1F3-BD31-47EF-9993-9654646640F6}" type="slidenum">
              <a:rPr lang="en-US">
                <a:ea typeface="ＭＳ Ｐゴシック"/>
                <a:cs typeface="ＭＳ Ｐゴシック"/>
              </a:rPr>
              <a:pPr fontAlgn="base">
                <a:spcBef>
                  <a:spcPct val="0"/>
                </a:spcBef>
                <a:spcAft>
                  <a:spcPct val="0"/>
                </a:spcAft>
              </a:pPr>
              <a:t>42</a:t>
            </a:fld>
            <a:endParaRPr lang="en-US">
              <a:ea typeface="ＭＳ Ｐゴシック"/>
              <a:cs typeface="ＭＳ Ｐゴシック"/>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35000"/>
              </a:spcBef>
            </a:pPr>
            <a:r>
              <a:rPr lang="en-US" smtClean="0">
                <a:ea typeface="ＭＳ Ｐゴシック"/>
                <a:cs typeface="ＭＳ Ｐゴシック"/>
              </a:rPr>
              <a:t>These three courses of action provide a framework for moving closer to leveling the educational playing field for African American, Hispanic, and other culturally and linguistically diverse students. </a:t>
            </a:r>
          </a:p>
          <a:p>
            <a:pPr>
              <a:spcBef>
                <a:spcPct val="35000"/>
              </a:spcBef>
            </a:pPr>
            <a:r>
              <a:rPr lang="en-US" smtClean="0">
                <a:ea typeface="ＭＳ Ｐゴシック"/>
                <a:cs typeface="ＭＳ Ｐゴシック"/>
              </a:rPr>
              <a:t>We believe they can also be used as a backdrop for helping us think about culturally responsive literacy instruction. </a:t>
            </a:r>
          </a:p>
          <a:p>
            <a:pPr>
              <a:spcBef>
                <a:spcPct val="35000"/>
              </a:spcBef>
            </a:pPr>
            <a:r>
              <a:rPr lang="en-US" smtClean="0">
                <a:ea typeface="ＭＳ Ｐゴシック"/>
                <a:cs typeface="ＭＳ Ｐゴシック"/>
              </a:rPr>
              <a:t>It is not enough to implement isolated evidence-based interventions. </a:t>
            </a:r>
          </a:p>
          <a:p>
            <a:pPr>
              <a:spcBef>
                <a:spcPct val="35000"/>
              </a:spcBef>
            </a:pPr>
            <a:r>
              <a:rPr lang="en-US" smtClean="0">
                <a:ea typeface="ＭＳ Ｐゴシック"/>
                <a:cs typeface="ＭＳ Ｐゴシック"/>
              </a:rPr>
              <a:t>Central to our approach is the belief that instructional methods do not work or fail as decontextualized generic practices, but only in relation to the socio-cultural contexts in which they are implemented.</a:t>
            </a:r>
          </a:p>
          <a:p>
            <a:pPr>
              <a:spcBef>
                <a:spcPct val="35000"/>
              </a:spcBef>
            </a:pPr>
            <a:r>
              <a:rPr lang="en-US" smtClean="0">
                <a:ea typeface="ＭＳ Ｐゴシック"/>
                <a:cs typeface="ＭＳ Ｐゴシック"/>
              </a:rPr>
              <a:t>These perspectives form the foundation for how we are thinking about culturally responsive RTI models.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Amy . . .</a:t>
            </a:r>
          </a:p>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57D9B-3AE3-4503-84A0-28ACA7FC311D}" type="slidenum">
              <a:rPr lang="en-US"/>
              <a:pPr fontAlgn="base">
                <a:spcBef>
                  <a:spcPct val="0"/>
                </a:spcBef>
                <a:spcAft>
                  <a:spcPct val="0"/>
                </a:spcAft>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Amy . . .</a:t>
            </a:r>
          </a:p>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6E2AC-AC71-4AE0-8AEE-6B3815240511}" type="slidenum">
              <a:rPr lang="en-US"/>
              <a:pPr fontAlgn="base">
                <a:spcBef>
                  <a:spcPct val="0"/>
                </a:spcBef>
                <a:spcAft>
                  <a:spcPct val="0"/>
                </a:spcAft>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Maury . . .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4342A5-B622-4F0C-882F-860B0451927F}"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Welcome to the World-Class Instructional Design and Assessment (WIDA) Consortium site.</a:t>
            </a:r>
          </a:p>
          <a:p>
            <a:pPr>
              <a:spcBef>
                <a:spcPct val="0"/>
              </a:spcBef>
            </a:pPr>
            <a:r>
              <a:rPr lang="en-US" smtClean="0"/>
              <a:t>WIDA is a consortium of states dedicated to the design and implementation of high standards and equitable educational opportunities for English language learners.</a:t>
            </a:r>
          </a:p>
          <a:p>
            <a:pPr>
              <a:spcBef>
                <a:spcPct val="0"/>
              </a:spcBef>
            </a:pPr>
            <a:r>
              <a:rPr lang="en-US" smtClean="0"/>
              <a:t>To this end, the WIDA Consortium has developed English language proficiency standards and an English language proficiency test aligned with those standards (ACCESS for ELLs</a:t>
            </a:r>
            <a:r>
              <a:rPr lang="en-US" baseline="30000" smtClean="0"/>
              <a:t>®</a:t>
            </a:r>
            <a:r>
              <a:rPr lang="en-US" smtClean="0"/>
              <a:t>). In addition, WIDA has developed Spanish language arts standards and is planning a system of parallel academic assessments for beginning English language learners (ONPAR™). Research and professional development activities importantly complement the WIDA standards and assessment products. </a:t>
            </a:r>
          </a:p>
          <a:p>
            <a:pPr>
              <a:spcBef>
                <a:spcPct val="0"/>
              </a:spcBef>
            </a:pPr>
            <a:r>
              <a:rPr lang="en-US" smtClean="0"/>
              <a:t>Originally established through a federal grant, the WIDA Consortium consists of </a:t>
            </a:r>
            <a:r>
              <a:rPr lang="en-US" b="1" smtClean="0"/>
              <a:t>nineteen partner states</a:t>
            </a:r>
            <a:r>
              <a:rPr lang="en-US" smtClean="0"/>
              <a:t>: Alabama, Delaware, the District of Columbia, Georgia, Illinois, Kentucky, Maine, Mississippi, New Hampshire, New Jersey, North Carolina, North Dakota, Oklahoma, Pennsylvania, Rhode Island, South Dakota, Vermont, Virginia, and Wisconsin.</a:t>
            </a:r>
          </a:p>
          <a:p>
            <a:pPr>
              <a:spcBef>
                <a:spcPct val="0"/>
              </a:spcBef>
            </a:pPr>
            <a:r>
              <a:rPr lang="en-US" smtClean="0"/>
              <a:t>In the 2008-09 school year, WIDA expects to serve about 725,000 English language learners in kindergarten through grade 12.</a:t>
            </a:r>
            <a:br>
              <a:rPr lang="en-US" smtClean="0"/>
            </a:br>
            <a:endParaRPr lang="en-US" smtClean="0"/>
          </a:p>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582CFC-6235-482D-8F7B-C8D849AA1954}" type="slidenum">
              <a:rPr lang="en-US"/>
              <a:pPr fontAlgn="base">
                <a:spcBef>
                  <a:spcPct val="0"/>
                </a:spcBef>
                <a:spcAft>
                  <a:spcPct val="0"/>
                </a:spcAft>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smtClean="0"/>
              <a:t>DW . . . </a:t>
            </a:r>
          </a:p>
          <a:p>
            <a:pPr>
              <a:spcBef>
                <a:spcPct val="0"/>
              </a:spcBef>
            </a:pPr>
            <a:endParaRPr lang="en-US" sz="1400" smtClean="0"/>
          </a:p>
          <a:p>
            <a:pPr>
              <a:spcBef>
                <a:spcPct val="0"/>
              </a:spcBef>
            </a:pPr>
            <a:r>
              <a:rPr lang="en-US" sz="1400" smtClean="0"/>
              <a:t>Thank you--This concludes our formal presentation.  </a:t>
            </a:r>
          </a:p>
          <a:p>
            <a:pPr>
              <a:spcBef>
                <a:spcPct val="0"/>
              </a:spcBef>
            </a:pPr>
            <a:endParaRPr lang="en-US" sz="1400" b="1" smtClean="0"/>
          </a:p>
          <a:p>
            <a:pPr>
              <a:spcBef>
                <a:spcPct val="0"/>
              </a:spcBef>
            </a:pPr>
            <a:r>
              <a:rPr lang="en-US" sz="1400" b="1" smtClean="0"/>
              <a:t>Are we having lunch before the Q&amp;A?</a:t>
            </a:r>
          </a:p>
          <a:p>
            <a:pPr>
              <a:spcBef>
                <a:spcPct val="0"/>
              </a:spcBef>
            </a:pPr>
            <a:endParaRPr lang="en-US" sz="1400" b="1" smtClean="0"/>
          </a:p>
          <a:p>
            <a:pPr>
              <a:spcBef>
                <a:spcPct val="0"/>
              </a:spcBef>
            </a:pPr>
            <a:r>
              <a:rPr lang="en-US" sz="1400" smtClean="0"/>
              <a:t>We will now open the floor to any questions or comments that you may have.</a:t>
            </a: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385484-7900-4FBE-8E73-427B2EDD9807}" type="slidenum">
              <a:rPr lang="en-US"/>
              <a:pPr fontAlgn="base">
                <a:spcBef>
                  <a:spcPct val="0"/>
                </a:spcBef>
                <a:spcAft>
                  <a:spcPct val="0"/>
                </a:spcAft>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Maury . .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BBAE18-21A9-467F-97CF-52643781405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Maury . . .</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3DB7C2-0DC7-4DAF-A082-0F1743186BC2}"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smtClean="0"/>
              <a:t>Amy . . .</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4D50C-D43A-41F1-91F3-99BE3D31558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Most states are at an early stage of scaling-up RTI.  Majority of states somewhere in the first 3 stages—none at 5 or 6.  </a:t>
            </a:r>
          </a:p>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F243BA-7AB0-458F-8646-C95BF39520E3}"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BB7ADD-A80D-48CC-8C7F-0ED210754CE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3A34C-0F65-42FB-8568-4276A86E326D}"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AIR logo square"/>
          <p:cNvPicPr>
            <a:picLocks noChangeAspect="1" noChangeArrowheads="1"/>
          </p:cNvPicPr>
          <p:nvPr userDrawn="1"/>
        </p:nvPicPr>
        <p:blipFill>
          <a:blip r:embed="rId2"/>
          <a:srcRect/>
          <a:stretch>
            <a:fillRect/>
          </a:stretch>
        </p:blipFill>
        <p:spPr bwMode="auto">
          <a:xfrm>
            <a:off x="0" y="6248400"/>
            <a:ext cx="1354138" cy="457200"/>
          </a:xfrm>
          <a:prstGeom prst="rect">
            <a:avLst/>
          </a:prstGeom>
          <a:noFill/>
          <a:ln w="9525" algn="in">
            <a:noFill/>
            <a:miter lim="800000"/>
            <a:headEnd/>
            <a:tailEnd/>
          </a:ln>
        </p:spPr>
      </p:pic>
      <p:pic>
        <p:nvPicPr>
          <p:cNvPr id="5" name="Picture 3" descr="ideaswork"/>
          <p:cNvPicPr>
            <a:picLocks noChangeAspect="1" noChangeArrowheads="1"/>
          </p:cNvPicPr>
          <p:nvPr userDrawn="1"/>
        </p:nvPicPr>
        <p:blipFill>
          <a:blip r:embed="rId3"/>
          <a:srcRect/>
          <a:stretch>
            <a:fillRect/>
          </a:stretch>
        </p:blipFill>
        <p:spPr bwMode="auto">
          <a:xfrm>
            <a:off x="228600" y="5562600"/>
            <a:ext cx="633413" cy="533400"/>
          </a:xfrm>
          <a:prstGeom prst="rect">
            <a:avLst/>
          </a:prstGeom>
          <a:noFill/>
          <a:ln w="9525" algn="in">
            <a:noFill/>
            <a:miter lim="800000"/>
            <a:headEnd/>
            <a:tailEnd/>
          </a:ln>
        </p:spPr>
      </p:pic>
      <p:sp>
        <p:nvSpPr>
          <p:cNvPr id="6" name="Text Box 1"/>
          <p:cNvSpPr txBox="1">
            <a:spLocks noChangeArrowheads="1" noChangeShapeType="1"/>
          </p:cNvSpPr>
          <p:nvPr userDrawn="1"/>
        </p:nvSpPr>
        <p:spPr bwMode="auto">
          <a:xfrm>
            <a:off x="0" y="914400"/>
            <a:ext cx="990600" cy="685800"/>
          </a:xfrm>
          <a:prstGeom prst="rect">
            <a:avLst/>
          </a:prstGeom>
          <a:noFill/>
          <a:ln w="0" algn="in">
            <a:noFill/>
            <a:miter lim="800000"/>
            <a:headEnd/>
            <a:tailEnd/>
          </a:ln>
          <a:effectLst/>
        </p:spPr>
        <p:txBody>
          <a:bodyPr lIns="36195" tIns="36195" rIns="36195" bIns="36195"/>
          <a:lstStyle/>
          <a:p>
            <a:pPr algn="ctr">
              <a:defRPr/>
            </a:pPr>
            <a:r>
              <a:rPr lang="en-US" sz="1000" b="1" dirty="0">
                <a:solidFill>
                  <a:srgbClr val="000000"/>
                </a:solidFill>
                <a:latin typeface="+mn-lt"/>
              </a:rPr>
              <a:t>National Center </a:t>
            </a:r>
          </a:p>
          <a:p>
            <a:pPr algn="ctr">
              <a:defRPr/>
            </a:pPr>
            <a:r>
              <a:rPr lang="en-US" sz="1000" b="1" dirty="0">
                <a:solidFill>
                  <a:srgbClr val="000000"/>
                </a:solidFill>
                <a:latin typeface="+mn-lt"/>
              </a:rPr>
              <a:t>on Response to Intervention</a:t>
            </a:r>
            <a:endParaRPr lang="en-US" sz="1000" dirty="0">
              <a:latin typeface="+mn-lt"/>
            </a:endParaRPr>
          </a:p>
        </p:txBody>
      </p:sp>
      <p:pic>
        <p:nvPicPr>
          <p:cNvPr id="7" name="Picture 2" descr="logo-RTI Center-4 color no words"/>
          <p:cNvPicPr>
            <a:picLocks noChangeAspect="1" noChangeArrowheads="1"/>
          </p:cNvPicPr>
          <p:nvPr userDrawn="1"/>
        </p:nvPicPr>
        <p:blipFill>
          <a:blip r:embed="rId4"/>
          <a:srcRect/>
          <a:stretch>
            <a:fillRect/>
          </a:stretch>
        </p:blipFill>
        <p:spPr bwMode="auto">
          <a:xfrm>
            <a:off x="152400" y="304800"/>
            <a:ext cx="631825" cy="569913"/>
          </a:xfrm>
          <a:prstGeom prst="rect">
            <a:avLst/>
          </a:prstGeom>
          <a:noFill/>
          <a:ln w="9525" algn="in">
            <a:noFill/>
            <a:miter lim="800000"/>
            <a:headEnd/>
            <a:tailEnd/>
          </a:ln>
        </p:spPr>
      </p:pic>
      <p:cxnSp>
        <p:nvCxnSpPr>
          <p:cNvPr id="8" name="Straight Connector 6"/>
          <p:cNvCxnSpPr/>
          <p:nvPr userDrawn="1"/>
        </p:nvCxnSpPr>
        <p:spPr>
          <a:xfrm>
            <a:off x="2057400" y="3657600"/>
            <a:ext cx="58674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userDrawn="1"/>
        </p:nvSpPr>
        <p:spPr>
          <a:xfrm>
            <a:off x="1828800" y="4191000"/>
            <a:ext cx="6400800" cy="990600"/>
          </a:xfrm>
          <a:prstGeom prst="rect">
            <a:avLst/>
          </a:prstGeom>
        </p:spPr>
        <p:txBody>
          <a:bodyPr/>
          <a:lstStyle>
            <a:lvl1pPr marL="0" indent="0" algn="ctr">
              <a:buNone/>
              <a:defRPr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US" sz="3200" dirty="0"/>
          </a:p>
        </p:txBody>
      </p:sp>
      <p:sp>
        <p:nvSpPr>
          <p:cNvPr id="3" name="Subtitle 2"/>
          <p:cNvSpPr>
            <a:spLocks noGrp="1"/>
          </p:cNvSpPr>
          <p:nvPr>
            <p:ph type="subTitle" idx="1"/>
          </p:nvPr>
        </p:nvSpPr>
        <p:spPr>
          <a:xfrm>
            <a:off x="1676400" y="1447800"/>
            <a:ext cx="6400800" cy="1752600"/>
          </a:xfrm>
          <a:prstGeom prst="rect">
            <a:avLst/>
          </a:prstGeom>
        </p:spPr>
        <p:txBody>
          <a:bodyPr/>
          <a:lstStyle>
            <a:lvl1pPr marL="0" indent="0" algn="ctr">
              <a:buNone/>
              <a:defRPr baseline="0">
                <a:solidFill>
                  <a:srgbClr val="000000"/>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p:cNvCxnSpPr/>
          <p:nvPr userDrawn="1"/>
        </p:nvCxnSpPr>
        <p:spPr>
          <a:xfrm>
            <a:off x="19050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0035F5-20A4-4532-8289-E472F11457D8}" type="datetimeFigureOut">
              <a:rPr lang="en-US"/>
              <a:pPr>
                <a:defRPr/>
              </a:pPr>
              <a:t>5/12/2009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97FE7D5-C918-4638-98FE-8755953D6C4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6" name="Rectangle 2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7" name="Rectangle 26"/>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C4C3BEC-E517-4784-A19C-71F6697D14E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7" name="Rectangle 2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defRPr>
            </a:lvl1pPr>
          </a:lstStyle>
          <a:p>
            <a:pPr>
              <a:defRPr/>
            </a:pPr>
            <a:endParaRPr lang="en-US"/>
          </a:p>
        </p:txBody>
      </p:sp>
      <p:sp>
        <p:nvSpPr>
          <p:cNvPr id="8" name="Rectangle 26"/>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47ECBF2-2688-4917-9E3E-33BB085E8C9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p:cNvCxnSpPr/>
          <p:nvPr userDrawn="1"/>
        </p:nvCxnSpPr>
        <p:spPr>
          <a:xfrm>
            <a:off x="19050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295400" y="1524000"/>
            <a:ext cx="68580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1143000"/>
          </a:xfrm>
          <a:prstGeom prst="rect">
            <a:avLst/>
          </a:prstGeom>
        </p:spPr>
        <p:txBody>
          <a:bodyPr/>
          <a:lstStyle>
            <a:lvl1pPr>
              <a:defRPr sz="4000" baseline="0">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848600" cy="3733799"/>
          </a:xfrm>
          <a:prstGeom prst="rect">
            <a:avLst/>
          </a:prstGeom>
        </p:spPr>
        <p:txBody>
          <a:bodyPr/>
          <a:lstStyle>
            <a:lvl1pPr>
              <a:buClr>
                <a:srgbClr val="92D050"/>
              </a:buClr>
              <a:buFont typeface="Wingdings" pitchFamily="2" charset="2"/>
              <a:buChar char="v"/>
              <a:defRPr baseline="0">
                <a:solidFill>
                  <a:srgbClr val="000000"/>
                </a:solidFill>
              </a:defRPr>
            </a:lvl1pPr>
            <a:lvl2pPr>
              <a:buClr>
                <a:srgbClr val="92D050"/>
              </a:buClr>
              <a:buFont typeface="Wingdings" pitchFamily="2" charset="2"/>
              <a:buChar char="v"/>
              <a:defRPr baseline="0">
                <a:solidFill>
                  <a:srgbClr val="000000"/>
                </a:solidFill>
              </a:defRPr>
            </a:lvl2pPr>
            <a:lvl3pPr>
              <a:buClr>
                <a:srgbClr val="92D050"/>
              </a:buClr>
              <a:buFont typeface="Wingdings" pitchFamily="2" charset="2"/>
              <a:buChar char="v"/>
              <a:defRPr baseline="0">
                <a:solidFill>
                  <a:srgbClr val="000000"/>
                </a:solidFill>
              </a:defRPr>
            </a:lvl3pPr>
            <a:lvl4pPr>
              <a:buClr>
                <a:srgbClr val="92D050"/>
              </a:buClr>
              <a:buFont typeface="Wingdings" pitchFamily="2" charset="2"/>
              <a:buChar char="v"/>
              <a:defRPr baseline="0">
                <a:solidFill>
                  <a:srgbClr val="000000"/>
                </a:solidFill>
              </a:defRPr>
            </a:lvl4pPr>
            <a:lvl5pPr>
              <a:buClr>
                <a:srgbClr val="92D050"/>
              </a:buClr>
              <a:buFont typeface="Wingdings" pitchFamily="2" charset="2"/>
              <a:buChar char="v"/>
              <a:defRPr baseline="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4"/>
          <p:cNvCxnSpPr/>
          <p:nvPr userDrawn="1"/>
        </p:nvCxnSpPr>
        <p:spPr>
          <a:xfrm>
            <a:off x="2590800" y="2971800"/>
            <a:ext cx="5562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47800" y="1447800"/>
            <a:ext cx="67056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800" y="3581400"/>
            <a:ext cx="67056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600200"/>
            <a:ext cx="3733800" cy="4525963"/>
          </a:xfrm>
          <a:prstGeom prst="rect">
            <a:avLst/>
          </a:prstGeom>
        </p:spPr>
        <p:txBody>
          <a:bodyPr/>
          <a:lstStyle>
            <a:lvl1pPr>
              <a:buClr>
                <a:srgbClr val="00B050"/>
              </a:buClr>
              <a:buFont typeface="Wingdings" pitchFamily="2" charset="2"/>
              <a:buChar char="v"/>
              <a:defRPr sz="2800"/>
            </a:lvl1pPr>
            <a:lvl2pPr>
              <a:buClr>
                <a:srgbClr val="00B050"/>
              </a:buClr>
              <a:buFont typeface="Wingdings" pitchFamily="2" charset="2"/>
              <a:buChar char="v"/>
              <a:defRPr sz="2400"/>
            </a:lvl2pPr>
            <a:lvl3pPr>
              <a:buClr>
                <a:srgbClr val="00B050"/>
              </a:buClr>
              <a:buFont typeface="Wingdings" pitchFamily="2" charset="2"/>
              <a:buChar char="v"/>
              <a:defRPr sz="2000"/>
            </a:lvl3pPr>
            <a:lvl4pPr>
              <a:buClr>
                <a:srgbClr val="00B050"/>
              </a:buClr>
              <a:buFont typeface="Wingdings" pitchFamily="2" charset="2"/>
              <a:buChar char="v"/>
              <a:defRPr sz="1800"/>
            </a:lvl4pPr>
            <a:lvl5pPr>
              <a:buClr>
                <a:srgbClr val="00B050"/>
              </a:buClr>
              <a:buFont typeface="Wingdings" pitchFamily="2" charset="2"/>
              <a:buChar char="v"/>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00200"/>
            <a:ext cx="3810000" cy="4525963"/>
          </a:xfrm>
          <a:prstGeom prst="rect">
            <a:avLst/>
          </a:prstGeom>
        </p:spPr>
        <p:txBody>
          <a:bodyPr/>
          <a:lstStyle>
            <a:lvl1pPr>
              <a:buClr>
                <a:srgbClr val="00B050"/>
              </a:buClr>
              <a:buFont typeface="Wingdings" pitchFamily="2" charset="2"/>
              <a:buChar char="v"/>
              <a:defRPr sz="2800"/>
            </a:lvl1pPr>
            <a:lvl2pPr>
              <a:buClr>
                <a:srgbClr val="00B050"/>
              </a:buClr>
              <a:buFont typeface="Wingdings" pitchFamily="2" charset="2"/>
              <a:buChar char="v"/>
              <a:defRPr sz="2400"/>
            </a:lvl2pPr>
            <a:lvl3pPr>
              <a:buClr>
                <a:srgbClr val="00B050"/>
              </a:buClr>
              <a:buFont typeface="Wingdings" pitchFamily="2" charset="2"/>
              <a:buChar char="v"/>
              <a:defRPr sz="2000"/>
            </a:lvl3pPr>
            <a:lvl4pPr>
              <a:buClr>
                <a:srgbClr val="00B050"/>
              </a:buClr>
              <a:buFont typeface="Wingdings" pitchFamily="2" charset="2"/>
              <a:buChar char="v"/>
              <a:defRPr sz="1800"/>
            </a:lvl4pPr>
            <a:lvl5pPr>
              <a:buClr>
                <a:srgbClr val="00B050"/>
              </a:buClr>
              <a:buFont typeface="Wingdings" pitchFamily="2" charset="2"/>
              <a:buChar char="v"/>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89012" y="1535113"/>
            <a:ext cx="3659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89012" y="2174875"/>
            <a:ext cx="3659188" cy="3951288"/>
          </a:xfrm>
          <a:prstGeom prst="rect">
            <a:avLst/>
          </a:prstGeom>
        </p:spPr>
        <p:txBody>
          <a:bodyPr/>
          <a:lstStyle>
            <a:lvl1pPr>
              <a:buClr>
                <a:srgbClr val="00B050"/>
              </a:buClr>
              <a:buFont typeface="Wingdings" pitchFamily="2" charset="2"/>
              <a:buChar char="v"/>
              <a:defRPr sz="2400"/>
            </a:lvl1pPr>
            <a:lvl2pPr>
              <a:buClr>
                <a:srgbClr val="00B050"/>
              </a:buClr>
              <a:buFont typeface="Wingdings" pitchFamily="2" charset="2"/>
              <a:buChar char="v"/>
              <a:defRPr sz="2000"/>
            </a:lvl2pPr>
            <a:lvl3pPr>
              <a:buClr>
                <a:srgbClr val="00B050"/>
              </a:buClr>
              <a:buFont typeface="Wingdings" pitchFamily="2" charset="2"/>
              <a:buChar char="v"/>
              <a:defRPr sz="1800"/>
            </a:lvl3pPr>
            <a:lvl4pPr>
              <a:buClr>
                <a:srgbClr val="00B050"/>
              </a:buClr>
              <a:buFont typeface="Wingdings" pitchFamily="2" charset="2"/>
              <a:buChar char="v"/>
              <a:defRPr sz="1600"/>
            </a:lvl4pPr>
            <a:lvl5pPr>
              <a:buClr>
                <a:srgbClr val="00B050"/>
              </a:buClr>
              <a:buFont typeface="Wingdings" pitchFamily="2" charset="2"/>
              <a:buChar char="v"/>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5" y="1535113"/>
            <a:ext cx="38131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3813175" cy="3951288"/>
          </a:xfrm>
          <a:prstGeom prst="rect">
            <a:avLst/>
          </a:prstGeom>
        </p:spPr>
        <p:txBody>
          <a:bodyPr/>
          <a:lstStyle>
            <a:lvl1pPr>
              <a:buClr>
                <a:srgbClr val="00B050"/>
              </a:buClr>
              <a:buFont typeface="Wingdings" pitchFamily="2" charset="2"/>
              <a:buChar char="v"/>
              <a:defRPr sz="2400"/>
            </a:lvl1pPr>
            <a:lvl2pPr>
              <a:buClr>
                <a:srgbClr val="00B050"/>
              </a:buClr>
              <a:buFont typeface="Wingdings" pitchFamily="2" charset="2"/>
              <a:buChar char="v"/>
              <a:defRPr sz="2000"/>
            </a:lvl2pPr>
            <a:lvl3pPr>
              <a:buClr>
                <a:srgbClr val="00B050"/>
              </a:buClr>
              <a:buFont typeface="Wingdings" pitchFamily="2" charset="2"/>
              <a:buChar char="v"/>
              <a:defRPr sz="1800"/>
            </a:lvl3pPr>
            <a:lvl4pPr>
              <a:buClr>
                <a:srgbClr val="00B050"/>
              </a:buClr>
              <a:buFont typeface="Wingdings" pitchFamily="2" charset="2"/>
              <a:buChar char="v"/>
              <a:defRPr sz="1600"/>
            </a:lvl4pPr>
            <a:lvl5pPr>
              <a:buClr>
                <a:srgbClr val="00B050"/>
              </a:buClr>
              <a:buFont typeface="Wingdings" pitchFamily="2" charset="2"/>
              <a:buChar char="v"/>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9050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1905000" y="1524000"/>
            <a:ext cx="5867400" cy="1588"/>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87" y="45720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962400" y="471487"/>
            <a:ext cx="4578350" cy="5853113"/>
          </a:xfrm>
          <a:prstGeom prst="rect">
            <a:avLst/>
          </a:prstGeom>
        </p:spPr>
        <p:txBody>
          <a:bodyPr/>
          <a:lstStyle>
            <a:lvl1pPr>
              <a:buClr>
                <a:srgbClr val="00B050"/>
              </a:buClr>
              <a:buFont typeface="Wingdings" pitchFamily="2" charset="2"/>
              <a:buChar char="v"/>
              <a:defRPr sz="3200"/>
            </a:lvl1pPr>
            <a:lvl2pPr>
              <a:buClr>
                <a:srgbClr val="00B050"/>
              </a:buClr>
              <a:buFont typeface="Wingdings" pitchFamily="2" charset="2"/>
              <a:buChar char="v"/>
              <a:defRPr sz="2800"/>
            </a:lvl2pPr>
            <a:lvl3pPr>
              <a:buClr>
                <a:srgbClr val="00B050"/>
              </a:buClr>
              <a:buFont typeface="Wingdings" pitchFamily="2" charset="2"/>
              <a:buChar char="v"/>
              <a:defRPr sz="2400"/>
            </a:lvl3pPr>
            <a:lvl4pPr>
              <a:buClr>
                <a:srgbClr val="00B050"/>
              </a:buClr>
              <a:buFont typeface="Wingdings" pitchFamily="2" charset="2"/>
              <a:buChar char="v"/>
              <a:defRPr sz="2000"/>
            </a:lvl4pPr>
            <a:lvl5pPr>
              <a:buClr>
                <a:srgbClr val="00B050"/>
              </a:buClr>
              <a:buFont typeface="Wingdings" pitchFamily="2" charset="2"/>
              <a:buChar char="v"/>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77887" y="161925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p:nvPr/>
        </p:nvSpPr>
        <p:spPr>
          <a:xfrm>
            <a:off x="0" y="0"/>
            <a:ext cx="9144000" cy="6858000"/>
          </a:xfrm>
          <a:prstGeom prst="round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8" name="Rounded Rectangle 7"/>
          <p:cNvSpPr/>
          <p:nvPr/>
        </p:nvSpPr>
        <p:spPr>
          <a:xfrm>
            <a:off x="0" y="0"/>
            <a:ext cx="1447800" cy="6858000"/>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914400" y="381000"/>
            <a:ext cx="7620000" cy="59436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dirty="0"/>
          </a:p>
        </p:txBody>
      </p:sp>
      <p:pic>
        <p:nvPicPr>
          <p:cNvPr id="57349" name="Picture 2" descr="logo-RTI Center-4 color no words"/>
          <p:cNvPicPr>
            <a:picLocks noChangeAspect="1" noChangeArrowheads="1"/>
          </p:cNvPicPr>
          <p:nvPr userDrawn="1"/>
        </p:nvPicPr>
        <p:blipFill>
          <a:blip r:embed="rId16"/>
          <a:srcRect/>
          <a:stretch>
            <a:fillRect/>
          </a:stretch>
        </p:blipFill>
        <p:spPr bwMode="auto">
          <a:xfrm>
            <a:off x="152400" y="304800"/>
            <a:ext cx="631825" cy="569913"/>
          </a:xfrm>
          <a:prstGeom prst="rect">
            <a:avLst/>
          </a:prstGeom>
          <a:noFill/>
          <a:ln w="9525" algn="in">
            <a:noFill/>
            <a:miter lim="800000"/>
            <a:headEnd/>
            <a:tailEnd/>
          </a:ln>
        </p:spPr>
      </p:pic>
      <p:sp>
        <p:nvSpPr>
          <p:cNvPr id="12" name="Text Box 1"/>
          <p:cNvSpPr txBox="1">
            <a:spLocks noChangeArrowheads="1" noChangeShapeType="1"/>
          </p:cNvSpPr>
          <p:nvPr userDrawn="1"/>
        </p:nvSpPr>
        <p:spPr bwMode="auto">
          <a:xfrm>
            <a:off x="0" y="914400"/>
            <a:ext cx="990600" cy="685800"/>
          </a:xfrm>
          <a:prstGeom prst="rect">
            <a:avLst/>
          </a:prstGeom>
          <a:noFill/>
          <a:ln w="0" algn="in">
            <a:noFill/>
            <a:miter lim="800000"/>
            <a:headEnd/>
            <a:tailEnd/>
          </a:ln>
          <a:effectLst/>
        </p:spPr>
        <p:txBody>
          <a:bodyPr lIns="36195" tIns="36195" rIns="36195" bIns="36195"/>
          <a:lstStyle/>
          <a:p>
            <a:pPr algn="ctr">
              <a:defRPr/>
            </a:pPr>
            <a:r>
              <a:rPr lang="en-US" sz="1000" b="1" dirty="0">
                <a:solidFill>
                  <a:srgbClr val="000000"/>
                </a:solidFill>
                <a:latin typeface="+mn-lt"/>
              </a:rPr>
              <a:t>National Center </a:t>
            </a:r>
          </a:p>
          <a:p>
            <a:pPr algn="ctr">
              <a:defRPr/>
            </a:pPr>
            <a:r>
              <a:rPr lang="en-US" sz="1000" b="1" dirty="0">
                <a:solidFill>
                  <a:srgbClr val="000000"/>
                </a:solidFill>
                <a:latin typeface="+mn-lt"/>
              </a:rPr>
              <a:t>on Response to Intervention</a:t>
            </a:r>
            <a:endParaRPr lang="en-US" sz="1000" dirty="0">
              <a:latin typeface="+mn-l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2" r:id="rId5"/>
    <p:sldLayoutId id="2147483661" r:id="rId6"/>
    <p:sldLayoutId id="2147483667" r:id="rId7"/>
    <p:sldLayoutId id="2147483668" r:id="rId8"/>
    <p:sldLayoutId id="2147483660" r:id="rId9"/>
    <p:sldLayoutId id="2147483659" r:id="rId10"/>
    <p:sldLayoutId id="2147483669" r:id="rId11"/>
    <p:sldLayoutId id="2147483670" r:id="rId12"/>
    <p:sldLayoutId id="2147483671" r:id="rId13"/>
    <p:sldLayoutId id="2147483672" r:id="rId14"/>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progress.org/chart/chart.asp"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rti4success.org/index.php?option=com_content&amp;task=view&amp;id=1091&amp;Itemid=13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914400"/>
            <a:ext cx="7010400" cy="1981200"/>
          </a:xfrm>
        </p:spPr>
        <p:txBody>
          <a:bodyPr/>
          <a:lstStyle/>
          <a:p>
            <a:pPr fontAlgn="auto">
              <a:spcBef>
                <a:spcPts val="0"/>
              </a:spcBef>
              <a:spcAft>
                <a:spcPts val="0"/>
              </a:spcAft>
              <a:buFont typeface="Arial" pitchFamily="34" charset="0"/>
              <a:buNone/>
              <a:defRPr/>
            </a:pPr>
            <a:r>
              <a:rPr lang="en-US" sz="4400" b="1" cap="small" dirty="0" smtClean="0"/>
              <a:t>Using Response to Intervention to support English Language Learners</a:t>
            </a:r>
          </a:p>
        </p:txBody>
      </p:sp>
      <p:sp>
        <p:nvSpPr>
          <p:cNvPr id="18434" name="Subtitle 1"/>
          <p:cNvSpPr txBox="1">
            <a:spLocks/>
          </p:cNvSpPr>
          <p:nvPr/>
        </p:nvSpPr>
        <p:spPr bwMode="auto">
          <a:xfrm>
            <a:off x="1676400" y="3886200"/>
            <a:ext cx="6553200" cy="1752600"/>
          </a:xfrm>
          <a:prstGeom prst="rect">
            <a:avLst/>
          </a:prstGeom>
          <a:noFill/>
          <a:ln w="9525">
            <a:noFill/>
            <a:miter lim="800000"/>
            <a:headEnd/>
            <a:tailEnd/>
          </a:ln>
        </p:spPr>
        <p:txBody>
          <a:bodyPr/>
          <a:lstStyle/>
          <a:p>
            <a:pPr algn="ctr">
              <a:spcBef>
                <a:spcPct val="20000"/>
              </a:spcBef>
              <a:buFont typeface="Arial" charset="0"/>
              <a:buNone/>
            </a:pPr>
            <a:endParaRPr lang="en-US" sz="3200">
              <a:solidFill>
                <a:srgbClr val="000000"/>
              </a:solidFill>
              <a:latin typeface="Calibri" pitchFamily="34" charset="0"/>
            </a:endParaRPr>
          </a:p>
        </p:txBody>
      </p:sp>
      <p:sp>
        <p:nvSpPr>
          <p:cNvPr id="18435" name="TextBox 4"/>
          <p:cNvSpPr txBox="1">
            <a:spLocks noChangeArrowheads="1"/>
          </p:cNvSpPr>
          <p:nvPr/>
        </p:nvSpPr>
        <p:spPr bwMode="auto">
          <a:xfrm>
            <a:off x="2514600" y="4191000"/>
            <a:ext cx="4876800" cy="1230313"/>
          </a:xfrm>
          <a:prstGeom prst="rect">
            <a:avLst/>
          </a:prstGeom>
          <a:noFill/>
          <a:ln w="9525">
            <a:noFill/>
            <a:miter lim="800000"/>
            <a:headEnd/>
            <a:tailEnd/>
          </a:ln>
        </p:spPr>
        <p:txBody>
          <a:bodyPr>
            <a:spAutoFit/>
          </a:bodyPr>
          <a:lstStyle/>
          <a:p>
            <a:pPr algn="ctr"/>
            <a:r>
              <a:rPr lang="en-US" sz="2800" b="1">
                <a:latin typeface="Calibri" pitchFamily="34" charset="0"/>
              </a:rPr>
              <a:t>Darren Woodruff, Ph.D</a:t>
            </a:r>
          </a:p>
          <a:p>
            <a:pPr algn="ctr"/>
            <a:r>
              <a:rPr lang="en-US" sz="2800" b="1">
                <a:latin typeface="Calibri" pitchFamily="34" charset="0"/>
              </a:rPr>
              <a:t>Co-Director, NCRTI</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31 Universal TA States</a:t>
            </a:r>
          </a:p>
        </p:txBody>
      </p:sp>
      <p:sp>
        <p:nvSpPr>
          <p:cNvPr id="36866" name="AutoShape 3"/>
          <p:cNvSpPr>
            <a:spLocks noChangeAspect="1" noChangeArrowheads="1"/>
          </p:cNvSpPr>
          <p:nvPr/>
        </p:nvSpPr>
        <p:spPr bwMode="auto">
          <a:xfrm>
            <a:off x="228600" y="381000"/>
            <a:ext cx="7581900" cy="7545388"/>
          </a:xfrm>
          <a:prstGeom prst="rect">
            <a:avLst/>
          </a:prstGeom>
          <a:noFill/>
          <a:ln w="9525">
            <a:noFill/>
            <a:miter lim="800000"/>
            <a:headEnd/>
            <a:tailEnd/>
          </a:ln>
        </p:spPr>
        <p:txBody>
          <a:bodyPr/>
          <a:lstStyle/>
          <a:p>
            <a:endParaRPr lang="en-US">
              <a:latin typeface="Calibri" pitchFamily="34" charset="0"/>
            </a:endParaRPr>
          </a:p>
        </p:txBody>
      </p:sp>
      <p:sp>
        <p:nvSpPr>
          <p:cNvPr id="36867" name="Freeform 130"/>
          <p:cNvSpPr>
            <a:spLocks/>
          </p:cNvSpPr>
          <p:nvPr/>
        </p:nvSpPr>
        <p:spPr bwMode="auto">
          <a:xfrm>
            <a:off x="1820863" y="1739900"/>
            <a:ext cx="828675" cy="569913"/>
          </a:xfrm>
          <a:custGeom>
            <a:avLst/>
            <a:gdLst>
              <a:gd name="T0" fmla="*/ 1001 w 1096"/>
              <a:gd name="T1" fmla="*/ 673 h 720"/>
              <a:gd name="T2" fmla="*/ 936 w 1096"/>
              <a:gd name="T3" fmla="*/ 711 h 720"/>
              <a:gd name="T4" fmla="*/ 915 w 1096"/>
              <a:gd name="T5" fmla="*/ 706 h 720"/>
              <a:gd name="T6" fmla="*/ 885 w 1096"/>
              <a:gd name="T7" fmla="*/ 701 h 720"/>
              <a:gd name="T8" fmla="*/ 809 w 1096"/>
              <a:gd name="T9" fmla="*/ 686 h 720"/>
              <a:gd name="T10" fmla="*/ 681 w 1096"/>
              <a:gd name="T11" fmla="*/ 675 h 720"/>
              <a:gd name="T12" fmla="*/ 617 w 1096"/>
              <a:gd name="T13" fmla="*/ 663 h 720"/>
              <a:gd name="T14" fmla="*/ 566 w 1096"/>
              <a:gd name="T15" fmla="*/ 673 h 720"/>
              <a:gd name="T16" fmla="*/ 519 w 1096"/>
              <a:gd name="T17" fmla="*/ 683 h 720"/>
              <a:gd name="T18" fmla="*/ 448 w 1096"/>
              <a:gd name="T19" fmla="*/ 671 h 720"/>
              <a:gd name="T20" fmla="*/ 375 w 1096"/>
              <a:gd name="T21" fmla="*/ 676 h 720"/>
              <a:gd name="T22" fmla="*/ 339 w 1096"/>
              <a:gd name="T23" fmla="*/ 650 h 720"/>
              <a:gd name="T24" fmla="*/ 301 w 1096"/>
              <a:gd name="T25" fmla="*/ 642 h 720"/>
              <a:gd name="T26" fmla="*/ 244 w 1096"/>
              <a:gd name="T27" fmla="*/ 652 h 720"/>
              <a:gd name="T28" fmla="*/ 195 w 1096"/>
              <a:gd name="T29" fmla="*/ 644 h 720"/>
              <a:gd name="T30" fmla="*/ 156 w 1096"/>
              <a:gd name="T31" fmla="*/ 601 h 720"/>
              <a:gd name="T32" fmla="*/ 162 w 1096"/>
              <a:gd name="T33" fmla="*/ 559 h 720"/>
              <a:gd name="T34" fmla="*/ 111 w 1096"/>
              <a:gd name="T35" fmla="*/ 508 h 720"/>
              <a:gd name="T36" fmla="*/ 84 w 1096"/>
              <a:gd name="T37" fmla="*/ 479 h 720"/>
              <a:gd name="T38" fmla="*/ 51 w 1096"/>
              <a:gd name="T39" fmla="*/ 467 h 720"/>
              <a:gd name="T40" fmla="*/ 12 w 1096"/>
              <a:gd name="T41" fmla="*/ 454 h 720"/>
              <a:gd name="T42" fmla="*/ 23 w 1096"/>
              <a:gd name="T43" fmla="*/ 389 h 720"/>
              <a:gd name="T44" fmla="*/ 35 w 1096"/>
              <a:gd name="T45" fmla="*/ 420 h 720"/>
              <a:gd name="T46" fmla="*/ 51 w 1096"/>
              <a:gd name="T47" fmla="*/ 381 h 720"/>
              <a:gd name="T48" fmla="*/ 24 w 1096"/>
              <a:gd name="T49" fmla="*/ 361 h 720"/>
              <a:gd name="T50" fmla="*/ 30 w 1096"/>
              <a:gd name="T51" fmla="*/ 346 h 720"/>
              <a:gd name="T52" fmla="*/ 47 w 1096"/>
              <a:gd name="T53" fmla="*/ 329 h 720"/>
              <a:gd name="T54" fmla="*/ 21 w 1096"/>
              <a:gd name="T55" fmla="*/ 335 h 720"/>
              <a:gd name="T56" fmla="*/ 23 w 1096"/>
              <a:gd name="T57" fmla="*/ 250 h 720"/>
              <a:gd name="T58" fmla="*/ 23 w 1096"/>
              <a:gd name="T59" fmla="*/ 164 h 720"/>
              <a:gd name="T60" fmla="*/ 10 w 1096"/>
              <a:gd name="T61" fmla="*/ 110 h 720"/>
              <a:gd name="T62" fmla="*/ 21 w 1096"/>
              <a:gd name="T63" fmla="*/ 46 h 720"/>
              <a:gd name="T64" fmla="*/ 184 w 1096"/>
              <a:gd name="T65" fmla="*/ 136 h 720"/>
              <a:gd name="T66" fmla="*/ 250 w 1096"/>
              <a:gd name="T67" fmla="*/ 165 h 720"/>
              <a:gd name="T68" fmla="*/ 278 w 1096"/>
              <a:gd name="T69" fmla="*/ 162 h 720"/>
              <a:gd name="T70" fmla="*/ 274 w 1096"/>
              <a:gd name="T71" fmla="*/ 175 h 720"/>
              <a:gd name="T72" fmla="*/ 258 w 1096"/>
              <a:gd name="T73" fmla="*/ 231 h 720"/>
              <a:gd name="T74" fmla="*/ 295 w 1096"/>
              <a:gd name="T75" fmla="*/ 239 h 720"/>
              <a:gd name="T76" fmla="*/ 285 w 1096"/>
              <a:gd name="T77" fmla="*/ 281 h 720"/>
              <a:gd name="T78" fmla="*/ 272 w 1096"/>
              <a:gd name="T79" fmla="*/ 315 h 720"/>
              <a:gd name="T80" fmla="*/ 271 w 1096"/>
              <a:gd name="T81" fmla="*/ 320 h 720"/>
              <a:gd name="T82" fmla="*/ 295 w 1096"/>
              <a:gd name="T83" fmla="*/ 296 h 720"/>
              <a:gd name="T84" fmla="*/ 339 w 1096"/>
              <a:gd name="T85" fmla="*/ 206 h 720"/>
              <a:gd name="T86" fmla="*/ 331 w 1096"/>
              <a:gd name="T87" fmla="*/ 154 h 720"/>
              <a:gd name="T88" fmla="*/ 316 w 1096"/>
              <a:gd name="T89" fmla="*/ 168 h 720"/>
              <a:gd name="T90" fmla="*/ 332 w 1096"/>
              <a:gd name="T91" fmla="*/ 146 h 720"/>
              <a:gd name="T92" fmla="*/ 324 w 1096"/>
              <a:gd name="T93" fmla="*/ 124 h 720"/>
              <a:gd name="T94" fmla="*/ 302 w 1096"/>
              <a:gd name="T95" fmla="*/ 180 h 720"/>
              <a:gd name="T96" fmla="*/ 325 w 1096"/>
              <a:gd name="T97" fmla="*/ 188 h 720"/>
              <a:gd name="T98" fmla="*/ 292 w 1096"/>
              <a:gd name="T99" fmla="*/ 182 h 720"/>
              <a:gd name="T100" fmla="*/ 304 w 1096"/>
              <a:gd name="T101" fmla="*/ 110 h 720"/>
              <a:gd name="T102" fmla="*/ 338 w 1096"/>
              <a:gd name="T103" fmla="*/ 72 h 720"/>
              <a:gd name="T104" fmla="*/ 322 w 1096"/>
              <a:gd name="T105" fmla="*/ 69 h 720"/>
              <a:gd name="T106" fmla="*/ 577 w 1096"/>
              <a:gd name="T107" fmla="*/ 56 h 720"/>
              <a:gd name="T108" fmla="*/ 1043 w 1096"/>
              <a:gd name="T109" fmla="*/ 147 h 720"/>
              <a:gd name="T110" fmla="*/ 1093 w 1096"/>
              <a:gd name="T111" fmla="*/ 172 h 720"/>
              <a:gd name="T112" fmla="*/ 1063 w 1096"/>
              <a:gd name="T113" fmla="*/ 320 h 720"/>
              <a:gd name="T114" fmla="*/ 1057 w 1096"/>
              <a:gd name="T115" fmla="*/ 342 h 720"/>
              <a:gd name="T116" fmla="*/ 1043 w 1096"/>
              <a:gd name="T117" fmla="*/ 413 h 720"/>
              <a:gd name="T118" fmla="*/ 1029 w 1096"/>
              <a:gd name="T119" fmla="*/ 482 h 720"/>
              <a:gd name="T120" fmla="*/ 1008 w 1096"/>
              <a:gd name="T121" fmla="*/ 585 h 720"/>
              <a:gd name="T122" fmla="*/ 997 w 1096"/>
              <a:gd name="T123" fmla="*/ 637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720"/>
              <a:gd name="T188" fmla="*/ 1096 w 1096"/>
              <a:gd name="T189" fmla="*/ 720 h 7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720">
                <a:moveTo>
                  <a:pt x="997" y="637"/>
                </a:moveTo>
                <a:lnTo>
                  <a:pt x="992" y="647"/>
                </a:lnTo>
                <a:lnTo>
                  <a:pt x="1001" y="673"/>
                </a:lnTo>
                <a:lnTo>
                  <a:pt x="997" y="720"/>
                </a:lnTo>
                <a:lnTo>
                  <a:pt x="938" y="711"/>
                </a:lnTo>
                <a:lnTo>
                  <a:pt x="936" y="711"/>
                </a:lnTo>
                <a:lnTo>
                  <a:pt x="918" y="707"/>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4" y="507"/>
                </a:lnTo>
                <a:lnTo>
                  <a:pt x="1008" y="577"/>
                </a:lnTo>
                <a:lnTo>
                  <a:pt x="1008" y="585"/>
                </a:lnTo>
                <a:lnTo>
                  <a:pt x="1001" y="616"/>
                </a:lnTo>
                <a:lnTo>
                  <a:pt x="999" y="623"/>
                </a:lnTo>
                <a:lnTo>
                  <a:pt x="997" y="637"/>
                </a:lnTo>
                <a:close/>
              </a:path>
            </a:pathLst>
          </a:custGeom>
          <a:noFill/>
          <a:ln w="9525">
            <a:noFill/>
            <a:round/>
            <a:headEnd/>
            <a:tailEnd/>
          </a:ln>
        </p:spPr>
        <p:txBody>
          <a:bodyPr/>
          <a:lstStyle/>
          <a:p>
            <a:endParaRPr lang="en-US">
              <a:latin typeface="Calibri" pitchFamily="34" charset="0"/>
            </a:endParaRPr>
          </a:p>
        </p:txBody>
      </p:sp>
      <p:sp>
        <p:nvSpPr>
          <p:cNvPr id="36868" name="Freeform 132"/>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9525">
            <a:noFill/>
            <a:round/>
            <a:headEnd/>
            <a:tailEnd/>
          </a:ln>
        </p:spPr>
        <p:txBody>
          <a:bodyPr/>
          <a:lstStyle/>
          <a:p>
            <a:endParaRPr lang="en-US">
              <a:latin typeface="Calibri" pitchFamily="34" charset="0"/>
            </a:endParaRPr>
          </a:p>
        </p:txBody>
      </p:sp>
      <p:sp>
        <p:nvSpPr>
          <p:cNvPr id="433" name="Freeform 34"/>
          <p:cNvSpPr>
            <a:spLocks/>
          </p:cNvSpPr>
          <p:nvPr/>
        </p:nvSpPr>
        <p:spPr bwMode="auto">
          <a:xfrm>
            <a:off x="5477288" y="4126938"/>
            <a:ext cx="437116" cy="750742"/>
          </a:xfrm>
          <a:custGeom>
            <a:avLst/>
            <a:gdLst/>
            <a:ahLst/>
            <a:cxnLst>
              <a:cxn ang="0">
                <a:pos x="56" y="642"/>
              </a:cxn>
              <a:cxn ang="0">
                <a:pos x="76" y="602"/>
              </a:cxn>
              <a:cxn ang="0">
                <a:pos x="93" y="591"/>
              </a:cxn>
              <a:cxn ang="0">
                <a:pos x="72" y="575"/>
              </a:cxn>
              <a:cxn ang="0">
                <a:pos x="70" y="521"/>
              </a:cxn>
              <a:cxn ang="0">
                <a:pos x="81" y="504"/>
              </a:cxn>
              <a:cxn ang="0">
                <a:pos x="54" y="423"/>
              </a:cxn>
              <a:cxn ang="0">
                <a:pos x="47" y="349"/>
              </a:cxn>
              <a:cxn ang="0">
                <a:pos x="44" y="325"/>
              </a:cxn>
              <a:cxn ang="0">
                <a:pos x="37" y="320"/>
              </a:cxn>
              <a:cxn ang="0">
                <a:pos x="51" y="271"/>
              </a:cxn>
              <a:cxn ang="0">
                <a:pos x="68" y="223"/>
              </a:cxn>
              <a:cxn ang="0">
                <a:pos x="105" y="168"/>
              </a:cxn>
              <a:cxn ang="0">
                <a:pos x="116" y="161"/>
              </a:cxn>
              <a:cxn ang="0">
                <a:pos x="127" y="99"/>
              </a:cxn>
              <a:cxn ang="0">
                <a:pos x="149" y="90"/>
              </a:cxn>
              <a:cxn ang="0">
                <a:pos x="141" y="81"/>
              </a:cxn>
              <a:cxn ang="0">
                <a:pos x="155" y="60"/>
              </a:cxn>
              <a:cxn ang="0">
                <a:pos x="172" y="52"/>
              </a:cxn>
              <a:cxn ang="0">
                <a:pos x="169" y="26"/>
              </a:cxn>
              <a:cxn ang="0">
                <a:pos x="266" y="19"/>
              </a:cxn>
              <a:cxn ang="0">
                <a:pos x="311" y="16"/>
              </a:cxn>
              <a:cxn ang="0">
                <a:pos x="345" y="13"/>
              </a:cxn>
              <a:cxn ang="0">
                <a:pos x="378" y="11"/>
              </a:cxn>
              <a:cxn ang="0">
                <a:pos x="401" y="8"/>
              </a:cxn>
              <a:cxn ang="0">
                <a:pos x="436" y="5"/>
              </a:cxn>
              <a:cxn ang="0">
                <a:pos x="491" y="1"/>
              </a:cxn>
              <a:cxn ang="0">
                <a:pos x="519" y="0"/>
              </a:cxn>
              <a:cxn ang="0">
                <a:pos x="538" y="29"/>
              </a:cxn>
              <a:cxn ang="0">
                <a:pos x="538" y="94"/>
              </a:cxn>
              <a:cxn ang="0">
                <a:pos x="538" y="117"/>
              </a:cxn>
              <a:cxn ang="0">
                <a:pos x="538" y="158"/>
              </a:cxn>
              <a:cxn ang="0">
                <a:pos x="537" y="192"/>
              </a:cxn>
              <a:cxn ang="0">
                <a:pos x="537" y="243"/>
              </a:cxn>
              <a:cxn ang="0">
                <a:pos x="537" y="307"/>
              </a:cxn>
              <a:cxn ang="0">
                <a:pos x="537" y="346"/>
              </a:cxn>
              <a:cxn ang="0">
                <a:pos x="535" y="401"/>
              </a:cxn>
              <a:cxn ang="0">
                <a:pos x="535" y="468"/>
              </a:cxn>
              <a:cxn ang="0">
                <a:pos x="535" y="521"/>
              </a:cxn>
              <a:cxn ang="0">
                <a:pos x="535" y="537"/>
              </a:cxn>
              <a:cxn ang="0">
                <a:pos x="535" y="602"/>
              </a:cxn>
              <a:cxn ang="0">
                <a:pos x="542" y="640"/>
              </a:cxn>
              <a:cxn ang="0">
                <a:pos x="547" y="691"/>
              </a:cxn>
              <a:cxn ang="0">
                <a:pos x="556" y="751"/>
              </a:cxn>
              <a:cxn ang="0">
                <a:pos x="561" y="774"/>
              </a:cxn>
              <a:cxn ang="0">
                <a:pos x="572" y="851"/>
              </a:cxn>
              <a:cxn ang="0">
                <a:pos x="561" y="906"/>
              </a:cxn>
              <a:cxn ang="0">
                <a:pos x="498" y="901"/>
              </a:cxn>
              <a:cxn ang="0">
                <a:pos x="412" y="908"/>
              </a:cxn>
              <a:cxn ang="0">
                <a:pos x="383" y="949"/>
              </a:cxn>
              <a:cxn ang="0">
                <a:pos x="338" y="888"/>
              </a:cxn>
              <a:cxn ang="0">
                <a:pos x="331" y="808"/>
              </a:cxn>
              <a:cxn ang="0">
                <a:pos x="315" y="793"/>
              </a:cxn>
              <a:cxn ang="0">
                <a:pos x="241" y="798"/>
              </a:cxn>
              <a:cxn ang="0">
                <a:pos x="199" y="803"/>
              </a:cxn>
              <a:cxn ang="0">
                <a:pos x="162" y="805"/>
              </a:cxn>
              <a:cxn ang="0">
                <a:pos x="111" y="808"/>
              </a:cxn>
              <a:cxn ang="0">
                <a:pos x="68" y="811"/>
              </a:cxn>
              <a:cxn ang="0">
                <a:pos x="3" y="813"/>
              </a:cxn>
              <a:cxn ang="0">
                <a:pos x="19" y="743"/>
              </a:cxn>
              <a:cxn ang="0">
                <a:pos x="35" y="669"/>
              </a:cxn>
            </a:cxnLst>
            <a:rect l="0" t="0" r="r" b="b"/>
            <a:pathLst>
              <a:path w="579" h="949">
                <a:moveTo>
                  <a:pt x="46" y="666"/>
                </a:moveTo>
                <a:lnTo>
                  <a:pt x="54" y="666"/>
                </a:lnTo>
                <a:lnTo>
                  <a:pt x="56" y="642"/>
                </a:lnTo>
                <a:lnTo>
                  <a:pt x="56" y="642"/>
                </a:lnTo>
                <a:lnTo>
                  <a:pt x="81" y="615"/>
                </a:lnTo>
                <a:lnTo>
                  <a:pt x="76" y="602"/>
                </a:lnTo>
                <a:lnTo>
                  <a:pt x="90" y="594"/>
                </a:lnTo>
                <a:lnTo>
                  <a:pt x="90" y="593"/>
                </a:lnTo>
                <a:lnTo>
                  <a:pt x="93" y="591"/>
                </a:lnTo>
                <a:lnTo>
                  <a:pt x="84" y="591"/>
                </a:lnTo>
                <a:lnTo>
                  <a:pt x="74" y="593"/>
                </a:lnTo>
                <a:lnTo>
                  <a:pt x="72" y="575"/>
                </a:lnTo>
                <a:lnTo>
                  <a:pt x="93" y="578"/>
                </a:lnTo>
                <a:lnTo>
                  <a:pt x="91" y="527"/>
                </a:lnTo>
                <a:lnTo>
                  <a:pt x="70" y="521"/>
                </a:lnTo>
                <a:lnTo>
                  <a:pt x="90" y="521"/>
                </a:lnTo>
                <a:lnTo>
                  <a:pt x="76" y="508"/>
                </a:lnTo>
                <a:lnTo>
                  <a:pt x="81" y="504"/>
                </a:lnTo>
                <a:lnTo>
                  <a:pt x="86" y="493"/>
                </a:lnTo>
                <a:lnTo>
                  <a:pt x="67" y="504"/>
                </a:lnTo>
                <a:lnTo>
                  <a:pt x="54" y="423"/>
                </a:lnTo>
                <a:lnTo>
                  <a:pt x="54" y="421"/>
                </a:lnTo>
                <a:lnTo>
                  <a:pt x="56" y="348"/>
                </a:lnTo>
                <a:lnTo>
                  <a:pt x="47" y="349"/>
                </a:lnTo>
                <a:lnTo>
                  <a:pt x="54" y="331"/>
                </a:lnTo>
                <a:lnTo>
                  <a:pt x="37" y="338"/>
                </a:lnTo>
                <a:lnTo>
                  <a:pt x="44" y="325"/>
                </a:lnTo>
                <a:lnTo>
                  <a:pt x="39" y="320"/>
                </a:lnTo>
                <a:lnTo>
                  <a:pt x="37" y="320"/>
                </a:lnTo>
                <a:lnTo>
                  <a:pt x="37" y="320"/>
                </a:lnTo>
                <a:lnTo>
                  <a:pt x="35" y="315"/>
                </a:lnTo>
                <a:lnTo>
                  <a:pt x="51" y="286"/>
                </a:lnTo>
                <a:lnTo>
                  <a:pt x="51" y="271"/>
                </a:lnTo>
                <a:lnTo>
                  <a:pt x="70" y="272"/>
                </a:lnTo>
                <a:lnTo>
                  <a:pt x="54" y="232"/>
                </a:lnTo>
                <a:lnTo>
                  <a:pt x="68" y="223"/>
                </a:lnTo>
                <a:lnTo>
                  <a:pt x="76" y="204"/>
                </a:lnTo>
                <a:lnTo>
                  <a:pt x="91" y="176"/>
                </a:lnTo>
                <a:lnTo>
                  <a:pt x="105" y="168"/>
                </a:lnTo>
                <a:lnTo>
                  <a:pt x="102" y="155"/>
                </a:lnTo>
                <a:lnTo>
                  <a:pt x="116" y="153"/>
                </a:lnTo>
                <a:lnTo>
                  <a:pt x="116" y="161"/>
                </a:lnTo>
                <a:lnTo>
                  <a:pt x="118" y="163"/>
                </a:lnTo>
                <a:lnTo>
                  <a:pt x="132" y="122"/>
                </a:lnTo>
                <a:lnTo>
                  <a:pt x="127" y="99"/>
                </a:lnTo>
                <a:lnTo>
                  <a:pt x="134" y="93"/>
                </a:lnTo>
                <a:lnTo>
                  <a:pt x="135" y="101"/>
                </a:lnTo>
                <a:lnTo>
                  <a:pt x="149" y="90"/>
                </a:lnTo>
                <a:lnTo>
                  <a:pt x="130" y="81"/>
                </a:lnTo>
                <a:lnTo>
                  <a:pt x="134" y="76"/>
                </a:lnTo>
                <a:lnTo>
                  <a:pt x="141" y="81"/>
                </a:lnTo>
                <a:lnTo>
                  <a:pt x="149" y="75"/>
                </a:lnTo>
                <a:lnTo>
                  <a:pt x="146" y="72"/>
                </a:lnTo>
                <a:lnTo>
                  <a:pt x="155" y="60"/>
                </a:lnTo>
                <a:lnTo>
                  <a:pt x="155" y="59"/>
                </a:lnTo>
                <a:lnTo>
                  <a:pt x="158" y="55"/>
                </a:lnTo>
                <a:lnTo>
                  <a:pt x="172" y="52"/>
                </a:lnTo>
                <a:lnTo>
                  <a:pt x="179" y="44"/>
                </a:lnTo>
                <a:lnTo>
                  <a:pt x="179" y="34"/>
                </a:lnTo>
                <a:lnTo>
                  <a:pt x="169" y="26"/>
                </a:lnTo>
                <a:lnTo>
                  <a:pt x="220" y="23"/>
                </a:lnTo>
                <a:lnTo>
                  <a:pt x="244" y="21"/>
                </a:lnTo>
                <a:lnTo>
                  <a:pt x="266" y="19"/>
                </a:lnTo>
                <a:lnTo>
                  <a:pt x="280" y="19"/>
                </a:lnTo>
                <a:lnTo>
                  <a:pt x="297" y="18"/>
                </a:lnTo>
                <a:lnTo>
                  <a:pt x="311" y="16"/>
                </a:lnTo>
                <a:lnTo>
                  <a:pt x="329" y="14"/>
                </a:lnTo>
                <a:lnTo>
                  <a:pt x="338" y="13"/>
                </a:lnTo>
                <a:lnTo>
                  <a:pt x="345" y="13"/>
                </a:lnTo>
                <a:lnTo>
                  <a:pt x="354" y="13"/>
                </a:lnTo>
                <a:lnTo>
                  <a:pt x="368" y="11"/>
                </a:lnTo>
                <a:lnTo>
                  <a:pt x="378" y="11"/>
                </a:lnTo>
                <a:lnTo>
                  <a:pt x="385" y="10"/>
                </a:lnTo>
                <a:lnTo>
                  <a:pt x="387" y="10"/>
                </a:lnTo>
                <a:lnTo>
                  <a:pt x="401" y="8"/>
                </a:lnTo>
                <a:lnTo>
                  <a:pt x="415" y="8"/>
                </a:lnTo>
                <a:lnTo>
                  <a:pt x="422" y="6"/>
                </a:lnTo>
                <a:lnTo>
                  <a:pt x="436" y="5"/>
                </a:lnTo>
                <a:lnTo>
                  <a:pt x="454" y="5"/>
                </a:lnTo>
                <a:lnTo>
                  <a:pt x="489" y="1"/>
                </a:lnTo>
                <a:lnTo>
                  <a:pt x="491" y="1"/>
                </a:lnTo>
                <a:lnTo>
                  <a:pt x="493" y="1"/>
                </a:lnTo>
                <a:lnTo>
                  <a:pt x="510" y="0"/>
                </a:lnTo>
                <a:lnTo>
                  <a:pt x="519" y="0"/>
                </a:lnTo>
                <a:lnTo>
                  <a:pt x="533" y="14"/>
                </a:lnTo>
                <a:lnTo>
                  <a:pt x="538" y="16"/>
                </a:lnTo>
                <a:lnTo>
                  <a:pt x="538" y="29"/>
                </a:lnTo>
                <a:lnTo>
                  <a:pt x="538" y="59"/>
                </a:lnTo>
                <a:lnTo>
                  <a:pt x="538" y="76"/>
                </a:lnTo>
                <a:lnTo>
                  <a:pt x="538" y="94"/>
                </a:lnTo>
                <a:lnTo>
                  <a:pt x="538" y="101"/>
                </a:lnTo>
                <a:lnTo>
                  <a:pt x="538" y="106"/>
                </a:lnTo>
                <a:lnTo>
                  <a:pt x="538" y="117"/>
                </a:lnTo>
                <a:lnTo>
                  <a:pt x="538" y="129"/>
                </a:lnTo>
                <a:lnTo>
                  <a:pt x="538" y="153"/>
                </a:lnTo>
                <a:lnTo>
                  <a:pt x="538" y="158"/>
                </a:lnTo>
                <a:lnTo>
                  <a:pt x="537" y="174"/>
                </a:lnTo>
                <a:lnTo>
                  <a:pt x="537" y="179"/>
                </a:lnTo>
                <a:lnTo>
                  <a:pt x="537" y="192"/>
                </a:lnTo>
                <a:lnTo>
                  <a:pt x="537" y="222"/>
                </a:lnTo>
                <a:lnTo>
                  <a:pt x="537" y="240"/>
                </a:lnTo>
                <a:lnTo>
                  <a:pt x="537" y="243"/>
                </a:lnTo>
                <a:lnTo>
                  <a:pt x="537" y="282"/>
                </a:lnTo>
                <a:lnTo>
                  <a:pt x="537" y="290"/>
                </a:lnTo>
                <a:lnTo>
                  <a:pt x="537" y="307"/>
                </a:lnTo>
                <a:lnTo>
                  <a:pt x="537" y="331"/>
                </a:lnTo>
                <a:lnTo>
                  <a:pt x="537" y="343"/>
                </a:lnTo>
                <a:lnTo>
                  <a:pt x="537" y="346"/>
                </a:lnTo>
                <a:lnTo>
                  <a:pt x="535" y="388"/>
                </a:lnTo>
                <a:lnTo>
                  <a:pt x="535" y="395"/>
                </a:lnTo>
                <a:lnTo>
                  <a:pt x="535" y="401"/>
                </a:lnTo>
                <a:lnTo>
                  <a:pt x="535" y="444"/>
                </a:lnTo>
                <a:lnTo>
                  <a:pt x="537" y="450"/>
                </a:lnTo>
                <a:lnTo>
                  <a:pt x="535" y="468"/>
                </a:lnTo>
                <a:lnTo>
                  <a:pt x="535" y="504"/>
                </a:lnTo>
                <a:lnTo>
                  <a:pt x="535" y="508"/>
                </a:lnTo>
                <a:lnTo>
                  <a:pt x="535" y="521"/>
                </a:lnTo>
                <a:lnTo>
                  <a:pt x="535" y="532"/>
                </a:lnTo>
                <a:lnTo>
                  <a:pt x="535" y="534"/>
                </a:lnTo>
                <a:lnTo>
                  <a:pt x="535" y="537"/>
                </a:lnTo>
                <a:lnTo>
                  <a:pt x="535" y="544"/>
                </a:lnTo>
                <a:lnTo>
                  <a:pt x="535" y="557"/>
                </a:lnTo>
                <a:lnTo>
                  <a:pt x="535" y="602"/>
                </a:lnTo>
                <a:lnTo>
                  <a:pt x="535" y="606"/>
                </a:lnTo>
                <a:lnTo>
                  <a:pt x="535" y="609"/>
                </a:lnTo>
                <a:lnTo>
                  <a:pt x="542" y="640"/>
                </a:lnTo>
                <a:lnTo>
                  <a:pt x="545" y="677"/>
                </a:lnTo>
                <a:lnTo>
                  <a:pt x="547" y="681"/>
                </a:lnTo>
                <a:lnTo>
                  <a:pt x="547" y="691"/>
                </a:lnTo>
                <a:lnTo>
                  <a:pt x="551" y="700"/>
                </a:lnTo>
                <a:lnTo>
                  <a:pt x="552" y="723"/>
                </a:lnTo>
                <a:lnTo>
                  <a:pt x="556" y="751"/>
                </a:lnTo>
                <a:lnTo>
                  <a:pt x="558" y="758"/>
                </a:lnTo>
                <a:lnTo>
                  <a:pt x="559" y="766"/>
                </a:lnTo>
                <a:lnTo>
                  <a:pt x="561" y="774"/>
                </a:lnTo>
                <a:lnTo>
                  <a:pt x="568" y="821"/>
                </a:lnTo>
                <a:lnTo>
                  <a:pt x="568" y="824"/>
                </a:lnTo>
                <a:lnTo>
                  <a:pt x="572" y="851"/>
                </a:lnTo>
                <a:lnTo>
                  <a:pt x="575" y="875"/>
                </a:lnTo>
                <a:lnTo>
                  <a:pt x="579" y="900"/>
                </a:lnTo>
                <a:lnTo>
                  <a:pt x="561" y="906"/>
                </a:lnTo>
                <a:lnTo>
                  <a:pt x="515" y="905"/>
                </a:lnTo>
                <a:lnTo>
                  <a:pt x="498" y="896"/>
                </a:lnTo>
                <a:lnTo>
                  <a:pt x="498" y="901"/>
                </a:lnTo>
                <a:lnTo>
                  <a:pt x="471" y="901"/>
                </a:lnTo>
                <a:lnTo>
                  <a:pt x="422" y="919"/>
                </a:lnTo>
                <a:lnTo>
                  <a:pt x="412" y="908"/>
                </a:lnTo>
                <a:lnTo>
                  <a:pt x="417" y="919"/>
                </a:lnTo>
                <a:lnTo>
                  <a:pt x="387" y="949"/>
                </a:lnTo>
                <a:lnTo>
                  <a:pt x="383" y="949"/>
                </a:lnTo>
                <a:lnTo>
                  <a:pt x="364" y="936"/>
                </a:lnTo>
                <a:lnTo>
                  <a:pt x="348" y="896"/>
                </a:lnTo>
                <a:lnTo>
                  <a:pt x="338" y="888"/>
                </a:lnTo>
                <a:lnTo>
                  <a:pt x="318" y="859"/>
                </a:lnTo>
                <a:lnTo>
                  <a:pt x="320" y="842"/>
                </a:lnTo>
                <a:lnTo>
                  <a:pt x="331" y="808"/>
                </a:lnTo>
                <a:lnTo>
                  <a:pt x="334" y="793"/>
                </a:lnTo>
                <a:lnTo>
                  <a:pt x="329" y="793"/>
                </a:lnTo>
                <a:lnTo>
                  <a:pt x="315" y="793"/>
                </a:lnTo>
                <a:lnTo>
                  <a:pt x="264" y="798"/>
                </a:lnTo>
                <a:lnTo>
                  <a:pt x="241" y="798"/>
                </a:lnTo>
                <a:lnTo>
                  <a:pt x="241" y="798"/>
                </a:lnTo>
                <a:lnTo>
                  <a:pt x="225" y="800"/>
                </a:lnTo>
                <a:lnTo>
                  <a:pt x="220" y="802"/>
                </a:lnTo>
                <a:lnTo>
                  <a:pt x="199" y="803"/>
                </a:lnTo>
                <a:lnTo>
                  <a:pt x="190" y="803"/>
                </a:lnTo>
                <a:lnTo>
                  <a:pt x="186" y="803"/>
                </a:lnTo>
                <a:lnTo>
                  <a:pt x="162" y="805"/>
                </a:lnTo>
                <a:lnTo>
                  <a:pt x="155" y="805"/>
                </a:lnTo>
                <a:lnTo>
                  <a:pt x="142" y="807"/>
                </a:lnTo>
                <a:lnTo>
                  <a:pt x="111" y="808"/>
                </a:lnTo>
                <a:lnTo>
                  <a:pt x="100" y="808"/>
                </a:lnTo>
                <a:lnTo>
                  <a:pt x="79" y="811"/>
                </a:lnTo>
                <a:lnTo>
                  <a:pt x="68" y="811"/>
                </a:lnTo>
                <a:lnTo>
                  <a:pt x="46" y="813"/>
                </a:lnTo>
                <a:lnTo>
                  <a:pt x="0" y="816"/>
                </a:lnTo>
                <a:lnTo>
                  <a:pt x="3" y="813"/>
                </a:lnTo>
                <a:lnTo>
                  <a:pt x="0" y="790"/>
                </a:lnTo>
                <a:lnTo>
                  <a:pt x="5" y="777"/>
                </a:lnTo>
                <a:lnTo>
                  <a:pt x="19" y="743"/>
                </a:lnTo>
                <a:lnTo>
                  <a:pt x="16" y="689"/>
                </a:lnTo>
                <a:lnTo>
                  <a:pt x="33" y="671"/>
                </a:lnTo>
                <a:lnTo>
                  <a:pt x="35" y="669"/>
                </a:lnTo>
                <a:lnTo>
                  <a:pt x="39" y="668"/>
                </a:lnTo>
                <a:lnTo>
                  <a:pt x="46" y="66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34" name="Freeform 55"/>
          <p:cNvSpPr>
            <a:spLocks/>
          </p:cNvSpPr>
          <p:nvPr/>
        </p:nvSpPr>
        <p:spPr bwMode="auto">
          <a:xfrm>
            <a:off x="4135348" y="3408452"/>
            <a:ext cx="912628" cy="475933"/>
          </a:xfrm>
          <a:custGeom>
            <a:avLst/>
            <a:gdLst/>
            <a:ahLst/>
            <a:cxnLst>
              <a:cxn ang="0">
                <a:pos x="1200" y="229"/>
              </a:cxn>
              <a:cxn ang="0">
                <a:pos x="1203" y="296"/>
              </a:cxn>
              <a:cxn ang="0">
                <a:pos x="1205" y="364"/>
              </a:cxn>
              <a:cxn ang="0">
                <a:pos x="1207" y="435"/>
              </a:cxn>
              <a:cxn ang="0">
                <a:pos x="1209" y="515"/>
              </a:cxn>
              <a:cxn ang="0">
                <a:pos x="1212" y="570"/>
              </a:cxn>
              <a:cxn ang="0">
                <a:pos x="1210" y="586"/>
              </a:cxn>
              <a:cxn ang="0">
                <a:pos x="1108" y="590"/>
              </a:cxn>
              <a:cxn ang="0">
                <a:pos x="1064" y="591"/>
              </a:cxn>
              <a:cxn ang="0">
                <a:pos x="1006" y="591"/>
              </a:cxn>
              <a:cxn ang="0">
                <a:pos x="915" y="595"/>
              </a:cxn>
              <a:cxn ang="0">
                <a:pos x="843" y="595"/>
              </a:cxn>
              <a:cxn ang="0">
                <a:pos x="762" y="596"/>
              </a:cxn>
              <a:cxn ang="0">
                <a:pos x="691" y="596"/>
              </a:cxn>
              <a:cxn ang="0">
                <a:pos x="639" y="596"/>
              </a:cxn>
              <a:cxn ang="0">
                <a:pos x="579" y="596"/>
              </a:cxn>
              <a:cxn ang="0">
                <a:pos x="496" y="595"/>
              </a:cxn>
              <a:cxn ang="0">
                <a:pos x="415" y="595"/>
              </a:cxn>
              <a:cxn ang="0">
                <a:pos x="325" y="591"/>
              </a:cxn>
              <a:cxn ang="0">
                <a:pos x="228" y="591"/>
              </a:cxn>
              <a:cxn ang="0">
                <a:pos x="149" y="588"/>
              </a:cxn>
              <a:cxn ang="0">
                <a:pos x="38" y="586"/>
              </a:cxn>
              <a:cxn ang="0">
                <a:pos x="1" y="534"/>
              </a:cxn>
              <a:cxn ang="0">
                <a:pos x="5" y="459"/>
              </a:cxn>
              <a:cxn ang="0">
                <a:pos x="9" y="338"/>
              </a:cxn>
              <a:cxn ang="0">
                <a:pos x="12" y="271"/>
              </a:cxn>
              <a:cxn ang="0">
                <a:pos x="16" y="196"/>
              </a:cxn>
              <a:cxn ang="0">
                <a:pos x="16" y="170"/>
              </a:cxn>
              <a:cxn ang="0">
                <a:pos x="21" y="85"/>
              </a:cxn>
              <a:cxn ang="0">
                <a:pos x="137" y="5"/>
              </a:cxn>
              <a:cxn ang="0">
                <a:pos x="227" y="8"/>
              </a:cxn>
              <a:cxn ang="0">
                <a:pos x="315" y="10"/>
              </a:cxn>
              <a:cxn ang="0">
                <a:pos x="403" y="12"/>
              </a:cxn>
              <a:cxn ang="0">
                <a:pos x="482" y="12"/>
              </a:cxn>
              <a:cxn ang="0">
                <a:pos x="545" y="13"/>
              </a:cxn>
              <a:cxn ang="0">
                <a:pos x="616" y="13"/>
              </a:cxn>
              <a:cxn ang="0">
                <a:pos x="679" y="13"/>
              </a:cxn>
              <a:cxn ang="0">
                <a:pos x="758" y="13"/>
              </a:cxn>
              <a:cxn ang="0">
                <a:pos x="836" y="12"/>
              </a:cxn>
              <a:cxn ang="0">
                <a:pos x="901" y="12"/>
              </a:cxn>
              <a:cxn ang="0">
                <a:pos x="954" y="10"/>
              </a:cxn>
              <a:cxn ang="0">
                <a:pos x="1006" y="10"/>
              </a:cxn>
              <a:cxn ang="0">
                <a:pos x="1128" y="31"/>
              </a:cxn>
              <a:cxn ang="0">
                <a:pos x="1152" y="59"/>
              </a:cxn>
              <a:cxn ang="0">
                <a:pos x="1126" y="105"/>
              </a:cxn>
              <a:cxn ang="0">
                <a:pos x="1154" y="146"/>
              </a:cxn>
              <a:cxn ang="0">
                <a:pos x="1200" y="168"/>
              </a:cxn>
              <a:cxn ang="0">
                <a:pos x="1200" y="191"/>
              </a:cxn>
            </a:cxnLst>
            <a:rect l="0" t="0" r="r" b="b"/>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198" y="177"/>
                </a:lnTo>
                <a:lnTo>
                  <a:pt x="1200" y="19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35" name="Freeform 59"/>
          <p:cNvSpPr>
            <a:spLocks/>
          </p:cNvSpPr>
          <p:nvPr/>
        </p:nvSpPr>
        <p:spPr bwMode="auto">
          <a:xfrm>
            <a:off x="4892730" y="3286158"/>
            <a:ext cx="831763" cy="703844"/>
          </a:xfrm>
          <a:custGeom>
            <a:avLst/>
            <a:gdLst/>
            <a:ahLst/>
            <a:cxnLst>
              <a:cxn ang="0">
                <a:pos x="317" y="21"/>
              </a:cxn>
              <a:cxn ang="0">
                <a:pos x="394" y="18"/>
              </a:cxn>
              <a:cxn ang="0">
                <a:pos x="490" y="12"/>
              </a:cxn>
              <a:cxn ang="0">
                <a:pos x="560" y="7"/>
              </a:cxn>
              <a:cxn ang="0">
                <a:pos x="632" y="2"/>
              </a:cxn>
              <a:cxn ang="0">
                <a:pos x="680" y="44"/>
              </a:cxn>
              <a:cxn ang="0">
                <a:pos x="671" y="93"/>
              </a:cxn>
              <a:cxn ang="0">
                <a:pos x="699" y="162"/>
              </a:cxn>
              <a:cxn ang="0">
                <a:pos x="731" y="191"/>
              </a:cxn>
              <a:cxn ang="0">
                <a:pos x="787" y="239"/>
              </a:cxn>
              <a:cxn ang="0">
                <a:pos x="822" y="315"/>
              </a:cxn>
              <a:cxn ang="0">
                <a:pos x="873" y="312"/>
              </a:cxn>
              <a:cxn ang="0">
                <a:pos x="910" y="335"/>
              </a:cxn>
              <a:cxn ang="0">
                <a:pos x="903" y="369"/>
              </a:cxn>
              <a:cxn ang="0">
                <a:pos x="882" y="417"/>
              </a:cxn>
              <a:cxn ang="0">
                <a:pos x="908" y="474"/>
              </a:cxn>
              <a:cxn ang="0">
                <a:pos x="979" y="510"/>
              </a:cxn>
              <a:cxn ang="0">
                <a:pos x="1047" y="603"/>
              </a:cxn>
              <a:cxn ang="0">
                <a:pos x="1039" y="629"/>
              </a:cxn>
              <a:cxn ang="0">
                <a:pos x="1079" y="660"/>
              </a:cxn>
              <a:cxn ang="0">
                <a:pos x="1105" y="694"/>
              </a:cxn>
              <a:cxn ang="0">
                <a:pos x="1102" y="742"/>
              </a:cxn>
              <a:cxn ang="0">
                <a:pos x="1063" y="774"/>
              </a:cxn>
              <a:cxn ang="0">
                <a:pos x="1046" y="807"/>
              </a:cxn>
              <a:cxn ang="0">
                <a:pos x="1037" y="851"/>
              </a:cxn>
              <a:cxn ang="0">
                <a:pos x="949" y="881"/>
              </a:cxn>
              <a:cxn ang="0">
                <a:pos x="931" y="858"/>
              </a:cxn>
              <a:cxn ang="0">
                <a:pos x="928" y="784"/>
              </a:cxn>
              <a:cxn ang="0">
                <a:pos x="840" y="791"/>
              </a:cxn>
              <a:cxn ang="0">
                <a:pos x="766" y="794"/>
              </a:cxn>
              <a:cxn ang="0">
                <a:pos x="715" y="797"/>
              </a:cxn>
              <a:cxn ang="0">
                <a:pos x="616" y="804"/>
              </a:cxn>
              <a:cxn ang="0">
                <a:pos x="518" y="809"/>
              </a:cxn>
              <a:cxn ang="0">
                <a:pos x="426" y="814"/>
              </a:cxn>
              <a:cxn ang="0">
                <a:pos x="358" y="815"/>
              </a:cxn>
              <a:cxn ang="0">
                <a:pos x="298" y="817"/>
              </a:cxn>
              <a:cxn ang="0">
                <a:pos x="208" y="792"/>
              </a:cxn>
              <a:cxn ang="0">
                <a:pos x="206" y="750"/>
              </a:cxn>
              <a:cxn ang="0">
                <a:pos x="206" y="706"/>
              </a:cxn>
              <a:cxn ang="0">
                <a:pos x="203" y="626"/>
              </a:cxn>
              <a:cxn ang="0">
                <a:pos x="199" y="520"/>
              </a:cxn>
              <a:cxn ang="0">
                <a:pos x="197" y="435"/>
              </a:cxn>
              <a:cxn ang="0">
                <a:pos x="196" y="363"/>
              </a:cxn>
              <a:cxn ang="0">
                <a:pos x="192" y="311"/>
              </a:cxn>
              <a:cxn ang="0">
                <a:pos x="166" y="294"/>
              </a:cxn>
              <a:cxn ang="0">
                <a:pos x="120" y="239"/>
              </a:cxn>
              <a:cxn ang="0">
                <a:pos x="145" y="175"/>
              </a:cxn>
              <a:cxn ang="0">
                <a:pos x="76" y="141"/>
              </a:cxn>
              <a:cxn ang="0">
                <a:pos x="14" y="33"/>
              </a:cxn>
              <a:cxn ang="0">
                <a:pos x="4" y="30"/>
              </a:cxn>
              <a:cxn ang="0">
                <a:pos x="120" y="28"/>
              </a:cxn>
              <a:cxn ang="0">
                <a:pos x="203" y="28"/>
              </a:cxn>
            </a:cxnLst>
            <a:rect l="0" t="0" r="r" b="b"/>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36" name="Freeform 89"/>
          <p:cNvSpPr>
            <a:spLocks/>
          </p:cNvSpPr>
          <p:nvPr/>
        </p:nvSpPr>
        <p:spPr bwMode="auto">
          <a:xfrm>
            <a:off x="4019254" y="3854205"/>
            <a:ext cx="1066418" cy="534028"/>
          </a:xfrm>
          <a:custGeom>
            <a:avLst/>
            <a:gdLst/>
            <a:ahLst/>
            <a:cxnLst>
              <a:cxn ang="0">
                <a:pos x="1376" y="107"/>
              </a:cxn>
              <a:cxn ang="0">
                <a:pos x="1374" y="73"/>
              </a:cxn>
              <a:cxn ang="0">
                <a:pos x="1372" y="19"/>
              </a:cxn>
              <a:cxn ang="0">
                <a:pos x="1309" y="13"/>
              </a:cxn>
              <a:cxn ang="0">
                <a:pos x="1244" y="14"/>
              </a:cxn>
              <a:cxn ang="0">
                <a:pos x="1200" y="14"/>
              </a:cxn>
              <a:cxn ang="0">
                <a:pos x="1147" y="16"/>
              </a:cxn>
              <a:cxn ang="0">
                <a:pos x="1043" y="18"/>
              </a:cxn>
              <a:cxn ang="0">
                <a:pos x="959" y="19"/>
              </a:cxn>
              <a:cxn ang="0">
                <a:pos x="902" y="19"/>
              </a:cxn>
              <a:cxn ang="0">
                <a:pos x="813" y="19"/>
              </a:cxn>
              <a:cxn ang="0">
                <a:pos x="763" y="19"/>
              </a:cxn>
              <a:cxn ang="0">
                <a:pos x="696" y="19"/>
              </a:cxn>
              <a:cxn ang="0">
                <a:pos x="594" y="18"/>
              </a:cxn>
              <a:cxn ang="0">
                <a:pos x="505" y="16"/>
              </a:cxn>
              <a:cxn ang="0">
                <a:pos x="473" y="14"/>
              </a:cxn>
              <a:cxn ang="0">
                <a:pos x="329" y="13"/>
              </a:cxn>
              <a:cxn ang="0">
                <a:pos x="239" y="9"/>
              </a:cxn>
              <a:cxn ang="0">
                <a:pos x="161" y="8"/>
              </a:cxn>
              <a:cxn ang="0">
                <a:pos x="3" y="24"/>
              </a:cxn>
              <a:cxn ang="0">
                <a:pos x="102" y="101"/>
              </a:cxn>
              <a:cxn ang="0">
                <a:pos x="158" y="104"/>
              </a:cxn>
              <a:cxn ang="0">
                <a:pos x="267" y="107"/>
              </a:cxn>
              <a:cxn ang="0">
                <a:pos x="336" y="109"/>
              </a:cxn>
              <a:cxn ang="0">
                <a:pos x="429" y="112"/>
              </a:cxn>
              <a:cxn ang="0">
                <a:pos x="491" y="138"/>
              </a:cxn>
              <a:cxn ang="0">
                <a:pos x="489" y="233"/>
              </a:cxn>
              <a:cxn ang="0">
                <a:pos x="487" y="308"/>
              </a:cxn>
              <a:cxn ang="0">
                <a:pos x="485" y="356"/>
              </a:cxn>
              <a:cxn ang="0">
                <a:pos x="484" y="429"/>
              </a:cxn>
              <a:cxn ang="0">
                <a:pos x="489" y="490"/>
              </a:cxn>
              <a:cxn ang="0">
                <a:pos x="566" y="524"/>
              </a:cxn>
              <a:cxn ang="0">
                <a:pos x="617" y="560"/>
              </a:cxn>
              <a:cxn ang="0">
                <a:pos x="693" y="579"/>
              </a:cxn>
              <a:cxn ang="0">
                <a:pos x="733" y="589"/>
              </a:cxn>
              <a:cxn ang="0">
                <a:pos x="797" y="578"/>
              </a:cxn>
              <a:cxn ang="0">
                <a:pos x="823" y="625"/>
              </a:cxn>
              <a:cxn ang="0">
                <a:pos x="899" y="622"/>
              </a:cxn>
              <a:cxn ang="0">
                <a:pos x="960" y="628"/>
              </a:cxn>
              <a:cxn ang="0">
                <a:pos x="999" y="610"/>
              </a:cxn>
              <a:cxn ang="0">
                <a:pos x="1055" y="628"/>
              </a:cxn>
              <a:cxn ang="0">
                <a:pos x="1117" y="648"/>
              </a:cxn>
              <a:cxn ang="0">
                <a:pos x="1202" y="620"/>
              </a:cxn>
              <a:cxn ang="0">
                <a:pos x="1238" y="620"/>
              </a:cxn>
              <a:cxn ang="0">
                <a:pos x="1286" y="610"/>
              </a:cxn>
              <a:cxn ang="0">
                <a:pos x="1328" y="624"/>
              </a:cxn>
              <a:cxn ang="0">
                <a:pos x="1370" y="645"/>
              </a:cxn>
              <a:cxn ang="0">
                <a:pos x="1393" y="656"/>
              </a:cxn>
              <a:cxn ang="0">
                <a:pos x="1418" y="610"/>
              </a:cxn>
              <a:cxn ang="0">
                <a:pos x="1416" y="557"/>
              </a:cxn>
              <a:cxn ang="0">
                <a:pos x="1414" y="468"/>
              </a:cxn>
              <a:cxn ang="0">
                <a:pos x="1414" y="421"/>
              </a:cxn>
              <a:cxn ang="0">
                <a:pos x="1414" y="323"/>
              </a:cxn>
              <a:cxn ang="0">
                <a:pos x="1409" y="299"/>
              </a:cxn>
              <a:cxn ang="0">
                <a:pos x="1400" y="251"/>
              </a:cxn>
              <a:cxn ang="0">
                <a:pos x="1388" y="181"/>
              </a:cxn>
            </a:cxnLst>
            <a:rect l="0" t="0" r="r" b="b"/>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37" name="Freeform 143"/>
          <p:cNvSpPr>
            <a:spLocks/>
          </p:cNvSpPr>
          <p:nvPr/>
        </p:nvSpPr>
        <p:spPr bwMode="auto">
          <a:xfrm>
            <a:off x="3181054" y="3823437"/>
            <a:ext cx="839705" cy="862588"/>
          </a:xfrm>
          <a:custGeom>
            <a:avLst/>
            <a:gdLst/>
            <a:ahLst/>
            <a:cxnLst>
              <a:cxn ang="0">
                <a:pos x="148" y="1109"/>
              </a:cxn>
              <a:cxn ang="0">
                <a:pos x="315" y="1036"/>
              </a:cxn>
              <a:cxn ang="0">
                <a:pos x="430" y="1024"/>
              </a:cxn>
              <a:cxn ang="0">
                <a:pos x="433" y="1008"/>
              </a:cxn>
              <a:cxn ang="0">
                <a:pos x="479" y="1006"/>
              </a:cxn>
              <a:cxn ang="0">
                <a:pos x="523" y="1010"/>
              </a:cxn>
              <a:cxn ang="0">
                <a:pos x="651" y="1020"/>
              </a:cxn>
              <a:cxn ang="0">
                <a:pos x="730" y="1024"/>
              </a:cxn>
              <a:cxn ang="0">
                <a:pos x="827" y="1029"/>
              </a:cxn>
              <a:cxn ang="0">
                <a:pos x="885" y="1034"/>
              </a:cxn>
              <a:cxn ang="0">
                <a:pos x="933" y="1036"/>
              </a:cxn>
              <a:cxn ang="0">
                <a:pos x="938" y="1036"/>
              </a:cxn>
              <a:cxn ang="0">
                <a:pos x="1000" y="1041"/>
              </a:cxn>
              <a:cxn ang="0">
                <a:pos x="1042" y="1041"/>
              </a:cxn>
              <a:cxn ang="0">
                <a:pos x="1053" y="1024"/>
              </a:cxn>
              <a:cxn ang="0">
                <a:pos x="1056" y="949"/>
              </a:cxn>
              <a:cxn ang="0">
                <a:pos x="1058" y="922"/>
              </a:cxn>
              <a:cxn ang="0">
                <a:pos x="1061" y="856"/>
              </a:cxn>
              <a:cxn ang="0">
                <a:pos x="1068" y="776"/>
              </a:cxn>
              <a:cxn ang="0">
                <a:pos x="1070" y="752"/>
              </a:cxn>
              <a:cxn ang="0">
                <a:pos x="1070" y="739"/>
              </a:cxn>
              <a:cxn ang="0">
                <a:pos x="1072" y="711"/>
              </a:cxn>
              <a:cxn ang="0">
                <a:pos x="1077" y="655"/>
              </a:cxn>
              <a:cxn ang="0">
                <a:pos x="1079" y="597"/>
              </a:cxn>
              <a:cxn ang="0">
                <a:pos x="1081" y="572"/>
              </a:cxn>
              <a:cxn ang="0">
                <a:pos x="1084" y="510"/>
              </a:cxn>
              <a:cxn ang="0">
                <a:pos x="1084" y="485"/>
              </a:cxn>
              <a:cxn ang="0">
                <a:pos x="1088" y="461"/>
              </a:cxn>
              <a:cxn ang="0">
                <a:pos x="1089" y="425"/>
              </a:cxn>
              <a:cxn ang="0">
                <a:pos x="1091" y="396"/>
              </a:cxn>
              <a:cxn ang="0">
                <a:pos x="1095" y="317"/>
              </a:cxn>
              <a:cxn ang="0">
                <a:pos x="1095" y="311"/>
              </a:cxn>
              <a:cxn ang="0">
                <a:pos x="1102" y="169"/>
              </a:cxn>
              <a:cxn ang="0">
                <a:pos x="1112" y="128"/>
              </a:cxn>
              <a:cxn ang="0">
                <a:pos x="1116" y="72"/>
              </a:cxn>
              <a:cxn ang="0">
                <a:pos x="1063" y="71"/>
              </a:cxn>
              <a:cxn ang="0">
                <a:pos x="950" y="66"/>
              </a:cxn>
              <a:cxn ang="0">
                <a:pos x="799" y="56"/>
              </a:cxn>
              <a:cxn ang="0">
                <a:pos x="753" y="54"/>
              </a:cxn>
              <a:cxn ang="0">
                <a:pos x="665" y="48"/>
              </a:cxn>
              <a:cxn ang="0">
                <a:pos x="625" y="45"/>
              </a:cxn>
              <a:cxn ang="0">
                <a:pos x="394" y="25"/>
              </a:cxn>
              <a:cxn ang="0">
                <a:pos x="384" y="23"/>
              </a:cxn>
              <a:cxn ang="0">
                <a:pos x="280" y="15"/>
              </a:cxn>
              <a:cxn ang="0">
                <a:pos x="190" y="7"/>
              </a:cxn>
              <a:cxn ang="0">
                <a:pos x="130" y="0"/>
              </a:cxn>
              <a:cxn ang="0">
                <a:pos x="120" y="97"/>
              </a:cxn>
              <a:cxn ang="0">
                <a:pos x="99" y="283"/>
              </a:cxn>
              <a:cxn ang="0">
                <a:pos x="85" y="394"/>
              </a:cxn>
              <a:cxn ang="0">
                <a:pos x="81" y="432"/>
              </a:cxn>
              <a:cxn ang="0">
                <a:pos x="71" y="508"/>
              </a:cxn>
              <a:cxn ang="0">
                <a:pos x="56" y="623"/>
              </a:cxn>
              <a:cxn ang="0">
                <a:pos x="56" y="628"/>
              </a:cxn>
              <a:cxn ang="0">
                <a:pos x="42" y="744"/>
              </a:cxn>
              <a:cxn ang="0">
                <a:pos x="34" y="815"/>
              </a:cxn>
              <a:cxn ang="0">
                <a:pos x="27" y="869"/>
              </a:cxn>
              <a:cxn ang="0">
                <a:pos x="5" y="1054"/>
              </a:cxn>
              <a:cxn ang="0">
                <a:pos x="0" y="1093"/>
              </a:cxn>
            </a:cxnLst>
            <a:rect l="0" t="0" r="r" b="b"/>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38" name="Freeform 36"/>
          <p:cNvSpPr>
            <a:spLocks/>
          </p:cNvSpPr>
          <p:nvPr/>
        </p:nvSpPr>
        <p:spPr bwMode="auto">
          <a:xfrm>
            <a:off x="6478202" y="3137637"/>
            <a:ext cx="578778" cy="543674"/>
          </a:xfrm>
          <a:custGeom>
            <a:avLst/>
            <a:gdLst/>
            <a:ahLst/>
            <a:cxnLst>
              <a:cxn ang="0">
                <a:pos x="179" y="256"/>
              </a:cxn>
              <a:cxn ang="0">
                <a:pos x="207" y="224"/>
              </a:cxn>
              <a:cxn ang="0">
                <a:pos x="228" y="204"/>
              </a:cxn>
              <a:cxn ang="0">
                <a:pos x="230" y="158"/>
              </a:cxn>
              <a:cxn ang="0">
                <a:pos x="237" y="122"/>
              </a:cxn>
              <a:cxn ang="0">
                <a:pos x="241" y="91"/>
              </a:cxn>
              <a:cxn ang="0">
                <a:pos x="241" y="51"/>
              </a:cxn>
              <a:cxn ang="0">
                <a:pos x="228" y="16"/>
              </a:cxn>
              <a:cxn ang="0">
                <a:pos x="248" y="0"/>
              </a:cxn>
              <a:cxn ang="0">
                <a:pos x="255" y="33"/>
              </a:cxn>
              <a:cxn ang="0">
                <a:pos x="256" y="47"/>
              </a:cxn>
              <a:cxn ang="0">
                <a:pos x="265" y="91"/>
              </a:cxn>
              <a:cxn ang="0">
                <a:pos x="271" y="119"/>
              </a:cxn>
              <a:cxn ang="0">
                <a:pos x="279" y="171"/>
              </a:cxn>
              <a:cxn ang="0">
                <a:pos x="285" y="175"/>
              </a:cxn>
              <a:cxn ang="0">
                <a:pos x="302" y="171"/>
              </a:cxn>
              <a:cxn ang="0">
                <a:pos x="390" y="158"/>
              </a:cxn>
              <a:cxn ang="0">
                <a:pos x="431" y="150"/>
              </a:cxn>
              <a:cxn ang="0">
                <a:pos x="450" y="186"/>
              </a:cxn>
              <a:cxn ang="0">
                <a:pos x="476" y="232"/>
              </a:cxn>
              <a:cxn ang="0">
                <a:pos x="499" y="209"/>
              </a:cxn>
              <a:cxn ang="0">
                <a:pos x="552" y="149"/>
              </a:cxn>
              <a:cxn ang="0">
                <a:pos x="603" y="162"/>
              </a:cxn>
              <a:cxn ang="0">
                <a:pos x="617" y="135"/>
              </a:cxn>
              <a:cxn ang="0">
                <a:pos x="654" y="119"/>
              </a:cxn>
              <a:cxn ang="0">
                <a:pos x="695" y="124"/>
              </a:cxn>
              <a:cxn ang="0">
                <a:pos x="726" y="175"/>
              </a:cxn>
              <a:cxn ang="0">
                <a:pos x="726" y="191"/>
              </a:cxn>
              <a:cxn ang="0">
                <a:pos x="689" y="198"/>
              </a:cxn>
              <a:cxn ang="0">
                <a:pos x="661" y="184"/>
              </a:cxn>
              <a:cxn ang="0">
                <a:pos x="638" y="171"/>
              </a:cxn>
              <a:cxn ang="0">
                <a:pos x="626" y="235"/>
              </a:cxn>
              <a:cxn ang="0">
                <a:pos x="612" y="263"/>
              </a:cxn>
              <a:cxn ang="0">
                <a:pos x="552" y="302"/>
              </a:cxn>
              <a:cxn ang="0">
                <a:pos x="531" y="372"/>
              </a:cxn>
              <a:cxn ang="0">
                <a:pos x="527" y="385"/>
              </a:cxn>
              <a:cxn ang="0">
                <a:pos x="473" y="372"/>
              </a:cxn>
              <a:cxn ang="0">
                <a:pos x="452" y="418"/>
              </a:cxn>
              <a:cxn ang="0">
                <a:pos x="431" y="465"/>
              </a:cxn>
              <a:cxn ang="0">
                <a:pos x="427" y="491"/>
              </a:cxn>
              <a:cxn ang="0">
                <a:pos x="399" y="540"/>
              </a:cxn>
              <a:cxn ang="0">
                <a:pos x="399" y="567"/>
              </a:cxn>
              <a:cxn ang="0">
                <a:pos x="394" y="596"/>
              </a:cxn>
              <a:cxn ang="0">
                <a:pos x="325" y="632"/>
              </a:cxn>
              <a:cxn ang="0">
                <a:pos x="308" y="632"/>
              </a:cxn>
              <a:cxn ang="0">
                <a:pos x="295" y="650"/>
              </a:cxn>
              <a:cxn ang="0">
                <a:pos x="253" y="668"/>
              </a:cxn>
              <a:cxn ang="0">
                <a:pos x="221" y="668"/>
              </a:cxn>
              <a:cxn ang="0">
                <a:pos x="140" y="660"/>
              </a:cxn>
              <a:cxn ang="0">
                <a:pos x="128" y="630"/>
              </a:cxn>
              <a:cxn ang="0">
                <a:pos x="103" y="625"/>
              </a:cxn>
              <a:cxn ang="0">
                <a:pos x="54" y="589"/>
              </a:cxn>
              <a:cxn ang="0">
                <a:pos x="31" y="567"/>
              </a:cxn>
              <a:cxn ang="0">
                <a:pos x="3" y="531"/>
              </a:cxn>
              <a:cxn ang="0">
                <a:pos x="3" y="483"/>
              </a:cxn>
              <a:cxn ang="0">
                <a:pos x="35" y="465"/>
              </a:cxn>
              <a:cxn ang="0">
                <a:pos x="49" y="433"/>
              </a:cxn>
              <a:cxn ang="0">
                <a:pos x="52" y="402"/>
              </a:cxn>
              <a:cxn ang="0">
                <a:pos x="73" y="344"/>
              </a:cxn>
              <a:cxn ang="0">
                <a:pos x="109" y="358"/>
              </a:cxn>
              <a:cxn ang="0">
                <a:pos x="109" y="313"/>
              </a:cxn>
              <a:cxn ang="0">
                <a:pos x="110" y="302"/>
              </a:cxn>
              <a:cxn ang="0">
                <a:pos x="140" y="266"/>
              </a:cxn>
            </a:cxnLst>
            <a:rect l="0" t="0" r="r" b="b"/>
            <a:pathLst>
              <a:path w="732" h="687">
                <a:moveTo>
                  <a:pt x="161" y="269"/>
                </a:moveTo>
                <a:lnTo>
                  <a:pt x="172" y="261"/>
                </a:lnTo>
                <a:lnTo>
                  <a:pt x="179" y="256"/>
                </a:lnTo>
                <a:lnTo>
                  <a:pt x="197" y="240"/>
                </a:lnTo>
                <a:lnTo>
                  <a:pt x="200" y="232"/>
                </a:lnTo>
                <a:lnTo>
                  <a:pt x="207" y="224"/>
                </a:lnTo>
                <a:lnTo>
                  <a:pt x="212" y="217"/>
                </a:lnTo>
                <a:lnTo>
                  <a:pt x="220" y="209"/>
                </a:lnTo>
                <a:lnTo>
                  <a:pt x="228" y="204"/>
                </a:lnTo>
                <a:lnTo>
                  <a:pt x="234" y="183"/>
                </a:lnTo>
                <a:lnTo>
                  <a:pt x="228" y="180"/>
                </a:lnTo>
                <a:lnTo>
                  <a:pt x="230" y="158"/>
                </a:lnTo>
                <a:lnTo>
                  <a:pt x="232" y="145"/>
                </a:lnTo>
                <a:lnTo>
                  <a:pt x="239" y="134"/>
                </a:lnTo>
                <a:lnTo>
                  <a:pt x="237" y="122"/>
                </a:lnTo>
                <a:lnTo>
                  <a:pt x="237" y="103"/>
                </a:lnTo>
                <a:lnTo>
                  <a:pt x="237" y="98"/>
                </a:lnTo>
                <a:lnTo>
                  <a:pt x="241" y="91"/>
                </a:lnTo>
                <a:lnTo>
                  <a:pt x="246" y="77"/>
                </a:lnTo>
                <a:lnTo>
                  <a:pt x="244" y="54"/>
                </a:lnTo>
                <a:lnTo>
                  <a:pt x="241" y="51"/>
                </a:lnTo>
                <a:lnTo>
                  <a:pt x="242" y="49"/>
                </a:lnTo>
                <a:lnTo>
                  <a:pt x="239" y="29"/>
                </a:lnTo>
                <a:lnTo>
                  <a:pt x="228" y="16"/>
                </a:lnTo>
                <a:lnTo>
                  <a:pt x="234" y="6"/>
                </a:lnTo>
                <a:lnTo>
                  <a:pt x="242" y="5"/>
                </a:lnTo>
                <a:lnTo>
                  <a:pt x="248" y="0"/>
                </a:lnTo>
                <a:lnTo>
                  <a:pt x="249" y="3"/>
                </a:lnTo>
                <a:lnTo>
                  <a:pt x="251" y="8"/>
                </a:lnTo>
                <a:lnTo>
                  <a:pt x="255" y="33"/>
                </a:lnTo>
                <a:lnTo>
                  <a:pt x="255" y="34"/>
                </a:lnTo>
                <a:lnTo>
                  <a:pt x="256" y="41"/>
                </a:lnTo>
                <a:lnTo>
                  <a:pt x="256" y="47"/>
                </a:lnTo>
                <a:lnTo>
                  <a:pt x="264" y="75"/>
                </a:lnTo>
                <a:lnTo>
                  <a:pt x="264" y="78"/>
                </a:lnTo>
                <a:lnTo>
                  <a:pt x="265" y="91"/>
                </a:lnTo>
                <a:lnTo>
                  <a:pt x="267" y="96"/>
                </a:lnTo>
                <a:lnTo>
                  <a:pt x="271" y="111"/>
                </a:lnTo>
                <a:lnTo>
                  <a:pt x="271" y="119"/>
                </a:lnTo>
                <a:lnTo>
                  <a:pt x="271" y="124"/>
                </a:lnTo>
                <a:lnTo>
                  <a:pt x="272" y="129"/>
                </a:lnTo>
                <a:lnTo>
                  <a:pt x="279" y="171"/>
                </a:lnTo>
                <a:lnTo>
                  <a:pt x="279" y="173"/>
                </a:lnTo>
                <a:lnTo>
                  <a:pt x="283" y="175"/>
                </a:lnTo>
                <a:lnTo>
                  <a:pt x="285" y="175"/>
                </a:lnTo>
                <a:lnTo>
                  <a:pt x="297" y="173"/>
                </a:lnTo>
                <a:lnTo>
                  <a:pt x="302" y="173"/>
                </a:lnTo>
                <a:lnTo>
                  <a:pt x="302" y="171"/>
                </a:lnTo>
                <a:lnTo>
                  <a:pt x="376" y="162"/>
                </a:lnTo>
                <a:lnTo>
                  <a:pt x="381" y="160"/>
                </a:lnTo>
                <a:lnTo>
                  <a:pt x="390" y="158"/>
                </a:lnTo>
                <a:lnTo>
                  <a:pt x="399" y="157"/>
                </a:lnTo>
                <a:lnTo>
                  <a:pt x="427" y="152"/>
                </a:lnTo>
                <a:lnTo>
                  <a:pt x="431" y="150"/>
                </a:lnTo>
                <a:lnTo>
                  <a:pt x="445" y="150"/>
                </a:lnTo>
                <a:lnTo>
                  <a:pt x="450" y="186"/>
                </a:lnTo>
                <a:lnTo>
                  <a:pt x="450" y="186"/>
                </a:lnTo>
                <a:lnTo>
                  <a:pt x="461" y="246"/>
                </a:lnTo>
                <a:lnTo>
                  <a:pt x="464" y="248"/>
                </a:lnTo>
                <a:lnTo>
                  <a:pt x="476" y="232"/>
                </a:lnTo>
                <a:lnTo>
                  <a:pt x="491" y="219"/>
                </a:lnTo>
                <a:lnTo>
                  <a:pt x="492" y="214"/>
                </a:lnTo>
                <a:lnTo>
                  <a:pt x="499" y="209"/>
                </a:lnTo>
                <a:lnTo>
                  <a:pt x="517" y="184"/>
                </a:lnTo>
                <a:lnTo>
                  <a:pt x="527" y="188"/>
                </a:lnTo>
                <a:lnTo>
                  <a:pt x="552" y="149"/>
                </a:lnTo>
                <a:lnTo>
                  <a:pt x="579" y="162"/>
                </a:lnTo>
                <a:lnTo>
                  <a:pt x="584" y="162"/>
                </a:lnTo>
                <a:lnTo>
                  <a:pt x="603" y="162"/>
                </a:lnTo>
                <a:lnTo>
                  <a:pt x="607" y="162"/>
                </a:lnTo>
                <a:lnTo>
                  <a:pt x="617" y="140"/>
                </a:lnTo>
                <a:lnTo>
                  <a:pt x="617" y="135"/>
                </a:lnTo>
                <a:lnTo>
                  <a:pt x="624" y="134"/>
                </a:lnTo>
                <a:lnTo>
                  <a:pt x="635" y="134"/>
                </a:lnTo>
                <a:lnTo>
                  <a:pt x="654" y="119"/>
                </a:lnTo>
                <a:lnTo>
                  <a:pt x="672" y="127"/>
                </a:lnTo>
                <a:lnTo>
                  <a:pt x="675" y="131"/>
                </a:lnTo>
                <a:lnTo>
                  <a:pt x="695" y="124"/>
                </a:lnTo>
                <a:lnTo>
                  <a:pt x="709" y="147"/>
                </a:lnTo>
                <a:lnTo>
                  <a:pt x="723" y="160"/>
                </a:lnTo>
                <a:lnTo>
                  <a:pt x="726" y="175"/>
                </a:lnTo>
                <a:lnTo>
                  <a:pt x="732" y="175"/>
                </a:lnTo>
                <a:lnTo>
                  <a:pt x="728" y="183"/>
                </a:lnTo>
                <a:lnTo>
                  <a:pt x="726" y="191"/>
                </a:lnTo>
                <a:lnTo>
                  <a:pt x="723" y="215"/>
                </a:lnTo>
                <a:lnTo>
                  <a:pt x="691" y="199"/>
                </a:lnTo>
                <a:lnTo>
                  <a:pt x="689" y="198"/>
                </a:lnTo>
                <a:lnTo>
                  <a:pt x="686" y="196"/>
                </a:lnTo>
                <a:lnTo>
                  <a:pt x="670" y="188"/>
                </a:lnTo>
                <a:lnTo>
                  <a:pt x="661" y="184"/>
                </a:lnTo>
                <a:lnTo>
                  <a:pt x="651" y="178"/>
                </a:lnTo>
                <a:lnTo>
                  <a:pt x="644" y="175"/>
                </a:lnTo>
                <a:lnTo>
                  <a:pt x="638" y="171"/>
                </a:lnTo>
                <a:lnTo>
                  <a:pt x="630" y="166"/>
                </a:lnTo>
                <a:lnTo>
                  <a:pt x="630" y="198"/>
                </a:lnTo>
                <a:lnTo>
                  <a:pt x="626" y="235"/>
                </a:lnTo>
                <a:lnTo>
                  <a:pt x="617" y="243"/>
                </a:lnTo>
                <a:lnTo>
                  <a:pt x="614" y="251"/>
                </a:lnTo>
                <a:lnTo>
                  <a:pt x="612" y="263"/>
                </a:lnTo>
                <a:lnTo>
                  <a:pt x="587" y="284"/>
                </a:lnTo>
                <a:lnTo>
                  <a:pt x="575" y="317"/>
                </a:lnTo>
                <a:lnTo>
                  <a:pt x="552" y="302"/>
                </a:lnTo>
                <a:lnTo>
                  <a:pt x="552" y="305"/>
                </a:lnTo>
                <a:lnTo>
                  <a:pt x="545" y="320"/>
                </a:lnTo>
                <a:lnTo>
                  <a:pt x="531" y="372"/>
                </a:lnTo>
                <a:lnTo>
                  <a:pt x="531" y="376"/>
                </a:lnTo>
                <a:lnTo>
                  <a:pt x="529" y="380"/>
                </a:lnTo>
                <a:lnTo>
                  <a:pt x="527" y="385"/>
                </a:lnTo>
                <a:lnTo>
                  <a:pt x="519" y="395"/>
                </a:lnTo>
                <a:lnTo>
                  <a:pt x="491" y="390"/>
                </a:lnTo>
                <a:lnTo>
                  <a:pt x="473" y="372"/>
                </a:lnTo>
                <a:lnTo>
                  <a:pt x="459" y="371"/>
                </a:lnTo>
                <a:lnTo>
                  <a:pt x="454" y="415"/>
                </a:lnTo>
                <a:lnTo>
                  <a:pt x="452" y="418"/>
                </a:lnTo>
                <a:lnTo>
                  <a:pt x="448" y="436"/>
                </a:lnTo>
                <a:lnTo>
                  <a:pt x="436" y="447"/>
                </a:lnTo>
                <a:lnTo>
                  <a:pt x="431" y="465"/>
                </a:lnTo>
                <a:lnTo>
                  <a:pt x="431" y="478"/>
                </a:lnTo>
                <a:lnTo>
                  <a:pt x="427" y="491"/>
                </a:lnTo>
                <a:lnTo>
                  <a:pt x="427" y="491"/>
                </a:lnTo>
                <a:lnTo>
                  <a:pt x="418" y="503"/>
                </a:lnTo>
                <a:lnTo>
                  <a:pt x="404" y="521"/>
                </a:lnTo>
                <a:lnTo>
                  <a:pt x="399" y="540"/>
                </a:lnTo>
                <a:lnTo>
                  <a:pt x="388" y="558"/>
                </a:lnTo>
                <a:lnTo>
                  <a:pt x="394" y="563"/>
                </a:lnTo>
                <a:lnTo>
                  <a:pt x="399" y="567"/>
                </a:lnTo>
                <a:lnTo>
                  <a:pt x="404" y="568"/>
                </a:lnTo>
                <a:lnTo>
                  <a:pt x="401" y="575"/>
                </a:lnTo>
                <a:lnTo>
                  <a:pt x="394" y="596"/>
                </a:lnTo>
                <a:lnTo>
                  <a:pt x="371" y="614"/>
                </a:lnTo>
                <a:lnTo>
                  <a:pt x="366" y="606"/>
                </a:lnTo>
                <a:lnTo>
                  <a:pt x="325" y="632"/>
                </a:lnTo>
                <a:lnTo>
                  <a:pt x="311" y="624"/>
                </a:lnTo>
                <a:lnTo>
                  <a:pt x="309" y="624"/>
                </a:lnTo>
                <a:lnTo>
                  <a:pt x="308" y="632"/>
                </a:lnTo>
                <a:lnTo>
                  <a:pt x="315" y="638"/>
                </a:lnTo>
                <a:lnTo>
                  <a:pt x="295" y="653"/>
                </a:lnTo>
                <a:lnTo>
                  <a:pt x="295" y="650"/>
                </a:lnTo>
                <a:lnTo>
                  <a:pt x="272" y="658"/>
                </a:lnTo>
                <a:lnTo>
                  <a:pt x="256" y="671"/>
                </a:lnTo>
                <a:lnTo>
                  <a:pt x="253" y="668"/>
                </a:lnTo>
                <a:lnTo>
                  <a:pt x="241" y="660"/>
                </a:lnTo>
                <a:lnTo>
                  <a:pt x="232" y="653"/>
                </a:lnTo>
                <a:lnTo>
                  <a:pt x="221" y="668"/>
                </a:lnTo>
                <a:lnTo>
                  <a:pt x="186" y="687"/>
                </a:lnTo>
                <a:lnTo>
                  <a:pt x="176" y="681"/>
                </a:lnTo>
                <a:lnTo>
                  <a:pt x="140" y="660"/>
                </a:lnTo>
                <a:lnTo>
                  <a:pt x="132" y="637"/>
                </a:lnTo>
                <a:lnTo>
                  <a:pt x="137" y="634"/>
                </a:lnTo>
                <a:lnTo>
                  <a:pt x="128" y="630"/>
                </a:lnTo>
                <a:lnTo>
                  <a:pt x="128" y="629"/>
                </a:lnTo>
                <a:lnTo>
                  <a:pt x="103" y="630"/>
                </a:lnTo>
                <a:lnTo>
                  <a:pt x="103" y="625"/>
                </a:lnTo>
                <a:lnTo>
                  <a:pt x="63" y="599"/>
                </a:lnTo>
                <a:lnTo>
                  <a:pt x="65" y="598"/>
                </a:lnTo>
                <a:lnTo>
                  <a:pt x="54" y="589"/>
                </a:lnTo>
                <a:lnTo>
                  <a:pt x="47" y="580"/>
                </a:lnTo>
                <a:lnTo>
                  <a:pt x="45" y="575"/>
                </a:lnTo>
                <a:lnTo>
                  <a:pt x="31" y="567"/>
                </a:lnTo>
                <a:lnTo>
                  <a:pt x="31" y="563"/>
                </a:lnTo>
                <a:lnTo>
                  <a:pt x="31" y="552"/>
                </a:lnTo>
                <a:lnTo>
                  <a:pt x="3" y="531"/>
                </a:lnTo>
                <a:lnTo>
                  <a:pt x="3" y="508"/>
                </a:lnTo>
                <a:lnTo>
                  <a:pt x="8" y="508"/>
                </a:lnTo>
                <a:lnTo>
                  <a:pt x="3" y="483"/>
                </a:lnTo>
                <a:lnTo>
                  <a:pt x="0" y="474"/>
                </a:lnTo>
                <a:lnTo>
                  <a:pt x="15" y="474"/>
                </a:lnTo>
                <a:lnTo>
                  <a:pt x="35" y="465"/>
                </a:lnTo>
                <a:lnTo>
                  <a:pt x="44" y="452"/>
                </a:lnTo>
                <a:lnTo>
                  <a:pt x="44" y="436"/>
                </a:lnTo>
                <a:lnTo>
                  <a:pt x="49" y="433"/>
                </a:lnTo>
                <a:lnTo>
                  <a:pt x="54" y="434"/>
                </a:lnTo>
                <a:lnTo>
                  <a:pt x="61" y="426"/>
                </a:lnTo>
                <a:lnTo>
                  <a:pt x="52" y="402"/>
                </a:lnTo>
                <a:lnTo>
                  <a:pt x="61" y="359"/>
                </a:lnTo>
                <a:lnTo>
                  <a:pt x="66" y="351"/>
                </a:lnTo>
                <a:lnTo>
                  <a:pt x="73" y="344"/>
                </a:lnTo>
                <a:lnTo>
                  <a:pt x="95" y="371"/>
                </a:lnTo>
                <a:lnTo>
                  <a:pt x="98" y="371"/>
                </a:lnTo>
                <a:lnTo>
                  <a:pt x="109" y="358"/>
                </a:lnTo>
                <a:lnTo>
                  <a:pt x="112" y="327"/>
                </a:lnTo>
                <a:lnTo>
                  <a:pt x="112" y="320"/>
                </a:lnTo>
                <a:lnTo>
                  <a:pt x="109" y="313"/>
                </a:lnTo>
                <a:lnTo>
                  <a:pt x="109" y="310"/>
                </a:lnTo>
                <a:lnTo>
                  <a:pt x="109" y="309"/>
                </a:lnTo>
                <a:lnTo>
                  <a:pt x="110" y="302"/>
                </a:lnTo>
                <a:lnTo>
                  <a:pt x="114" y="294"/>
                </a:lnTo>
                <a:lnTo>
                  <a:pt x="133" y="289"/>
                </a:lnTo>
                <a:lnTo>
                  <a:pt x="140" y="266"/>
                </a:lnTo>
                <a:lnTo>
                  <a:pt x="161" y="26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39" name="Freeform 65"/>
          <p:cNvSpPr>
            <a:spLocks/>
          </p:cNvSpPr>
          <p:nvPr/>
        </p:nvSpPr>
        <p:spPr bwMode="auto">
          <a:xfrm>
            <a:off x="3943054" y="2503468"/>
            <a:ext cx="864253" cy="516873"/>
          </a:xfrm>
          <a:custGeom>
            <a:avLst/>
            <a:gdLst/>
            <a:ahLst/>
            <a:cxnLst>
              <a:cxn ang="0">
                <a:pos x="1063" y="637"/>
              </a:cxn>
              <a:cxn ang="0">
                <a:pos x="1111" y="664"/>
              </a:cxn>
              <a:cxn ang="0">
                <a:pos x="1151" y="689"/>
              </a:cxn>
              <a:cxn ang="0">
                <a:pos x="1142" y="669"/>
              </a:cxn>
              <a:cxn ang="0">
                <a:pos x="1141" y="597"/>
              </a:cxn>
              <a:cxn ang="0">
                <a:pos x="1149" y="566"/>
              </a:cxn>
              <a:cxn ang="0">
                <a:pos x="1137" y="517"/>
              </a:cxn>
              <a:cxn ang="0">
                <a:pos x="1139" y="493"/>
              </a:cxn>
              <a:cxn ang="0">
                <a:pos x="1144" y="445"/>
              </a:cxn>
              <a:cxn ang="0">
                <a:pos x="1144" y="372"/>
              </a:cxn>
              <a:cxn ang="0">
                <a:pos x="1142" y="276"/>
              </a:cxn>
              <a:cxn ang="0">
                <a:pos x="1141" y="209"/>
              </a:cxn>
              <a:cxn ang="0">
                <a:pos x="1134" y="134"/>
              </a:cxn>
              <a:cxn ang="0">
                <a:pos x="1083" y="85"/>
              </a:cxn>
              <a:cxn ang="0">
                <a:pos x="1095" y="24"/>
              </a:cxn>
              <a:cxn ang="0">
                <a:pos x="1023" y="26"/>
              </a:cxn>
              <a:cxn ang="0">
                <a:pos x="914" y="26"/>
              </a:cxn>
              <a:cxn ang="0">
                <a:pos x="859" y="26"/>
              </a:cxn>
              <a:cxn ang="0">
                <a:pos x="769" y="24"/>
              </a:cxn>
              <a:cxn ang="0">
                <a:pos x="678" y="22"/>
              </a:cxn>
              <a:cxn ang="0">
                <a:pos x="625" y="22"/>
              </a:cxn>
              <a:cxn ang="0">
                <a:pos x="551" y="21"/>
              </a:cxn>
              <a:cxn ang="0">
                <a:pos x="444" y="18"/>
              </a:cxn>
              <a:cxn ang="0">
                <a:pos x="263" y="11"/>
              </a:cxn>
              <a:cxn ang="0">
                <a:pos x="99" y="3"/>
              </a:cxn>
              <a:cxn ang="0">
                <a:pos x="37" y="13"/>
              </a:cxn>
              <a:cxn ang="0">
                <a:pos x="30" y="140"/>
              </a:cxn>
              <a:cxn ang="0">
                <a:pos x="21" y="230"/>
              </a:cxn>
              <a:cxn ang="0">
                <a:pos x="16" y="325"/>
              </a:cxn>
              <a:cxn ang="0">
                <a:pos x="13" y="374"/>
              </a:cxn>
              <a:cxn ang="0">
                <a:pos x="9" y="445"/>
              </a:cxn>
              <a:cxn ang="0">
                <a:pos x="6" y="473"/>
              </a:cxn>
              <a:cxn ang="0">
                <a:pos x="0" y="566"/>
              </a:cxn>
              <a:cxn ang="0">
                <a:pos x="83" y="571"/>
              </a:cxn>
              <a:cxn ang="0">
                <a:pos x="160" y="574"/>
              </a:cxn>
              <a:cxn ang="0">
                <a:pos x="190" y="576"/>
              </a:cxn>
              <a:cxn ang="0">
                <a:pos x="298" y="579"/>
              </a:cxn>
              <a:cxn ang="0">
                <a:pos x="428" y="584"/>
              </a:cxn>
              <a:cxn ang="0">
                <a:pos x="581" y="588"/>
              </a:cxn>
              <a:cxn ang="0">
                <a:pos x="838" y="592"/>
              </a:cxn>
              <a:cxn ang="0">
                <a:pos x="877" y="615"/>
              </a:cxn>
              <a:cxn ang="0">
                <a:pos x="935" y="619"/>
              </a:cxn>
              <a:cxn ang="0">
                <a:pos x="989" y="619"/>
              </a:cxn>
              <a:cxn ang="0">
                <a:pos x="1042" y="630"/>
              </a:cxn>
            </a:cxnLst>
            <a:rect l="0" t="0" r="r" b="b"/>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440" name="Freeform 121"/>
          <p:cNvSpPr>
            <a:spLocks/>
          </p:cNvSpPr>
          <p:nvPr/>
        </p:nvSpPr>
        <p:spPr bwMode="auto">
          <a:xfrm>
            <a:off x="3104854" y="2576792"/>
            <a:ext cx="847647" cy="647319"/>
          </a:xfrm>
          <a:custGeom>
            <a:avLst/>
            <a:gdLst/>
            <a:ahLst/>
            <a:cxnLst>
              <a:cxn ang="0">
                <a:pos x="720" y="838"/>
              </a:cxn>
              <a:cxn ang="0">
                <a:pos x="646" y="831"/>
              </a:cxn>
              <a:cxn ang="0">
                <a:pos x="575" y="825"/>
              </a:cxn>
              <a:cxn ang="0">
                <a:pos x="526" y="822"/>
              </a:cxn>
              <a:cxn ang="0">
                <a:pos x="442" y="813"/>
              </a:cxn>
              <a:cxn ang="0">
                <a:pos x="308" y="800"/>
              </a:cxn>
              <a:cxn ang="0">
                <a:pos x="234" y="794"/>
              </a:cxn>
              <a:cxn ang="0">
                <a:pos x="153" y="784"/>
              </a:cxn>
              <a:cxn ang="0">
                <a:pos x="0" y="766"/>
              </a:cxn>
              <a:cxn ang="0">
                <a:pos x="12" y="681"/>
              </a:cxn>
              <a:cxn ang="0">
                <a:pos x="16" y="655"/>
              </a:cxn>
              <a:cxn ang="0">
                <a:pos x="23" y="604"/>
              </a:cxn>
              <a:cxn ang="0">
                <a:pos x="32" y="550"/>
              </a:cxn>
              <a:cxn ang="0">
                <a:pos x="40" y="477"/>
              </a:cxn>
              <a:cxn ang="0">
                <a:pos x="54" y="382"/>
              </a:cxn>
              <a:cxn ang="0">
                <a:pos x="56" y="369"/>
              </a:cxn>
              <a:cxn ang="0">
                <a:pos x="63" y="322"/>
              </a:cxn>
              <a:cxn ang="0">
                <a:pos x="67" y="288"/>
              </a:cxn>
              <a:cxn ang="0">
                <a:pos x="74" y="239"/>
              </a:cxn>
              <a:cxn ang="0">
                <a:pos x="81" y="194"/>
              </a:cxn>
              <a:cxn ang="0">
                <a:pos x="88" y="144"/>
              </a:cxn>
              <a:cxn ang="0">
                <a:pos x="91" y="95"/>
              </a:cxn>
              <a:cxn ang="0">
                <a:pos x="106" y="0"/>
              </a:cxn>
              <a:cxn ang="0">
                <a:pos x="260" y="16"/>
              </a:cxn>
              <a:cxn ang="0">
                <a:pos x="290" y="20"/>
              </a:cxn>
              <a:cxn ang="0">
                <a:pos x="405" y="33"/>
              </a:cxn>
              <a:cxn ang="0">
                <a:pos x="479" y="41"/>
              </a:cxn>
              <a:cxn ang="0">
                <a:pos x="516" y="44"/>
              </a:cxn>
              <a:cxn ang="0">
                <a:pos x="677" y="59"/>
              </a:cxn>
              <a:cxn ang="0">
                <a:pos x="806" y="70"/>
              </a:cxn>
              <a:cxn ang="0">
                <a:pos x="825" y="72"/>
              </a:cxn>
              <a:cxn ang="0">
                <a:pos x="843" y="72"/>
              </a:cxn>
              <a:cxn ang="0">
                <a:pos x="977" y="80"/>
              </a:cxn>
              <a:cxn ang="0">
                <a:pos x="1014" y="83"/>
              </a:cxn>
              <a:cxn ang="0">
                <a:pos x="1128" y="90"/>
              </a:cxn>
              <a:cxn ang="0">
                <a:pos x="1123" y="172"/>
              </a:cxn>
              <a:cxn ang="0">
                <a:pos x="1119" y="234"/>
              </a:cxn>
              <a:cxn ang="0">
                <a:pos x="1119" y="255"/>
              </a:cxn>
              <a:cxn ang="0">
                <a:pos x="1114" y="310"/>
              </a:cxn>
              <a:cxn ang="0">
                <a:pos x="1112" y="353"/>
              </a:cxn>
              <a:cxn ang="0">
                <a:pos x="1110" y="379"/>
              </a:cxn>
              <a:cxn ang="0">
                <a:pos x="1109" y="402"/>
              </a:cxn>
              <a:cxn ang="0">
                <a:pos x="1103" y="474"/>
              </a:cxn>
              <a:cxn ang="0">
                <a:pos x="1102" y="508"/>
              </a:cxn>
              <a:cxn ang="0">
                <a:pos x="1095" y="619"/>
              </a:cxn>
              <a:cxn ang="0">
                <a:pos x="1091" y="666"/>
              </a:cxn>
              <a:cxn ang="0">
                <a:pos x="1089" y="715"/>
              </a:cxn>
              <a:cxn ang="0">
                <a:pos x="1087" y="740"/>
              </a:cxn>
              <a:cxn ang="0">
                <a:pos x="1086" y="764"/>
              </a:cxn>
              <a:cxn ang="0">
                <a:pos x="1082" y="800"/>
              </a:cxn>
              <a:cxn ang="0">
                <a:pos x="1079" y="861"/>
              </a:cxn>
              <a:cxn ang="0">
                <a:pos x="952" y="853"/>
              </a:cxn>
              <a:cxn ang="0">
                <a:pos x="913" y="851"/>
              </a:cxn>
              <a:cxn ang="0">
                <a:pos x="890" y="849"/>
              </a:cxn>
              <a:cxn ang="0">
                <a:pos x="767" y="841"/>
              </a:cxn>
              <a:cxn ang="0">
                <a:pos x="746" y="840"/>
              </a:cxn>
              <a:cxn ang="0">
                <a:pos x="728" y="838"/>
              </a:cxn>
            </a:cxnLst>
            <a:rect l="0" t="0" r="r" b="b"/>
            <a:pathLst>
              <a:path w="1128" h="861">
                <a:moveTo>
                  <a:pt x="728" y="838"/>
                </a:moveTo>
                <a:lnTo>
                  <a:pt x="720" y="838"/>
                </a:lnTo>
                <a:lnTo>
                  <a:pt x="700" y="835"/>
                </a:lnTo>
                <a:lnTo>
                  <a:pt x="646" y="831"/>
                </a:lnTo>
                <a:lnTo>
                  <a:pt x="640" y="830"/>
                </a:lnTo>
                <a:lnTo>
                  <a:pt x="575" y="825"/>
                </a:lnTo>
                <a:lnTo>
                  <a:pt x="567" y="823"/>
                </a:lnTo>
                <a:lnTo>
                  <a:pt x="526" y="822"/>
                </a:lnTo>
                <a:lnTo>
                  <a:pt x="482" y="818"/>
                </a:lnTo>
                <a:lnTo>
                  <a:pt x="442" y="813"/>
                </a:lnTo>
                <a:lnTo>
                  <a:pt x="347" y="805"/>
                </a:lnTo>
                <a:lnTo>
                  <a:pt x="308" y="800"/>
                </a:lnTo>
                <a:lnTo>
                  <a:pt x="239" y="794"/>
                </a:lnTo>
                <a:lnTo>
                  <a:pt x="234" y="794"/>
                </a:lnTo>
                <a:lnTo>
                  <a:pt x="162" y="786"/>
                </a:lnTo>
                <a:lnTo>
                  <a:pt x="153" y="784"/>
                </a:lnTo>
                <a:lnTo>
                  <a:pt x="120" y="781"/>
                </a:lnTo>
                <a:lnTo>
                  <a:pt x="0" y="766"/>
                </a:lnTo>
                <a:lnTo>
                  <a:pt x="9" y="719"/>
                </a:lnTo>
                <a:lnTo>
                  <a:pt x="12" y="681"/>
                </a:lnTo>
                <a:lnTo>
                  <a:pt x="14" y="670"/>
                </a:lnTo>
                <a:lnTo>
                  <a:pt x="16" y="655"/>
                </a:lnTo>
                <a:lnTo>
                  <a:pt x="21" y="622"/>
                </a:lnTo>
                <a:lnTo>
                  <a:pt x="23" y="604"/>
                </a:lnTo>
                <a:lnTo>
                  <a:pt x="28" y="575"/>
                </a:lnTo>
                <a:lnTo>
                  <a:pt x="32" y="550"/>
                </a:lnTo>
                <a:lnTo>
                  <a:pt x="40" y="482"/>
                </a:lnTo>
                <a:lnTo>
                  <a:pt x="40" y="477"/>
                </a:lnTo>
                <a:lnTo>
                  <a:pt x="47" y="430"/>
                </a:lnTo>
                <a:lnTo>
                  <a:pt x="54" y="382"/>
                </a:lnTo>
                <a:lnTo>
                  <a:pt x="54" y="379"/>
                </a:lnTo>
                <a:lnTo>
                  <a:pt x="56" y="369"/>
                </a:lnTo>
                <a:lnTo>
                  <a:pt x="62" y="335"/>
                </a:lnTo>
                <a:lnTo>
                  <a:pt x="63" y="322"/>
                </a:lnTo>
                <a:lnTo>
                  <a:pt x="65" y="296"/>
                </a:lnTo>
                <a:lnTo>
                  <a:pt x="67" y="288"/>
                </a:lnTo>
                <a:lnTo>
                  <a:pt x="69" y="286"/>
                </a:lnTo>
                <a:lnTo>
                  <a:pt x="74" y="239"/>
                </a:lnTo>
                <a:lnTo>
                  <a:pt x="77" y="214"/>
                </a:lnTo>
                <a:lnTo>
                  <a:pt x="81" y="194"/>
                </a:lnTo>
                <a:lnTo>
                  <a:pt x="83" y="165"/>
                </a:lnTo>
                <a:lnTo>
                  <a:pt x="88" y="144"/>
                </a:lnTo>
                <a:lnTo>
                  <a:pt x="91" y="100"/>
                </a:lnTo>
                <a:lnTo>
                  <a:pt x="91" y="95"/>
                </a:lnTo>
                <a:lnTo>
                  <a:pt x="97" y="64"/>
                </a:lnTo>
                <a:lnTo>
                  <a:pt x="106" y="0"/>
                </a:lnTo>
                <a:lnTo>
                  <a:pt x="201" y="11"/>
                </a:lnTo>
                <a:lnTo>
                  <a:pt x="260" y="16"/>
                </a:lnTo>
                <a:lnTo>
                  <a:pt x="280" y="18"/>
                </a:lnTo>
                <a:lnTo>
                  <a:pt x="290" y="20"/>
                </a:lnTo>
                <a:lnTo>
                  <a:pt x="387" y="29"/>
                </a:lnTo>
                <a:lnTo>
                  <a:pt x="405" y="33"/>
                </a:lnTo>
                <a:lnTo>
                  <a:pt x="461" y="38"/>
                </a:lnTo>
                <a:lnTo>
                  <a:pt x="479" y="41"/>
                </a:lnTo>
                <a:lnTo>
                  <a:pt x="496" y="43"/>
                </a:lnTo>
                <a:lnTo>
                  <a:pt x="516" y="44"/>
                </a:lnTo>
                <a:lnTo>
                  <a:pt x="563" y="47"/>
                </a:lnTo>
                <a:lnTo>
                  <a:pt x="677" y="59"/>
                </a:lnTo>
                <a:lnTo>
                  <a:pt x="697" y="59"/>
                </a:lnTo>
                <a:lnTo>
                  <a:pt x="806" y="70"/>
                </a:lnTo>
                <a:lnTo>
                  <a:pt x="806" y="70"/>
                </a:lnTo>
                <a:lnTo>
                  <a:pt x="825" y="72"/>
                </a:lnTo>
                <a:lnTo>
                  <a:pt x="843" y="72"/>
                </a:lnTo>
                <a:lnTo>
                  <a:pt x="843" y="72"/>
                </a:lnTo>
                <a:lnTo>
                  <a:pt x="857" y="72"/>
                </a:lnTo>
                <a:lnTo>
                  <a:pt x="977" y="80"/>
                </a:lnTo>
                <a:lnTo>
                  <a:pt x="985" y="82"/>
                </a:lnTo>
                <a:lnTo>
                  <a:pt x="1014" y="83"/>
                </a:lnTo>
                <a:lnTo>
                  <a:pt x="1029" y="83"/>
                </a:lnTo>
                <a:lnTo>
                  <a:pt x="1128" y="90"/>
                </a:lnTo>
                <a:lnTo>
                  <a:pt x="1124" y="137"/>
                </a:lnTo>
                <a:lnTo>
                  <a:pt x="1123" y="172"/>
                </a:lnTo>
                <a:lnTo>
                  <a:pt x="1123" y="186"/>
                </a:lnTo>
                <a:lnTo>
                  <a:pt x="1119" y="234"/>
                </a:lnTo>
                <a:lnTo>
                  <a:pt x="1119" y="247"/>
                </a:lnTo>
                <a:lnTo>
                  <a:pt x="1119" y="255"/>
                </a:lnTo>
                <a:lnTo>
                  <a:pt x="1116" y="281"/>
                </a:lnTo>
                <a:lnTo>
                  <a:pt x="1114" y="310"/>
                </a:lnTo>
                <a:lnTo>
                  <a:pt x="1114" y="330"/>
                </a:lnTo>
                <a:lnTo>
                  <a:pt x="1112" y="353"/>
                </a:lnTo>
                <a:lnTo>
                  <a:pt x="1110" y="377"/>
                </a:lnTo>
                <a:lnTo>
                  <a:pt x="1110" y="379"/>
                </a:lnTo>
                <a:lnTo>
                  <a:pt x="1109" y="382"/>
                </a:lnTo>
                <a:lnTo>
                  <a:pt x="1109" y="402"/>
                </a:lnTo>
                <a:lnTo>
                  <a:pt x="1105" y="451"/>
                </a:lnTo>
                <a:lnTo>
                  <a:pt x="1103" y="474"/>
                </a:lnTo>
                <a:lnTo>
                  <a:pt x="1103" y="483"/>
                </a:lnTo>
                <a:lnTo>
                  <a:pt x="1102" y="508"/>
                </a:lnTo>
                <a:lnTo>
                  <a:pt x="1098" y="554"/>
                </a:lnTo>
                <a:lnTo>
                  <a:pt x="1095" y="619"/>
                </a:lnTo>
                <a:lnTo>
                  <a:pt x="1093" y="644"/>
                </a:lnTo>
                <a:lnTo>
                  <a:pt x="1091" y="666"/>
                </a:lnTo>
                <a:lnTo>
                  <a:pt x="1091" y="691"/>
                </a:lnTo>
                <a:lnTo>
                  <a:pt x="1089" y="715"/>
                </a:lnTo>
                <a:lnTo>
                  <a:pt x="1087" y="725"/>
                </a:lnTo>
                <a:lnTo>
                  <a:pt x="1087" y="740"/>
                </a:lnTo>
                <a:lnTo>
                  <a:pt x="1086" y="751"/>
                </a:lnTo>
                <a:lnTo>
                  <a:pt x="1086" y="764"/>
                </a:lnTo>
                <a:lnTo>
                  <a:pt x="1082" y="784"/>
                </a:lnTo>
                <a:lnTo>
                  <a:pt x="1082" y="800"/>
                </a:lnTo>
                <a:lnTo>
                  <a:pt x="1080" y="836"/>
                </a:lnTo>
                <a:lnTo>
                  <a:pt x="1079" y="861"/>
                </a:lnTo>
                <a:lnTo>
                  <a:pt x="989" y="854"/>
                </a:lnTo>
                <a:lnTo>
                  <a:pt x="952" y="853"/>
                </a:lnTo>
                <a:lnTo>
                  <a:pt x="941" y="853"/>
                </a:lnTo>
                <a:lnTo>
                  <a:pt x="913" y="851"/>
                </a:lnTo>
                <a:lnTo>
                  <a:pt x="894" y="849"/>
                </a:lnTo>
                <a:lnTo>
                  <a:pt x="890" y="849"/>
                </a:lnTo>
                <a:lnTo>
                  <a:pt x="864" y="848"/>
                </a:lnTo>
                <a:lnTo>
                  <a:pt x="767" y="841"/>
                </a:lnTo>
                <a:lnTo>
                  <a:pt x="750" y="840"/>
                </a:lnTo>
                <a:lnTo>
                  <a:pt x="746" y="840"/>
                </a:lnTo>
                <a:lnTo>
                  <a:pt x="734" y="840"/>
                </a:lnTo>
                <a:lnTo>
                  <a:pt x="728" y="838"/>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36893" name="Freeform 4"/>
          <p:cNvSpPr>
            <a:spLocks/>
          </p:cNvSpPr>
          <p:nvPr/>
        </p:nvSpPr>
        <p:spPr bwMode="auto">
          <a:xfrm>
            <a:off x="3249613" y="5734050"/>
            <a:ext cx="176212" cy="204788"/>
          </a:xfrm>
          <a:custGeom>
            <a:avLst/>
            <a:gdLst>
              <a:gd name="T0" fmla="*/ 0 w 233"/>
              <a:gd name="T1" fmla="*/ 96 h 258"/>
              <a:gd name="T2" fmla="*/ 29 w 233"/>
              <a:gd name="T3" fmla="*/ 183 h 258"/>
              <a:gd name="T4" fmla="*/ 23 w 233"/>
              <a:gd name="T5" fmla="*/ 219 h 258"/>
              <a:gd name="T6" fmla="*/ 30 w 233"/>
              <a:gd name="T7" fmla="*/ 237 h 258"/>
              <a:gd name="T8" fmla="*/ 71 w 233"/>
              <a:gd name="T9" fmla="*/ 258 h 258"/>
              <a:gd name="T10" fmla="*/ 99 w 233"/>
              <a:gd name="T11" fmla="*/ 220 h 258"/>
              <a:gd name="T12" fmla="*/ 150 w 233"/>
              <a:gd name="T13" fmla="*/ 192 h 258"/>
              <a:gd name="T14" fmla="*/ 159 w 233"/>
              <a:gd name="T15" fmla="*/ 196 h 258"/>
              <a:gd name="T16" fmla="*/ 196 w 233"/>
              <a:gd name="T17" fmla="*/ 181 h 258"/>
              <a:gd name="T18" fmla="*/ 222 w 233"/>
              <a:gd name="T19" fmla="*/ 161 h 258"/>
              <a:gd name="T20" fmla="*/ 233 w 233"/>
              <a:gd name="T21" fmla="*/ 147 h 258"/>
              <a:gd name="T22" fmla="*/ 215 w 233"/>
              <a:gd name="T23" fmla="*/ 135 h 258"/>
              <a:gd name="T24" fmla="*/ 201 w 233"/>
              <a:gd name="T25" fmla="*/ 122 h 258"/>
              <a:gd name="T26" fmla="*/ 198 w 233"/>
              <a:gd name="T27" fmla="*/ 106 h 258"/>
              <a:gd name="T28" fmla="*/ 180 w 233"/>
              <a:gd name="T29" fmla="*/ 103 h 258"/>
              <a:gd name="T30" fmla="*/ 182 w 233"/>
              <a:gd name="T31" fmla="*/ 81 h 258"/>
              <a:gd name="T32" fmla="*/ 164 w 233"/>
              <a:gd name="T33" fmla="*/ 62 h 258"/>
              <a:gd name="T34" fmla="*/ 118 w 233"/>
              <a:gd name="T35" fmla="*/ 37 h 258"/>
              <a:gd name="T36" fmla="*/ 81 w 233"/>
              <a:gd name="T37" fmla="*/ 24 h 258"/>
              <a:gd name="T38" fmla="*/ 57 w 233"/>
              <a:gd name="T39" fmla="*/ 8 h 258"/>
              <a:gd name="T40" fmla="*/ 34 w 233"/>
              <a:gd name="T41" fmla="*/ 0 h 258"/>
              <a:gd name="T42" fmla="*/ 43 w 233"/>
              <a:gd name="T43" fmla="*/ 52 h 258"/>
              <a:gd name="T44" fmla="*/ 0 w 233"/>
              <a:gd name="T45" fmla="*/ 96 h 2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3"/>
              <a:gd name="T70" fmla="*/ 0 h 258"/>
              <a:gd name="T71" fmla="*/ 233 w 233"/>
              <a:gd name="T72" fmla="*/ 258 h 2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noFill/>
          <a:ln w="9525">
            <a:noFill/>
            <a:round/>
            <a:headEnd/>
            <a:tailEnd/>
          </a:ln>
        </p:spPr>
        <p:txBody>
          <a:bodyPr/>
          <a:lstStyle/>
          <a:p>
            <a:endParaRPr lang="en-US">
              <a:latin typeface="Calibri" pitchFamily="34" charset="0"/>
            </a:endParaRPr>
          </a:p>
        </p:txBody>
      </p:sp>
      <p:sp>
        <p:nvSpPr>
          <p:cNvPr id="36894" name="Freeform 6"/>
          <p:cNvSpPr>
            <a:spLocks/>
          </p:cNvSpPr>
          <p:nvPr/>
        </p:nvSpPr>
        <p:spPr bwMode="auto">
          <a:xfrm>
            <a:off x="3163888" y="5618163"/>
            <a:ext cx="96837" cy="66675"/>
          </a:xfrm>
          <a:custGeom>
            <a:avLst/>
            <a:gdLst>
              <a:gd name="T0" fmla="*/ 0 w 129"/>
              <a:gd name="T1" fmla="*/ 31 h 87"/>
              <a:gd name="T2" fmla="*/ 2 w 129"/>
              <a:gd name="T3" fmla="*/ 10 h 87"/>
              <a:gd name="T4" fmla="*/ 14 w 129"/>
              <a:gd name="T5" fmla="*/ 0 h 87"/>
              <a:gd name="T6" fmla="*/ 42 w 129"/>
              <a:gd name="T7" fmla="*/ 26 h 87"/>
              <a:gd name="T8" fmla="*/ 69 w 129"/>
              <a:gd name="T9" fmla="*/ 16 h 87"/>
              <a:gd name="T10" fmla="*/ 83 w 129"/>
              <a:gd name="T11" fmla="*/ 20 h 87"/>
              <a:gd name="T12" fmla="*/ 106 w 129"/>
              <a:gd name="T13" fmla="*/ 39 h 87"/>
              <a:gd name="T14" fmla="*/ 123 w 129"/>
              <a:gd name="T15" fmla="*/ 46 h 87"/>
              <a:gd name="T16" fmla="*/ 129 w 129"/>
              <a:gd name="T17" fmla="*/ 65 h 87"/>
              <a:gd name="T18" fmla="*/ 102 w 129"/>
              <a:gd name="T19" fmla="*/ 80 h 87"/>
              <a:gd name="T20" fmla="*/ 88 w 129"/>
              <a:gd name="T21" fmla="*/ 79 h 87"/>
              <a:gd name="T22" fmla="*/ 65 w 129"/>
              <a:gd name="T23" fmla="*/ 87 h 87"/>
              <a:gd name="T24" fmla="*/ 49 w 129"/>
              <a:gd name="T25" fmla="*/ 87 h 87"/>
              <a:gd name="T26" fmla="*/ 41 w 129"/>
              <a:gd name="T27" fmla="*/ 57 h 87"/>
              <a:gd name="T28" fmla="*/ 0 w 129"/>
              <a:gd name="T29" fmla="*/ 3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87"/>
              <a:gd name="T47" fmla="*/ 129 w 12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noFill/>
          <a:ln w="9525">
            <a:noFill/>
            <a:round/>
            <a:headEnd/>
            <a:tailEnd/>
          </a:ln>
        </p:spPr>
        <p:txBody>
          <a:bodyPr/>
          <a:lstStyle/>
          <a:p>
            <a:endParaRPr lang="en-US">
              <a:latin typeface="Calibri" pitchFamily="34" charset="0"/>
            </a:endParaRPr>
          </a:p>
        </p:txBody>
      </p:sp>
      <p:sp>
        <p:nvSpPr>
          <p:cNvPr id="36895" name="Freeform 8"/>
          <p:cNvSpPr>
            <a:spLocks/>
          </p:cNvSpPr>
          <p:nvPr/>
        </p:nvSpPr>
        <p:spPr bwMode="auto">
          <a:xfrm>
            <a:off x="2943225" y="5511800"/>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9525">
            <a:noFill/>
            <a:round/>
            <a:headEnd/>
            <a:tailEnd/>
          </a:ln>
        </p:spPr>
        <p:txBody>
          <a:bodyPr/>
          <a:lstStyle/>
          <a:p>
            <a:endParaRPr lang="en-US">
              <a:latin typeface="Calibri" pitchFamily="34" charset="0"/>
            </a:endParaRPr>
          </a:p>
        </p:txBody>
      </p:sp>
      <p:sp>
        <p:nvSpPr>
          <p:cNvPr id="445" name="Freeform 12"/>
          <p:cNvSpPr>
            <a:spLocks/>
          </p:cNvSpPr>
          <p:nvPr/>
        </p:nvSpPr>
        <p:spPr bwMode="auto">
          <a:xfrm>
            <a:off x="3078052" y="5611358"/>
            <a:ext cx="82980" cy="27442"/>
          </a:xfrm>
          <a:custGeom>
            <a:avLst/>
            <a:gdLst/>
            <a:ahLst/>
            <a:cxnLst>
              <a:cxn ang="0">
                <a:pos x="54" y="6"/>
              </a:cxn>
              <a:cxn ang="0">
                <a:pos x="65" y="4"/>
              </a:cxn>
              <a:cxn ang="0">
                <a:pos x="70" y="8"/>
              </a:cxn>
              <a:cxn ang="0">
                <a:pos x="72" y="9"/>
              </a:cxn>
              <a:cxn ang="0">
                <a:pos x="111" y="13"/>
              </a:cxn>
              <a:cxn ang="0">
                <a:pos x="86" y="31"/>
              </a:cxn>
              <a:cxn ang="0">
                <a:pos x="79" y="34"/>
              </a:cxn>
              <a:cxn ang="0">
                <a:pos x="40" y="21"/>
              </a:cxn>
              <a:cxn ang="0">
                <a:pos x="0" y="21"/>
              </a:cxn>
              <a:cxn ang="0">
                <a:pos x="8" y="0"/>
              </a:cxn>
              <a:cxn ang="0">
                <a:pos x="54" y="6"/>
              </a:cxn>
            </a:cxnLst>
            <a:rect l="0" t="0" r="r" b="b"/>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899" name="Freeform 14"/>
          <p:cNvSpPr>
            <a:spLocks/>
          </p:cNvSpPr>
          <p:nvPr/>
        </p:nvSpPr>
        <p:spPr bwMode="auto">
          <a:xfrm>
            <a:off x="4724400" y="5867400"/>
            <a:ext cx="30163"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447" name="Freeform 15"/>
          <p:cNvSpPr>
            <a:spLocks/>
          </p:cNvSpPr>
          <p:nvPr/>
        </p:nvSpPr>
        <p:spPr bwMode="auto">
          <a:xfrm>
            <a:off x="3114642" y="5631035"/>
            <a:ext cx="30709" cy="28749"/>
          </a:xfrm>
          <a:custGeom>
            <a:avLst/>
            <a:gdLst/>
            <a:ahLst/>
            <a:cxnLst>
              <a:cxn ang="0">
                <a:pos x="0" y="0"/>
              </a:cxn>
              <a:cxn ang="0">
                <a:pos x="9" y="23"/>
              </a:cxn>
              <a:cxn ang="0">
                <a:pos x="30" y="34"/>
              </a:cxn>
              <a:cxn ang="0">
                <a:pos x="42" y="23"/>
              </a:cxn>
              <a:cxn ang="0">
                <a:pos x="0" y="0"/>
              </a:cxn>
            </a:cxnLst>
            <a:rect l="0" t="0" r="r" b="b"/>
            <a:pathLst>
              <a:path w="42" h="34">
                <a:moveTo>
                  <a:pt x="0" y="0"/>
                </a:moveTo>
                <a:lnTo>
                  <a:pt x="9" y="23"/>
                </a:lnTo>
                <a:lnTo>
                  <a:pt x="30" y="34"/>
                </a:lnTo>
                <a:lnTo>
                  <a:pt x="42" y="23"/>
                </a:lnTo>
                <a:lnTo>
                  <a:pt x="0"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03" name="Freeform 18"/>
          <p:cNvSpPr>
            <a:spLocks/>
          </p:cNvSpPr>
          <p:nvPr/>
        </p:nvSpPr>
        <p:spPr bwMode="auto">
          <a:xfrm>
            <a:off x="7626350" y="2713038"/>
            <a:ext cx="95250" cy="120650"/>
          </a:xfrm>
          <a:custGeom>
            <a:avLst/>
            <a:gdLst>
              <a:gd name="T0" fmla="*/ 104 w 127"/>
              <a:gd name="T1" fmla="*/ 55 h 152"/>
              <a:gd name="T2" fmla="*/ 118 w 127"/>
              <a:gd name="T3" fmla="*/ 57 h 152"/>
              <a:gd name="T4" fmla="*/ 122 w 127"/>
              <a:gd name="T5" fmla="*/ 70 h 152"/>
              <a:gd name="T6" fmla="*/ 127 w 127"/>
              <a:gd name="T7" fmla="*/ 88 h 152"/>
              <a:gd name="T8" fmla="*/ 122 w 127"/>
              <a:gd name="T9" fmla="*/ 98 h 152"/>
              <a:gd name="T10" fmla="*/ 117 w 127"/>
              <a:gd name="T11" fmla="*/ 90 h 152"/>
              <a:gd name="T12" fmla="*/ 111 w 127"/>
              <a:gd name="T13" fmla="*/ 90 h 152"/>
              <a:gd name="T14" fmla="*/ 102 w 127"/>
              <a:gd name="T15" fmla="*/ 103 h 152"/>
              <a:gd name="T16" fmla="*/ 88 w 127"/>
              <a:gd name="T17" fmla="*/ 103 h 152"/>
              <a:gd name="T18" fmla="*/ 80 w 127"/>
              <a:gd name="T19" fmla="*/ 125 h 152"/>
              <a:gd name="T20" fmla="*/ 60 w 127"/>
              <a:gd name="T21" fmla="*/ 132 h 152"/>
              <a:gd name="T22" fmla="*/ 25 w 127"/>
              <a:gd name="T23" fmla="*/ 152 h 152"/>
              <a:gd name="T24" fmla="*/ 23 w 127"/>
              <a:gd name="T25" fmla="*/ 148 h 152"/>
              <a:gd name="T26" fmla="*/ 25 w 127"/>
              <a:gd name="T27" fmla="*/ 148 h 152"/>
              <a:gd name="T28" fmla="*/ 32 w 127"/>
              <a:gd name="T29" fmla="*/ 127 h 152"/>
              <a:gd name="T30" fmla="*/ 23 w 127"/>
              <a:gd name="T31" fmla="*/ 94 h 152"/>
              <a:gd name="T32" fmla="*/ 23 w 127"/>
              <a:gd name="T33" fmla="*/ 88 h 152"/>
              <a:gd name="T34" fmla="*/ 22 w 127"/>
              <a:gd name="T35" fmla="*/ 85 h 152"/>
              <a:gd name="T36" fmla="*/ 22 w 127"/>
              <a:gd name="T37" fmla="*/ 83 h 152"/>
              <a:gd name="T38" fmla="*/ 20 w 127"/>
              <a:gd name="T39" fmla="*/ 80 h 152"/>
              <a:gd name="T40" fmla="*/ 18 w 127"/>
              <a:gd name="T41" fmla="*/ 70 h 152"/>
              <a:gd name="T42" fmla="*/ 16 w 127"/>
              <a:gd name="T43" fmla="*/ 65 h 152"/>
              <a:gd name="T44" fmla="*/ 6 w 127"/>
              <a:gd name="T45" fmla="*/ 31 h 152"/>
              <a:gd name="T46" fmla="*/ 0 w 127"/>
              <a:gd name="T47" fmla="*/ 18 h 152"/>
              <a:gd name="T48" fmla="*/ 7 w 127"/>
              <a:gd name="T49" fmla="*/ 14 h 152"/>
              <a:gd name="T50" fmla="*/ 39 w 127"/>
              <a:gd name="T51" fmla="*/ 6 h 152"/>
              <a:gd name="T52" fmla="*/ 44 w 127"/>
              <a:gd name="T53" fmla="*/ 3 h 152"/>
              <a:gd name="T54" fmla="*/ 51 w 127"/>
              <a:gd name="T55" fmla="*/ 3 h 152"/>
              <a:gd name="T56" fmla="*/ 62 w 127"/>
              <a:gd name="T57" fmla="*/ 0 h 152"/>
              <a:gd name="T58" fmla="*/ 64 w 127"/>
              <a:gd name="T59" fmla="*/ 6 h 152"/>
              <a:gd name="T60" fmla="*/ 69 w 127"/>
              <a:gd name="T61" fmla="*/ 23 h 152"/>
              <a:gd name="T62" fmla="*/ 74 w 127"/>
              <a:gd name="T63" fmla="*/ 19 h 152"/>
              <a:gd name="T64" fmla="*/ 85 w 127"/>
              <a:gd name="T65" fmla="*/ 42 h 152"/>
              <a:gd name="T66" fmla="*/ 94 w 127"/>
              <a:gd name="T67" fmla="*/ 45 h 152"/>
              <a:gd name="T68" fmla="*/ 97 w 127"/>
              <a:gd name="T69" fmla="*/ 47 h 152"/>
              <a:gd name="T70" fmla="*/ 104 w 127"/>
              <a:gd name="T71" fmla="*/ 55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2"/>
              <a:gd name="T110" fmla="*/ 127 w 12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noFill/>
          <a:ln w="9525">
            <a:noFill/>
            <a:round/>
            <a:headEnd/>
            <a:tailEnd/>
          </a:ln>
        </p:spPr>
        <p:txBody>
          <a:bodyPr/>
          <a:lstStyle/>
          <a:p>
            <a:endParaRPr lang="en-US">
              <a:latin typeface="Calibri" pitchFamily="34" charset="0"/>
            </a:endParaRPr>
          </a:p>
        </p:txBody>
      </p:sp>
      <p:sp>
        <p:nvSpPr>
          <p:cNvPr id="449" name="Freeform 19"/>
          <p:cNvSpPr>
            <a:spLocks/>
          </p:cNvSpPr>
          <p:nvPr/>
        </p:nvSpPr>
        <p:spPr bwMode="auto">
          <a:xfrm>
            <a:off x="7626277" y="2712355"/>
            <a:ext cx="96048" cy="121530"/>
          </a:xfrm>
          <a:custGeom>
            <a:avLst/>
            <a:gdLst/>
            <a:ahLst/>
            <a:cxnLst>
              <a:cxn ang="0">
                <a:pos x="104" y="55"/>
              </a:cxn>
              <a:cxn ang="0">
                <a:pos x="118" y="57"/>
              </a:cxn>
              <a:cxn ang="0">
                <a:pos x="122" y="70"/>
              </a:cxn>
              <a:cxn ang="0">
                <a:pos x="127" y="88"/>
              </a:cxn>
              <a:cxn ang="0">
                <a:pos x="122" y="98"/>
              </a:cxn>
              <a:cxn ang="0">
                <a:pos x="117" y="90"/>
              </a:cxn>
              <a:cxn ang="0">
                <a:pos x="111" y="90"/>
              </a:cxn>
              <a:cxn ang="0">
                <a:pos x="102" y="103"/>
              </a:cxn>
              <a:cxn ang="0">
                <a:pos x="88" y="103"/>
              </a:cxn>
              <a:cxn ang="0">
                <a:pos x="80" y="125"/>
              </a:cxn>
              <a:cxn ang="0">
                <a:pos x="60" y="132"/>
              </a:cxn>
              <a:cxn ang="0">
                <a:pos x="25" y="152"/>
              </a:cxn>
              <a:cxn ang="0">
                <a:pos x="23" y="148"/>
              </a:cxn>
              <a:cxn ang="0">
                <a:pos x="25" y="148"/>
              </a:cxn>
              <a:cxn ang="0">
                <a:pos x="32" y="127"/>
              </a:cxn>
              <a:cxn ang="0">
                <a:pos x="23" y="94"/>
              </a:cxn>
              <a:cxn ang="0">
                <a:pos x="23" y="88"/>
              </a:cxn>
              <a:cxn ang="0">
                <a:pos x="22" y="85"/>
              </a:cxn>
              <a:cxn ang="0">
                <a:pos x="22" y="83"/>
              </a:cxn>
              <a:cxn ang="0">
                <a:pos x="20" y="80"/>
              </a:cxn>
              <a:cxn ang="0">
                <a:pos x="18" y="70"/>
              </a:cxn>
              <a:cxn ang="0">
                <a:pos x="16" y="65"/>
              </a:cxn>
              <a:cxn ang="0">
                <a:pos x="6" y="31"/>
              </a:cxn>
              <a:cxn ang="0">
                <a:pos x="0" y="18"/>
              </a:cxn>
              <a:cxn ang="0">
                <a:pos x="7" y="14"/>
              </a:cxn>
              <a:cxn ang="0">
                <a:pos x="39" y="6"/>
              </a:cxn>
              <a:cxn ang="0">
                <a:pos x="44" y="3"/>
              </a:cxn>
              <a:cxn ang="0">
                <a:pos x="51" y="3"/>
              </a:cxn>
              <a:cxn ang="0">
                <a:pos x="62" y="0"/>
              </a:cxn>
              <a:cxn ang="0">
                <a:pos x="64" y="6"/>
              </a:cxn>
              <a:cxn ang="0">
                <a:pos x="69" y="23"/>
              </a:cxn>
              <a:cxn ang="0">
                <a:pos x="74" y="19"/>
              </a:cxn>
              <a:cxn ang="0">
                <a:pos x="85" y="42"/>
              </a:cxn>
              <a:cxn ang="0">
                <a:pos x="94" y="45"/>
              </a:cxn>
              <a:cxn ang="0">
                <a:pos x="97" y="47"/>
              </a:cxn>
              <a:cxn ang="0">
                <a:pos x="104" y="55"/>
              </a:cxn>
            </a:cxnLst>
            <a:rect l="0" t="0" r="r" b="b"/>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solidFill>
            <a:srgbClr val="FFD757"/>
          </a:soli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07" name="Freeform 20"/>
          <p:cNvSpPr>
            <a:spLocks/>
          </p:cNvSpPr>
          <p:nvPr/>
        </p:nvSpPr>
        <p:spPr bwMode="auto">
          <a:xfrm>
            <a:off x="6356350" y="3654425"/>
            <a:ext cx="1087438" cy="474663"/>
          </a:xfrm>
          <a:custGeom>
            <a:avLst/>
            <a:gdLst>
              <a:gd name="T0" fmla="*/ 311 w 1439"/>
              <a:gd name="T1" fmla="*/ 256 h 599"/>
              <a:gd name="T2" fmla="*/ 339 w 1439"/>
              <a:gd name="T3" fmla="*/ 258 h 599"/>
              <a:gd name="T4" fmla="*/ 362 w 1439"/>
              <a:gd name="T5" fmla="*/ 217 h 599"/>
              <a:gd name="T6" fmla="*/ 385 w 1439"/>
              <a:gd name="T7" fmla="*/ 160 h 599"/>
              <a:gd name="T8" fmla="*/ 440 w 1439"/>
              <a:gd name="T9" fmla="*/ 154 h 599"/>
              <a:gd name="T10" fmla="*/ 515 w 1439"/>
              <a:gd name="T11" fmla="*/ 145 h 599"/>
              <a:gd name="T12" fmla="*/ 526 w 1439"/>
              <a:gd name="T13" fmla="*/ 144 h 599"/>
              <a:gd name="T14" fmla="*/ 566 w 1439"/>
              <a:gd name="T15" fmla="*/ 137 h 599"/>
              <a:gd name="T16" fmla="*/ 639 w 1439"/>
              <a:gd name="T17" fmla="*/ 129 h 599"/>
              <a:gd name="T18" fmla="*/ 679 w 1439"/>
              <a:gd name="T19" fmla="*/ 122 h 599"/>
              <a:gd name="T20" fmla="*/ 737 w 1439"/>
              <a:gd name="T21" fmla="*/ 113 h 599"/>
              <a:gd name="T22" fmla="*/ 799 w 1439"/>
              <a:gd name="T23" fmla="*/ 101 h 599"/>
              <a:gd name="T24" fmla="*/ 855 w 1439"/>
              <a:gd name="T25" fmla="*/ 91 h 599"/>
              <a:gd name="T26" fmla="*/ 901 w 1439"/>
              <a:gd name="T27" fmla="*/ 85 h 599"/>
              <a:gd name="T28" fmla="*/ 929 w 1439"/>
              <a:gd name="T29" fmla="*/ 78 h 599"/>
              <a:gd name="T30" fmla="*/ 982 w 1439"/>
              <a:gd name="T31" fmla="*/ 69 h 599"/>
              <a:gd name="T32" fmla="*/ 1013 w 1439"/>
              <a:gd name="T33" fmla="*/ 64 h 599"/>
              <a:gd name="T34" fmla="*/ 1094 w 1439"/>
              <a:gd name="T35" fmla="*/ 47 h 599"/>
              <a:gd name="T36" fmla="*/ 1126 w 1439"/>
              <a:gd name="T37" fmla="*/ 42 h 599"/>
              <a:gd name="T38" fmla="*/ 1182 w 1439"/>
              <a:gd name="T39" fmla="*/ 29 h 599"/>
              <a:gd name="T40" fmla="*/ 1225 w 1439"/>
              <a:gd name="T41" fmla="*/ 21 h 599"/>
              <a:gd name="T42" fmla="*/ 1258 w 1439"/>
              <a:gd name="T43" fmla="*/ 13 h 599"/>
              <a:gd name="T44" fmla="*/ 1323 w 1439"/>
              <a:gd name="T45" fmla="*/ 0 h 599"/>
              <a:gd name="T46" fmla="*/ 1439 w 1439"/>
              <a:gd name="T47" fmla="*/ 235 h 599"/>
              <a:gd name="T48" fmla="*/ 1367 w 1439"/>
              <a:gd name="T49" fmla="*/ 287 h 599"/>
              <a:gd name="T50" fmla="*/ 1262 w 1439"/>
              <a:gd name="T51" fmla="*/ 382 h 599"/>
              <a:gd name="T52" fmla="*/ 1147 w 1439"/>
              <a:gd name="T53" fmla="*/ 454 h 599"/>
              <a:gd name="T54" fmla="*/ 1098 w 1439"/>
              <a:gd name="T55" fmla="*/ 577 h 599"/>
              <a:gd name="T56" fmla="*/ 998 w 1439"/>
              <a:gd name="T57" fmla="*/ 594 h 599"/>
              <a:gd name="T58" fmla="*/ 908 w 1439"/>
              <a:gd name="T59" fmla="*/ 536 h 599"/>
              <a:gd name="T60" fmla="*/ 822 w 1439"/>
              <a:gd name="T61" fmla="*/ 479 h 599"/>
              <a:gd name="T62" fmla="*/ 778 w 1439"/>
              <a:gd name="T63" fmla="*/ 449 h 599"/>
              <a:gd name="T64" fmla="*/ 735 w 1439"/>
              <a:gd name="T65" fmla="*/ 456 h 599"/>
              <a:gd name="T66" fmla="*/ 669 w 1439"/>
              <a:gd name="T67" fmla="*/ 465 h 599"/>
              <a:gd name="T68" fmla="*/ 589 w 1439"/>
              <a:gd name="T69" fmla="*/ 454 h 599"/>
              <a:gd name="T70" fmla="*/ 563 w 1439"/>
              <a:gd name="T71" fmla="*/ 431 h 599"/>
              <a:gd name="T72" fmla="*/ 521 w 1439"/>
              <a:gd name="T73" fmla="*/ 421 h 599"/>
              <a:gd name="T74" fmla="*/ 463 w 1439"/>
              <a:gd name="T75" fmla="*/ 428 h 599"/>
              <a:gd name="T76" fmla="*/ 385 w 1439"/>
              <a:gd name="T77" fmla="*/ 436 h 599"/>
              <a:gd name="T78" fmla="*/ 341 w 1439"/>
              <a:gd name="T79" fmla="*/ 441 h 599"/>
              <a:gd name="T80" fmla="*/ 287 w 1439"/>
              <a:gd name="T81" fmla="*/ 459 h 599"/>
              <a:gd name="T82" fmla="*/ 239 w 1439"/>
              <a:gd name="T83" fmla="*/ 480 h 599"/>
              <a:gd name="T84" fmla="*/ 202 w 1439"/>
              <a:gd name="T85" fmla="*/ 498 h 599"/>
              <a:gd name="T86" fmla="*/ 137 w 1439"/>
              <a:gd name="T87" fmla="*/ 508 h 599"/>
              <a:gd name="T88" fmla="*/ 63 w 1439"/>
              <a:gd name="T89" fmla="*/ 519 h 599"/>
              <a:gd name="T90" fmla="*/ 2 w 1439"/>
              <a:gd name="T91" fmla="*/ 528 h 599"/>
              <a:gd name="T92" fmla="*/ 5 w 1439"/>
              <a:gd name="T93" fmla="*/ 475 h 599"/>
              <a:gd name="T94" fmla="*/ 42 w 1439"/>
              <a:gd name="T95" fmla="*/ 436 h 599"/>
              <a:gd name="T96" fmla="*/ 81 w 1439"/>
              <a:gd name="T97" fmla="*/ 405 h 599"/>
              <a:gd name="T98" fmla="*/ 156 w 1439"/>
              <a:gd name="T99" fmla="*/ 367 h 599"/>
              <a:gd name="T100" fmla="*/ 202 w 1439"/>
              <a:gd name="T101" fmla="*/ 343 h 599"/>
              <a:gd name="T102" fmla="*/ 225 w 1439"/>
              <a:gd name="T103" fmla="*/ 299 h 599"/>
              <a:gd name="T104" fmla="*/ 271 w 1439"/>
              <a:gd name="T105" fmla="*/ 297 h 5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9"/>
              <a:gd name="T160" fmla="*/ 0 h 599"/>
              <a:gd name="T161" fmla="*/ 1439 w 1439"/>
              <a:gd name="T162" fmla="*/ 599 h 5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32" y="332"/>
                </a:lnTo>
                <a:lnTo>
                  <a:pt x="1300" y="389"/>
                </a:lnTo>
                <a:lnTo>
                  <a:pt x="1284" y="382"/>
                </a:lnTo>
                <a:lnTo>
                  <a:pt x="1262" y="382"/>
                </a:lnTo>
                <a:lnTo>
                  <a:pt x="1205" y="403"/>
                </a:lnTo>
                <a:lnTo>
                  <a:pt x="1188" y="418"/>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noFill/>
          <a:ln w="9525">
            <a:noFill/>
            <a:round/>
            <a:headEnd/>
            <a:tailEnd/>
          </a:ln>
        </p:spPr>
        <p:txBody>
          <a:bodyPr/>
          <a:lstStyle/>
          <a:p>
            <a:endParaRPr lang="en-US">
              <a:latin typeface="Calibri" pitchFamily="34" charset="0"/>
            </a:endParaRPr>
          </a:p>
        </p:txBody>
      </p:sp>
      <p:sp>
        <p:nvSpPr>
          <p:cNvPr id="451" name="Freeform 21"/>
          <p:cNvSpPr>
            <a:spLocks/>
          </p:cNvSpPr>
          <p:nvPr/>
        </p:nvSpPr>
        <p:spPr bwMode="auto">
          <a:xfrm>
            <a:off x="6356093" y="3653886"/>
            <a:ext cx="1087889" cy="475012"/>
          </a:xfrm>
          <a:custGeom>
            <a:avLst/>
            <a:gdLst/>
            <a:ahLst/>
            <a:cxnLst>
              <a:cxn ang="0">
                <a:pos x="311" y="256"/>
              </a:cxn>
              <a:cxn ang="0">
                <a:pos x="339" y="258"/>
              </a:cxn>
              <a:cxn ang="0">
                <a:pos x="362" y="217"/>
              </a:cxn>
              <a:cxn ang="0">
                <a:pos x="385" y="160"/>
              </a:cxn>
              <a:cxn ang="0">
                <a:pos x="440" y="154"/>
              </a:cxn>
              <a:cxn ang="0">
                <a:pos x="515" y="145"/>
              </a:cxn>
              <a:cxn ang="0">
                <a:pos x="526" y="144"/>
              </a:cxn>
              <a:cxn ang="0">
                <a:pos x="566" y="137"/>
              </a:cxn>
              <a:cxn ang="0">
                <a:pos x="639" y="129"/>
              </a:cxn>
              <a:cxn ang="0">
                <a:pos x="679" y="122"/>
              </a:cxn>
              <a:cxn ang="0">
                <a:pos x="737" y="113"/>
              </a:cxn>
              <a:cxn ang="0">
                <a:pos x="799" y="101"/>
              </a:cxn>
              <a:cxn ang="0">
                <a:pos x="855" y="91"/>
              </a:cxn>
              <a:cxn ang="0">
                <a:pos x="901" y="85"/>
              </a:cxn>
              <a:cxn ang="0">
                <a:pos x="929" y="78"/>
              </a:cxn>
              <a:cxn ang="0">
                <a:pos x="982" y="69"/>
              </a:cxn>
              <a:cxn ang="0">
                <a:pos x="1013" y="64"/>
              </a:cxn>
              <a:cxn ang="0">
                <a:pos x="1094" y="47"/>
              </a:cxn>
              <a:cxn ang="0">
                <a:pos x="1126" y="42"/>
              </a:cxn>
              <a:cxn ang="0">
                <a:pos x="1182" y="29"/>
              </a:cxn>
              <a:cxn ang="0">
                <a:pos x="1225" y="21"/>
              </a:cxn>
              <a:cxn ang="0">
                <a:pos x="1258" y="13"/>
              </a:cxn>
              <a:cxn ang="0">
                <a:pos x="1323" y="0"/>
              </a:cxn>
              <a:cxn ang="0">
                <a:pos x="1439" y="235"/>
              </a:cxn>
              <a:cxn ang="0">
                <a:pos x="1367" y="287"/>
              </a:cxn>
              <a:cxn ang="0">
                <a:pos x="1262" y="382"/>
              </a:cxn>
              <a:cxn ang="0">
                <a:pos x="1147" y="454"/>
              </a:cxn>
              <a:cxn ang="0">
                <a:pos x="1098" y="577"/>
              </a:cxn>
              <a:cxn ang="0">
                <a:pos x="998" y="594"/>
              </a:cxn>
              <a:cxn ang="0">
                <a:pos x="908" y="536"/>
              </a:cxn>
              <a:cxn ang="0">
                <a:pos x="822" y="479"/>
              </a:cxn>
              <a:cxn ang="0">
                <a:pos x="778" y="449"/>
              </a:cxn>
              <a:cxn ang="0">
                <a:pos x="735" y="456"/>
              </a:cxn>
              <a:cxn ang="0">
                <a:pos x="669" y="465"/>
              </a:cxn>
              <a:cxn ang="0">
                <a:pos x="589" y="454"/>
              </a:cxn>
              <a:cxn ang="0">
                <a:pos x="563" y="431"/>
              </a:cxn>
              <a:cxn ang="0">
                <a:pos x="521" y="421"/>
              </a:cxn>
              <a:cxn ang="0">
                <a:pos x="463" y="428"/>
              </a:cxn>
              <a:cxn ang="0">
                <a:pos x="385" y="436"/>
              </a:cxn>
              <a:cxn ang="0">
                <a:pos x="341" y="441"/>
              </a:cxn>
              <a:cxn ang="0">
                <a:pos x="287" y="459"/>
              </a:cxn>
              <a:cxn ang="0">
                <a:pos x="239" y="480"/>
              </a:cxn>
              <a:cxn ang="0">
                <a:pos x="202" y="498"/>
              </a:cxn>
              <a:cxn ang="0">
                <a:pos x="137" y="508"/>
              </a:cxn>
              <a:cxn ang="0">
                <a:pos x="63" y="519"/>
              </a:cxn>
              <a:cxn ang="0">
                <a:pos x="2" y="528"/>
              </a:cxn>
              <a:cxn ang="0">
                <a:pos x="5" y="475"/>
              </a:cxn>
              <a:cxn ang="0">
                <a:pos x="42" y="436"/>
              </a:cxn>
              <a:cxn ang="0">
                <a:pos x="81" y="405"/>
              </a:cxn>
              <a:cxn ang="0">
                <a:pos x="156" y="367"/>
              </a:cxn>
              <a:cxn ang="0">
                <a:pos x="202" y="343"/>
              </a:cxn>
              <a:cxn ang="0">
                <a:pos x="225" y="299"/>
              </a:cxn>
              <a:cxn ang="0">
                <a:pos x="271" y="297"/>
              </a:cxn>
            </a:cxnLst>
            <a:rect l="0" t="0" r="r" b="b"/>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67" y="287"/>
                </a:lnTo>
                <a:lnTo>
                  <a:pt x="1367" y="287"/>
                </a:lnTo>
                <a:lnTo>
                  <a:pt x="1332" y="332"/>
                </a:lnTo>
                <a:lnTo>
                  <a:pt x="1300" y="389"/>
                </a:lnTo>
                <a:lnTo>
                  <a:pt x="1284" y="382"/>
                </a:lnTo>
                <a:lnTo>
                  <a:pt x="1262" y="382"/>
                </a:lnTo>
                <a:lnTo>
                  <a:pt x="1205" y="403"/>
                </a:lnTo>
                <a:lnTo>
                  <a:pt x="1188" y="418"/>
                </a:lnTo>
                <a:lnTo>
                  <a:pt x="1147" y="454"/>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11" name="Freeform 22"/>
          <p:cNvSpPr>
            <a:spLocks/>
          </p:cNvSpPr>
          <p:nvPr/>
        </p:nvSpPr>
        <p:spPr bwMode="auto">
          <a:xfrm>
            <a:off x="7273925" y="3151188"/>
            <a:ext cx="130175" cy="209550"/>
          </a:xfrm>
          <a:custGeom>
            <a:avLst/>
            <a:gdLst>
              <a:gd name="T0" fmla="*/ 60 w 175"/>
              <a:gd name="T1" fmla="*/ 92 h 268"/>
              <a:gd name="T2" fmla="*/ 44 w 175"/>
              <a:gd name="T3" fmla="*/ 67 h 268"/>
              <a:gd name="T4" fmla="*/ 43 w 175"/>
              <a:gd name="T5" fmla="*/ 49 h 268"/>
              <a:gd name="T6" fmla="*/ 43 w 175"/>
              <a:gd name="T7" fmla="*/ 47 h 268"/>
              <a:gd name="T8" fmla="*/ 41 w 175"/>
              <a:gd name="T9" fmla="*/ 43 h 268"/>
              <a:gd name="T10" fmla="*/ 46 w 175"/>
              <a:gd name="T11" fmla="*/ 28 h 268"/>
              <a:gd name="T12" fmla="*/ 51 w 175"/>
              <a:gd name="T13" fmla="*/ 10 h 268"/>
              <a:gd name="T14" fmla="*/ 57 w 175"/>
              <a:gd name="T15" fmla="*/ 5 h 268"/>
              <a:gd name="T16" fmla="*/ 55 w 175"/>
              <a:gd name="T17" fmla="*/ 5 h 268"/>
              <a:gd name="T18" fmla="*/ 41 w 175"/>
              <a:gd name="T19" fmla="*/ 0 h 268"/>
              <a:gd name="T20" fmla="*/ 27 w 175"/>
              <a:gd name="T21" fmla="*/ 3 h 268"/>
              <a:gd name="T22" fmla="*/ 25 w 175"/>
              <a:gd name="T23" fmla="*/ 3 h 268"/>
              <a:gd name="T24" fmla="*/ 4 w 175"/>
              <a:gd name="T25" fmla="*/ 26 h 268"/>
              <a:gd name="T26" fmla="*/ 2 w 175"/>
              <a:gd name="T27" fmla="*/ 31 h 268"/>
              <a:gd name="T28" fmla="*/ 0 w 175"/>
              <a:gd name="T29" fmla="*/ 33 h 268"/>
              <a:gd name="T30" fmla="*/ 2 w 175"/>
              <a:gd name="T31" fmla="*/ 44 h 268"/>
              <a:gd name="T32" fmla="*/ 4 w 175"/>
              <a:gd name="T33" fmla="*/ 46 h 268"/>
              <a:gd name="T34" fmla="*/ 20 w 175"/>
              <a:gd name="T35" fmla="*/ 96 h 268"/>
              <a:gd name="T36" fmla="*/ 21 w 175"/>
              <a:gd name="T37" fmla="*/ 101 h 268"/>
              <a:gd name="T38" fmla="*/ 25 w 175"/>
              <a:gd name="T39" fmla="*/ 111 h 268"/>
              <a:gd name="T40" fmla="*/ 25 w 175"/>
              <a:gd name="T41" fmla="*/ 116 h 268"/>
              <a:gd name="T42" fmla="*/ 27 w 175"/>
              <a:gd name="T43" fmla="*/ 118 h 268"/>
              <a:gd name="T44" fmla="*/ 27 w 175"/>
              <a:gd name="T45" fmla="*/ 119 h 268"/>
              <a:gd name="T46" fmla="*/ 27 w 175"/>
              <a:gd name="T47" fmla="*/ 121 h 268"/>
              <a:gd name="T48" fmla="*/ 34 w 175"/>
              <a:gd name="T49" fmla="*/ 136 h 268"/>
              <a:gd name="T50" fmla="*/ 34 w 175"/>
              <a:gd name="T51" fmla="*/ 137 h 268"/>
              <a:gd name="T52" fmla="*/ 34 w 175"/>
              <a:gd name="T53" fmla="*/ 141 h 268"/>
              <a:gd name="T54" fmla="*/ 43 w 175"/>
              <a:gd name="T55" fmla="*/ 168 h 268"/>
              <a:gd name="T56" fmla="*/ 51 w 175"/>
              <a:gd name="T57" fmla="*/ 198 h 268"/>
              <a:gd name="T58" fmla="*/ 51 w 175"/>
              <a:gd name="T59" fmla="*/ 199 h 268"/>
              <a:gd name="T60" fmla="*/ 57 w 175"/>
              <a:gd name="T61" fmla="*/ 212 h 268"/>
              <a:gd name="T62" fmla="*/ 62 w 175"/>
              <a:gd name="T63" fmla="*/ 230 h 268"/>
              <a:gd name="T64" fmla="*/ 62 w 175"/>
              <a:gd name="T65" fmla="*/ 235 h 268"/>
              <a:gd name="T66" fmla="*/ 64 w 175"/>
              <a:gd name="T67" fmla="*/ 237 h 268"/>
              <a:gd name="T68" fmla="*/ 65 w 175"/>
              <a:gd name="T69" fmla="*/ 243 h 268"/>
              <a:gd name="T70" fmla="*/ 67 w 175"/>
              <a:gd name="T71" fmla="*/ 250 h 268"/>
              <a:gd name="T72" fmla="*/ 72 w 175"/>
              <a:gd name="T73" fmla="*/ 268 h 268"/>
              <a:gd name="T74" fmla="*/ 104 w 175"/>
              <a:gd name="T75" fmla="*/ 263 h 268"/>
              <a:gd name="T76" fmla="*/ 129 w 175"/>
              <a:gd name="T77" fmla="*/ 258 h 268"/>
              <a:gd name="T78" fmla="*/ 146 w 175"/>
              <a:gd name="T79" fmla="*/ 255 h 268"/>
              <a:gd name="T80" fmla="*/ 162 w 175"/>
              <a:gd name="T81" fmla="*/ 252 h 268"/>
              <a:gd name="T82" fmla="*/ 175 w 175"/>
              <a:gd name="T83" fmla="*/ 250 h 268"/>
              <a:gd name="T84" fmla="*/ 150 w 175"/>
              <a:gd name="T85" fmla="*/ 183 h 268"/>
              <a:gd name="T86" fmla="*/ 148 w 175"/>
              <a:gd name="T87" fmla="*/ 190 h 268"/>
              <a:gd name="T88" fmla="*/ 109 w 175"/>
              <a:gd name="T89" fmla="*/ 163 h 268"/>
              <a:gd name="T90" fmla="*/ 95 w 175"/>
              <a:gd name="T91" fmla="*/ 147 h 268"/>
              <a:gd name="T92" fmla="*/ 83 w 175"/>
              <a:gd name="T93" fmla="*/ 109 h 268"/>
              <a:gd name="T94" fmla="*/ 60 w 175"/>
              <a:gd name="T95" fmla="*/ 92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268"/>
              <a:gd name="T146" fmla="*/ 175 w 175"/>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noFill/>
          <a:ln w="9525">
            <a:noFill/>
            <a:round/>
            <a:headEnd/>
            <a:tailEnd/>
          </a:ln>
        </p:spPr>
        <p:txBody>
          <a:bodyPr/>
          <a:lstStyle/>
          <a:p>
            <a:endParaRPr lang="en-US">
              <a:latin typeface="Calibri" pitchFamily="34" charset="0"/>
            </a:endParaRPr>
          </a:p>
        </p:txBody>
      </p:sp>
      <p:sp>
        <p:nvSpPr>
          <p:cNvPr id="453" name="Freeform 23"/>
          <p:cNvSpPr>
            <a:spLocks/>
          </p:cNvSpPr>
          <p:nvPr/>
        </p:nvSpPr>
        <p:spPr bwMode="auto">
          <a:xfrm>
            <a:off x="7273448" y="3150778"/>
            <a:ext cx="131331" cy="210391"/>
          </a:xfrm>
          <a:custGeom>
            <a:avLst/>
            <a:gdLst/>
            <a:ahLst/>
            <a:cxnLst>
              <a:cxn ang="0">
                <a:pos x="60" y="92"/>
              </a:cxn>
              <a:cxn ang="0">
                <a:pos x="44" y="67"/>
              </a:cxn>
              <a:cxn ang="0">
                <a:pos x="43" y="49"/>
              </a:cxn>
              <a:cxn ang="0">
                <a:pos x="43" y="47"/>
              </a:cxn>
              <a:cxn ang="0">
                <a:pos x="41" y="43"/>
              </a:cxn>
              <a:cxn ang="0">
                <a:pos x="46" y="28"/>
              </a:cxn>
              <a:cxn ang="0">
                <a:pos x="51" y="10"/>
              </a:cxn>
              <a:cxn ang="0">
                <a:pos x="57" y="5"/>
              </a:cxn>
              <a:cxn ang="0">
                <a:pos x="55" y="5"/>
              </a:cxn>
              <a:cxn ang="0">
                <a:pos x="41" y="0"/>
              </a:cxn>
              <a:cxn ang="0">
                <a:pos x="27" y="3"/>
              </a:cxn>
              <a:cxn ang="0">
                <a:pos x="25" y="3"/>
              </a:cxn>
              <a:cxn ang="0">
                <a:pos x="4" y="26"/>
              </a:cxn>
              <a:cxn ang="0">
                <a:pos x="2" y="31"/>
              </a:cxn>
              <a:cxn ang="0">
                <a:pos x="0" y="33"/>
              </a:cxn>
              <a:cxn ang="0">
                <a:pos x="2" y="44"/>
              </a:cxn>
              <a:cxn ang="0">
                <a:pos x="4" y="46"/>
              </a:cxn>
              <a:cxn ang="0">
                <a:pos x="20" y="96"/>
              </a:cxn>
              <a:cxn ang="0">
                <a:pos x="21" y="101"/>
              </a:cxn>
              <a:cxn ang="0">
                <a:pos x="25" y="111"/>
              </a:cxn>
              <a:cxn ang="0">
                <a:pos x="25" y="116"/>
              </a:cxn>
              <a:cxn ang="0">
                <a:pos x="27" y="118"/>
              </a:cxn>
              <a:cxn ang="0">
                <a:pos x="27" y="119"/>
              </a:cxn>
              <a:cxn ang="0">
                <a:pos x="27" y="121"/>
              </a:cxn>
              <a:cxn ang="0">
                <a:pos x="34" y="136"/>
              </a:cxn>
              <a:cxn ang="0">
                <a:pos x="34" y="137"/>
              </a:cxn>
              <a:cxn ang="0">
                <a:pos x="34" y="141"/>
              </a:cxn>
              <a:cxn ang="0">
                <a:pos x="43" y="168"/>
              </a:cxn>
              <a:cxn ang="0">
                <a:pos x="51" y="198"/>
              </a:cxn>
              <a:cxn ang="0">
                <a:pos x="51" y="199"/>
              </a:cxn>
              <a:cxn ang="0">
                <a:pos x="57" y="212"/>
              </a:cxn>
              <a:cxn ang="0">
                <a:pos x="62" y="230"/>
              </a:cxn>
              <a:cxn ang="0">
                <a:pos x="62" y="235"/>
              </a:cxn>
              <a:cxn ang="0">
                <a:pos x="64" y="237"/>
              </a:cxn>
              <a:cxn ang="0">
                <a:pos x="65" y="243"/>
              </a:cxn>
              <a:cxn ang="0">
                <a:pos x="67" y="250"/>
              </a:cxn>
              <a:cxn ang="0">
                <a:pos x="72" y="268"/>
              </a:cxn>
              <a:cxn ang="0">
                <a:pos x="104" y="263"/>
              </a:cxn>
              <a:cxn ang="0">
                <a:pos x="129" y="258"/>
              </a:cxn>
              <a:cxn ang="0">
                <a:pos x="146" y="255"/>
              </a:cxn>
              <a:cxn ang="0">
                <a:pos x="162" y="252"/>
              </a:cxn>
              <a:cxn ang="0">
                <a:pos x="175" y="250"/>
              </a:cxn>
              <a:cxn ang="0">
                <a:pos x="150" y="183"/>
              </a:cxn>
              <a:cxn ang="0">
                <a:pos x="148" y="190"/>
              </a:cxn>
              <a:cxn ang="0">
                <a:pos x="109" y="163"/>
              </a:cxn>
              <a:cxn ang="0">
                <a:pos x="95" y="147"/>
              </a:cxn>
              <a:cxn ang="0">
                <a:pos x="83" y="109"/>
              </a:cxn>
              <a:cxn ang="0">
                <a:pos x="60" y="92"/>
              </a:cxn>
            </a:cxnLst>
            <a:rect l="0" t="0" r="r" b="b"/>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solidFill>
            <a:srgbClr val="FFBF3F"/>
          </a:soli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15" name="Freeform 24"/>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9525">
            <a:noFill/>
            <a:round/>
            <a:headEnd/>
            <a:tailEnd/>
          </a:ln>
        </p:spPr>
        <p:txBody>
          <a:bodyPr/>
          <a:lstStyle/>
          <a:p>
            <a:endParaRPr lang="en-US">
              <a:latin typeface="Calibri" pitchFamily="34" charset="0"/>
            </a:endParaRPr>
          </a:p>
        </p:txBody>
      </p:sp>
      <p:sp>
        <p:nvSpPr>
          <p:cNvPr id="36916" name="Freeform 25"/>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17" name="Freeform 26"/>
          <p:cNvSpPr>
            <a:spLocks/>
          </p:cNvSpPr>
          <p:nvPr/>
        </p:nvSpPr>
        <p:spPr bwMode="auto">
          <a:xfrm>
            <a:off x="7286625" y="2903538"/>
            <a:ext cx="165100" cy="369887"/>
          </a:xfrm>
          <a:custGeom>
            <a:avLst/>
            <a:gdLst>
              <a:gd name="T0" fmla="*/ 199 w 216"/>
              <a:gd name="T1" fmla="*/ 335 h 467"/>
              <a:gd name="T2" fmla="*/ 211 w 216"/>
              <a:gd name="T3" fmla="*/ 214 h 467"/>
              <a:gd name="T4" fmla="*/ 199 w 216"/>
              <a:gd name="T5" fmla="*/ 142 h 467"/>
              <a:gd name="T6" fmla="*/ 170 w 216"/>
              <a:gd name="T7" fmla="*/ 152 h 467"/>
              <a:gd name="T8" fmla="*/ 160 w 216"/>
              <a:gd name="T9" fmla="*/ 154 h 467"/>
              <a:gd name="T10" fmla="*/ 158 w 216"/>
              <a:gd name="T11" fmla="*/ 142 h 467"/>
              <a:gd name="T12" fmla="*/ 160 w 216"/>
              <a:gd name="T13" fmla="*/ 128 h 467"/>
              <a:gd name="T14" fmla="*/ 158 w 216"/>
              <a:gd name="T15" fmla="*/ 119 h 467"/>
              <a:gd name="T16" fmla="*/ 167 w 216"/>
              <a:gd name="T17" fmla="*/ 116 h 467"/>
              <a:gd name="T18" fmla="*/ 181 w 216"/>
              <a:gd name="T19" fmla="*/ 111 h 467"/>
              <a:gd name="T20" fmla="*/ 181 w 216"/>
              <a:gd name="T21" fmla="*/ 96 h 467"/>
              <a:gd name="T22" fmla="*/ 184 w 216"/>
              <a:gd name="T23" fmla="*/ 80 h 467"/>
              <a:gd name="T24" fmla="*/ 186 w 216"/>
              <a:gd name="T25" fmla="*/ 64 h 467"/>
              <a:gd name="T26" fmla="*/ 188 w 216"/>
              <a:gd name="T27" fmla="*/ 56 h 467"/>
              <a:gd name="T28" fmla="*/ 188 w 216"/>
              <a:gd name="T29" fmla="*/ 43 h 467"/>
              <a:gd name="T30" fmla="*/ 186 w 216"/>
              <a:gd name="T31" fmla="*/ 41 h 467"/>
              <a:gd name="T32" fmla="*/ 133 w 216"/>
              <a:gd name="T33" fmla="*/ 25 h 467"/>
              <a:gd name="T34" fmla="*/ 130 w 216"/>
              <a:gd name="T35" fmla="*/ 25 h 467"/>
              <a:gd name="T36" fmla="*/ 112 w 216"/>
              <a:gd name="T37" fmla="*/ 20 h 467"/>
              <a:gd name="T38" fmla="*/ 89 w 216"/>
              <a:gd name="T39" fmla="*/ 12 h 467"/>
              <a:gd name="T40" fmla="*/ 51 w 216"/>
              <a:gd name="T41" fmla="*/ 0 h 467"/>
              <a:gd name="T42" fmla="*/ 31 w 216"/>
              <a:gd name="T43" fmla="*/ 25 h 467"/>
              <a:gd name="T44" fmla="*/ 19 w 216"/>
              <a:gd name="T45" fmla="*/ 59 h 467"/>
              <a:gd name="T46" fmla="*/ 19 w 216"/>
              <a:gd name="T47" fmla="*/ 62 h 467"/>
              <a:gd name="T48" fmla="*/ 5 w 216"/>
              <a:gd name="T49" fmla="*/ 87 h 467"/>
              <a:gd name="T50" fmla="*/ 3 w 216"/>
              <a:gd name="T51" fmla="*/ 131 h 467"/>
              <a:gd name="T52" fmla="*/ 10 w 216"/>
              <a:gd name="T53" fmla="*/ 157 h 467"/>
              <a:gd name="T54" fmla="*/ 24 w 216"/>
              <a:gd name="T55" fmla="*/ 162 h 467"/>
              <a:gd name="T56" fmla="*/ 61 w 216"/>
              <a:gd name="T57" fmla="*/ 199 h 467"/>
              <a:gd name="T58" fmla="*/ 81 w 216"/>
              <a:gd name="T59" fmla="*/ 212 h 467"/>
              <a:gd name="T60" fmla="*/ 91 w 216"/>
              <a:gd name="T61" fmla="*/ 235 h 467"/>
              <a:gd name="T62" fmla="*/ 70 w 216"/>
              <a:gd name="T63" fmla="*/ 255 h 467"/>
              <a:gd name="T64" fmla="*/ 59 w 216"/>
              <a:gd name="T65" fmla="*/ 268 h 467"/>
              <a:gd name="T66" fmla="*/ 52 w 216"/>
              <a:gd name="T67" fmla="*/ 276 h 467"/>
              <a:gd name="T68" fmla="*/ 52 w 216"/>
              <a:gd name="T69" fmla="*/ 292 h 467"/>
              <a:gd name="T70" fmla="*/ 44 w 216"/>
              <a:gd name="T71" fmla="*/ 297 h 467"/>
              <a:gd name="T72" fmla="*/ 37 w 216"/>
              <a:gd name="T73" fmla="*/ 302 h 467"/>
              <a:gd name="T74" fmla="*/ 14 w 216"/>
              <a:gd name="T75" fmla="*/ 317 h 467"/>
              <a:gd name="T76" fmla="*/ 10 w 216"/>
              <a:gd name="T77" fmla="*/ 322 h 467"/>
              <a:gd name="T78" fmla="*/ 0 w 216"/>
              <a:gd name="T79" fmla="*/ 355 h 467"/>
              <a:gd name="T80" fmla="*/ 8 w 216"/>
              <a:gd name="T81" fmla="*/ 381 h 467"/>
              <a:gd name="T82" fmla="*/ 56 w 216"/>
              <a:gd name="T83" fmla="*/ 410 h 467"/>
              <a:gd name="T84" fmla="*/ 86 w 216"/>
              <a:gd name="T85" fmla="*/ 425 h 467"/>
              <a:gd name="T86" fmla="*/ 119 w 216"/>
              <a:gd name="T87" fmla="*/ 420 h 467"/>
              <a:gd name="T88" fmla="*/ 137 w 216"/>
              <a:gd name="T89" fmla="*/ 462 h 467"/>
              <a:gd name="T90" fmla="*/ 172 w 216"/>
              <a:gd name="T91" fmla="*/ 384 h 467"/>
              <a:gd name="T92" fmla="*/ 197 w 216"/>
              <a:gd name="T93" fmla="*/ 341 h 4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
              <a:gd name="T142" fmla="*/ 0 h 467"/>
              <a:gd name="T143" fmla="*/ 216 w 216"/>
              <a:gd name="T144" fmla="*/ 467 h 4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2"/>
                </a:lnTo>
                <a:lnTo>
                  <a:pt x="188" y="56"/>
                </a:lnTo>
                <a:lnTo>
                  <a:pt x="188" y="46"/>
                </a:lnTo>
                <a:lnTo>
                  <a:pt x="188" y="43"/>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noFill/>
          <a:ln w="9525">
            <a:noFill/>
            <a:round/>
            <a:headEnd/>
            <a:tailEnd/>
          </a:ln>
        </p:spPr>
        <p:txBody>
          <a:bodyPr/>
          <a:lstStyle/>
          <a:p>
            <a:endParaRPr lang="en-US">
              <a:latin typeface="Calibri" pitchFamily="34" charset="0"/>
            </a:endParaRPr>
          </a:p>
        </p:txBody>
      </p:sp>
      <p:sp>
        <p:nvSpPr>
          <p:cNvPr id="457" name="Freeform 27"/>
          <p:cNvSpPr>
            <a:spLocks/>
          </p:cNvSpPr>
          <p:nvPr/>
        </p:nvSpPr>
        <p:spPr bwMode="auto">
          <a:xfrm>
            <a:off x="7286516" y="2903144"/>
            <a:ext cx="165307" cy="363283"/>
          </a:xfrm>
          <a:custGeom>
            <a:avLst/>
            <a:gdLst/>
            <a:ahLst/>
            <a:cxnLst>
              <a:cxn ang="0">
                <a:pos x="199" y="335"/>
              </a:cxn>
              <a:cxn ang="0">
                <a:pos x="211" y="214"/>
              </a:cxn>
              <a:cxn ang="0">
                <a:pos x="199" y="142"/>
              </a:cxn>
              <a:cxn ang="0">
                <a:pos x="170" y="152"/>
              </a:cxn>
              <a:cxn ang="0">
                <a:pos x="160" y="154"/>
              </a:cxn>
              <a:cxn ang="0">
                <a:pos x="158" y="142"/>
              </a:cxn>
              <a:cxn ang="0">
                <a:pos x="160" y="128"/>
              </a:cxn>
              <a:cxn ang="0">
                <a:pos x="158" y="119"/>
              </a:cxn>
              <a:cxn ang="0">
                <a:pos x="167" y="116"/>
              </a:cxn>
              <a:cxn ang="0">
                <a:pos x="181" y="111"/>
              </a:cxn>
              <a:cxn ang="0">
                <a:pos x="181" y="96"/>
              </a:cxn>
              <a:cxn ang="0">
                <a:pos x="184" y="80"/>
              </a:cxn>
              <a:cxn ang="0">
                <a:pos x="186" y="64"/>
              </a:cxn>
              <a:cxn ang="0">
                <a:pos x="188" y="56"/>
              </a:cxn>
              <a:cxn ang="0">
                <a:pos x="188" y="43"/>
              </a:cxn>
              <a:cxn ang="0">
                <a:pos x="186" y="41"/>
              </a:cxn>
              <a:cxn ang="0">
                <a:pos x="133" y="25"/>
              </a:cxn>
              <a:cxn ang="0">
                <a:pos x="130" y="25"/>
              </a:cxn>
              <a:cxn ang="0">
                <a:pos x="112" y="20"/>
              </a:cxn>
              <a:cxn ang="0">
                <a:pos x="89" y="12"/>
              </a:cxn>
              <a:cxn ang="0">
                <a:pos x="51" y="0"/>
              </a:cxn>
              <a:cxn ang="0">
                <a:pos x="31" y="25"/>
              </a:cxn>
              <a:cxn ang="0">
                <a:pos x="19" y="59"/>
              </a:cxn>
              <a:cxn ang="0">
                <a:pos x="19" y="62"/>
              </a:cxn>
              <a:cxn ang="0">
                <a:pos x="5" y="87"/>
              </a:cxn>
              <a:cxn ang="0">
                <a:pos x="3" y="131"/>
              </a:cxn>
              <a:cxn ang="0">
                <a:pos x="10" y="157"/>
              </a:cxn>
              <a:cxn ang="0">
                <a:pos x="24" y="162"/>
              </a:cxn>
              <a:cxn ang="0">
                <a:pos x="61" y="199"/>
              </a:cxn>
              <a:cxn ang="0">
                <a:pos x="81" y="212"/>
              </a:cxn>
              <a:cxn ang="0">
                <a:pos x="91" y="235"/>
              </a:cxn>
              <a:cxn ang="0">
                <a:pos x="70" y="255"/>
              </a:cxn>
              <a:cxn ang="0">
                <a:pos x="59" y="268"/>
              </a:cxn>
              <a:cxn ang="0">
                <a:pos x="52" y="276"/>
              </a:cxn>
              <a:cxn ang="0">
                <a:pos x="52" y="292"/>
              </a:cxn>
              <a:cxn ang="0">
                <a:pos x="44" y="297"/>
              </a:cxn>
              <a:cxn ang="0">
                <a:pos x="37" y="302"/>
              </a:cxn>
              <a:cxn ang="0">
                <a:pos x="14" y="317"/>
              </a:cxn>
              <a:cxn ang="0">
                <a:pos x="10" y="322"/>
              </a:cxn>
              <a:cxn ang="0">
                <a:pos x="0" y="355"/>
              </a:cxn>
              <a:cxn ang="0">
                <a:pos x="8" y="381"/>
              </a:cxn>
              <a:cxn ang="0">
                <a:pos x="56" y="410"/>
              </a:cxn>
              <a:cxn ang="0">
                <a:pos x="86" y="425"/>
              </a:cxn>
              <a:cxn ang="0">
                <a:pos x="119" y="420"/>
              </a:cxn>
              <a:cxn ang="0">
                <a:pos x="137" y="462"/>
              </a:cxn>
              <a:cxn ang="0">
                <a:pos x="172" y="384"/>
              </a:cxn>
              <a:cxn ang="0">
                <a:pos x="197" y="341"/>
              </a:cxn>
            </a:cxnLst>
            <a:rect l="0" t="0" r="r" b="b"/>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4"/>
                </a:lnTo>
                <a:lnTo>
                  <a:pt x="186" y="62"/>
                </a:lnTo>
                <a:lnTo>
                  <a:pt x="188" y="56"/>
                </a:lnTo>
                <a:lnTo>
                  <a:pt x="188" y="46"/>
                </a:lnTo>
                <a:lnTo>
                  <a:pt x="188" y="43"/>
                </a:lnTo>
                <a:lnTo>
                  <a:pt x="186" y="41"/>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gradFill>
            <a:gsLst>
              <a:gs pos="0">
                <a:srgbClr val="FFC000"/>
              </a:gs>
              <a:gs pos="50000">
                <a:srgbClr val="FFBF3F">
                  <a:shade val="67500"/>
                  <a:satMod val="115000"/>
                </a:srgbClr>
              </a:gs>
              <a:gs pos="100000">
                <a:srgbClr val="FFBF3F">
                  <a:shade val="100000"/>
                  <a:satMod val="115000"/>
                </a:srgbClr>
              </a:gs>
            </a:gsLst>
            <a:lin ang="16200000" scaled="1"/>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21" name="Freeform 28"/>
          <p:cNvSpPr>
            <a:spLocks/>
          </p:cNvSpPr>
          <p:nvPr/>
        </p:nvSpPr>
        <p:spPr bwMode="auto">
          <a:xfrm>
            <a:off x="6643688" y="2822575"/>
            <a:ext cx="720725" cy="460375"/>
          </a:xfrm>
          <a:custGeom>
            <a:avLst/>
            <a:gdLst>
              <a:gd name="T0" fmla="*/ 640 w 955"/>
              <a:gd name="T1" fmla="*/ 480 h 581"/>
              <a:gd name="T2" fmla="*/ 684 w 955"/>
              <a:gd name="T3" fmla="*/ 472 h 581"/>
              <a:gd name="T4" fmla="*/ 702 w 955"/>
              <a:gd name="T5" fmla="*/ 469 h 581"/>
              <a:gd name="T6" fmla="*/ 758 w 955"/>
              <a:gd name="T7" fmla="*/ 457 h 581"/>
              <a:gd name="T8" fmla="*/ 809 w 955"/>
              <a:gd name="T9" fmla="*/ 447 h 581"/>
              <a:gd name="T10" fmla="*/ 836 w 955"/>
              <a:gd name="T11" fmla="*/ 418 h 581"/>
              <a:gd name="T12" fmla="*/ 864 w 955"/>
              <a:gd name="T13" fmla="*/ 418 h 581"/>
              <a:gd name="T14" fmla="*/ 892 w 955"/>
              <a:gd name="T15" fmla="*/ 400 h 581"/>
              <a:gd name="T16" fmla="*/ 903 w 955"/>
              <a:gd name="T17" fmla="*/ 393 h 581"/>
              <a:gd name="T18" fmla="*/ 910 w 955"/>
              <a:gd name="T19" fmla="*/ 371 h 581"/>
              <a:gd name="T20" fmla="*/ 920 w 955"/>
              <a:gd name="T21" fmla="*/ 358 h 581"/>
              <a:gd name="T22" fmla="*/ 955 w 955"/>
              <a:gd name="T23" fmla="*/ 331 h 581"/>
              <a:gd name="T24" fmla="*/ 911 w 955"/>
              <a:gd name="T25" fmla="*/ 300 h 581"/>
              <a:gd name="T26" fmla="*/ 864 w 955"/>
              <a:gd name="T27" fmla="*/ 261 h 581"/>
              <a:gd name="T28" fmla="*/ 853 w 955"/>
              <a:gd name="T29" fmla="*/ 232 h 581"/>
              <a:gd name="T30" fmla="*/ 852 w 955"/>
              <a:gd name="T31" fmla="*/ 184 h 581"/>
              <a:gd name="T32" fmla="*/ 869 w 955"/>
              <a:gd name="T33" fmla="*/ 160 h 581"/>
              <a:gd name="T34" fmla="*/ 892 w 955"/>
              <a:gd name="T35" fmla="*/ 104 h 581"/>
              <a:gd name="T36" fmla="*/ 890 w 955"/>
              <a:gd name="T37" fmla="*/ 88 h 581"/>
              <a:gd name="T38" fmla="*/ 848 w 955"/>
              <a:gd name="T39" fmla="*/ 82 h 581"/>
              <a:gd name="T40" fmla="*/ 829 w 955"/>
              <a:gd name="T41" fmla="*/ 37 h 581"/>
              <a:gd name="T42" fmla="*/ 795 w 955"/>
              <a:gd name="T43" fmla="*/ 23 h 581"/>
              <a:gd name="T44" fmla="*/ 753 w 955"/>
              <a:gd name="T45" fmla="*/ 3 h 581"/>
              <a:gd name="T46" fmla="*/ 662 w 955"/>
              <a:gd name="T47" fmla="*/ 23 h 581"/>
              <a:gd name="T48" fmla="*/ 639 w 955"/>
              <a:gd name="T49" fmla="*/ 28 h 581"/>
              <a:gd name="T50" fmla="*/ 558 w 955"/>
              <a:gd name="T51" fmla="*/ 42 h 581"/>
              <a:gd name="T52" fmla="*/ 533 w 955"/>
              <a:gd name="T53" fmla="*/ 49 h 581"/>
              <a:gd name="T54" fmla="*/ 435 w 955"/>
              <a:gd name="T55" fmla="*/ 68 h 581"/>
              <a:gd name="T56" fmla="*/ 415 w 955"/>
              <a:gd name="T57" fmla="*/ 72 h 581"/>
              <a:gd name="T58" fmla="*/ 347 w 955"/>
              <a:gd name="T59" fmla="*/ 85 h 581"/>
              <a:gd name="T60" fmla="*/ 283 w 955"/>
              <a:gd name="T61" fmla="*/ 96 h 581"/>
              <a:gd name="T62" fmla="*/ 229 w 955"/>
              <a:gd name="T63" fmla="*/ 106 h 581"/>
              <a:gd name="T64" fmla="*/ 201 w 955"/>
              <a:gd name="T65" fmla="*/ 111 h 581"/>
              <a:gd name="T66" fmla="*/ 130 w 955"/>
              <a:gd name="T67" fmla="*/ 124 h 581"/>
              <a:gd name="T68" fmla="*/ 49 w 955"/>
              <a:gd name="T69" fmla="*/ 113 h 581"/>
              <a:gd name="T70" fmla="*/ 3 w 955"/>
              <a:gd name="T71" fmla="*/ 168 h 581"/>
              <a:gd name="T72" fmla="*/ 12 w 955"/>
              <a:gd name="T73" fmla="*/ 217 h 581"/>
              <a:gd name="T74" fmla="*/ 21 w 955"/>
              <a:gd name="T75" fmla="*/ 264 h 581"/>
              <a:gd name="T76" fmla="*/ 32 w 955"/>
              <a:gd name="T77" fmla="*/ 312 h 581"/>
              <a:gd name="T78" fmla="*/ 39 w 955"/>
              <a:gd name="T79" fmla="*/ 354 h 581"/>
              <a:gd name="T80" fmla="*/ 42 w 955"/>
              <a:gd name="T81" fmla="*/ 375 h 581"/>
              <a:gd name="T82" fmla="*/ 47 w 955"/>
              <a:gd name="T83" fmla="*/ 408 h 581"/>
              <a:gd name="T84" fmla="*/ 54 w 955"/>
              <a:gd name="T85" fmla="*/ 439 h 581"/>
              <a:gd name="T86" fmla="*/ 62 w 955"/>
              <a:gd name="T87" fmla="*/ 478 h 581"/>
              <a:gd name="T88" fmla="*/ 67 w 955"/>
              <a:gd name="T89" fmla="*/ 500 h 581"/>
              <a:gd name="T90" fmla="*/ 70 w 955"/>
              <a:gd name="T91" fmla="*/ 529 h 581"/>
              <a:gd name="T92" fmla="*/ 79 w 955"/>
              <a:gd name="T93" fmla="*/ 580 h 581"/>
              <a:gd name="T94" fmla="*/ 95 w 955"/>
              <a:gd name="T95" fmla="*/ 580 h 581"/>
              <a:gd name="T96" fmla="*/ 174 w 955"/>
              <a:gd name="T97" fmla="*/ 567 h 581"/>
              <a:gd name="T98" fmla="*/ 199 w 955"/>
              <a:gd name="T99" fmla="*/ 562 h 581"/>
              <a:gd name="T100" fmla="*/ 243 w 955"/>
              <a:gd name="T101" fmla="*/ 555 h 581"/>
              <a:gd name="T102" fmla="*/ 255 w 955"/>
              <a:gd name="T103" fmla="*/ 552 h 581"/>
              <a:gd name="T104" fmla="*/ 329 w 955"/>
              <a:gd name="T105" fmla="*/ 537 h 581"/>
              <a:gd name="T106" fmla="*/ 345 w 955"/>
              <a:gd name="T107" fmla="*/ 536 h 581"/>
              <a:gd name="T108" fmla="*/ 412 w 955"/>
              <a:gd name="T109" fmla="*/ 524 h 581"/>
              <a:gd name="T110" fmla="*/ 431 w 955"/>
              <a:gd name="T111" fmla="*/ 521 h 581"/>
              <a:gd name="T112" fmla="*/ 472 w 955"/>
              <a:gd name="T113" fmla="*/ 513 h 581"/>
              <a:gd name="T114" fmla="*/ 554 w 955"/>
              <a:gd name="T115" fmla="*/ 498 h 581"/>
              <a:gd name="T116" fmla="*/ 591 w 955"/>
              <a:gd name="T117" fmla="*/ 490 h 5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581"/>
              <a:gd name="T179" fmla="*/ 955 w 955"/>
              <a:gd name="T180" fmla="*/ 581 h 5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noFill/>
          <a:ln w="9525">
            <a:noFill/>
            <a:round/>
            <a:headEnd/>
            <a:tailEnd/>
          </a:ln>
        </p:spPr>
        <p:txBody>
          <a:bodyPr/>
          <a:lstStyle/>
          <a:p>
            <a:endParaRPr lang="en-US">
              <a:latin typeface="Calibri" pitchFamily="34" charset="0"/>
            </a:endParaRPr>
          </a:p>
        </p:txBody>
      </p:sp>
      <p:sp>
        <p:nvSpPr>
          <p:cNvPr id="459" name="Freeform 29"/>
          <p:cNvSpPr>
            <a:spLocks/>
          </p:cNvSpPr>
          <p:nvPr/>
        </p:nvSpPr>
        <p:spPr bwMode="auto">
          <a:xfrm>
            <a:off x="6642930" y="2822777"/>
            <a:ext cx="721992" cy="460638"/>
          </a:xfrm>
          <a:custGeom>
            <a:avLst/>
            <a:gdLst/>
            <a:ahLst/>
            <a:cxnLst>
              <a:cxn ang="0">
                <a:pos x="640" y="480"/>
              </a:cxn>
              <a:cxn ang="0">
                <a:pos x="684" y="472"/>
              </a:cxn>
              <a:cxn ang="0">
                <a:pos x="702" y="469"/>
              </a:cxn>
              <a:cxn ang="0">
                <a:pos x="758" y="457"/>
              </a:cxn>
              <a:cxn ang="0">
                <a:pos x="809" y="447"/>
              </a:cxn>
              <a:cxn ang="0">
                <a:pos x="836" y="418"/>
              </a:cxn>
              <a:cxn ang="0">
                <a:pos x="864" y="418"/>
              </a:cxn>
              <a:cxn ang="0">
                <a:pos x="892" y="400"/>
              </a:cxn>
              <a:cxn ang="0">
                <a:pos x="903" y="393"/>
              </a:cxn>
              <a:cxn ang="0">
                <a:pos x="910" y="371"/>
              </a:cxn>
              <a:cxn ang="0">
                <a:pos x="920" y="358"/>
              </a:cxn>
              <a:cxn ang="0">
                <a:pos x="955" y="331"/>
              </a:cxn>
              <a:cxn ang="0">
                <a:pos x="911" y="300"/>
              </a:cxn>
              <a:cxn ang="0">
                <a:pos x="864" y="261"/>
              </a:cxn>
              <a:cxn ang="0">
                <a:pos x="853" y="232"/>
              </a:cxn>
              <a:cxn ang="0">
                <a:pos x="852" y="184"/>
              </a:cxn>
              <a:cxn ang="0">
                <a:pos x="869" y="160"/>
              </a:cxn>
              <a:cxn ang="0">
                <a:pos x="892" y="104"/>
              </a:cxn>
              <a:cxn ang="0">
                <a:pos x="890" y="88"/>
              </a:cxn>
              <a:cxn ang="0">
                <a:pos x="848" y="82"/>
              </a:cxn>
              <a:cxn ang="0">
                <a:pos x="829" y="37"/>
              </a:cxn>
              <a:cxn ang="0">
                <a:pos x="795" y="23"/>
              </a:cxn>
              <a:cxn ang="0">
                <a:pos x="753" y="3"/>
              </a:cxn>
              <a:cxn ang="0">
                <a:pos x="662" y="23"/>
              </a:cxn>
              <a:cxn ang="0">
                <a:pos x="639" y="28"/>
              </a:cxn>
              <a:cxn ang="0">
                <a:pos x="558" y="42"/>
              </a:cxn>
              <a:cxn ang="0">
                <a:pos x="533" y="49"/>
              </a:cxn>
              <a:cxn ang="0">
                <a:pos x="435" y="68"/>
              </a:cxn>
              <a:cxn ang="0">
                <a:pos x="415" y="72"/>
              </a:cxn>
              <a:cxn ang="0">
                <a:pos x="347" y="85"/>
              </a:cxn>
              <a:cxn ang="0">
                <a:pos x="283" y="96"/>
              </a:cxn>
              <a:cxn ang="0">
                <a:pos x="229" y="106"/>
              </a:cxn>
              <a:cxn ang="0">
                <a:pos x="201" y="111"/>
              </a:cxn>
              <a:cxn ang="0">
                <a:pos x="130" y="124"/>
              </a:cxn>
              <a:cxn ang="0">
                <a:pos x="49" y="113"/>
              </a:cxn>
              <a:cxn ang="0">
                <a:pos x="3" y="168"/>
              </a:cxn>
              <a:cxn ang="0">
                <a:pos x="12" y="217"/>
              </a:cxn>
              <a:cxn ang="0">
                <a:pos x="21" y="264"/>
              </a:cxn>
              <a:cxn ang="0">
                <a:pos x="32" y="312"/>
              </a:cxn>
              <a:cxn ang="0">
                <a:pos x="39" y="354"/>
              </a:cxn>
              <a:cxn ang="0">
                <a:pos x="42" y="375"/>
              </a:cxn>
              <a:cxn ang="0">
                <a:pos x="47" y="408"/>
              </a:cxn>
              <a:cxn ang="0">
                <a:pos x="54" y="439"/>
              </a:cxn>
              <a:cxn ang="0">
                <a:pos x="62" y="478"/>
              </a:cxn>
              <a:cxn ang="0">
                <a:pos x="67" y="500"/>
              </a:cxn>
              <a:cxn ang="0">
                <a:pos x="70" y="529"/>
              </a:cxn>
              <a:cxn ang="0">
                <a:pos x="79" y="580"/>
              </a:cxn>
              <a:cxn ang="0">
                <a:pos x="95" y="580"/>
              </a:cxn>
              <a:cxn ang="0">
                <a:pos x="174" y="567"/>
              </a:cxn>
              <a:cxn ang="0">
                <a:pos x="199" y="562"/>
              </a:cxn>
              <a:cxn ang="0">
                <a:pos x="243" y="555"/>
              </a:cxn>
              <a:cxn ang="0">
                <a:pos x="255" y="552"/>
              </a:cxn>
              <a:cxn ang="0">
                <a:pos x="329" y="537"/>
              </a:cxn>
              <a:cxn ang="0">
                <a:pos x="345" y="536"/>
              </a:cxn>
              <a:cxn ang="0">
                <a:pos x="412" y="524"/>
              </a:cxn>
              <a:cxn ang="0">
                <a:pos x="431" y="521"/>
              </a:cxn>
              <a:cxn ang="0">
                <a:pos x="472" y="513"/>
              </a:cxn>
              <a:cxn ang="0">
                <a:pos x="554" y="498"/>
              </a:cxn>
              <a:cxn ang="0">
                <a:pos x="591" y="490"/>
              </a:cxn>
            </a:cxnLst>
            <a:rect l="0" t="0" r="r" b="b"/>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25" name="Freeform 30"/>
          <p:cNvSpPr>
            <a:spLocks/>
          </p:cNvSpPr>
          <p:nvPr/>
        </p:nvSpPr>
        <p:spPr bwMode="auto">
          <a:xfrm>
            <a:off x="6402388" y="3275013"/>
            <a:ext cx="954087" cy="538162"/>
          </a:xfrm>
          <a:custGeom>
            <a:avLst/>
            <a:gdLst>
              <a:gd name="T0" fmla="*/ 1172 w 1262"/>
              <a:gd name="T1" fmla="*/ 407 h 682"/>
              <a:gd name="T2" fmla="*/ 1204 w 1262"/>
              <a:gd name="T3" fmla="*/ 417 h 682"/>
              <a:gd name="T4" fmla="*/ 1201 w 1262"/>
              <a:gd name="T5" fmla="*/ 492 h 682"/>
              <a:gd name="T6" fmla="*/ 1164 w 1262"/>
              <a:gd name="T7" fmla="*/ 499 h 682"/>
              <a:gd name="T8" fmla="*/ 1100 w 1262"/>
              <a:gd name="T9" fmla="*/ 512 h 682"/>
              <a:gd name="T10" fmla="*/ 1055 w 1262"/>
              <a:gd name="T11" fmla="*/ 521 h 682"/>
              <a:gd name="T12" fmla="*/ 958 w 1262"/>
              <a:gd name="T13" fmla="*/ 539 h 682"/>
              <a:gd name="T14" fmla="*/ 921 w 1262"/>
              <a:gd name="T15" fmla="*/ 548 h 682"/>
              <a:gd name="T16" fmla="*/ 859 w 1262"/>
              <a:gd name="T17" fmla="*/ 559 h 682"/>
              <a:gd name="T18" fmla="*/ 803 w 1262"/>
              <a:gd name="T19" fmla="*/ 569 h 682"/>
              <a:gd name="T20" fmla="*/ 787 w 1262"/>
              <a:gd name="T21" fmla="*/ 570 h 682"/>
              <a:gd name="T22" fmla="*/ 676 w 1262"/>
              <a:gd name="T23" fmla="*/ 592 h 682"/>
              <a:gd name="T24" fmla="*/ 597 w 1262"/>
              <a:gd name="T25" fmla="*/ 605 h 682"/>
              <a:gd name="T26" fmla="*/ 527 w 1262"/>
              <a:gd name="T27" fmla="*/ 613 h 682"/>
              <a:gd name="T28" fmla="*/ 472 w 1262"/>
              <a:gd name="T29" fmla="*/ 621 h 682"/>
              <a:gd name="T30" fmla="*/ 454 w 1262"/>
              <a:gd name="T31" fmla="*/ 624 h 682"/>
              <a:gd name="T32" fmla="*/ 363 w 1262"/>
              <a:gd name="T33" fmla="*/ 634 h 682"/>
              <a:gd name="T34" fmla="*/ 312 w 1262"/>
              <a:gd name="T35" fmla="*/ 634 h 682"/>
              <a:gd name="T36" fmla="*/ 243 w 1262"/>
              <a:gd name="T37" fmla="*/ 649 h 682"/>
              <a:gd name="T38" fmla="*/ 192 w 1262"/>
              <a:gd name="T39" fmla="*/ 655 h 682"/>
              <a:gd name="T40" fmla="*/ 131 w 1262"/>
              <a:gd name="T41" fmla="*/ 665 h 682"/>
              <a:gd name="T42" fmla="*/ 9 w 1262"/>
              <a:gd name="T43" fmla="*/ 682 h 682"/>
              <a:gd name="T44" fmla="*/ 32 w 1262"/>
              <a:gd name="T45" fmla="*/ 665 h 682"/>
              <a:gd name="T46" fmla="*/ 138 w 1262"/>
              <a:gd name="T47" fmla="*/ 580 h 682"/>
              <a:gd name="T48" fmla="*/ 180 w 1262"/>
              <a:gd name="T49" fmla="*/ 531 h 682"/>
              <a:gd name="T50" fmla="*/ 247 w 1262"/>
              <a:gd name="T51" fmla="*/ 463 h 682"/>
              <a:gd name="T52" fmla="*/ 293 w 1262"/>
              <a:gd name="T53" fmla="*/ 515 h 682"/>
              <a:gd name="T54" fmla="*/ 372 w 1262"/>
              <a:gd name="T55" fmla="*/ 502 h 682"/>
              <a:gd name="T56" fmla="*/ 432 w 1262"/>
              <a:gd name="T57" fmla="*/ 472 h 682"/>
              <a:gd name="T58" fmla="*/ 483 w 1262"/>
              <a:gd name="T59" fmla="*/ 440 h 682"/>
              <a:gd name="T60" fmla="*/ 518 w 1262"/>
              <a:gd name="T61" fmla="*/ 401 h 682"/>
              <a:gd name="T62" fmla="*/ 537 w 1262"/>
              <a:gd name="T63" fmla="*/ 337 h 682"/>
              <a:gd name="T64" fmla="*/ 555 w 1262"/>
              <a:gd name="T65" fmla="*/ 281 h 682"/>
              <a:gd name="T66" fmla="*/ 590 w 1262"/>
              <a:gd name="T67" fmla="*/ 206 h 682"/>
              <a:gd name="T68" fmla="*/ 650 w 1262"/>
              <a:gd name="T69" fmla="*/ 210 h 682"/>
              <a:gd name="T70" fmla="*/ 694 w 1262"/>
              <a:gd name="T71" fmla="*/ 151 h 682"/>
              <a:gd name="T72" fmla="*/ 745 w 1262"/>
              <a:gd name="T73" fmla="*/ 69 h 682"/>
              <a:gd name="T74" fmla="*/ 768 w 1262"/>
              <a:gd name="T75" fmla="*/ 12 h 682"/>
              <a:gd name="T76" fmla="*/ 808 w 1262"/>
              <a:gd name="T77" fmla="*/ 33 h 682"/>
              <a:gd name="T78" fmla="*/ 850 w 1262"/>
              <a:gd name="T79" fmla="*/ 10 h 682"/>
              <a:gd name="T80" fmla="*/ 887 w 1262"/>
              <a:gd name="T81" fmla="*/ 43 h 682"/>
              <a:gd name="T82" fmla="*/ 952 w 1262"/>
              <a:gd name="T83" fmla="*/ 61 h 682"/>
              <a:gd name="T84" fmla="*/ 977 w 1262"/>
              <a:gd name="T85" fmla="*/ 90 h 682"/>
              <a:gd name="T86" fmla="*/ 970 w 1262"/>
              <a:gd name="T87" fmla="*/ 116 h 682"/>
              <a:gd name="T88" fmla="*/ 952 w 1262"/>
              <a:gd name="T89" fmla="*/ 128 h 682"/>
              <a:gd name="T90" fmla="*/ 965 w 1262"/>
              <a:gd name="T91" fmla="*/ 185 h 682"/>
              <a:gd name="T92" fmla="*/ 1030 w 1262"/>
              <a:gd name="T93" fmla="*/ 205 h 682"/>
              <a:gd name="T94" fmla="*/ 1141 w 1262"/>
              <a:gd name="T95" fmla="*/ 280 h 682"/>
              <a:gd name="T96" fmla="*/ 1063 w 1262"/>
              <a:gd name="T97" fmla="*/ 257 h 682"/>
              <a:gd name="T98" fmla="*/ 1088 w 1262"/>
              <a:gd name="T99" fmla="*/ 276 h 682"/>
              <a:gd name="T100" fmla="*/ 1155 w 1262"/>
              <a:gd name="T101" fmla="*/ 312 h 682"/>
              <a:gd name="T102" fmla="*/ 1150 w 1262"/>
              <a:gd name="T103" fmla="*/ 360 h 6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2"/>
              <a:gd name="T157" fmla="*/ 0 h 682"/>
              <a:gd name="T158" fmla="*/ 1262 w 1262"/>
              <a:gd name="T159" fmla="*/ 682 h 6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42" y="51"/>
                </a:lnTo>
                <a:lnTo>
                  <a:pt x="845" y="25"/>
                </a:lnTo>
                <a:lnTo>
                  <a:pt x="847" y="17"/>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noFill/>
          <a:ln w="9525">
            <a:noFill/>
            <a:round/>
            <a:headEnd/>
            <a:tailEnd/>
          </a:ln>
        </p:spPr>
        <p:txBody>
          <a:bodyPr/>
          <a:lstStyle/>
          <a:p>
            <a:endParaRPr lang="en-US">
              <a:latin typeface="Calibri" pitchFamily="34" charset="0"/>
            </a:endParaRPr>
          </a:p>
        </p:txBody>
      </p:sp>
      <p:sp>
        <p:nvSpPr>
          <p:cNvPr id="461" name="Freeform 31"/>
          <p:cNvSpPr>
            <a:spLocks/>
          </p:cNvSpPr>
          <p:nvPr/>
        </p:nvSpPr>
        <p:spPr bwMode="auto">
          <a:xfrm>
            <a:off x="6402484" y="3275575"/>
            <a:ext cx="953291" cy="537738"/>
          </a:xfrm>
          <a:custGeom>
            <a:avLst/>
            <a:gdLst/>
            <a:ahLst/>
            <a:cxnLst>
              <a:cxn ang="0">
                <a:pos x="1172" y="407"/>
              </a:cxn>
              <a:cxn ang="0">
                <a:pos x="1204" y="417"/>
              </a:cxn>
              <a:cxn ang="0">
                <a:pos x="1201" y="492"/>
              </a:cxn>
              <a:cxn ang="0">
                <a:pos x="1164" y="499"/>
              </a:cxn>
              <a:cxn ang="0">
                <a:pos x="1100" y="512"/>
              </a:cxn>
              <a:cxn ang="0">
                <a:pos x="1055" y="521"/>
              </a:cxn>
              <a:cxn ang="0">
                <a:pos x="958" y="539"/>
              </a:cxn>
              <a:cxn ang="0">
                <a:pos x="921" y="548"/>
              </a:cxn>
              <a:cxn ang="0">
                <a:pos x="859" y="559"/>
              </a:cxn>
              <a:cxn ang="0">
                <a:pos x="803" y="569"/>
              </a:cxn>
              <a:cxn ang="0">
                <a:pos x="787" y="570"/>
              </a:cxn>
              <a:cxn ang="0">
                <a:pos x="676" y="592"/>
              </a:cxn>
              <a:cxn ang="0">
                <a:pos x="597" y="605"/>
              </a:cxn>
              <a:cxn ang="0">
                <a:pos x="527" y="613"/>
              </a:cxn>
              <a:cxn ang="0">
                <a:pos x="472" y="621"/>
              </a:cxn>
              <a:cxn ang="0">
                <a:pos x="454" y="624"/>
              </a:cxn>
              <a:cxn ang="0">
                <a:pos x="363" y="634"/>
              </a:cxn>
              <a:cxn ang="0">
                <a:pos x="312" y="634"/>
              </a:cxn>
              <a:cxn ang="0">
                <a:pos x="243" y="649"/>
              </a:cxn>
              <a:cxn ang="0">
                <a:pos x="192" y="655"/>
              </a:cxn>
              <a:cxn ang="0">
                <a:pos x="131" y="665"/>
              </a:cxn>
              <a:cxn ang="0">
                <a:pos x="9" y="682"/>
              </a:cxn>
              <a:cxn ang="0">
                <a:pos x="32" y="665"/>
              </a:cxn>
              <a:cxn ang="0">
                <a:pos x="138" y="580"/>
              </a:cxn>
              <a:cxn ang="0">
                <a:pos x="180" y="531"/>
              </a:cxn>
              <a:cxn ang="0">
                <a:pos x="247" y="463"/>
              </a:cxn>
              <a:cxn ang="0">
                <a:pos x="293" y="515"/>
              </a:cxn>
              <a:cxn ang="0">
                <a:pos x="372" y="502"/>
              </a:cxn>
              <a:cxn ang="0">
                <a:pos x="432" y="472"/>
              </a:cxn>
              <a:cxn ang="0">
                <a:pos x="483" y="440"/>
              </a:cxn>
              <a:cxn ang="0">
                <a:pos x="518" y="401"/>
              </a:cxn>
              <a:cxn ang="0">
                <a:pos x="537" y="337"/>
              </a:cxn>
              <a:cxn ang="0">
                <a:pos x="555" y="281"/>
              </a:cxn>
              <a:cxn ang="0">
                <a:pos x="590" y="206"/>
              </a:cxn>
              <a:cxn ang="0">
                <a:pos x="650" y="210"/>
              </a:cxn>
              <a:cxn ang="0">
                <a:pos x="694" y="151"/>
              </a:cxn>
              <a:cxn ang="0">
                <a:pos x="745" y="69"/>
              </a:cxn>
              <a:cxn ang="0">
                <a:pos x="768" y="12"/>
              </a:cxn>
              <a:cxn ang="0">
                <a:pos x="808" y="33"/>
              </a:cxn>
              <a:cxn ang="0">
                <a:pos x="850" y="10"/>
              </a:cxn>
              <a:cxn ang="0">
                <a:pos x="887" y="43"/>
              </a:cxn>
              <a:cxn ang="0">
                <a:pos x="952" y="61"/>
              </a:cxn>
              <a:cxn ang="0">
                <a:pos x="977" y="90"/>
              </a:cxn>
              <a:cxn ang="0">
                <a:pos x="970" y="116"/>
              </a:cxn>
              <a:cxn ang="0">
                <a:pos x="952" y="128"/>
              </a:cxn>
              <a:cxn ang="0">
                <a:pos x="965" y="185"/>
              </a:cxn>
              <a:cxn ang="0">
                <a:pos x="1030" y="205"/>
              </a:cxn>
              <a:cxn ang="0">
                <a:pos x="1141" y="280"/>
              </a:cxn>
              <a:cxn ang="0">
                <a:pos x="1063" y="257"/>
              </a:cxn>
              <a:cxn ang="0">
                <a:pos x="1088" y="276"/>
              </a:cxn>
              <a:cxn ang="0">
                <a:pos x="1155" y="312"/>
              </a:cxn>
              <a:cxn ang="0">
                <a:pos x="1150" y="360"/>
              </a:cxn>
            </a:cxnLst>
            <a:rect l="0" t="0" r="r" b="b"/>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08" y="33"/>
                </a:lnTo>
                <a:lnTo>
                  <a:pt x="842" y="51"/>
                </a:lnTo>
                <a:lnTo>
                  <a:pt x="845" y="25"/>
                </a:lnTo>
                <a:lnTo>
                  <a:pt x="847" y="17"/>
                </a:lnTo>
                <a:lnTo>
                  <a:pt x="850" y="10"/>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29" name="Freeform 32"/>
          <p:cNvSpPr>
            <a:spLocks/>
          </p:cNvSpPr>
          <p:nvPr/>
        </p:nvSpPr>
        <p:spPr bwMode="auto">
          <a:xfrm>
            <a:off x="7313613" y="3416300"/>
            <a:ext cx="66675" cy="160338"/>
          </a:xfrm>
          <a:custGeom>
            <a:avLst/>
            <a:gdLst>
              <a:gd name="T0" fmla="*/ 0 w 88"/>
              <a:gd name="T1" fmla="*/ 115 h 203"/>
              <a:gd name="T2" fmla="*/ 0 w 88"/>
              <a:gd name="T3" fmla="*/ 174 h 203"/>
              <a:gd name="T4" fmla="*/ 17 w 88"/>
              <a:gd name="T5" fmla="*/ 203 h 203"/>
              <a:gd name="T6" fmla="*/ 17 w 88"/>
              <a:gd name="T7" fmla="*/ 195 h 203"/>
              <a:gd name="T8" fmla="*/ 24 w 88"/>
              <a:gd name="T9" fmla="*/ 193 h 203"/>
              <a:gd name="T10" fmla="*/ 23 w 88"/>
              <a:gd name="T11" fmla="*/ 198 h 203"/>
              <a:gd name="T12" fmla="*/ 37 w 88"/>
              <a:gd name="T13" fmla="*/ 169 h 203"/>
              <a:gd name="T14" fmla="*/ 47 w 88"/>
              <a:gd name="T15" fmla="*/ 121 h 203"/>
              <a:gd name="T16" fmla="*/ 56 w 88"/>
              <a:gd name="T17" fmla="*/ 48 h 203"/>
              <a:gd name="T18" fmla="*/ 65 w 88"/>
              <a:gd name="T19" fmla="*/ 36 h 203"/>
              <a:gd name="T20" fmla="*/ 76 w 88"/>
              <a:gd name="T21" fmla="*/ 36 h 203"/>
              <a:gd name="T22" fmla="*/ 88 w 88"/>
              <a:gd name="T23" fmla="*/ 0 h 203"/>
              <a:gd name="T24" fmla="*/ 63 w 88"/>
              <a:gd name="T25" fmla="*/ 7 h 203"/>
              <a:gd name="T26" fmla="*/ 53 w 88"/>
              <a:gd name="T27" fmla="*/ 12 h 203"/>
              <a:gd name="T28" fmla="*/ 30 w 88"/>
              <a:gd name="T29" fmla="*/ 20 h 203"/>
              <a:gd name="T30" fmla="*/ 26 w 88"/>
              <a:gd name="T31" fmla="*/ 28 h 203"/>
              <a:gd name="T32" fmla="*/ 14 w 88"/>
              <a:gd name="T33" fmla="*/ 41 h 203"/>
              <a:gd name="T34" fmla="*/ 26 w 88"/>
              <a:gd name="T35" fmla="*/ 45 h 203"/>
              <a:gd name="T36" fmla="*/ 2 w 88"/>
              <a:gd name="T37" fmla="*/ 98 h 203"/>
              <a:gd name="T38" fmla="*/ 0 w 88"/>
              <a:gd name="T39" fmla="*/ 115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203"/>
              <a:gd name="T62" fmla="*/ 88 w 88"/>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noFill/>
          <a:ln w="9525">
            <a:noFill/>
            <a:round/>
            <a:headEnd/>
            <a:tailEnd/>
          </a:ln>
        </p:spPr>
        <p:txBody>
          <a:bodyPr/>
          <a:lstStyle/>
          <a:p>
            <a:endParaRPr lang="en-US">
              <a:latin typeface="Calibri" pitchFamily="34" charset="0"/>
            </a:endParaRPr>
          </a:p>
        </p:txBody>
      </p:sp>
      <p:sp>
        <p:nvSpPr>
          <p:cNvPr id="463" name="Freeform 33"/>
          <p:cNvSpPr>
            <a:spLocks/>
          </p:cNvSpPr>
          <p:nvPr/>
        </p:nvSpPr>
        <p:spPr bwMode="auto">
          <a:xfrm>
            <a:off x="7313305" y="3416706"/>
            <a:ext cx="66645" cy="159426"/>
          </a:xfrm>
          <a:custGeom>
            <a:avLst/>
            <a:gdLst/>
            <a:ahLst/>
            <a:cxnLst>
              <a:cxn ang="0">
                <a:pos x="0" y="115"/>
              </a:cxn>
              <a:cxn ang="0">
                <a:pos x="0" y="174"/>
              </a:cxn>
              <a:cxn ang="0">
                <a:pos x="17" y="203"/>
              </a:cxn>
              <a:cxn ang="0">
                <a:pos x="17" y="195"/>
              </a:cxn>
              <a:cxn ang="0">
                <a:pos x="24" y="193"/>
              </a:cxn>
              <a:cxn ang="0">
                <a:pos x="23" y="198"/>
              </a:cxn>
              <a:cxn ang="0">
                <a:pos x="37" y="169"/>
              </a:cxn>
              <a:cxn ang="0">
                <a:pos x="47" y="121"/>
              </a:cxn>
              <a:cxn ang="0">
                <a:pos x="56" y="48"/>
              </a:cxn>
              <a:cxn ang="0">
                <a:pos x="65" y="36"/>
              </a:cxn>
              <a:cxn ang="0">
                <a:pos x="76" y="36"/>
              </a:cxn>
              <a:cxn ang="0">
                <a:pos x="88" y="0"/>
              </a:cxn>
              <a:cxn ang="0">
                <a:pos x="63" y="7"/>
              </a:cxn>
              <a:cxn ang="0">
                <a:pos x="53" y="12"/>
              </a:cxn>
              <a:cxn ang="0">
                <a:pos x="30" y="20"/>
              </a:cxn>
              <a:cxn ang="0">
                <a:pos x="26" y="28"/>
              </a:cxn>
              <a:cxn ang="0">
                <a:pos x="14" y="41"/>
              </a:cxn>
              <a:cxn ang="0">
                <a:pos x="26" y="45"/>
              </a:cxn>
              <a:cxn ang="0">
                <a:pos x="2" y="98"/>
              </a:cxn>
              <a:cxn ang="0">
                <a:pos x="0" y="115"/>
              </a:cxn>
            </a:cxnLst>
            <a:rect l="0" t="0" r="r" b="b"/>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33" name="Freeform 36"/>
          <p:cNvSpPr>
            <a:spLocks/>
          </p:cNvSpPr>
          <p:nvPr/>
        </p:nvSpPr>
        <p:spPr bwMode="auto">
          <a:xfrm>
            <a:off x="5868988" y="4094163"/>
            <a:ext cx="484187" cy="762000"/>
          </a:xfrm>
          <a:custGeom>
            <a:avLst/>
            <a:gdLst>
              <a:gd name="T0" fmla="*/ 40 w 641"/>
              <a:gd name="T1" fmla="*/ 810 h 962"/>
              <a:gd name="T2" fmla="*/ 49 w 641"/>
              <a:gd name="T3" fmla="*/ 869 h 962"/>
              <a:gd name="T4" fmla="*/ 60 w 641"/>
              <a:gd name="T5" fmla="*/ 944 h 962"/>
              <a:gd name="T6" fmla="*/ 95 w 641"/>
              <a:gd name="T7" fmla="*/ 948 h 962"/>
              <a:gd name="T8" fmla="*/ 123 w 641"/>
              <a:gd name="T9" fmla="*/ 874 h 962"/>
              <a:gd name="T10" fmla="*/ 128 w 641"/>
              <a:gd name="T11" fmla="*/ 962 h 962"/>
              <a:gd name="T12" fmla="*/ 225 w 641"/>
              <a:gd name="T13" fmla="*/ 899 h 962"/>
              <a:gd name="T14" fmla="*/ 187 w 641"/>
              <a:gd name="T15" fmla="*/ 805 h 962"/>
              <a:gd name="T16" fmla="*/ 262 w 641"/>
              <a:gd name="T17" fmla="*/ 799 h 962"/>
              <a:gd name="T18" fmla="*/ 329 w 641"/>
              <a:gd name="T19" fmla="*/ 792 h 962"/>
              <a:gd name="T20" fmla="*/ 347 w 641"/>
              <a:gd name="T21" fmla="*/ 791 h 962"/>
              <a:gd name="T22" fmla="*/ 398 w 641"/>
              <a:gd name="T23" fmla="*/ 784 h 962"/>
              <a:gd name="T24" fmla="*/ 433 w 641"/>
              <a:gd name="T25" fmla="*/ 781 h 962"/>
              <a:gd name="T26" fmla="*/ 459 w 641"/>
              <a:gd name="T27" fmla="*/ 779 h 962"/>
              <a:gd name="T28" fmla="*/ 553 w 641"/>
              <a:gd name="T29" fmla="*/ 766 h 962"/>
              <a:gd name="T30" fmla="*/ 612 w 641"/>
              <a:gd name="T31" fmla="*/ 760 h 962"/>
              <a:gd name="T32" fmla="*/ 641 w 641"/>
              <a:gd name="T33" fmla="*/ 753 h 962"/>
              <a:gd name="T34" fmla="*/ 614 w 641"/>
              <a:gd name="T35" fmla="*/ 711 h 962"/>
              <a:gd name="T36" fmla="*/ 616 w 641"/>
              <a:gd name="T37" fmla="*/ 662 h 962"/>
              <a:gd name="T38" fmla="*/ 600 w 641"/>
              <a:gd name="T39" fmla="*/ 626 h 962"/>
              <a:gd name="T40" fmla="*/ 595 w 641"/>
              <a:gd name="T41" fmla="*/ 609 h 962"/>
              <a:gd name="T42" fmla="*/ 602 w 641"/>
              <a:gd name="T43" fmla="*/ 567 h 962"/>
              <a:gd name="T44" fmla="*/ 600 w 641"/>
              <a:gd name="T45" fmla="*/ 541 h 962"/>
              <a:gd name="T46" fmla="*/ 623 w 641"/>
              <a:gd name="T47" fmla="*/ 513 h 962"/>
              <a:gd name="T48" fmla="*/ 600 w 641"/>
              <a:gd name="T49" fmla="*/ 467 h 962"/>
              <a:gd name="T50" fmla="*/ 579 w 641"/>
              <a:gd name="T51" fmla="*/ 443 h 962"/>
              <a:gd name="T52" fmla="*/ 572 w 641"/>
              <a:gd name="T53" fmla="*/ 417 h 962"/>
              <a:gd name="T54" fmla="*/ 551 w 641"/>
              <a:gd name="T55" fmla="*/ 376 h 962"/>
              <a:gd name="T56" fmla="*/ 544 w 641"/>
              <a:gd name="T57" fmla="*/ 350 h 962"/>
              <a:gd name="T58" fmla="*/ 524 w 641"/>
              <a:gd name="T59" fmla="*/ 294 h 962"/>
              <a:gd name="T60" fmla="*/ 514 w 641"/>
              <a:gd name="T61" fmla="*/ 257 h 962"/>
              <a:gd name="T62" fmla="*/ 500 w 641"/>
              <a:gd name="T63" fmla="*/ 213 h 962"/>
              <a:gd name="T64" fmla="*/ 493 w 641"/>
              <a:gd name="T65" fmla="*/ 186 h 962"/>
              <a:gd name="T66" fmla="*/ 482 w 641"/>
              <a:gd name="T67" fmla="*/ 154 h 962"/>
              <a:gd name="T68" fmla="*/ 468 w 641"/>
              <a:gd name="T69" fmla="*/ 110 h 962"/>
              <a:gd name="T70" fmla="*/ 456 w 641"/>
              <a:gd name="T71" fmla="*/ 74 h 962"/>
              <a:gd name="T72" fmla="*/ 442 w 641"/>
              <a:gd name="T73" fmla="*/ 30 h 962"/>
              <a:gd name="T74" fmla="*/ 433 w 641"/>
              <a:gd name="T75" fmla="*/ 0 h 962"/>
              <a:gd name="T76" fmla="*/ 387 w 641"/>
              <a:gd name="T77" fmla="*/ 4 h 962"/>
              <a:gd name="T78" fmla="*/ 315 w 641"/>
              <a:gd name="T79" fmla="*/ 10 h 962"/>
              <a:gd name="T80" fmla="*/ 285 w 641"/>
              <a:gd name="T81" fmla="*/ 13 h 962"/>
              <a:gd name="T82" fmla="*/ 225 w 641"/>
              <a:gd name="T83" fmla="*/ 22 h 962"/>
              <a:gd name="T84" fmla="*/ 164 w 641"/>
              <a:gd name="T85" fmla="*/ 25 h 962"/>
              <a:gd name="T86" fmla="*/ 100 w 641"/>
              <a:gd name="T87" fmla="*/ 30 h 962"/>
              <a:gd name="T88" fmla="*/ 37 w 641"/>
              <a:gd name="T89" fmla="*/ 35 h 962"/>
              <a:gd name="T90" fmla="*/ 16 w 641"/>
              <a:gd name="T91" fmla="*/ 59 h 962"/>
              <a:gd name="T92" fmla="*/ 19 w 641"/>
              <a:gd name="T93" fmla="*/ 102 h 962"/>
              <a:gd name="T94" fmla="*/ 19 w 641"/>
              <a:gd name="T95" fmla="*/ 144 h 962"/>
              <a:gd name="T96" fmla="*/ 19 w 641"/>
              <a:gd name="T97" fmla="*/ 172 h 962"/>
              <a:gd name="T98" fmla="*/ 18 w 641"/>
              <a:gd name="T99" fmla="*/ 217 h 962"/>
              <a:gd name="T100" fmla="*/ 18 w 641"/>
              <a:gd name="T101" fmla="*/ 266 h 962"/>
              <a:gd name="T102" fmla="*/ 18 w 641"/>
              <a:gd name="T103" fmla="*/ 325 h 962"/>
              <a:gd name="T104" fmla="*/ 18 w 641"/>
              <a:gd name="T105" fmla="*/ 374 h 962"/>
              <a:gd name="T106" fmla="*/ 18 w 641"/>
              <a:gd name="T107" fmla="*/ 431 h 962"/>
              <a:gd name="T108" fmla="*/ 18 w 641"/>
              <a:gd name="T109" fmla="*/ 489 h 962"/>
              <a:gd name="T110" fmla="*/ 18 w 641"/>
              <a:gd name="T111" fmla="*/ 547 h 962"/>
              <a:gd name="T112" fmla="*/ 18 w 641"/>
              <a:gd name="T113" fmla="*/ 575 h 962"/>
              <a:gd name="T114" fmla="*/ 18 w 641"/>
              <a:gd name="T115" fmla="*/ 588 h 962"/>
              <a:gd name="T116" fmla="*/ 18 w 641"/>
              <a:gd name="T117" fmla="*/ 650 h 962"/>
              <a:gd name="T118" fmla="*/ 28 w 641"/>
              <a:gd name="T119" fmla="*/ 722 h 962"/>
              <a:gd name="T120" fmla="*/ 32 w 641"/>
              <a:gd name="T121" fmla="*/ 745 h 9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1"/>
              <a:gd name="T184" fmla="*/ 0 h 962"/>
              <a:gd name="T185" fmla="*/ 641 w 641"/>
              <a:gd name="T186" fmla="*/ 962 h 9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noFill/>
          <a:ln w="9525">
            <a:noFill/>
            <a:round/>
            <a:headEnd/>
            <a:tailEnd/>
          </a:ln>
        </p:spPr>
        <p:txBody>
          <a:bodyPr/>
          <a:lstStyle/>
          <a:p>
            <a:endParaRPr lang="en-US">
              <a:latin typeface="Calibri" pitchFamily="34" charset="0"/>
            </a:endParaRPr>
          </a:p>
        </p:txBody>
      </p:sp>
      <p:sp>
        <p:nvSpPr>
          <p:cNvPr id="465" name="Freeform 37"/>
          <p:cNvSpPr>
            <a:spLocks/>
          </p:cNvSpPr>
          <p:nvPr/>
        </p:nvSpPr>
        <p:spPr bwMode="auto">
          <a:xfrm>
            <a:off x="5868667" y="4093615"/>
            <a:ext cx="484813" cy="761849"/>
          </a:xfrm>
          <a:custGeom>
            <a:avLst/>
            <a:gdLst/>
            <a:ahLst/>
            <a:cxnLst>
              <a:cxn ang="0">
                <a:pos x="40" y="810"/>
              </a:cxn>
              <a:cxn ang="0">
                <a:pos x="49" y="869"/>
              </a:cxn>
              <a:cxn ang="0">
                <a:pos x="60" y="944"/>
              </a:cxn>
              <a:cxn ang="0">
                <a:pos x="95" y="948"/>
              </a:cxn>
              <a:cxn ang="0">
                <a:pos x="123" y="874"/>
              </a:cxn>
              <a:cxn ang="0">
                <a:pos x="128" y="962"/>
              </a:cxn>
              <a:cxn ang="0">
                <a:pos x="225" y="899"/>
              </a:cxn>
              <a:cxn ang="0">
                <a:pos x="187" y="805"/>
              </a:cxn>
              <a:cxn ang="0">
                <a:pos x="262" y="799"/>
              </a:cxn>
              <a:cxn ang="0">
                <a:pos x="329" y="792"/>
              </a:cxn>
              <a:cxn ang="0">
                <a:pos x="347" y="791"/>
              </a:cxn>
              <a:cxn ang="0">
                <a:pos x="398" y="784"/>
              </a:cxn>
              <a:cxn ang="0">
                <a:pos x="433" y="781"/>
              </a:cxn>
              <a:cxn ang="0">
                <a:pos x="459" y="779"/>
              </a:cxn>
              <a:cxn ang="0">
                <a:pos x="553" y="766"/>
              </a:cxn>
              <a:cxn ang="0">
                <a:pos x="612" y="760"/>
              </a:cxn>
              <a:cxn ang="0">
                <a:pos x="641" y="753"/>
              </a:cxn>
              <a:cxn ang="0">
                <a:pos x="614" y="711"/>
              </a:cxn>
              <a:cxn ang="0">
                <a:pos x="616" y="662"/>
              </a:cxn>
              <a:cxn ang="0">
                <a:pos x="600" y="626"/>
              </a:cxn>
              <a:cxn ang="0">
                <a:pos x="595" y="609"/>
              </a:cxn>
              <a:cxn ang="0">
                <a:pos x="602" y="567"/>
              </a:cxn>
              <a:cxn ang="0">
                <a:pos x="600" y="541"/>
              </a:cxn>
              <a:cxn ang="0">
                <a:pos x="623" y="513"/>
              </a:cxn>
              <a:cxn ang="0">
                <a:pos x="600" y="467"/>
              </a:cxn>
              <a:cxn ang="0">
                <a:pos x="579" y="443"/>
              </a:cxn>
              <a:cxn ang="0">
                <a:pos x="572" y="417"/>
              </a:cxn>
              <a:cxn ang="0">
                <a:pos x="551" y="376"/>
              </a:cxn>
              <a:cxn ang="0">
                <a:pos x="544" y="350"/>
              </a:cxn>
              <a:cxn ang="0">
                <a:pos x="524" y="294"/>
              </a:cxn>
              <a:cxn ang="0">
                <a:pos x="514" y="257"/>
              </a:cxn>
              <a:cxn ang="0">
                <a:pos x="500" y="213"/>
              </a:cxn>
              <a:cxn ang="0">
                <a:pos x="493" y="186"/>
              </a:cxn>
              <a:cxn ang="0">
                <a:pos x="482" y="154"/>
              </a:cxn>
              <a:cxn ang="0">
                <a:pos x="468" y="110"/>
              </a:cxn>
              <a:cxn ang="0">
                <a:pos x="456" y="74"/>
              </a:cxn>
              <a:cxn ang="0">
                <a:pos x="442" y="30"/>
              </a:cxn>
              <a:cxn ang="0">
                <a:pos x="433" y="0"/>
              </a:cxn>
              <a:cxn ang="0">
                <a:pos x="387" y="4"/>
              </a:cxn>
              <a:cxn ang="0">
                <a:pos x="315" y="10"/>
              </a:cxn>
              <a:cxn ang="0">
                <a:pos x="285" y="13"/>
              </a:cxn>
              <a:cxn ang="0">
                <a:pos x="225" y="22"/>
              </a:cxn>
              <a:cxn ang="0">
                <a:pos x="164" y="25"/>
              </a:cxn>
              <a:cxn ang="0">
                <a:pos x="100" y="30"/>
              </a:cxn>
              <a:cxn ang="0">
                <a:pos x="37" y="35"/>
              </a:cxn>
              <a:cxn ang="0">
                <a:pos x="16" y="59"/>
              </a:cxn>
              <a:cxn ang="0">
                <a:pos x="19" y="102"/>
              </a:cxn>
              <a:cxn ang="0">
                <a:pos x="19" y="144"/>
              </a:cxn>
              <a:cxn ang="0">
                <a:pos x="19" y="172"/>
              </a:cxn>
              <a:cxn ang="0">
                <a:pos x="18" y="217"/>
              </a:cxn>
              <a:cxn ang="0">
                <a:pos x="18" y="266"/>
              </a:cxn>
              <a:cxn ang="0">
                <a:pos x="18" y="325"/>
              </a:cxn>
              <a:cxn ang="0">
                <a:pos x="18" y="374"/>
              </a:cxn>
              <a:cxn ang="0">
                <a:pos x="18" y="431"/>
              </a:cxn>
              <a:cxn ang="0">
                <a:pos x="18" y="489"/>
              </a:cxn>
              <a:cxn ang="0">
                <a:pos x="18" y="547"/>
              </a:cxn>
              <a:cxn ang="0">
                <a:pos x="18" y="575"/>
              </a:cxn>
              <a:cxn ang="0">
                <a:pos x="18" y="588"/>
              </a:cxn>
              <a:cxn ang="0">
                <a:pos x="18" y="650"/>
              </a:cxn>
              <a:cxn ang="0">
                <a:pos x="28" y="722"/>
              </a:cxn>
              <a:cxn ang="0">
                <a:pos x="32" y="745"/>
              </a:cxn>
            </a:cxnLst>
            <a:rect l="0" t="0" r="r" b="b"/>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37" name="Freeform 38"/>
          <p:cNvSpPr>
            <a:spLocks/>
          </p:cNvSpPr>
          <p:nvPr/>
        </p:nvSpPr>
        <p:spPr bwMode="auto">
          <a:xfrm>
            <a:off x="6010275" y="4659313"/>
            <a:ext cx="1127125" cy="865187"/>
          </a:xfrm>
          <a:custGeom>
            <a:avLst/>
            <a:gdLst>
              <a:gd name="T0" fmla="*/ 413 w 1492"/>
              <a:gd name="T1" fmla="*/ 254 h 1094"/>
              <a:gd name="T2" fmla="*/ 448 w 1492"/>
              <a:gd name="T3" fmla="*/ 298 h 1094"/>
              <a:gd name="T4" fmla="*/ 506 w 1492"/>
              <a:gd name="T5" fmla="*/ 274 h 1094"/>
              <a:gd name="T6" fmla="*/ 594 w 1492"/>
              <a:gd name="T7" fmla="*/ 223 h 1094"/>
              <a:gd name="T8" fmla="*/ 654 w 1492"/>
              <a:gd name="T9" fmla="*/ 194 h 1094"/>
              <a:gd name="T10" fmla="*/ 767 w 1492"/>
              <a:gd name="T11" fmla="*/ 261 h 1094"/>
              <a:gd name="T12" fmla="*/ 842 w 1492"/>
              <a:gd name="T13" fmla="*/ 331 h 1094"/>
              <a:gd name="T14" fmla="*/ 879 w 1492"/>
              <a:gd name="T15" fmla="*/ 344 h 1094"/>
              <a:gd name="T16" fmla="*/ 911 w 1492"/>
              <a:gd name="T17" fmla="*/ 410 h 1094"/>
              <a:gd name="T18" fmla="*/ 932 w 1492"/>
              <a:gd name="T19" fmla="*/ 429 h 1094"/>
              <a:gd name="T20" fmla="*/ 930 w 1492"/>
              <a:gd name="T21" fmla="*/ 539 h 1094"/>
              <a:gd name="T22" fmla="*/ 952 w 1492"/>
              <a:gd name="T23" fmla="*/ 630 h 1094"/>
              <a:gd name="T24" fmla="*/ 964 w 1492"/>
              <a:gd name="T25" fmla="*/ 576 h 1094"/>
              <a:gd name="T26" fmla="*/ 990 w 1492"/>
              <a:gd name="T27" fmla="*/ 579 h 1094"/>
              <a:gd name="T28" fmla="*/ 976 w 1492"/>
              <a:gd name="T29" fmla="*/ 643 h 1094"/>
              <a:gd name="T30" fmla="*/ 1040 w 1492"/>
              <a:gd name="T31" fmla="*/ 752 h 1094"/>
              <a:gd name="T32" fmla="*/ 1101 w 1492"/>
              <a:gd name="T33" fmla="*/ 844 h 1094"/>
              <a:gd name="T34" fmla="*/ 1170 w 1492"/>
              <a:gd name="T35" fmla="*/ 895 h 1094"/>
              <a:gd name="T36" fmla="*/ 1244 w 1492"/>
              <a:gd name="T37" fmla="*/ 947 h 1094"/>
              <a:gd name="T38" fmla="*/ 1318 w 1492"/>
              <a:gd name="T39" fmla="*/ 1028 h 1094"/>
              <a:gd name="T40" fmla="*/ 1377 w 1492"/>
              <a:gd name="T41" fmla="*/ 1046 h 1094"/>
              <a:gd name="T42" fmla="*/ 1400 w 1492"/>
              <a:gd name="T43" fmla="*/ 1071 h 1094"/>
              <a:gd name="T44" fmla="*/ 1420 w 1492"/>
              <a:gd name="T45" fmla="*/ 1037 h 1094"/>
              <a:gd name="T46" fmla="*/ 1437 w 1492"/>
              <a:gd name="T47" fmla="*/ 1069 h 1094"/>
              <a:gd name="T48" fmla="*/ 1467 w 1492"/>
              <a:gd name="T49" fmla="*/ 1042 h 1094"/>
              <a:gd name="T50" fmla="*/ 1479 w 1492"/>
              <a:gd name="T51" fmla="*/ 996 h 1094"/>
              <a:gd name="T52" fmla="*/ 1471 w 1492"/>
              <a:gd name="T53" fmla="*/ 932 h 1094"/>
              <a:gd name="T54" fmla="*/ 1485 w 1492"/>
              <a:gd name="T55" fmla="*/ 868 h 1094"/>
              <a:gd name="T56" fmla="*/ 1423 w 1492"/>
              <a:gd name="T57" fmla="*/ 633 h 1094"/>
              <a:gd name="T58" fmla="*/ 1312 w 1492"/>
              <a:gd name="T59" fmla="*/ 439 h 1094"/>
              <a:gd name="T60" fmla="*/ 1187 w 1492"/>
              <a:gd name="T61" fmla="*/ 249 h 1094"/>
              <a:gd name="T62" fmla="*/ 1150 w 1492"/>
              <a:gd name="T63" fmla="*/ 189 h 1094"/>
              <a:gd name="T64" fmla="*/ 1089 w 1492"/>
              <a:gd name="T65" fmla="*/ 50 h 1094"/>
              <a:gd name="T66" fmla="*/ 1029 w 1492"/>
              <a:gd name="T67" fmla="*/ 11 h 1094"/>
              <a:gd name="T68" fmla="*/ 989 w 1492"/>
              <a:gd name="T69" fmla="*/ 67 h 1094"/>
              <a:gd name="T70" fmla="*/ 953 w 1492"/>
              <a:gd name="T71" fmla="*/ 57 h 1094"/>
              <a:gd name="T72" fmla="*/ 909 w 1492"/>
              <a:gd name="T73" fmla="*/ 62 h 1094"/>
              <a:gd name="T74" fmla="*/ 869 w 1492"/>
              <a:gd name="T75" fmla="*/ 63 h 1094"/>
              <a:gd name="T76" fmla="*/ 777 w 1492"/>
              <a:gd name="T77" fmla="*/ 71 h 1094"/>
              <a:gd name="T78" fmla="*/ 751 w 1492"/>
              <a:gd name="T79" fmla="*/ 73 h 1094"/>
              <a:gd name="T80" fmla="*/ 700 w 1492"/>
              <a:gd name="T81" fmla="*/ 76 h 1094"/>
              <a:gd name="T82" fmla="*/ 647 w 1492"/>
              <a:gd name="T83" fmla="*/ 80 h 1094"/>
              <a:gd name="T84" fmla="*/ 622 w 1492"/>
              <a:gd name="T85" fmla="*/ 81 h 1094"/>
              <a:gd name="T86" fmla="*/ 582 w 1492"/>
              <a:gd name="T87" fmla="*/ 85 h 1094"/>
              <a:gd name="T88" fmla="*/ 524 w 1492"/>
              <a:gd name="T89" fmla="*/ 88 h 1094"/>
              <a:gd name="T90" fmla="*/ 452 w 1492"/>
              <a:gd name="T91" fmla="*/ 40 h 1094"/>
              <a:gd name="T92" fmla="*/ 367 w 1492"/>
              <a:gd name="T93" fmla="*/ 49 h 1094"/>
              <a:gd name="T94" fmla="*/ 258 w 1492"/>
              <a:gd name="T95" fmla="*/ 63 h 1094"/>
              <a:gd name="T96" fmla="*/ 214 w 1492"/>
              <a:gd name="T97" fmla="*/ 67 h 1094"/>
              <a:gd name="T98" fmla="*/ 160 w 1492"/>
              <a:gd name="T99" fmla="*/ 73 h 1094"/>
              <a:gd name="T100" fmla="*/ 105 w 1492"/>
              <a:gd name="T101" fmla="*/ 78 h 1094"/>
              <a:gd name="T102" fmla="*/ 59 w 1492"/>
              <a:gd name="T103" fmla="*/ 83 h 1094"/>
              <a:gd name="T104" fmla="*/ 40 w 1492"/>
              <a:gd name="T105" fmla="*/ 181 h 1094"/>
              <a:gd name="T106" fmla="*/ 146 w 1492"/>
              <a:gd name="T107" fmla="*/ 194 h 1094"/>
              <a:gd name="T108" fmla="*/ 227 w 1492"/>
              <a:gd name="T109" fmla="*/ 186 h 10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92"/>
              <a:gd name="T166" fmla="*/ 0 h 1094"/>
              <a:gd name="T167" fmla="*/ 1492 w 1492"/>
              <a:gd name="T168" fmla="*/ 1094 h 10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noFill/>
          <a:ln w="9525">
            <a:noFill/>
            <a:round/>
            <a:headEnd/>
            <a:tailEnd/>
          </a:ln>
        </p:spPr>
        <p:txBody>
          <a:bodyPr/>
          <a:lstStyle/>
          <a:p>
            <a:endParaRPr lang="en-US">
              <a:latin typeface="Calibri" pitchFamily="34" charset="0"/>
            </a:endParaRPr>
          </a:p>
        </p:txBody>
      </p:sp>
      <p:sp>
        <p:nvSpPr>
          <p:cNvPr id="467" name="Freeform 39"/>
          <p:cNvSpPr>
            <a:spLocks/>
          </p:cNvSpPr>
          <p:nvPr/>
        </p:nvSpPr>
        <p:spPr bwMode="auto">
          <a:xfrm>
            <a:off x="6009798" y="4658795"/>
            <a:ext cx="1127092" cy="866391"/>
          </a:xfrm>
          <a:custGeom>
            <a:avLst/>
            <a:gdLst/>
            <a:ahLst/>
            <a:cxnLst>
              <a:cxn ang="0">
                <a:pos x="413" y="254"/>
              </a:cxn>
              <a:cxn ang="0">
                <a:pos x="448" y="298"/>
              </a:cxn>
              <a:cxn ang="0">
                <a:pos x="506" y="274"/>
              </a:cxn>
              <a:cxn ang="0">
                <a:pos x="594" y="223"/>
              </a:cxn>
              <a:cxn ang="0">
                <a:pos x="654" y="194"/>
              </a:cxn>
              <a:cxn ang="0">
                <a:pos x="767" y="261"/>
              </a:cxn>
              <a:cxn ang="0">
                <a:pos x="842" y="331"/>
              </a:cxn>
              <a:cxn ang="0">
                <a:pos x="879" y="344"/>
              </a:cxn>
              <a:cxn ang="0">
                <a:pos x="911" y="410"/>
              </a:cxn>
              <a:cxn ang="0">
                <a:pos x="932" y="429"/>
              </a:cxn>
              <a:cxn ang="0">
                <a:pos x="930" y="539"/>
              </a:cxn>
              <a:cxn ang="0">
                <a:pos x="952" y="630"/>
              </a:cxn>
              <a:cxn ang="0">
                <a:pos x="964" y="576"/>
              </a:cxn>
              <a:cxn ang="0">
                <a:pos x="990" y="579"/>
              </a:cxn>
              <a:cxn ang="0">
                <a:pos x="976" y="643"/>
              </a:cxn>
              <a:cxn ang="0">
                <a:pos x="1040" y="752"/>
              </a:cxn>
              <a:cxn ang="0">
                <a:pos x="1101" y="844"/>
              </a:cxn>
              <a:cxn ang="0">
                <a:pos x="1170" y="895"/>
              </a:cxn>
              <a:cxn ang="0">
                <a:pos x="1244" y="947"/>
              </a:cxn>
              <a:cxn ang="0">
                <a:pos x="1318" y="1028"/>
              </a:cxn>
              <a:cxn ang="0">
                <a:pos x="1377" y="1046"/>
              </a:cxn>
              <a:cxn ang="0">
                <a:pos x="1400" y="1071"/>
              </a:cxn>
              <a:cxn ang="0">
                <a:pos x="1420" y="1037"/>
              </a:cxn>
              <a:cxn ang="0">
                <a:pos x="1437" y="1069"/>
              </a:cxn>
              <a:cxn ang="0">
                <a:pos x="1467" y="1042"/>
              </a:cxn>
              <a:cxn ang="0">
                <a:pos x="1479" y="996"/>
              </a:cxn>
              <a:cxn ang="0">
                <a:pos x="1471" y="932"/>
              </a:cxn>
              <a:cxn ang="0">
                <a:pos x="1485" y="868"/>
              </a:cxn>
              <a:cxn ang="0">
                <a:pos x="1423" y="633"/>
              </a:cxn>
              <a:cxn ang="0">
                <a:pos x="1312" y="439"/>
              </a:cxn>
              <a:cxn ang="0">
                <a:pos x="1187" y="249"/>
              </a:cxn>
              <a:cxn ang="0">
                <a:pos x="1150" y="189"/>
              </a:cxn>
              <a:cxn ang="0">
                <a:pos x="1089" y="50"/>
              </a:cxn>
              <a:cxn ang="0">
                <a:pos x="1029" y="11"/>
              </a:cxn>
              <a:cxn ang="0">
                <a:pos x="989" y="67"/>
              </a:cxn>
              <a:cxn ang="0">
                <a:pos x="953" y="57"/>
              </a:cxn>
              <a:cxn ang="0">
                <a:pos x="909" y="62"/>
              </a:cxn>
              <a:cxn ang="0">
                <a:pos x="869" y="63"/>
              </a:cxn>
              <a:cxn ang="0">
                <a:pos x="777" y="71"/>
              </a:cxn>
              <a:cxn ang="0">
                <a:pos x="751" y="73"/>
              </a:cxn>
              <a:cxn ang="0">
                <a:pos x="700" y="76"/>
              </a:cxn>
              <a:cxn ang="0">
                <a:pos x="647" y="80"/>
              </a:cxn>
              <a:cxn ang="0">
                <a:pos x="622" y="81"/>
              </a:cxn>
              <a:cxn ang="0">
                <a:pos x="582" y="85"/>
              </a:cxn>
              <a:cxn ang="0">
                <a:pos x="524" y="88"/>
              </a:cxn>
              <a:cxn ang="0">
                <a:pos x="452" y="40"/>
              </a:cxn>
              <a:cxn ang="0">
                <a:pos x="367" y="49"/>
              </a:cxn>
              <a:cxn ang="0">
                <a:pos x="258" y="63"/>
              </a:cxn>
              <a:cxn ang="0">
                <a:pos x="214" y="67"/>
              </a:cxn>
              <a:cxn ang="0">
                <a:pos x="160" y="73"/>
              </a:cxn>
              <a:cxn ang="0">
                <a:pos x="105" y="78"/>
              </a:cxn>
              <a:cxn ang="0">
                <a:pos x="59" y="83"/>
              </a:cxn>
              <a:cxn ang="0">
                <a:pos x="40" y="181"/>
              </a:cxn>
              <a:cxn ang="0">
                <a:pos x="146" y="194"/>
              </a:cxn>
              <a:cxn ang="0">
                <a:pos x="227" y="186"/>
              </a:cxn>
            </a:cxnLst>
            <a:rect l="0" t="0" r="r" b="b"/>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41" name="Freeform 40"/>
          <p:cNvSpPr>
            <a:spLocks/>
          </p:cNvSpPr>
          <p:nvPr/>
        </p:nvSpPr>
        <p:spPr bwMode="auto">
          <a:xfrm>
            <a:off x="6934200" y="5561013"/>
            <a:ext cx="68263" cy="42862"/>
          </a:xfrm>
          <a:custGeom>
            <a:avLst/>
            <a:gdLst>
              <a:gd name="T0" fmla="*/ 0 w 91"/>
              <a:gd name="T1" fmla="*/ 55 h 55"/>
              <a:gd name="T2" fmla="*/ 51 w 91"/>
              <a:gd name="T3" fmla="*/ 34 h 55"/>
              <a:gd name="T4" fmla="*/ 52 w 91"/>
              <a:gd name="T5" fmla="*/ 24 h 55"/>
              <a:gd name="T6" fmla="*/ 73 w 91"/>
              <a:gd name="T7" fmla="*/ 31 h 55"/>
              <a:gd name="T8" fmla="*/ 91 w 91"/>
              <a:gd name="T9" fmla="*/ 21 h 55"/>
              <a:gd name="T10" fmla="*/ 73 w 91"/>
              <a:gd name="T11" fmla="*/ 6 h 55"/>
              <a:gd name="T12" fmla="*/ 51 w 91"/>
              <a:gd name="T13" fmla="*/ 0 h 55"/>
              <a:gd name="T14" fmla="*/ 51 w 91"/>
              <a:gd name="T15" fmla="*/ 13 h 55"/>
              <a:gd name="T16" fmla="*/ 47 w 91"/>
              <a:gd name="T17" fmla="*/ 18 h 55"/>
              <a:gd name="T18" fmla="*/ 33 w 91"/>
              <a:gd name="T19" fmla="*/ 15 h 55"/>
              <a:gd name="T20" fmla="*/ 7 w 91"/>
              <a:gd name="T21" fmla="*/ 33 h 55"/>
              <a:gd name="T22" fmla="*/ 10 w 91"/>
              <a:gd name="T23" fmla="*/ 47 h 55"/>
              <a:gd name="T24" fmla="*/ 0 w 91"/>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5"/>
              <a:gd name="T41" fmla="*/ 91 w 9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noFill/>
          <a:ln w="9525">
            <a:noFill/>
            <a:round/>
            <a:headEnd/>
            <a:tailEnd/>
          </a:ln>
        </p:spPr>
        <p:txBody>
          <a:bodyPr/>
          <a:lstStyle/>
          <a:p>
            <a:endParaRPr lang="en-US">
              <a:latin typeface="Calibri" pitchFamily="34" charset="0"/>
            </a:endParaRPr>
          </a:p>
        </p:txBody>
      </p:sp>
      <p:sp>
        <p:nvSpPr>
          <p:cNvPr id="469" name="Freeform 41"/>
          <p:cNvSpPr>
            <a:spLocks/>
          </p:cNvSpPr>
          <p:nvPr/>
        </p:nvSpPr>
        <p:spPr bwMode="auto">
          <a:xfrm>
            <a:off x="6933687" y="5560469"/>
            <a:ext cx="69259" cy="43777"/>
          </a:xfrm>
          <a:custGeom>
            <a:avLst/>
            <a:gdLst/>
            <a:ahLst/>
            <a:cxnLst>
              <a:cxn ang="0">
                <a:pos x="0" y="55"/>
              </a:cxn>
              <a:cxn ang="0">
                <a:pos x="51" y="34"/>
              </a:cxn>
              <a:cxn ang="0">
                <a:pos x="52" y="24"/>
              </a:cxn>
              <a:cxn ang="0">
                <a:pos x="73" y="31"/>
              </a:cxn>
              <a:cxn ang="0">
                <a:pos x="91" y="21"/>
              </a:cxn>
              <a:cxn ang="0">
                <a:pos x="73" y="6"/>
              </a:cxn>
              <a:cxn ang="0">
                <a:pos x="51" y="0"/>
              </a:cxn>
              <a:cxn ang="0">
                <a:pos x="51" y="13"/>
              </a:cxn>
              <a:cxn ang="0">
                <a:pos x="47" y="18"/>
              </a:cxn>
              <a:cxn ang="0">
                <a:pos x="33" y="15"/>
              </a:cxn>
              <a:cxn ang="0">
                <a:pos x="7" y="33"/>
              </a:cxn>
              <a:cxn ang="0">
                <a:pos x="10" y="47"/>
              </a:cxn>
              <a:cxn ang="0">
                <a:pos x="0" y="55"/>
              </a:cxn>
            </a:cxnLst>
            <a:rect l="0" t="0" r="r" b="b"/>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45" name="Freeform 42"/>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9525">
            <a:noFill/>
            <a:round/>
            <a:headEnd/>
            <a:tailEnd/>
          </a:ln>
        </p:spPr>
        <p:txBody>
          <a:bodyPr/>
          <a:lstStyle/>
          <a:p>
            <a:endParaRPr lang="en-US">
              <a:latin typeface="Calibri" pitchFamily="34" charset="0"/>
            </a:endParaRPr>
          </a:p>
        </p:txBody>
      </p:sp>
      <p:sp>
        <p:nvSpPr>
          <p:cNvPr id="36946" name="Freeform 43"/>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47" name="Freeform 44"/>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9525">
            <a:noFill/>
            <a:round/>
            <a:headEnd/>
            <a:tailEnd/>
          </a:ln>
        </p:spPr>
        <p:txBody>
          <a:bodyPr/>
          <a:lstStyle/>
          <a:p>
            <a:endParaRPr lang="en-US">
              <a:latin typeface="Calibri" pitchFamily="34" charset="0"/>
            </a:endParaRPr>
          </a:p>
        </p:txBody>
      </p:sp>
      <p:sp>
        <p:nvSpPr>
          <p:cNvPr id="36948" name="Freeform 45"/>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49" name="Freeform 46"/>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9525">
            <a:noFill/>
            <a:round/>
            <a:headEnd/>
            <a:tailEnd/>
          </a:ln>
        </p:spPr>
        <p:txBody>
          <a:bodyPr/>
          <a:lstStyle/>
          <a:p>
            <a:endParaRPr lang="en-US">
              <a:latin typeface="Calibri" pitchFamily="34" charset="0"/>
            </a:endParaRPr>
          </a:p>
        </p:txBody>
      </p:sp>
      <p:sp>
        <p:nvSpPr>
          <p:cNvPr id="36950" name="Freeform 47"/>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51" name="Freeform 48"/>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9525">
            <a:noFill/>
            <a:round/>
            <a:headEnd/>
            <a:tailEnd/>
          </a:ln>
        </p:spPr>
        <p:txBody>
          <a:bodyPr/>
          <a:lstStyle/>
          <a:p>
            <a:endParaRPr lang="en-US">
              <a:latin typeface="Calibri" pitchFamily="34" charset="0"/>
            </a:endParaRPr>
          </a:p>
        </p:txBody>
      </p:sp>
      <p:sp>
        <p:nvSpPr>
          <p:cNvPr id="36952" name="Freeform 49"/>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53" name="Freeform 50"/>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9525">
            <a:noFill/>
            <a:round/>
            <a:headEnd/>
            <a:tailEnd/>
          </a:ln>
        </p:spPr>
        <p:txBody>
          <a:bodyPr/>
          <a:lstStyle/>
          <a:p>
            <a:endParaRPr lang="en-US">
              <a:latin typeface="Calibri" pitchFamily="34" charset="0"/>
            </a:endParaRPr>
          </a:p>
        </p:txBody>
      </p:sp>
      <p:sp>
        <p:nvSpPr>
          <p:cNvPr id="36954" name="Freeform 51"/>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55" name="Freeform 52"/>
          <p:cNvSpPr>
            <a:spLocks/>
          </p:cNvSpPr>
          <p:nvPr/>
        </p:nvSpPr>
        <p:spPr bwMode="auto">
          <a:xfrm>
            <a:off x="4133850" y="3403600"/>
            <a:ext cx="915988" cy="471488"/>
          </a:xfrm>
          <a:custGeom>
            <a:avLst/>
            <a:gdLst>
              <a:gd name="T0" fmla="*/ 1200 w 1212"/>
              <a:gd name="T1" fmla="*/ 229 h 596"/>
              <a:gd name="T2" fmla="*/ 1203 w 1212"/>
              <a:gd name="T3" fmla="*/ 296 h 596"/>
              <a:gd name="T4" fmla="*/ 1205 w 1212"/>
              <a:gd name="T5" fmla="*/ 364 h 596"/>
              <a:gd name="T6" fmla="*/ 1207 w 1212"/>
              <a:gd name="T7" fmla="*/ 435 h 596"/>
              <a:gd name="T8" fmla="*/ 1209 w 1212"/>
              <a:gd name="T9" fmla="*/ 515 h 596"/>
              <a:gd name="T10" fmla="*/ 1212 w 1212"/>
              <a:gd name="T11" fmla="*/ 570 h 596"/>
              <a:gd name="T12" fmla="*/ 1210 w 1212"/>
              <a:gd name="T13" fmla="*/ 586 h 596"/>
              <a:gd name="T14" fmla="*/ 1108 w 1212"/>
              <a:gd name="T15" fmla="*/ 590 h 596"/>
              <a:gd name="T16" fmla="*/ 1064 w 1212"/>
              <a:gd name="T17" fmla="*/ 591 h 596"/>
              <a:gd name="T18" fmla="*/ 1006 w 1212"/>
              <a:gd name="T19" fmla="*/ 591 h 596"/>
              <a:gd name="T20" fmla="*/ 915 w 1212"/>
              <a:gd name="T21" fmla="*/ 595 h 596"/>
              <a:gd name="T22" fmla="*/ 843 w 1212"/>
              <a:gd name="T23" fmla="*/ 595 h 596"/>
              <a:gd name="T24" fmla="*/ 762 w 1212"/>
              <a:gd name="T25" fmla="*/ 596 h 596"/>
              <a:gd name="T26" fmla="*/ 691 w 1212"/>
              <a:gd name="T27" fmla="*/ 596 h 596"/>
              <a:gd name="T28" fmla="*/ 639 w 1212"/>
              <a:gd name="T29" fmla="*/ 596 h 596"/>
              <a:gd name="T30" fmla="*/ 579 w 1212"/>
              <a:gd name="T31" fmla="*/ 596 h 596"/>
              <a:gd name="T32" fmla="*/ 496 w 1212"/>
              <a:gd name="T33" fmla="*/ 595 h 596"/>
              <a:gd name="T34" fmla="*/ 415 w 1212"/>
              <a:gd name="T35" fmla="*/ 595 h 596"/>
              <a:gd name="T36" fmla="*/ 325 w 1212"/>
              <a:gd name="T37" fmla="*/ 591 h 596"/>
              <a:gd name="T38" fmla="*/ 228 w 1212"/>
              <a:gd name="T39" fmla="*/ 591 h 596"/>
              <a:gd name="T40" fmla="*/ 149 w 1212"/>
              <a:gd name="T41" fmla="*/ 588 h 596"/>
              <a:gd name="T42" fmla="*/ 38 w 1212"/>
              <a:gd name="T43" fmla="*/ 586 h 596"/>
              <a:gd name="T44" fmla="*/ 1 w 1212"/>
              <a:gd name="T45" fmla="*/ 534 h 596"/>
              <a:gd name="T46" fmla="*/ 5 w 1212"/>
              <a:gd name="T47" fmla="*/ 459 h 596"/>
              <a:gd name="T48" fmla="*/ 9 w 1212"/>
              <a:gd name="T49" fmla="*/ 338 h 596"/>
              <a:gd name="T50" fmla="*/ 12 w 1212"/>
              <a:gd name="T51" fmla="*/ 271 h 596"/>
              <a:gd name="T52" fmla="*/ 16 w 1212"/>
              <a:gd name="T53" fmla="*/ 196 h 596"/>
              <a:gd name="T54" fmla="*/ 16 w 1212"/>
              <a:gd name="T55" fmla="*/ 170 h 596"/>
              <a:gd name="T56" fmla="*/ 21 w 1212"/>
              <a:gd name="T57" fmla="*/ 85 h 596"/>
              <a:gd name="T58" fmla="*/ 137 w 1212"/>
              <a:gd name="T59" fmla="*/ 5 h 596"/>
              <a:gd name="T60" fmla="*/ 227 w 1212"/>
              <a:gd name="T61" fmla="*/ 8 h 596"/>
              <a:gd name="T62" fmla="*/ 315 w 1212"/>
              <a:gd name="T63" fmla="*/ 10 h 596"/>
              <a:gd name="T64" fmla="*/ 403 w 1212"/>
              <a:gd name="T65" fmla="*/ 12 h 596"/>
              <a:gd name="T66" fmla="*/ 482 w 1212"/>
              <a:gd name="T67" fmla="*/ 12 h 596"/>
              <a:gd name="T68" fmla="*/ 545 w 1212"/>
              <a:gd name="T69" fmla="*/ 13 h 596"/>
              <a:gd name="T70" fmla="*/ 616 w 1212"/>
              <a:gd name="T71" fmla="*/ 13 h 596"/>
              <a:gd name="T72" fmla="*/ 679 w 1212"/>
              <a:gd name="T73" fmla="*/ 13 h 596"/>
              <a:gd name="T74" fmla="*/ 758 w 1212"/>
              <a:gd name="T75" fmla="*/ 13 h 596"/>
              <a:gd name="T76" fmla="*/ 836 w 1212"/>
              <a:gd name="T77" fmla="*/ 12 h 596"/>
              <a:gd name="T78" fmla="*/ 901 w 1212"/>
              <a:gd name="T79" fmla="*/ 12 h 596"/>
              <a:gd name="T80" fmla="*/ 954 w 1212"/>
              <a:gd name="T81" fmla="*/ 10 h 596"/>
              <a:gd name="T82" fmla="*/ 1006 w 1212"/>
              <a:gd name="T83" fmla="*/ 10 h 596"/>
              <a:gd name="T84" fmla="*/ 1128 w 1212"/>
              <a:gd name="T85" fmla="*/ 31 h 596"/>
              <a:gd name="T86" fmla="*/ 1152 w 1212"/>
              <a:gd name="T87" fmla="*/ 59 h 596"/>
              <a:gd name="T88" fmla="*/ 1126 w 1212"/>
              <a:gd name="T89" fmla="*/ 105 h 596"/>
              <a:gd name="T90" fmla="*/ 1154 w 1212"/>
              <a:gd name="T91" fmla="*/ 146 h 596"/>
              <a:gd name="T92" fmla="*/ 1200 w 1212"/>
              <a:gd name="T93" fmla="*/ 168 h 596"/>
              <a:gd name="T94" fmla="*/ 1200 w 1212"/>
              <a:gd name="T95" fmla="*/ 191 h 5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2"/>
              <a:gd name="T145" fmla="*/ 0 h 596"/>
              <a:gd name="T146" fmla="*/ 1212 w 1212"/>
              <a:gd name="T147" fmla="*/ 596 h 5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200" y="191"/>
                </a:lnTo>
                <a:close/>
              </a:path>
            </a:pathLst>
          </a:custGeom>
          <a:noFill/>
          <a:ln w="9525">
            <a:noFill/>
            <a:round/>
            <a:headEnd/>
            <a:tailEnd/>
          </a:ln>
        </p:spPr>
        <p:txBody>
          <a:bodyPr/>
          <a:lstStyle/>
          <a:p>
            <a:endParaRPr lang="en-US">
              <a:latin typeface="Calibri" pitchFamily="34" charset="0"/>
            </a:endParaRPr>
          </a:p>
        </p:txBody>
      </p:sp>
      <p:sp>
        <p:nvSpPr>
          <p:cNvPr id="36956" name="Freeform 54"/>
          <p:cNvSpPr>
            <a:spLocks/>
          </p:cNvSpPr>
          <p:nvPr/>
        </p:nvSpPr>
        <p:spPr bwMode="auto">
          <a:xfrm>
            <a:off x="4711700" y="1981200"/>
            <a:ext cx="819150" cy="893763"/>
          </a:xfrm>
          <a:custGeom>
            <a:avLst/>
            <a:gdLst>
              <a:gd name="T0" fmla="*/ 118 w 1084"/>
              <a:gd name="T1" fmla="*/ 778 h 1129"/>
              <a:gd name="T2" fmla="*/ 62 w 1084"/>
              <a:gd name="T3" fmla="*/ 721 h 1129"/>
              <a:gd name="T4" fmla="*/ 100 w 1084"/>
              <a:gd name="T5" fmla="*/ 644 h 1129"/>
              <a:gd name="T6" fmla="*/ 67 w 1084"/>
              <a:gd name="T7" fmla="*/ 528 h 1129"/>
              <a:gd name="T8" fmla="*/ 58 w 1084"/>
              <a:gd name="T9" fmla="*/ 428 h 1129"/>
              <a:gd name="T10" fmla="*/ 58 w 1084"/>
              <a:gd name="T11" fmla="*/ 394 h 1129"/>
              <a:gd name="T12" fmla="*/ 55 w 1084"/>
              <a:gd name="T13" fmla="*/ 363 h 1129"/>
              <a:gd name="T14" fmla="*/ 16 w 1084"/>
              <a:gd name="T15" fmla="*/ 237 h 1129"/>
              <a:gd name="T16" fmla="*/ 14 w 1084"/>
              <a:gd name="T17" fmla="*/ 188 h 1129"/>
              <a:gd name="T18" fmla="*/ 0 w 1084"/>
              <a:gd name="T19" fmla="*/ 79 h 1129"/>
              <a:gd name="T20" fmla="*/ 287 w 1084"/>
              <a:gd name="T21" fmla="*/ 0 h 1129"/>
              <a:gd name="T22" fmla="*/ 370 w 1084"/>
              <a:gd name="T23" fmla="*/ 124 h 1129"/>
              <a:gd name="T24" fmla="*/ 472 w 1084"/>
              <a:gd name="T25" fmla="*/ 137 h 1129"/>
              <a:gd name="T26" fmla="*/ 526 w 1084"/>
              <a:gd name="T27" fmla="*/ 144 h 1129"/>
              <a:gd name="T28" fmla="*/ 628 w 1084"/>
              <a:gd name="T29" fmla="*/ 147 h 1129"/>
              <a:gd name="T30" fmla="*/ 683 w 1084"/>
              <a:gd name="T31" fmla="*/ 206 h 1129"/>
              <a:gd name="T32" fmla="*/ 734 w 1084"/>
              <a:gd name="T33" fmla="*/ 185 h 1129"/>
              <a:gd name="T34" fmla="*/ 839 w 1084"/>
              <a:gd name="T35" fmla="*/ 224 h 1129"/>
              <a:gd name="T36" fmla="*/ 929 w 1084"/>
              <a:gd name="T37" fmla="*/ 213 h 1129"/>
              <a:gd name="T38" fmla="*/ 1054 w 1084"/>
              <a:gd name="T39" fmla="*/ 221 h 1129"/>
              <a:gd name="T40" fmla="*/ 919 w 1084"/>
              <a:gd name="T41" fmla="*/ 307 h 1129"/>
              <a:gd name="T42" fmla="*/ 780 w 1084"/>
              <a:gd name="T43" fmla="*/ 445 h 1129"/>
              <a:gd name="T44" fmla="*/ 739 w 1084"/>
              <a:gd name="T45" fmla="*/ 484 h 1129"/>
              <a:gd name="T46" fmla="*/ 713 w 1084"/>
              <a:gd name="T47" fmla="*/ 533 h 1129"/>
              <a:gd name="T48" fmla="*/ 655 w 1084"/>
              <a:gd name="T49" fmla="*/ 662 h 1129"/>
              <a:gd name="T50" fmla="*/ 658 w 1084"/>
              <a:gd name="T51" fmla="*/ 717 h 1129"/>
              <a:gd name="T52" fmla="*/ 662 w 1084"/>
              <a:gd name="T53" fmla="*/ 781 h 1129"/>
              <a:gd name="T54" fmla="*/ 663 w 1084"/>
              <a:gd name="T55" fmla="*/ 850 h 1129"/>
              <a:gd name="T56" fmla="*/ 706 w 1084"/>
              <a:gd name="T57" fmla="*/ 903 h 1129"/>
              <a:gd name="T58" fmla="*/ 744 w 1084"/>
              <a:gd name="T59" fmla="*/ 925 h 1129"/>
              <a:gd name="T60" fmla="*/ 781 w 1084"/>
              <a:gd name="T61" fmla="*/ 938 h 1129"/>
              <a:gd name="T62" fmla="*/ 841 w 1084"/>
              <a:gd name="T63" fmla="*/ 997 h 1129"/>
              <a:gd name="T64" fmla="*/ 873 w 1084"/>
              <a:gd name="T65" fmla="*/ 1008 h 1129"/>
              <a:gd name="T66" fmla="*/ 901 w 1084"/>
              <a:gd name="T67" fmla="*/ 1046 h 1129"/>
              <a:gd name="T68" fmla="*/ 906 w 1084"/>
              <a:gd name="T69" fmla="*/ 1083 h 1129"/>
              <a:gd name="T70" fmla="*/ 850 w 1084"/>
              <a:gd name="T71" fmla="*/ 1103 h 1129"/>
              <a:gd name="T72" fmla="*/ 725 w 1084"/>
              <a:gd name="T73" fmla="*/ 1109 h 1129"/>
              <a:gd name="T74" fmla="*/ 635 w 1084"/>
              <a:gd name="T75" fmla="*/ 1114 h 1129"/>
              <a:gd name="T76" fmla="*/ 546 w 1084"/>
              <a:gd name="T77" fmla="*/ 1117 h 1129"/>
              <a:gd name="T78" fmla="*/ 494 w 1084"/>
              <a:gd name="T79" fmla="*/ 1121 h 1129"/>
              <a:gd name="T80" fmla="*/ 426 w 1084"/>
              <a:gd name="T81" fmla="*/ 1122 h 1129"/>
              <a:gd name="T82" fmla="*/ 361 w 1084"/>
              <a:gd name="T83" fmla="*/ 1124 h 1129"/>
              <a:gd name="T84" fmla="*/ 285 w 1084"/>
              <a:gd name="T85" fmla="*/ 1126 h 1129"/>
              <a:gd name="T86" fmla="*/ 215 w 1084"/>
              <a:gd name="T87" fmla="*/ 1127 h 1129"/>
              <a:gd name="T88" fmla="*/ 155 w 1084"/>
              <a:gd name="T89" fmla="*/ 1129 h 1129"/>
              <a:gd name="T90" fmla="*/ 123 w 1084"/>
              <a:gd name="T91" fmla="*/ 1081 h 1129"/>
              <a:gd name="T92" fmla="*/ 123 w 1084"/>
              <a:gd name="T93" fmla="*/ 995 h 1129"/>
              <a:gd name="T94" fmla="*/ 121 w 1084"/>
              <a:gd name="T95" fmla="*/ 879 h 1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1129"/>
              <a:gd name="T146" fmla="*/ 1084 w 1084"/>
              <a:gd name="T147" fmla="*/ 1129 h 1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noFill/>
          <a:ln w="9525">
            <a:noFill/>
            <a:round/>
            <a:headEnd/>
            <a:tailEnd/>
          </a:ln>
        </p:spPr>
        <p:txBody>
          <a:bodyPr/>
          <a:lstStyle/>
          <a:p>
            <a:endParaRPr lang="en-US">
              <a:latin typeface="Calibri" pitchFamily="34" charset="0"/>
            </a:endParaRPr>
          </a:p>
        </p:txBody>
      </p:sp>
      <p:sp>
        <p:nvSpPr>
          <p:cNvPr id="482" name="Freeform 55"/>
          <p:cNvSpPr>
            <a:spLocks/>
          </p:cNvSpPr>
          <p:nvPr/>
        </p:nvSpPr>
        <p:spPr bwMode="auto">
          <a:xfrm>
            <a:off x="4712172" y="1981215"/>
            <a:ext cx="819347" cy="893180"/>
          </a:xfrm>
          <a:custGeom>
            <a:avLst/>
            <a:gdLst/>
            <a:ahLst/>
            <a:cxnLst>
              <a:cxn ang="0">
                <a:pos x="118" y="778"/>
              </a:cxn>
              <a:cxn ang="0">
                <a:pos x="62" y="721"/>
              </a:cxn>
              <a:cxn ang="0">
                <a:pos x="100" y="644"/>
              </a:cxn>
              <a:cxn ang="0">
                <a:pos x="67" y="528"/>
              </a:cxn>
              <a:cxn ang="0">
                <a:pos x="58" y="428"/>
              </a:cxn>
              <a:cxn ang="0">
                <a:pos x="58" y="394"/>
              </a:cxn>
              <a:cxn ang="0">
                <a:pos x="55" y="363"/>
              </a:cxn>
              <a:cxn ang="0">
                <a:pos x="16" y="237"/>
              </a:cxn>
              <a:cxn ang="0">
                <a:pos x="14" y="188"/>
              </a:cxn>
              <a:cxn ang="0">
                <a:pos x="0" y="79"/>
              </a:cxn>
              <a:cxn ang="0">
                <a:pos x="287" y="0"/>
              </a:cxn>
              <a:cxn ang="0">
                <a:pos x="370" y="124"/>
              </a:cxn>
              <a:cxn ang="0">
                <a:pos x="472" y="137"/>
              </a:cxn>
              <a:cxn ang="0">
                <a:pos x="526" y="144"/>
              </a:cxn>
              <a:cxn ang="0">
                <a:pos x="628" y="147"/>
              </a:cxn>
              <a:cxn ang="0">
                <a:pos x="683" y="206"/>
              </a:cxn>
              <a:cxn ang="0">
                <a:pos x="734" y="185"/>
              </a:cxn>
              <a:cxn ang="0">
                <a:pos x="839" y="224"/>
              </a:cxn>
              <a:cxn ang="0">
                <a:pos x="929" y="213"/>
              </a:cxn>
              <a:cxn ang="0">
                <a:pos x="1054" y="221"/>
              </a:cxn>
              <a:cxn ang="0">
                <a:pos x="919" y="307"/>
              </a:cxn>
              <a:cxn ang="0">
                <a:pos x="780" y="445"/>
              </a:cxn>
              <a:cxn ang="0">
                <a:pos x="739" y="484"/>
              </a:cxn>
              <a:cxn ang="0">
                <a:pos x="713" y="533"/>
              </a:cxn>
              <a:cxn ang="0">
                <a:pos x="655" y="662"/>
              </a:cxn>
              <a:cxn ang="0">
                <a:pos x="658" y="717"/>
              </a:cxn>
              <a:cxn ang="0">
                <a:pos x="662" y="781"/>
              </a:cxn>
              <a:cxn ang="0">
                <a:pos x="663" y="850"/>
              </a:cxn>
              <a:cxn ang="0">
                <a:pos x="706" y="903"/>
              </a:cxn>
              <a:cxn ang="0">
                <a:pos x="744" y="925"/>
              </a:cxn>
              <a:cxn ang="0">
                <a:pos x="781" y="938"/>
              </a:cxn>
              <a:cxn ang="0">
                <a:pos x="841" y="997"/>
              </a:cxn>
              <a:cxn ang="0">
                <a:pos x="873" y="1008"/>
              </a:cxn>
              <a:cxn ang="0">
                <a:pos x="901" y="1046"/>
              </a:cxn>
              <a:cxn ang="0">
                <a:pos x="906" y="1083"/>
              </a:cxn>
              <a:cxn ang="0">
                <a:pos x="850" y="1103"/>
              </a:cxn>
              <a:cxn ang="0">
                <a:pos x="725" y="1109"/>
              </a:cxn>
              <a:cxn ang="0">
                <a:pos x="635" y="1114"/>
              </a:cxn>
              <a:cxn ang="0">
                <a:pos x="546" y="1117"/>
              </a:cxn>
              <a:cxn ang="0">
                <a:pos x="494" y="1121"/>
              </a:cxn>
              <a:cxn ang="0">
                <a:pos x="426" y="1122"/>
              </a:cxn>
              <a:cxn ang="0">
                <a:pos x="361" y="1124"/>
              </a:cxn>
              <a:cxn ang="0">
                <a:pos x="285" y="1126"/>
              </a:cxn>
              <a:cxn ang="0">
                <a:pos x="215" y="1127"/>
              </a:cxn>
              <a:cxn ang="0">
                <a:pos x="155" y="1129"/>
              </a:cxn>
              <a:cxn ang="0">
                <a:pos x="123" y="1081"/>
              </a:cxn>
              <a:cxn ang="0">
                <a:pos x="123" y="995"/>
              </a:cxn>
              <a:cxn ang="0">
                <a:pos x="121" y="879"/>
              </a:cxn>
            </a:cxnLst>
            <a:rect l="0" t="0" r="r" b="b"/>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60" name="Freeform 56"/>
          <p:cNvSpPr>
            <a:spLocks/>
          </p:cNvSpPr>
          <p:nvPr/>
        </p:nvSpPr>
        <p:spPr bwMode="auto">
          <a:xfrm>
            <a:off x="4894263" y="3297238"/>
            <a:ext cx="836612" cy="698500"/>
          </a:xfrm>
          <a:custGeom>
            <a:avLst/>
            <a:gdLst>
              <a:gd name="T0" fmla="*/ 317 w 1107"/>
              <a:gd name="T1" fmla="*/ 21 h 884"/>
              <a:gd name="T2" fmla="*/ 394 w 1107"/>
              <a:gd name="T3" fmla="*/ 18 h 884"/>
              <a:gd name="T4" fmla="*/ 490 w 1107"/>
              <a:gd name="T5" fmla="*/ 12 h 884"/>
              <a:gd name="T6" fmla="*/ 560 w 1107"/>
              <a:gd name="T7" fmla="*/ 7 h 884"/>
              <a:gd name="T8" fmla="*/ 632 w 1107"/>
              <a:gd name="T9" fmla="*/ 2 h 884"/>
              <a:gd name="T10" fmla="*/ 680 w 1107"/>
              <a:gd name="T11" fmla="*/ 44 h 884"/>
              <a:gd name="T12" fmla="*/ 671 w 1107"/>
              <a:gd name="T13" fmla="*/ 93 h 884"/>
              <a:gd name="T14" fmla="*/ 699 w 1107"/>
              <a:gd name="T15" fmla="*/ 162 h 884"/>
              <a:gd name="T16" fmla="*/ 731 w 1107"/>
              <a:gd name="T17" fmla="*/ 191 h 884"/>
              <a:gd name="T18" fmla="*/ 787 w 1107"/>
              <a:gd name="T19" fmla="*/ 239 h 884"/>
              <a:gd name="T20" fmla="*/ 822 w 1107"/>
              <a:gd name="T21" fmla="*/ 315 h 884"/>
              <a:gd name="T22" fmla="*/ 873 w 1107"/>
              <a:gd name="T23" fmla="*/ 312 h 884"/>
              <a:gd name="T24" fmla="*/ 910 w 1107"/>
              <a:gd name="T25" fmla="*/ 335 h 884"/>
              <a:gd name="T26" fmla="*/ 903 w 1107"/>
              <a:gd name="T27" fmla="*/ 369 h 884"/>
              <a:gd name="T28" fmla="*/ 882 w 1107"/>
              <a:gd name="T29" fmla="*/ 417 h 884"/>
              <a:gd name="T30" fmla="*/ 908 w 1107"/>
              <a:gd name="T31" fmla="*/ 474 h 884"/>
              <a:gd name="T32" fmla="*/ 979 w 1107"/>
              <a:gd name="T33" fmla="*/ 510 h 884"/>
              <a:gd name="T34" fmla="*/ 1047 w 1107"/>
              <a:gd name="T35" fmla="*/ 603 h 884"/>
              <a:gd name="T36" fmla="*/ 1039 w 1107"/>
              <a:gd name="T37" fmla="*/ 629 h 884"/>
              <a:gd name="T38" fmla="*/ 1079 w 1107"/>
              <a:gd name="T39" fmla="*/ 660 h 884"/>
              <a:gd name="T40" fmla="*/ 1105 w 1107"/>
              <a:gd name="T41" fmla="*/ 694 h 884"/>
              <a:gd name="T42" fmla="*/ 1102 w 1107"/>
              <a:gd name="T43" fmla="*/ 742 h 884"/>
              <a:gd name="T44" fmla="*/ 1063 w 1107"/>
              <a:gd name="T45" fmla="*/ 774 h 884"/>
              <a:gd name="T46" fmla="*/ 1046 w 1107"/>
              <a:gd name="T47" fmla="*/ 807 h 884"/>
              <a:gd name="T48" fmla="*/ 1037 w 1107"/>
              <a:gd name="T49" fmla="*/ 851 h 884"/>
              <a:gd name="T50" fmla="*/ 949 w 1107"/>
              <a:gd name="T51" fmla="*/ 881 h 884"/>
              <a:gd name="T52" fmla="*/ 931 w 1107"/>
              <a:gd name="T53" fmla="*/ 858 h 884"/>
              <a:gd name="T54" fmla="*/ 928 w 1107"/>
              <a:gd name="T55" fmla="*/ 784 h 884"/>
              <a:gd name="T56" fmla="*/ 840 w 1107"/>
              <a:gd name="T57" fmla="*/ 791 h 884"/>
              <a:gd name="T58" fmla="*/ 766 w 1107"/>
              <a:gd name="T59" fmla="*/ 794 h 884"/>
              <a:gd name="T60" fmla="*/ 715 w 1107"/>
              <a:gd name="T61" fmla="*/ 797 h 884"/>
              <a:gd name="T62" fmla="*/ 616 w 1107"/>
              <a:gd name="T63" fmla="*/ 804 h 884"/>
              <a:gd name="T64" fmla="*/ 518 w 1107"/>
              <a:gd name="T65" fmla="*/ 809 h 884"/>
              <a:gd name="T66" fmla="*/ 426 w 1107"/>
              <a:gd name="T67" fmla="*/ 814 h 884"/>
              <a:gd name="T68" fmla="*/ 358 w 1107"/>
              <a:gd name="T69" fmla="*/ 815 h 884"/>
              <a:gd name="T70" fmla="*/ 298 w 1107"/>
              <a:gd name="T71" fmla="*/ 817 h 884"/>
              <a:gd name="T72" fmla="*/ 208 w 1107"/>
              <a:gd name="T73" fmla="*/ 792 h 884"/>
              <a:gd name="T74" fmla="*/ 206 w 1107"/>
              <a:gd name="T75" fmla="*/ 750 h 884"/>
              <a:gd name="T76" fmla="*/ 206 w 1107"/>
              <a:gd name="T77" fmla="*/ 706 h 884"/>
              <a:gd name="T78" fmla="*/ 203 w 1107"/>
              <a:gd name="T79" fmla="*/ 626 h 884"/>
              <a:gd name="T80" fmla="*/ 199 w 1107"/>
              <a:gd name="T81" fmla="*/ 520 h 884"/>
              <a:gd name="T82" fmla="*/ 197 w 1107"/>
              <a:gd name="T83" fmla="*/ 435 h 884"/>
              <a:gd name="T84" fmla="*/ 196 w 1107"/>
              <a:gd name="T85" fmla="*/ 363 h 884"/>
              <a:gd name="T86" fmla="*/ 192 w 1107"/>
              <a:gd name="T87" fmla="*/ 311 h 884"/>
              <a:gd name="T88" fmla="*/ 166 w 1107"/>
              <a:gd name="T89" fmla="*/ 294 h 884"/>
              <a:gd name="T90" fmla="*/ 120 w 1107"/>
              <a:gd name="T91" fmla="*/ 239 h 884"/>
              <a:gd name="T92" fmla="*/ 145 w 1107"/>
              <a:gd name="T93" fmla="*/ 175 h 884"/>
              <a:gd name="T94" fmla="*/ 76 w 1107"/>
              <a:gd name="T95" fmla="*/ 141 h 884"/>
              <a:gd name="T96" fmla="*/ 14 w 1107"/>
              <a:gd name="T97" fmla="*/ 33 h 884"/>
              <a:gd name="T98" fmla="*/ 4 w 1107"/>
              <a:gd name="T99" fmla="*/ 30 h 884"/>
              <a:gd name="T100" fmla="*/ 120 w 1107"/>
              <a:gd name="T101" fmla="*/ 28 h 884"/>
              <a:gd name="T102" fmla="*/ 203 w 1107"/>
              <a:gd name="T103" fmla="*/ 28 h 8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7"/>
              <a:gd name="T157" fmla="*/ 0 h 884"/>
              <a:gd name="T158" fmla="*/ 1107 w 1107"/>
              <a:gd name="T159" fmla="*/ 884 h 8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noFill/>
          <a:ln w="9525">
            <a:noFill/>
            <a:round/>
            <a:headEnd/>
            <a:tailEnd/>
          </a:ln>
        </p:spPr>
        <p:txBody>
          <a:bodyPr/>
          <a:lstStyle/>
          <a:p>
            <a:endParaRPr lang="en-US">
              <a:latin typeface="Calibri" pitchFamily="34" charset="0"/>
            </a:endParaRPr>
          </a:p>
        </p:txBody>
      </p:sp>
      <p:sp>
        <p:nvSpPr>
          <p:cNvPr id="36961" name="Freeform 58"/>
          <p:cNvSpPr>
            <a:spLocks/>
          </p:cNvSpPr>
          <p:nvPr/>
        </p:nvSpPr>
        <p:spPr bwMode="auto">
          <a:xfrm>
            <a:off x="3924300" y="2932113"/>
            <a:ext cx="1027113" cy="479425"/>
          </a:xfrm>
          <a:custGeom>
            <a:avLst/>
            <a:gdLst>
              <a:gd name="T0" fmla="*/ 800 w 1362"/>
              <a:gd name="T1" fmla="*/ 606 h 606"/>
              <a:gd name="T2" fmla="*/ 753 w 1362"/>
              <a:gd name="T3" fmla="*/ 606 h 606"/>
              <a:gd name="T4" fmla="*/ 682 w 1362"/>
              <a:gd name="T5" fmla="*/ 606 h 606"/>
              <a:gd name="T6" fmla="*/ 596 w 1362"/>
              <a:gd name="T7" fmla="*/ 602 h 606"/>
              <a:gd name="T8" fmla="*/ 535 w 1362"/>
              <a:gd name="T9" fmla="*/ 601 h 606"/>
              <a:gd name="T10" fmla="*/ 505 w 1362"/>
              <a:gd name="T11" fmla="*/ 601 h 606"/>
              <a:gd name="T12" fmla="*/ 417 w 1362"/>
              <a:gd name="T13" fmla="*/ 599 h 606"/>
              <a:gd name="T14" fmla="*/ 301 w 1362"/>
              <a:gd name="T15" fmla="*/ 594 h 606"/>
              <a:gd name="T16" fmla="*/ 306 w 1362"/>
              <a:gd name="T17" fmla="*/ 498 h 606"/>
              <a:gd name="T18" fmla="*/ 308 w 1362"/>
              <a:gd name="T19" fmla="*/ 450 h 606"/>
              <a:gd name="T20" fmla="*/ 220 w 1362"/>
              <a:gd name="T21" fmla="*/ 397 h 606"/>
              <a:gd name="T22" fmla="*/ 74 w 1362"/>
              <a:gd name="T23" fmla="*/ 392 h 606"/>
              <a:gd name="T24" fmla="*/ 0 w 1362"/>
              <a:gd name="T25" fmla="*/ 362 h 606"/>
              <a:gd name="T26" fmla="*/ 5 w 1362"/>
              <a:gd name="T27" fmla="*/ 290 h 606"/>
              <a:gd name="T28" fmla="*/ 8 w 1362"/>
              <a:gd name="T29" fmla="*/ 251 h 606"/>
              <a:gd name="T30" fmla="*/ 12 w 1362"/>
              <a:gd name="T31" fmla="*/ 192 h 606"/>
              <a:gd name="T32" fmla="*/ 19 w 1362"/>
              <a:gd name="T33" fmla="*/ 78 h 606"/>
              <a:gd name="T34" fmla="*/ 24 w 1362"/>
              <a:gd name="T35" fmla="*/ 0 h 606"/>
              <a:gd name="T36" fmla="*/ 105 w 1362"/>
              <a:gd name="T37" fmla="*/ 5 h 606"/>
              <a:gd name="T38" fmla="*/ 183 w 1362"/>
              <a:gd name="T39" fmla="*/ 8 h 606"/>
              <a:gd name="T40" fmla="*/ 214 w 1362"/>
              <a:gd name="T41" fmla="*/ 9 h 606"/>
              <a:gd name="T42" fmla="*/ 322 w 1362"/>
              <a:gd name="T43" fmla="*/ 13 h 606"/>
              <a:gd name="T44" fmla="*/ 450 w 1362"/>
              <a:gd name="T45" fmla="*/ 18 h 606"/>
              <a:gd name="T46" fmla="*/ 605 w 1362"/>
              <a:gd name="T47" fmla="*/ 21 h 606"/>
              <a:gd name="T48" fmla="*/ 862 w 1362"/>
              <a:gd name="T49" fmla="*/ 26 h 606"/>
              <a:gd name="T50" fmla="*/ 901 w 1362"/>
              <a:gd name="T51" fmla="*/ 49 h 606"/>
              <a:gd name="T52" fmla="*/ 959 w 1362"/>
              <a:gd name="T53" fmla="*/ 52 h 606"/>
              <a:gd name="T54" fmla="*/ 1015 w 1362"/>
              <a:gd name="T55" fmla="*/ 52 h 606"/>
              <a:gd name="T56" fmla="*/ 1066 w 1362"/>
              <a:gd name="T57" fmla="*/ 63 h 606"/>
              <a:gd name="T58" fmla="*/ 1089 w 1362"/>
              <a:gd name="T59" fmla="*/ 70 h 606"/>
              <a:gd name="T60" fmla="*/ 1147 w 1362"/>
              <a:gd name="T61" fmla="*/ 116 h 606"/>
              <a:gd name="T62" fmla="*/ 1189 w 1362"/>
              <a:gd name="T63" fmla="*/ 163 h 606"/>
              <a:gd name="T64" fmla="*/ 1189 w 1362"/>
              <a:gd name="T65" fmla="*/ 174 h 606"/>
              <a:gd name="T66" fmla="*/ 1207 w 1362"/>
              <a:gd name="T67" fmla="*/ 217 h 606"/>
              <a:gd name="T68" fmla="*/ 1226 w 1362"/>
              <a:gd name="T69" fmla="*/ 243 h 606"/>
              <a:gd name="T70" fmla="*/ 1230 w 1362"/>
              <a:gd name="T71" fmla="*/ 289 h 606"/>
              <a:gd name="T72" fmla="*/ 1247 w 1362"/>
              <a:gd name="T73" fmla="*/ 313 h 606"/>
              <a:gd name="T74" fmla="*/ 1267 w 1362"/>
              <a:gd name="T75" fmla="*/ 354 h 606"/>
              <a:gd name="T76" fmla="*/ 1267 w 1362"/>
              <a:gd name="T77" fmla="*/ 374 h 606"/>
              <a:gd name="T78" fmla="*/ 1268 w 1362"/>
              <a:gd name="T79" fmla="*/ 385 h 606"/>
              <a:gd name="T80" fmla="*/ 1268 w 1362"/>
              <a:gd name="T81" fmla="*/ 400 h 606"/>
              <a:gd name="T82" fmla="*/ 1279 w 1362"/>
              <a:gd name="T83" fmla="*/ 428 h 606"/>
              <a:gd name="T84" fmla="*/ 1268 w 1362"/>
              <a:gd name="T85" fmla="*/ 459 h 606"/>
              <a:gd name="T86" fmla="*/ 1286 w 1362"/>
              <a:gd name="T87" fmla="*/ 491 h 606"/>
              <a:gd name="T88" fmla="*/ 1300 w 1362"/>
              <a:gd name="T89" fmla="*/ 493 h 606"/>
              <a:gd name="T90" fmla="*/ 1330 w 1362"/>
              <a:gd name="T91" fmla="*/ 553 h 606"/>
              <a:gd name="T92" fmla="*/ 1358 w 1362"/>
              <a:gd name="T93" fmla="*/ 601 h 606"/>
              <a:gd name="T94" fmla="*/ 1253 w 1362"/>
              <a:gd name="T95" fmla="*/ 604 h 606"/>
              <a:gd name="T96" fmla="*/ 1216 w 1362"/>
              <a:gd name="T97" fmla="*/ 604 h 606"/>
              <a:gd name="T98" fmla="*/ 1180 w 1362"/>
              <a:gd name="T99" fmla="*/ 606 h 606"/>
              <a:gd name="T100" fmla="*/ 1126 w 1362"/>
              <a:gd name="T101" fmla="*/ 606 h 606"/>
              <a:gd name="T102" fmla="*/ 1077 w 1362"/>
              <a:gd name="T103" fmla="*/ 606 h 606"/>
              <a:gd name="T104" fmla="*/ 1038 w 1362"/>
              <a:gd name="T105" fmla="*/ 606 h 606"/>
              <a:gd name="T106" fmla="*/ 959 w 1362"/>
              <a:gd name="T107" fmla="*/ 606 h 606"/>
              <a:gd name="T108" fmla="*/ 918 w 1362"/>
              <a:gd name="T109" fmla="*/ 606 h 606"/>
              <a:gd name="T110" fmla="*/ 860 w 1362"/>
              <a:gd name="T111" fmla="*/ 606 h 6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606"/>
              <a:gd name="T170" fmla="*/ 1362 w 1362"/>
              <a:gd name="T171" fmla="*/ 606 h 6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noFill/>
          <a:ln w="9525">
            <a:noFill/>
            <a:round/>
            <a:headEnd/>
            <a:tailEnd/>
          </a:ln>
        </p:spPr>
        <p:txBody>
          <a:bodyPr/>
          <a:lstStyle/>
          <a:p>
            <a:endParaRPr lang="en-US">
              <a:latin typeface="Calibri" pitchFamily="34" charset="0"/>
            </a:endParaRPr>
          </a:p>
        </p:txBody>
      </p:sp>
      <p:sp>
        <p:nvSpPr>
          <p:cNvPr id="485" name="Freeform 59"/>
          <p:cNvSpPr>
            <a:spLocks/>
          </p:cNvSpPr>
          <p:nvPr/>
        </p:nvSpPr>
        <p:spPr bwMode="auto">
          <a:xfrm>
            <a:off x="3923534" y="2931893"/>
            <a:ext cx="1028431" cy="478933"/>
          </a:xfrm>
          <a:custGeom>
            <a:avLst/>
            <a:gdLst/>
            <a:ahLst/>
            <a:cxnLst>
              <a:cxn ang="0">
                <a:pos x="800" y="606"/>
              </a:cxn>
              <a:cxn ang="0">
                <a:pos x="753" y="606"/>
              </a:cxn>
              <a:cxn ang="0">
                <a:pos x="682" y="606"/>
              </a:cxn>
              <a:cxn ang="0">
                <a:pos x="596" y="602"/>
              </a:cxn>
              <a:cxn ang="0">
                <a:pos x="535" y="601"/>
              </a:cxn>
              <a:cxn ang="0">
                <a:pos x="505" y="601"/>
              </a:cxn>
              <a:cxn ang="0">
                <a:pos x="417" y="599"/>
              </a:cxn>
              <a:cxn ang="0">
                <a:pos x="301" y="594"/>
              </a:cxn>
              <a:cxn ang="0">
                <a:pos x="306" y="498"/>
              </a:cxn>
              <a:cxn ang="0">
                <a:pos x="308" y="450"/>
              </a:cxn>
              <a:cxn ang="0">
                <a:pos x="220" y="397"/>
              </a:cxn>
              <a:cxn ang="0">
                <a:pos x="74" y="392"/>
              </a:cxn>
              <a:cxn ang="0">
                <a:pos x="0" y="362"/>
              </a:cxn>
              <a:cxn ang="0">
                <a:pos x="5" y="290"/>
              </a:cxn>
              <a:cxn ang="0">
                <a:pos x="8" y="251"/>
              </a:cxn>
              <a:cxn ang="0">
                <a:pos x="12" y="192"/>
              </a:cxn>
              <a:cxn ang="0">
                <a:pos x="19" y="78"/>
              </a:cxn>
              <a:cxn ang="0">
                <a:pos x="24" y="0"/>
              </a:cxn>
              <a:cxn ang="0">
                <a:pos x="105" y="5"/>
              </a:cxn>
              <a:cxn ang="0">
                <a:pos x="183" y="8"/>
              </a:cxn>
              <a:cxn ang="0">
                <a:pos x="214" y="9"/>
              </a:cxn>
              <a:cxn ang="0">
                <a:pos x="322" y="13"/>
              </a:cxn>
              <a:cxn ang="0">
                <a:pos x="450" y="18"/>
              </a:cxn>
              <a:cxn ang="0">
                <a:pos x="605" y="21"/>
              </a:cxn>
              <a:cxn ang="0">
                <a:pos x="862" y="26"/>
              </a:cxn>
              <a:cxn ang="0">
                <a:pos x="901" y="49"/>
              </a:cxn>
              <a:cxn ang="0">
                <a:pos x="959" y="52"/>
              </a:cxn>
              <a:cxn ang="0">
                <a:pos x="1015" y="52"/>
              </a:cxn>
              <a:cxn ang="0">
                <a:pos x="1066" y="63"/>
              </a:cxn>
              <a:cxn ang="0">
                <a:pos x="1089" y="70"/>
              </a:cxn>
              <a:cxn ang="0">
                <a:pos x="1147" y="116"/>
              </a:cxn>
              <a:cxn ang="0">
                <a:pos x="1189" y="163"/>
              </a:cxn>
              <a:cxn ang="0">
                <a:pos x="1189" y="174"/>
              </a:cxn>
              <a:cxn ang="0">
                <a:pos x="1207" y="217"/>
              </a:cxn>
              <a:cxn ang="0">
                <a:pos x="1226" y="243"/>
              </a:cxn>
              <a:cxn ang="0">
                <a:pos x="1230" y="289"/>
              </a:cxn>
              <a:cxn ang="0">
                <a:pos x="1247" y="313"/>
              </a:cxn>
              <a:cxn ang="0">
                <a:pos x="1267" y="354"/>
              </a:cxn>
              <a:cxn ang="0">
                <a:pos x="1267" y="374"/>
              </a:cxn>
              <a:cxn ang="0">
                <a:pos x="1268" y="385"/>
              </a:cxn>
              <a:cxn ang="0">
                <a:pos x="1268" y="400"/>
              </a:cxn>
              <a:cxn ang="0">
                <a:pos x="1279" y="428"/>
              </a:cxn>
              <a:cxn ang="0">
                <a:pos x="1268" y="459"/>
              </a:cxn>
              <a:cxn ang="0">
                <a:pos x="1286" y="491"/>
              </a:cxn>
              <a:cxn ang="0">
                <a:pos x="1300" y="493"/>
              </a:cxn>
              <a:cxn ang="0">
                <a:pos x="1330" y="553"/>
              </a:cxn>
              <a:cxn ang="0">
                <a:pos x="1358" y="601"/>
              </a:cxn>
              <a:cxn ang="0">
                <a:pos x="1253" y="604"/>
              </a:cxn>
              <a:cxn ang="0">
                <a:pos x="1216" y="604"/>
              </a:cxn>
              <a:cxn ang="0">
                <a:pos x="1180" y="606"/>
              </a:cxn>
              <a:cxn ang="0">
                <a:pos x="1126" y="606"/>
              </a:cxn>
              <a:cxn ang="0">
                <a:pos x="1077" y="606"/>
              </a:cxn>
              <a:cxn ang="0">
                <a:pos x="1038" y="606"/>
              </a:cxn>
              <a:cxn ang="0">
                <a:pos x="959" y="606"/>
              </a:cxn>
              <a:cxn ang="0">
                <a:pos x="918" y="606"/>
              </a:cxn>
              <a:cxn ang="0">
                <a:pos x="860" y="606"/>
              </a:cxn>
            </a:cxnLst>
            <a:rect l="0" t="0" r="r" b="b"/>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gradFill>
            <a:gsLst>
              <a:gs pos="0">
                <a:srgbClr val="FFC000"/>
              </a:gs>
              <a:gs pos="50000">
                <a:srgbClr val="FFBF3F">
                  <a:shade val="67500"/>
                  <a:satMod val="115000"/>
                </a:srgbClr>
              </a:gs>
              <a:gs pos="100000">
                <a:srgbClr val="FFBF3F">
                  <a:shade val="100000"/>
                  <a:satMod val="115000"/>
                </a:srgbClr>
              </a:gs>
            </a:gsLst>
            <a:lin ang="16200000" scaled="1"/>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65" name="Freeform 60"/>
          <p:cNvSpPr>
            <a:spLocks/>
          </p:cNvSpPr>
          <p:nvPr/>
        </p:nvSpPr>
        <p:spPr bwMode="auto">
          <a:xfrm>
            <a:off x="3970338" y="2027238"/>
            <a:ext cx="819150" cy="479425"/>
          </a:xfrm>
          <a:custGeom>
            <a:avLst/>
            <a:gdLst>
              <a:gd name="T0" fmla="*/ 405 w 1084"/>
              <a:gd name="T1" fmla="*/ 597 h 605"/>
              <a:gd name="T2" fmla="*/ 512 w 1084"/>
              <a:gd name="T3" fmla="*/ 600 h 605"/>
              <a:gd name="T4" fmla="*/ 514 w 1084"/>
              <a:gd name="T5" fmla="*/ 600 h 605"/>
              <a:gd name="T6" fmla="*/ 588 w 1084"/>
              <a:gd name="T7" fmla="*/ 601 h 605"/>
              <a:gd name="T8" fmla="*/ 629 w 1084"/>
              <a:gd name="T9" fmla="*/ 603 h 605"/>
              <a:gd name="T10" fmla="*/ 695 w 1084"/>
              <a:gd name="T11" fmla="*/ 605 h 605"/>
              <a:gd name="T12" fmla="*/ 731 w 1084"/>
              <a:gd name="T13" fmla="*/ 605 h 605"/>
              <a:gd name="T14" fmla="*/ 771 w 1084"/>
              <a:gd name="T15" fmla="*/ 605 h 605"/>
              <a:gd name="T16" fmla="*/ 840 w 1084"/>
              <a:gd name="T17" fmla="*/ 605 h 605"/>
              <a:gd name="T18" fmla="*/ 877 w 1084"/>
              <a:gd name="T19" fmla="*/ 605 h 605"/>
              <a:gd name="T20" fmla="*/ 949 w 1084"/>
              <a:gd name="T21" fmla="*/ 605 h 605"/>
              <a:gd name="T22" fmla="*/ 987 w 1084"/>
              <a:gd name="T23" fmla="*/ 605 h 605"/>
              <a:gd name="T24" fmla="*/ 1056 w 1084"/>
              <a:gd name="T25" fmla="*/ 605 h 605"/>
              <a:gd name="T26" fmla="*/ 1081 w 1084"/>
              <a:gd name="T27" fmla="*/ 592 h 605"/>
              <a:gd name="T28" fmla="*/ 1075 w 1084"/>
              <a:gd name="T29" fmla="*/ 525 h 605"/>
              <a:gd name="T30" fmla="*/ 1053 w 1084"/>
              <a:gd name="T31" fmla="*/ 472 h 605"/>
              <a:gd name="T32" fmla="*/ 1049 w 1084"/>
              <a:gd name="T33" fmla="*/ 471 h 605"/>
              <a:gd name="T34" fmla="*/ 1046 w 1084"/>
              <a:gd name="T35" fmla="*/ 401 h 605"/>
              <a:gd name="T36" fmla="*/ 1042 w 1084"/>
              <a:gd name="T37" fmla="*/ 366 h 605"/>
              <a:gd name="T38" fmla="*/ 1040 w 1084"/>
              <a:gd name="T39" fmla="*/ 339 h 605"/>
              <a:gd name="T40" fmla="*/ 1039 w 1084"/>
              <a:gd name="T41" fmla="*/ 330 h 605"/>
              <a:gd name="T42" fmla="*/ 1039 w 1084"/>
              <a:gd name="T43" fmla="*/ 306 h 605"/>
              <a:gd name="T44" fmla="*/ 1035 w 1084"/>
              <a:gd name="T45" fmla="*/ 283 h 605"/>
              <a:gd name="T46" fmla="*/ 1014 w 1084"/>
              <a:gd name="T47" fmla="*/ 236 h 605"/>
              <a:gd name="T48" fmla="*/ 996 w 1084"/>
              <a:gd name="T49" fmla="*/ 180 h 605"/>
              <a:gd name="T50" fmla="*/ 1002 w 1084"/>
              <a:gd name="T51" fmla="*/ 172 h 605"/>
              <a:gd name="T52" fmla="*/ 993 w 1084"/>
              <a:gd name="T53" fmla="*/ 108 h 605"/>
              <a:gd name="T54" fmla="*/ 991 w 1084"/>
              <a:gd name="T55" fmla="*/ 46 h 605"/>
              <a:gd name="T56" fmla="*/ 882 w 1084"/>
              <a:gd name="T57" fmla="*/ 23 h 605"/>
              <a:gd name="T58" fmla="*/ 664 w 1084"/>
              <a:gd name="T59" fmla="*/ 22 h 605"/>
              <a:gd name="T60" fmla="*/ 410 w 1084"/>
              <a:gd name="T61" fmla="*/ 17 h 605"/>
              <a:gd name="T62" fmla="*/ 317 w 1084"/>
              <a:gd name="T63" fmla="*/ 12 h 605"/>
              <a:gd name="T64" fmla="*/ 37 w 1084"/>
              <a:gd name="T65" fmla="*/ 0 h 605"/>
              <a:gd name="T66" fmla="*/ 34 w 1084"/>
              <a:gd name="T67" fmla="*/ 63 h 605"/>
              <a:gd name="T68" fmla="*/ 34 w 1084"/>
              <a:gd name="T69" fmla="*/ 71 h 605"/>
              <a:gd name="T70" fmla="*/ 30 w 1084"/>
              <a:gd name="T71" fmla="*/ 115 h 605"/>
              <a:gd name="T72" fmla="*/ 27 w 1084"/>
              <a:gd name="T73" fmla="*/ 188 h 605"/>
              <a:gd name="T74" fmla="*/ 25 w 1084"/>
              <a:gd name="T75" fmla="*/ 211 h 605"/>
              <a:gd name="T76" fmla="*/ 18 w 1084"/>
              <a:gd name="T77" fmla="*/ 304 h 605"/>
              <a:gd name="T78" fmla="*/ 18 w 1084"/>
              <a:gd name="T79" fmla="*/ 316 h 605"/>
              <a:gd name="T80" fmla="*/ 9 w 1084"/>
              <a:gd name="T81" fmla="*/ 427 h 605"/>
              <a:gd name="T82" fmla="*/ 7 w 1084"/>
              <a:gd name="T83" fmla="*/ 466 h 605"/>
              <a:gd name="T84" fmla="*/ 4 w 1084"/>
              <a:gd name="T85" fmla="*/ 515 h 605"/>
              <a:gd name="T86" fmla="*/ 2 w 1084"/>
              <a:gd name="T87" fmla="*/ 551 h 605"/>
              <a:gd name="T88" fmla="*/ 7 w 1084"/>
              <a:gd name="T89" fmla="*/ 580 h 605"/>
              <a:gd name="T90" fmla="*/ 152 w 1084"/>
              <a:gd name="T91" fmla="*/ 587 h 605"/>
              <a:gd name="T92" fmla="*/ 224 w 1084"/>
              <a:gd name="T93" fmla="*/ 590 h 605"/>
              <a:gd name="T94" fmla="*/ 298 w 1084"/>
              <a:gd name="T95" fmla="*/ 593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605"/>
              <a:gd name="T146" fmla="*/ 1084 w 1084"/>
              <a:gd name="T147" fmla="*/ 605 h 6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605">
                <a:moveTo>
                  <a:pt x="298" y="593"/>
                </a:moveTo>
                <a:lnTo>
                  <a:pt x="405" y="597"/>
                </a:lnTo>
                <a:lnTo>
                  <a:pt x="423" y="598"/>
                </a:lnTo>
                <a:lnTo>
                  <a:pt x="512" y="600"/>
                </a:lnTo>
                <a:lnTo>
                  <a:pt x="514" y="600"/>
                </a:lnTo>
                <a:lnTo>
                  <a:pt x="586" y="601"/>
                </a:lnTo>
                <a:lnTo>
                  <a:pt x="588" y="601"/>
                </a:lnTo>
                <a:lnTo>
                  <a:pt x="606" y="601"/>
                </a:lnTo>
                <a:lnTo>
                  <a:pt x="629" y="603"/>
                </a:lnTo>
                <a:lnTo>
                  <a:pt x="641" y="603"/>
                </a:lnTo>
                <a:lnTo>
                  <a:pt x="695"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noFill/>
          <a:ln w="9525">
            <a:noFill/>
            <a:round/>
            <a:headEnd/>
            <a:tailEnd/>
          </a:ln>
        </p:spPr>
        <p:txBody>
          <a:bodyPr/>
          <a:lstStyle/>
          <a:p>
            <a:endParaRPr lang="en-US">
              <a:latin typeface="Calibri" pitchFamily="34" charset="0"/>
            </a:endParaRPr>
          </a:p>
        </p:txBody>
      </p:sp>
      <p:sp>
        <p:nvSpPr>
          <p:cNvPr id="487" name="Freeform 61"/>
          <p:cNvSpPr>
            <a:spLocks/>
          </p:cNvSpPr>
          <p:nvPr/>
        </p:nvSpPr>
        <p:spPr bwMode="auto">
          <a:xfrm>
            <a:off x="3970578" y="2027605"/>
            <a:ext cx="818694" cy="478279"/>
          </a:xfrm>
          <a:custGeom>
            <a:avLst/>
            <a:gdLst/>
            <a:ahLst/>
            <a:cxnLst>
              <a:cxn ang="0">
                <a:pos x="405" y="597"/>
              </a:cxn>
              <a:cxn ang="0">
                <a:pos x="512" y="600"/>
              </a:cxn>
              <a:cxn ang="0">
                <a:pos x="514" y="600"/>
              </a:cxn>
              <a:cxn ang="0">
                <a:pos x="588" y="601"/>
              </a:cxn>
              <a:cxn ang="0">
                <a:pos x="629" y="603"/>
              </a:cxn>
              <a:cxn ang="0">
                <a:pos x="695" y="605"/>
              </a:cxn>
              <a:cxn ang="0">
                <a:pos x="731" y="605"/>
              </a:cxn>
              <a:cxn ang="0">
                <a:pos x="771" y="605"/>
              </a:cxn>
              <a:cxn ang="0">
                <a:pos x="840" y="605"/>
              </a:cxn>
              <a:cxn ang="0">
                <a:pos x="877" y="605"/>
              </a:cxn>
              <a:cxn ang="0">
                <a:pos x="949" y="605"/>
              </a:cxn>
              <a:cxn ang="0">
                <a:pos x="987" y="605"/>
              </a:cxn>
              <a:cxn ang="0">
                <a:pos x="1056" y="605"/>
              </a:cxn>
              <a:cxn ang="0">
                <a:pos x="1081" y="592"/>
              </a:cxn>
              <a:cxn ang="0">
                <a:pos x="1075" y="525"/>
              </a:cxn>
              <a:cxn ang="0">
                <a:pos x="1053" y="472"/>
              </a:cxn>
              <a:cxn ang="0">
                <a:pos x="1049" y="471"/>
              </a:cxn>
              <a:cxn ang="0">
                <a:pos x="1046" y="401"/>
              </a:cxn>
              <a:cxn ang="0">
                <a:pos x="1042" y="366"/>
              </a:cxn>
              <a:cxn ang="0">
                <a:pos x="1040" y="339"/>
              </a:cxn>
              <a:cxn ang="0">
                <a:pos x="1039" y="330"/>
              </a:cxn>
              <a:cxn ang="0">
                <a:pos x="1039" y="306"/>
              </a:cxn>
              <a:cxn ang="0">
                <a:pos x="1035" y="283"/>
              </a:cxn>
              <a:cxn ang="0">
                <a:pos x="1014" y="236"/>
              </a:cxn>
              <a:cxn ang="0">
                <a:pos x="996" y="180"/>
              </a:cxn>
              <a:cxn ang="0">
                <a:pos x="1002" y="172"/>
              </a:cxn>
              <a:cxn ang="0">
                <a:pos x="993" y="108"/>
              </a:cxn>
              <a:cxn ang="0">
                <a:pos x="991" y="46"/>
              </a:cxn>
              <a:cxn ang="0">
                <a:pos x="882" y="23"/>
              </a:cxn>
              <a:cxn ang="0">
                <a:pos x="664" y="22"/>
              </a:cxn>
              <a:cxn ang="0">
                <a:pos x="410" y="17"/>
              </a:cxn>
              <a:cxn ang="0">
                <a:pos x="317" y="12"/>
              </a:cxn>
              <a:cxn ang="0">
                <a:pos x="37" y="0"/>
              </a:cxn>
              <a:cxn ang="0">
                <a:pos x="34" y="63"/>
              </a:cxn>
              <a:cxn ang="0">
                <a:pos x="34" y="71"/>
              </a:cxn>
              <a:cxn ang="0">
                <a:pos x="30" y="115"/>
              </a:cxn>
              <a:cxn ang="0">
                <a:pos x="27" y="188"/>
              </a:cxn>
              <a:cxn ang="0">
                <a:pos x="25" y="211"/>
              </a:cxn>
              <a:cxn ang="0">
                <a:pos x="18" y="304"/>
              </a:cxn>
              <a:cxn ang="0">
                <a:pos x="18" y="316"/>
              </a:cxn>
              <a:cxn ang="0">
                <a:pos x="9" y="427"/>
              </a:cxn>
              <a:cxn ang="0">
                <a:pos x="7" y="466"/>
              </a:cxn>
              <a:cxn ang="0">
                <a:pos x="4" y="515"/>
              </a:cxn>
              <a:cxn ang="0">
                <a:pos x="2" y="551"/>
              </a:cxn>
              <a:cxn ang="0">
                <a:pos x="7" y="580"/>
              </a:cxn>
              <a:cxn ang="0">
                <a:pos x="152" y="587"/>
              </a:cxn>
              <a:cxn ang="0">
                <a:pos x="224" y="590"/>
              </a:cxn>
              <a:cxn ang="0">
                <a:pos x="298" y="593"/>
              </a:cxn>
            </a:cxnLst>
            <a:rect l="0" t="0" r="r" b="b"/>
            <a:pathLst>
              <a:path w="1084" h="605">
                <a:moveTo>
                  <a:pt x="298" y="593"/>
                </a:moveTo>
                <a:lnTo>
                  <a:pt x="405" y="597"/>
                </a:lnTo>
                <a:lnTo>
                  <a:pt x="423" y="598"/>
                </a:lnTo>
                <a:lnTo>
                  <a:pt x="512" y="600"/>
                </a:lnTo>
                <a:lnTo>
                  <a:pt x="514" y="600"/>
                </a:lnTo>
                <a:lnTo>
                  <a:pt x="514" y="600"/>
                </a:lnTo>
                <a:lnTo>
                  <a:pt x="586" y="601"/>
                </a:lnTo>
                <a:lnTo>
                  <a:pt x="588" y="601"/>
                </a:lnTo>
                <a:lnTo>
                  <a:pt x="606" y="601"/>
                </a:lnTo>
                <a:lnTo>
                  <a:pt x="629" y="603"/>
                </a:lnTo>
                <a:lnTo>
                  <a:pt x="641" y="603"/>
                </a:lnTo>
                <a:lnTo>
                  <a:pt x="695" y="605"/>
                </a:lnTo>
                <a:lnTo>
                  <a:pt x="731"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69" name="Freeform 62"/>
          <p:cNvSpPr>
            <a:spLocks/>
          </p:cNvSpPr>
          <p:nvPr/>
        </p:nvSpPr>
        <p:spPr bwMode="auto">
          <a:xfrm>
            <a:off x="3943350" y="2484438"/>
            <a:ext cx="866775" cy="544512"/>
          </a:xfrm>
          <a:custGeom>
            <a:avLst/>
            <a:gdLst>
              <a:gd name="T0" fmla="*/ 1063 w 1151"/>
              <a:gd name="T1" fmla="*/ 637 h 689"/>
              <a:gd name="T2" fmla="*/ 1111 w 1151"/>
              <a:gd name="T3" fmla="*/ 664 h 689"/>
              <a:gd name="T4" fmla="*/ 1151 w 1151"/>
              <a:gd name="T5" fmla="*/ 689 h 689"/>
              <a:gd name="T6" fmla="*/ 1142 w 1151"/>
              <a:gd name="T7" fmla="*/ 669 h 689"/>
              <a:gd name="T8" fmla="*/ 1141 w 1151"/>
              <a:gd name="T9" fmla="*/ 597 h 689"/>
              <a:gd name="T10" fmla="*/ 1149 w 1151"/>
              <a:gd name="T11" fmla="*/ 566 h 689"/>
              <a:gd name="T12" fmla="*/ 1137 w 1151"/>
              <a:gd name="T13" fmla="*/ 517 h 689"/>
              <a:gd name="T14" fmla="*/ 1139 w 1151"/>
              <a:gd name="T15" fmla="*/ 493 h 689"/>
              <a:gd name="T16" fmla="*/ 1144 w 1151"/>
              <a:gd name="T17" fmla="*/ 445 h 689"/>
              <a:gd name="T18" fmla="*/ 1144 w 1151"/>
              <a:gd name="T19" fmla="*/ 372 h 689"/>
              <a:gd name="T20" fmla="*/ 1142 w 1151"/>
              <a:gd name="T21" fmla="*/ 276 h 689"/>
              <a:gd name="T22" fmla="*/ 1141 w 1151"/>
              <a:gd name="T23" fmla="*/ 209 h 689"/>
              <a:gd name="T24" fmla="*/ 1134 w 1151"/>
              <a:gd name="T25" fmla="*/ 134 h 689"/>
              <a:gd name="T26" fmla="*/ 1083 w 1151"/>
              <a:gd name="T27" fmla="*/ 85 h 689"/>
              <a:gd name="T28" fmla="*/ 1095 w 1151"/>
              <a:gd name="T29" fmla="*/ 24 h 689"/>
              <a:gd name="T30" fmla="*/ 1023 w 1151"/>
              <a:gd name="T31" fmla="*/ 26 h 689"/>
              <a:gd name="T32" fmla="*/ 914 w 1151"/>
              <a:gd name="T33" fmla="*/ 26 h 689"/>
              <a:gd name="T34" fmla="*/ 859 w 1151"/>
              <a:gd name="T35" fmla="*/ 26 h 689"/>
              <a:gd name="T36" fmla="*/ 769 w 1151"/>
              <a:gd name="T37" fmla="*/ 24 h 689"/>
              <a:gd name="T38" fmla="*/ 678 w 1151"/>
              <a:gd name="T39" fmla="*/ 22 h 689"/>
              <a:gd name="T40" fmla="*/ 625 w 1151"/>
              <a:gd name="T41" fmla="*/ 22 h 689"/>
              <a:gd name="T42" fmla="*/ 551 w 1151"/>
              <a:gd name="T43" fmla="*/ 21 h 689"/>
              <a:gd name="T44" fmla="*/ 444 w 1151"/>
              <a:gd name="T45" fmla="*/ 18 h 689"/>
              <a:gd name="T46" fmla="*/ 263 w 1151"/>
              <a:gd name="T47" fmla="*/ 11 h 689"/>
              <a:gd name="T48" fmla="*/ 99 w 1151"/>
              <a:gd name="T49" fmla="*/ 3 h 689"/>
              <a:gd name="T50" fmla="*/ 37 w 1151"/>
              <a:gd name="T51" fmla="*/ 13 h 689"/>
              <a:gd name="T52" fmla="*/ 30 w 1151"/>
              <a:gd name="T53" fmla="*/ 140 h 689"/>
              <a:gd name="T54" fmla="*/ 21 w 1151"/>
              <a:gd name="T55" fmla="*/ 230 h 689"/>
              <a:gd name="T56" fmla="*/ 16 w 1151"/>
              <a:gd name="T57" fmla="*/ 325 h 689"/>
              <a:gd name="T58" fmla="*/ 13 w 1151"/>
              <a:gd name="T59" fmla="*/ 374 h 689"/>
              <a:gd name="T60" fmla="*/ 9 w 1151"/>
              <a:gd name="T61" fmla="*/ 445 h 689"/>
              <a:gd name="T62" fmla="*/ 6 w 1151"/>
              <a:gd name="T63" fmla="*/ 473 h 689"/>
              <a:gd name="T64" fmla="*/ 0 w 1151"/>
              <a:gd name="T65" fmla="*/ 566 h 689"/>
              <a:gd name="T66" fmla="*/ 83 w 1151"/>
              <a:gd name="T67" fmla="*/ 571 h 689"/>
              <a:gd name="T68" fmla="*/ 160 w 1151"/>
              <a:gd name="T69" fmla="*/ 574 h 689"/>
              <a:gd name="T70" fmla="*/ 190 w 1151"/>
              <a:gd name="T71" fmla="*/ 576 h 689"/>
              <a:gd name="T72" fmla="*/ 298 w 1151"/>
              <a:gd name="T73" fmla="*/ 579 h 689"/>
              <a:gd name="T74" fmla="*/ 428 w 1151"/>
              <a:gd name="T75" fmla="*/ 584 h 689"/>
              <a:gd name="T76" fmla="*/ 581 w 1151"/>
              <a:gd name="T77" fmla="*/ 588 h 689"/>
              <a:gd name="T78" fmla="*/ 838 w 1151"/>
              <a:gd name="T79" fmla="*/ 592 h 689"/>
              <a:gd name="T80" fmla="*/ 877 w 1151"/>
              <a:gd name="T81" fmla="*/ 615 h 689"/>
              <a:gd name="T82" fmla="*/ 935 w 1151"/>
              <a:gd name="T83" fmla="*/ 619 h 689"/>
              <a:gd name="T84" fmla="*/ 989 w 1151"/>
              <a:gd name="T85" fmla="*/ 619 h 689"/>
              <a:gd name="T86" fmla="*/ 1042 w 1151"/>
              <a:gd name="T87" fmla="*/ 630 h 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1"/>
              <a:gd name="T133" fmla="*/ 0 h 689"/>
              <a:gd name="T134" fmla="*/ 1151 w 1151"/>
              <a:gd name="T135" fmla="*/ 689 h 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noFill/>
          <a:ln w="9525">
            <a:noFill/>
            <a:round/>
            <a:headEnd/>
            <a:tailEnd/>
          </a:ln>
        </p:spPr>
        <p:txBody>
          <a:bodyPr/>
          <a:lstStyle/>
          <a:p>
            <a:endParaRPr lang="en-US">
              <a:latin typeface="Calibri" pitchFamily="34" charset="0"/>
            </a:endParaRPr>
          </a:p>
        </p:txBody>
      </p:sp>
      <p:sp>
        <p:nvSpPr>
          <p:cNvPr id="489" name="Freeform 64"/>
          <p:cNvSpPr>
            <a:spLocks/>
          </p:cNvSpPr>
          <p:nvPr/>
        </p:nvSpPr>
        <p:spPr bwMode="auto">
          <a:xfrm>
            <a:off x="7340747" y="2274586"/>
            <a:ext cx="208430" cy="382885"/>
          </a:xfrm>
          <a:custGeom>
            <a:avLst/>
            <a:gdLst/>
            <a:ahLst/>
            <a:cxnLst>
              <a:cxn ang="0">
                <a:pos x="60" y="299"/>
              </a:cxn>
              <a:cxn ang="0">
                <a:pos x="58" y="325"/>
              </a:cxn>
              <a:cxn ang="0">
                <a:pos x="76" y="322"/>
              </a:cxn>
              <a:cxn ang="0">
                <a:pos x="97" y="378"/>
              </a:cxn>
              <a:cxn ang="0">
                <a:pos x="100" y="391"/>
              </a:cxn>
              <a:cxn ang="0">
                <a:pos x="106" y="414"/>
              </a:cxn>
              <a:cxn ang="0">
                <a:pos x="113" y="448"/>
              </a:cxn>
              <a:cxn ang="0">
                <a:pos x="116" y="469"/>
              </a:cxn>
              <a:cxn ang="0">
                <a:pos x="123" y="485"/>
              </a:cxn>
              <a:cxn ang="0">
                <a:pos x="125" y="485"/>
              </a:cxn>
              <a:cxn ang="0">
                <a:pos x="153" y="481"/>
              </a:cxn>
              <a:cxn ang="0">
                <a:pos x="158" y="479"/>
              </a:cxn>
              <a:cxn ang="0">
                <a:pos x="160" y="477"/>
              </a:cxn>
              <a:cxn ang="0">
                <a:pos x="162" y="477"/>
              </a:cxn>
              <a:cxn ang="0">
                <a:pos x="164" y="477"/>
              </a:cxn>
              <a:cxn ang="0">
                <a:pos x="174" y="476"/>
              </a:cxn>
              <a:cxn ang="0">
                <a:pos x="201" y="469"/>
              </a:cxn>
              <a:cxn ang="0">
                <a:pos x="238" y="463"/>
              </a:cxn>
              <a:cxn ang="0">
                <a:pos x="245" y="461"/>
              </a:cxn>
              <a:cxn ang="0">
                <a:pos x="222" y="422"/>
              </a:cxn>
              <a:cxn ang="0">
                <a:pos x="231" y="409"/>
              </a:cxn>
              <a:cxn ang="0">
                <a:pos x="222" y="379"/>
              </a:cxn>
              <a:cxn ang="0">
                <a:pos x="222" y="366"/>
              </a:cxn>
              <a:cxn ang="0">
                <a:pos x="217" y="314"/>
              </a:cxn>
              <a:cxn ang="0">
                <a:pos x="213" y="299"/>
              </a:cxn>
              <a:cxn ang="0">
                <a:pos x="217" y="293"/>
              </a:cxn>
              <a:cxn ang="0">
                <a:pos x="217" y="288"/>
              </a:cxn>
              <a:cxn ang="0">
                <a:pos x="222" y="263"/>
              </a:cxn>
              <a:cxn ang="0">
                <a:pos x="227" y="257"/>
              </a:cxn>
              <a:cxn ang="0">
                <a:pos x="229" y="211"/>
              </a:cxn>
              <a:cxn ang="0">
                <a:pos x="232" y="185"/>
              </a:cxn>
              <a:cxn ang="0">
                <a:pos x="231" y="178"/>
              </a:cxn>
              <a:cxn ang="0">
                <a:pos x="222" y="162"/>
              </a:cxn>
              <a:cxn ang="0">
                <a:pos x="227" y="146"/>
              </a:cxn>
              <a:cxn ang="0">
                <a:pos x="248" y="136"/>
              </a:cxn>
              <a:cxn ang="0">
                <a:pos x="252" y="129"/>
              </a:cxn>
              <a:cxn ang="0">
                <a:pos x="257" y="123"/>
              </a:cxn>
              <a:cxn ang="0">
                <a:pos x="276" y="100"/>
              </a:cxn>
              <a:cxn ang="0">
                <a:pos x="257" y="54"/>
              </a:cxn>
              <a:cxn ang="0">
                <a:pos x="268" y="20"/>
              </a:cxn>
              <a:cxn ang="0">
                <a:pos x="262" y="0"/>
              </a:cxn>
              <a:cxn ang="0">
                <a:pos x="204" y="15"/>
              </a:cxn>
              <a:cxn ang="0">
                <a:pos x="111" y="38"/>
              </a:cxn>
              <a:cxn ang="0">
                <a:pos x="21" y="58"/>
              </a:cxn>
              <a:cxn ang="0">
                <a:pos x="14" y="61"/>
              </a:cxn>
              <a:cxn ang="0">
                <a:pos x="0" y="62"/>
              </a:cxn>
              <a:cxn ang="0">
                <a:pos x="0" y="64"/>
              </a:cxn>
              <a:cxn ang="0">
                <a:pos x="2" y="93"/>
              </a:cxn>
              <a:cxn ang="0">
                <a:pos x="18" y="146"/>
              </a:cxn>
              <a:cxn ang="0">
                <a:pos x="19" y="147"/>
              </a:cxn>
              <a:cxn ang="0">
                <a:pos x="19" y="149"/>
              </a:cxn>
              <a:cxn ang="0">
                <a:pos x="25" y="151"/>
              </a:cxn>
              <a:cxn ang="0">
                <a:pos x="32" y="157"/>
              </a:cxn>
              <a:cxn ang="0">
                <a:pos x="42" y="203"/>
              </a:cxn>
              <a:cxn ang="0">
                <a:pos x="33" y="219"/>
              </a:cxn>
              <a:cxn ang="0">
                <a:pos x="33" y="242"/>
              </a:cxn>
              <a:cxn ang="0">
                <a:pos x="55" y="289"/>
              </a:cxn>
              <a:cxn ang="0">
                <a:pos x="56" y="293"/>
              </a:cxn>
              <a:cxn ang="0">
                <a:pos x="56" y="293"/>
              </a:cxn>
              <a:cxn ang="0">
                <a:pos x="60" y="299"/>
              </a:cxn>
            </a:cxnLst>
            <a:rect l="0" t="0" r="r" b="b"/>
            <a:pathLst>
              <a:path w="276" h="485">
                <a:moveTo>
                  <a:pt x="60" y="299"/>
                </a:moveTo>
                <a:lnTo>
                  <a:pt x="58" y="325"/>
                </a:lnTo>
                <a:lnTo>
                  <a:pt x="76" y="322"/>
                </a:lnTo>
                <a:lnTo>
                  <a:pt x="97" y="378"/>
                </a:lnTo>
                <a:lnTo>
                  <a:pt x="100" y="391"/>
                </a:lnTo>
                <a:lnTo>
                  <a:pt x="106" y="414"/>
                </a:lnTo>
                <a:lnTo>
                  <a:pt x="113" y="448"/>
                </a:lnTo>
                <a:lnTo>
                  <a:pt x="116" y="469"/>
                </a:lnTo>
                <a:lnTo>
                  <a:pt x="123" y="485"/>
                </a:lnTo>
                <a:lnTo>
                  <a:pt x="125" y="485"/>
                </a:lnTo>
                <a:lnTo>
                  <a:pt x="153" y="481"/>
                </a:lnTo>
                <a:lnTo>
                  <a:pt x="158" y="479"/>
                </a:lnTo>
                <a:lnTo>
                  <a:pt x="160" y="477"/>
                </a:lnTo>
                <a:lnTo>
                  <a:pt x="162" y="477"/>
                </a:lnTo>
                <a:lnTo>
                  <a:pt x="164" y="477"/>
                </a:lnTo>
                <a:lnTo>
                  <a:pt x="174" y="476"/>
                </a:lnTo>
                <a:lnTo>
                  <a:pt x="201" y="469"/>
                </a:lnTo>
                <a:lnTo>
                  <a:pt x="238" y="463"/>
                </a:lnTo>
                <a:lnTo>
                  <a:pt x="245" y="461"/>
                </a:lnTo>
                <a:lnTo>
                  <a:pt x="222" y="422"/>
                </a:lnTo>
                <a:lnTo>
                  <a:pt x="231" y="409"/>
                </a:lnTo>
                <a:lnTo>
                  <a:pt x="222" y="379"/>
                </a:lnTo>
                <a:lnTo>
                  <a:pt x="222" y="366"/>
                </a:lnTo>
                <a:lnTo>
                  <a:pt x="217" y="314"/>
                </a:lnTo>
                <a:lnTo>
                  <a:pt x="213" y="299"/>
                </a:lnTo>
                <a:lnTo>
                  <a:pt x="217" y="293"/>
                </a:lnTo>
                <a:lnTo>
                  <a:pt x="217" y="288"/>
                </a:lnTo>
                <a:lnTo>
                  <a:pt x="222" y="263"/>
                </a:lnTo>
                <a:lnTo>
                  <a:pt x="227" y="257"/>
                </a:lnTo>
                <a:lnTo>
                  <a:pt x="229" y="211"/>
                </a:lnTo>
                <a:lnTo>
                  <a:pt x="232" y="185"/>
                </a:lnTo>
                <a:lnTo>
                  <a:pt x="231" y="178"/>
                </a:lnTo>
                <a:lnTo>
                  <a:pt x="222" y="162"/>
                </a:lnTo>
                <a:lnTo>
                  <a:pt x="227" y="146"/>
                </a:lnTo>
                <a:lnTo>
                  <a:pt x="248" y="136"/>
                </a:lnTo>
                <a:lnTo>
                  <a:pt x="252" y="129"/>
                </a:lnTo>
                <a:lnTo>
                  <a:pt x="257" y="123"/>
                </a:lnTo>
                <a:lnTo>
                  <a:pt x="276" y="100"/>
                </a:lnTo>
                <a:lnTo>
                  <a:pt x="257" y="54"/>
                </a:lnTo>
                <a:lnTo>
                  <a:pt x="268" y="20"/>
                </a:lnTo>
                <a:lnTo>
                  <a:pt x="262" y="0"/>
                </a:lnTo>
                <a:lnTo>
                  <a:pt x="204" y="15"/>
                </a:lnTo>
                <a:lnTo>
                  <a:pt x="111" y="38"/>
                </a:lnTo>
                <a:lnTo>
                  <a:pt x="21" y="58"/>
                </a:lnTo>
                <a:lnTo>
                  <a:pt x="14" y="61"/>
                </a:lnTo>
                <a:lnTo>
                  <a:pt x="0" y="62"/>
                </a:lnTo>
                <a:lnTo>
                  <a:pt x="0" y="64"/>
                </a:lnTo>
                <a:lnTo>
                  <a:pt x="2" y="93"/>
                </a:lnTo>
                <a:lnTo>
                  <a:pt x="18" y="146"/>
                </a:lnTo>
                <a:lnTo>
                  <a:pt x="19" y="147"/>
                </a:lnTo>
                <a:lnTo>
                  <a:pt x="19" y="149"/>
                </a:lnTo>
                <a:lnTo>
                  <a:pt x="25" y="151"/>
                </a:lnTo>
                <a:lnTo>
                  <a:pt x="32" y="157"/>
                </a:lnTo>
                <a:lnTo>
                  <a:pt x="42" y="203"/>
                </a:lnTo>
                <a:lnTo>
                  <a:pt x="33" y="219"/>
                </a:lnTo>
                <a:lnTo>
                  <a:pt x="33" y="242"/>
                </a:lnTo>
                <a:lnTo>
                  <a:pt x="55" y="289"/>
                </a:lnTo>
                <a:lnTo>
                  <a:pt x="56" y="293"/>
                </a:lnTo>
                <a:lnTo>
                  <a:pt x="56" y="293"/>
                </a:lnTo>
                <a:lnTo>
                  <a:pt x="60" y="29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90" name="Freeform 65"/>
          <p:cNvSpPr>
            <a:spLocks/>
          </p:cNvSpPr>
          <p:nvPr/>
        </p:nvSpPr>
        <p:spPr bwMode="auto">
          <a:xfrm>
            <a:off x="7436795" y="2723462"/>
            <a:ext cx="213657" cy="208430"/>
          </a:xfrm>
          <a:custGeom>
            <a:avLst/>
            <a:gdLst/>
            <a:ahLst/>
            <a:cxnLst>
              <a:cxn ang="0">
                <a:pos x="102" y="209"/>
              </a:cxn>
              <a:cxn ang="0">
                <a:pos x="118" y="188"/>
              </a:cxn>
              <a:cxn ang="0">
                <a:pos x="149" y="179"/>
              </a:cxn>
              <a:cxn ang="0">
                <a:pos x="167" y="171"/>
              </a:cxn>
              <a:cxn ang="0">
                <a:pos x="183" y="171"/>
              </a:cxn>
              <a:cxn ang="0">
                <a:pos x="186" y="170"/>
              </a:cxn>
              <a:cxn ang="0">
                <a:pos x="211" y="160"/>
              </a:cxn>
              <a:cxn ang="0">
                <a:pos x="260" y="142"/>
              </a:cxn>
              <a:cxn ang="0">
                <a:pos x="271" y="135"/>
              </a:cxn>
              <a:cxn ang="0">
                <a:pos x="274" y="134"/>
              </a:cxn>
              <a:cxn ang="0">
                <a:pos x="278" y="134"/>
              </a:cxn>
              <a:cxn ang="0">
                <a:pos x="283" y="114"/>
              </a:cxn>
              <a:cxn ang="0">
                <a:pos x="274" y="81"/>
              </a:cxn>
              <a:cxn ang="0">
                <a:pos x="274" y="73"/>
              </a:cxn>
              <a:cxn ang="0">
                <a:pos x="273" y="72"/>
              </a:cxn>
              <a:cxn ang="0">
                <a:pos x="273" y="68"/>
              </a:cxn>
              <a:cxn ang="0">
                <a:pos x="271" y="67"/>
              </a:cxn>
              <a:cxn ang="0">
                <a:pos x="269" y="57"/>
              </a:cxn>
              <a:cxn ang="0">
                <a:pos x="267" y="52"/>
              </a:cxn>
              <a:cxn ang="0">
                <a:pos x="257" y="18"/>
              </a:cxn>
              <a:cxn ang="0">
                <a:pos x="251" y="5"/>
              </a:cxn>
              <a:cxn ang="0">
                <a:pos x="251" y="0"/>
              </a:cxn>
              <a:cxn ang="0">
                <a:pos x="211" y="10"/>
              </a:cxn>
              <a:cxn ang="0">
                <a:pos x="206" y="11"/>
              </a:cxn>
              <a:cxn ang="0">
                <a:pos x="206" y="11"/>
              </a:cxn>
              <a:cxn ang="0">
                <a:pos x="202" y="13"/>
              </a:cxn>
              <a:cxn ang="0">
                <a:pos x="200" y="13"/>
              </a:cxn>
              <a:cxn ang="0">
                <a:pos x="174" y="18"/>
              </a:cxn>
              <a:cxn ang="0">
                <a:pos x="165" y="19"/>
              </a:cxn>
              <a:cxn ang="0">
                <a:pos x="146" y="24"/>
              </a:cxn>
              <a:cxn ang="0">
                <a:pos x="100" y="42"/>
              </a:cxn>
              <a:cxn ang="0">
                <a:pos x="100" y="34"/>
              </a:cxn>
              <a:cxn ang="0">
                <a:pos x="70" y="41"/>
              </a:cxn>
              <a:cxn ang="0">
                <a:pos x="63" y="42"/>
              </a:cxn>
              <a:cxn ang="0">
                <a:pos x="16" y="52"/>
              </a:cxn>
              <a:cxn ang="0">
                <a:pos x="5" y="54"/>
              </a:cxn>
              <a:cxn ang="0">
                <a:pos x="0" y="55"/>
              </a:cxn>
              <a:cxn ang="0">
                <a:pos x="0" y="63"/>
              </a:cxn>
              <a:cxn ang="0">
                <a:pos x="9" y="111"/>
              </a:cxn>
              <a:cxn ang="0">
                <a:pos x="14" y="129"/>
              </a:cxn>
              <a:cxn ang="0">
                <a:pos x="16" y="135"/>
              </a:cxn>
              <a:cxn ang="0">
                <a:pos x="16" y="139"/>
              </a:cxn>
              <a:cxn ang="0">
                <a:pos x="17" y="155"/>
              </a:cxn>
              <a:cxn ang="0">
                <a:pos x="23" y="171"/>
              </a:cxn>
              <a:cxn ang="0">
                <a:pos x="23" y="176"/>
              </a:cxn>
              <a:cxn ang="0">
                <a:pos x="24" y="184"/>
              </a:cxn>
              <a:cxn ang="0">
                <a:pos x="40" y="212"/>
              </a:cxn>
              <a:cxn ang="0">
                <a:pos x="9" y="241"/>
              </a:cxn>
              <a:cxn ang="0">
                <a:pos x="28" y="261"/>
              </a:cxn>
              <a:cxn ang="0">
                <a:pos x="63" y="237"/>
              </a:cxn>
              <a:cxn ang="0">
                <a:pos x="81" y="220"/>
              </a:cxn>
              <a:cxn ang="0">
                <a:pos x="102" y="209"/>
              </a:cxn>
            </a:cxnLst>
            <a:rect l="0" t="0" r="r" b="b"/>
            <a:pathLst>
              <a:path w="283" h="261">
                <a:moveTo>
                  <a:pt x="102" y="209"/>
                </a:moveTo>
                <a:lnTo>
                  <a:pt x="118" y="188"/>
                </a:lnTo>
                <a:lnTo>
                  <a:pt x="149" y="179"/>
                </a:lnTo>
                <a:lnTo>
                  <a:pt x="167" y="171"/>
                </a:lnTo>
                <a:lnTo>
                  <a:pt x="183" y="171"/>
                </a:lnTo>
                <a:lnTo>
                  <a:pt x="186" y="170"/>
                </a:lnTo>
                <a:lnTo>
                  <a:pt x="211" y="160"/>
                </a:lnTo>
                <a:lnTo>
                  <a:pt x="260" y="142"/>
                </a:lnTo>
                <a:lnTo>
                  <a:pt x="271" y="135"/>
                </a:lnTo>
                <a:lnTo>
                  <a:pt x="274" y="134"/>
                </a:lnTo>
                <a:lnTo>
                  <a:pt x="278" y="134"/>
                </a:lnTo>
                <a:lnTo>
                  <a:pt x="283" y="114"/>
                </a:lnTo>
                <a:lnTo>
                  <a:pt x="274" y="81"/>
                </a:lnTo>
                <a:lnTo>
                  <a:pt x="274" y="73"/>
                </a:lnTo>
                <a:lnTo>
                  <a:pt x="273" y="72"/>
                </a:lnTo>
                <a:lnTo>
                  <a:pt x="273" y="68"/>
                </a:lnTo>
                <a:lnTo>
                  <a:pt x="271" y="67"/>
                </a:lnTo>
                <a:lnTo>
                  <a:pt x="269" y="57"/>
                </a:lnTo>
                <a:lnTo>
                  <a:pt x="267" y="52"/>
                </a:lnTo>
                <a:lnTo>
                  <a:pt x="257" y="18"/>
                </a:lnTo>
                <a:lnTo>
                  <a:pt x="251" y="5"/>
                </a:lnTo>
                <a:lnTo>
                  <a:pt x="251" y="0"/>
                </a:lnTo>
                <a:lnTo>
                  <a:pt x="211" y="10"/>
                </a:lnTo>
                <a:lnTo>
                  <a:pt x="206" y="11"/>
                </a:lnTo>
                <a:lnTo>
                  <a:pt x="206" y="11"/>
                </a:lnTo>
                <a:lnTo>
                  <a:pt x="202" y="13"/>
                </a:lnTo>
                <a:lnTo>
                  <a:pt x="200" y="13"/>
                </a:lnTo>
                <a:lnTo>
                  <a:pt x="174" y="18"/>
                </a:lnTo>
                <a:lnTo>
                  <a:pt x="165" y="19"/>
                </a:lnTo>
                <a:lnTo>
                  <a:pt x="146" y="24"/>
                </a:lnTo>
                <a:lnTo>
                  <a:pt x="100" y="42"/>
                </a:lnTo>
                <a:lnTo>
                  <a:pt x="100" y="34"/>
                </a:lnTo>
                <a:lnTo>
                  <a:pt x="70" y="41"/>
                </a:lnTo>
                <a:lnTo>
                  <a:pt x="63" y="42"/>
                </a:lnTo>
                <a:lnTo>
                  <a:pt x="16" y="52"/>
                </a:lnTo>
                <a:lnTo>
                  <a:pt x="5" y="54"/>
                </a:lnTo>
                <a:lnTo>
                  <a:pt x="0" y="55"/>
                </a:lnTo>
                <a:lnTo>
                  <a:pt x="0" y="63"/>
                </a:lnTo>
                <a:lnTo>
                  <a:pt x="9" y="111"/>
                </a:lnTo>
                <a:lnTo>
                  <a:pt x="14" y="129"/>
                </a:lnTo>
                <a:lnTo>
                  <a:pt x="16" y="135"/>
                </a:lnTo>
                <a:lnTo>
                  <a:pt x="16" y="139"/>
                </a:lnTo>
                <a:lnTo>
                  <a:pt x="17" y="155"/>
                </a:lnTo>
                <a:lnTo>
                  <a:pt x="23" y="171"/>
                </a:lnTo>
                <a:lnTo>
                  <a:pt x="23" y="176"/>
                </a:lnTo>
                <a:lnTo>
                  <a:pt x="24" y="184"/>
                </a:lnTo>
                <a:lnTo>
                  <a:pt x="40" y="212"/>
                </a:lnTo>
                <a:lnTo>
                  <a:pt x="9" y="241"/>
                </a:lnTo>
                <a:lnTo>
                  <a:pt x="28" y="261"/>
                </a:lnTo>
                <a:lnTo>
                  <a:pt x="63" y="237"/>
                </a:lnTo>
                <a:lnTo>
                  <a:pt x="81" y="220"/>
                </a:lnTo>
                <a:lnTo>
                  <a:pt x="102" y="20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91" name="Freeform 67"/>
          <p:cNvSpPr>
            <a:spLocks/>
          </p:cNvSpPr>
          <p:nvPr/>
        </p:nvSpPr>
        <p:spPr bwMode="auto">
          <a:xfrm>
            <a:off x="7580540" y="1840083"/>
            <a:ext cx="456717" cy="701084"/>
          </a:xfrm>
          <a:custGeom>
            <a:avLst/>
            <a:gdLst/>
            <a:ahLst/>
            <a:cxnLst>
              <a:cxn ang="0">
                <a:pos x="79" y="720"/>
              </a:cxn>
              <a:cxn ang="0">
                <a:pos x="61" y="668"/>
              </a:cxn>
              <a:cxn ang="0">
                <a:pos x="2" y="499"/>
              </a:cxn>
              <a:cxn ang="0">
                <a:pos x="5" y="470"/>
              </a:cxn>
              <a:cxn ang="0">
                <a:pos x="31" y="477"/>
              </a:cxn>
              <a:cxn ang="0">
                <a:pos x="54" y="447"/>
              </a:cxn>
              <a:cxn ang="0">
                <a:pos x="49" y="393"/>
              </a:cxn>
              <a:cxn ang="0">
                <a:pos x="79" y="333"/>
              </a:cxn>
              <a:cxn ang="0">
                <a:pos x="67" y="299"/>
              </a:cxn>
              <a:cxn ang="0">
                <a:pos x="77" y="238"/>
              </a:cxn>
              <a:cxn ang="0">
                <a:pos x="68" y="184"/>
              </a:cxn>
              <a:cxn ang="0">
                <a:pos x="165" y="39"/>
              </a:cxn>
              <a:cxn ang="0">
                <a:pos x="229" y="31"/>
              </a:cxn>
              <a:cxn ang="0">
                <a:pos x="271" y="0"/>
              </a:cxn>
              <a:cxn ang="0">
                <a:pos x="336" y="31"/>
              </a:cxn>
              <a:cxn ang="0">
                <a:pos x="433" y="289"/>
              </a:cxn>
              <a:cxn ang="0">
                <a:pos x="487" y="289"/>
              </a:cxn>
              <a:cxn ang="0">
                <a:pos x="529" y="370"/>
              </a:cxn>
              <a:cxn ang="0">
                <a:pos x="535" y="357"/>
              </a:cxn>
              <a:cxn ang="0">
                <a:pos x="593" y="393"/>
              </a:cxn>
              <a:cxn ang="0">
                <a:pos x="579" y="460"/>
              </a:cxn>
              <a:cxn ang="0">
                <a:pos x="575" y="463"/>
              </a:cxn>
              <a:cxn ang="0">
                <a:pos x="558" y="465"/>
              </a:cxn>
              <a:cxn ang="0">
                <a:pos x="544" y="483"/>
              </a:cxn>
              <a:cxn ang="0">
                <a:pos x="537" y="508"/>
              </a:cxn>
              <a:cxn ang="0">
                <a:pos x="505" y="504"/>
              </a:cxn>
              <a:cxn ang="0">
                <a:pos x="491" y="529"/>
              </a:cxn>
              <a:cxn ang="0">
                <a:pos x="482" y="545"/>
              </a:cxn>
              <a:cxn ang="0">
                <a:pos x="436" y="575"/>
              </a:cxn>
              <a:cxn ang="0">
                <a:pos x="417" y="566"/>
              </a:cxn>
              <a:cxn ang="0">
                <a:pos x="373" y="579"/>
              </a:cxn>
              <a:cxn ang="0">
                <a:pos x="364" y="543"/>
              </a:cxn>
              <a:cxn ang="0">
                <a:pos x="348" y="573"/>
              </a:cxn>
              <a:cxn ang="0">
                <a:pos x="346" y="625"/>
              </a:cxn>
              <a:cxn ang="0">
                <a:pos x="325" y="679"/>
              </a:cxn>
              <a:cxn ang="0">
                <a:pos x="302" y="686"/>
              </a:cxn>
              <a:cxn ang="0">
                <a:pos x="285" y="705"/>
              </a:cxn>
              <a:cxn ang="0">
                <a:pos x="271" y="720"/>
              </a:cxn>
              <a:cxn ang="0">
                <a:pos x="251" y="725"/>
              </a:cxn>
              <a:cxn ang="0">
                <a:pos x="239" y="736"/>
              </a:cxn>
              <a:cxn ang="0">
                <a:pos x="213" y="761"/>
              </a:cxn>
              <a:cxn ang="0">
                <a:pos x="214" y="777"/>
              </a:cxn>
              <a:cxn ang="0">
                <a:pos x="197" y="784"/>
              </a:cxn>
              <a:cxn ang="0">
                <a:pos x="197" y="797"/>
              </a:cxn>
              <a:cxn ang="0">
                <a:pos x="178" y="844"/>
              </a:cxn>
              <a:cxn ang="0">
                <a:pos x="172" y="885"/>
              </a:cxn>
              <a:cxn ang="0">
                <a:pos x="151" y="877"/>
              </a:cxn>
              <a:cxn ang="0">
                <a:pos x="119" y="841"/>
              </a:cxn>
              <a:cxn ang="0">
                <a:pos x="95" y="767"/>
              </a:cxn>
            </a:cxnLst>
            <a:rect l="0" t="0" r="r" b="b"/>
            <a:pathLst>
              <a:path w="605" h="885">
                <a:moveTo>
                  <a:pt x="91" y="757"/>
                </a:moveTo>
                <a:lnTo>
                  <a:pt x="79" y="720"/>
                </a:lnTo>
                <a:lnTo>
                  <a:pt x="63" y="674"/>
                </a:lnTo>
                <a:lnTo>
                  <a:pt x="61" y="668"/>
                </a:lnTo>
                <a:lnTo>
                  <a:pt x="31" y="583"/>
                </a:lnTo>
                <a:lnTo>
                  <a:pt x="2" y="499"/>
                </a:lnTo>
                <a:lnTo>
                  <a:pt x="0" y="490"/>
                </a:lnTo>
                <a:lnTo>
                  <a:pt x="5" y="470"/>
                </a:lnTo>
                <a:lnTo>
                  <a:pt x="31" y="485"/>
                </a:lnTo>
                <a:lnTo>
                  <a:pt x="31" y="477"/>
                </a:lnTo>
                <a:lnTo>
                  <a:pt x="35" y="447"/>
                </a:lnTo>
                <a:lnTo>
                  <a:pt x="54" y="447"/>
                </a:lnTo>
                <a:lnTo>
                  <a:pt x="42" y="408"/>
                </a:lnTo>
                <a:lnTo>
                  <a:pt x="49" y="393"/>
                </a:lnTo>
                <a:lnTo>
                  <a:pt x="68" y="374"/>
                </a:lnTo>
                <a:lnTo>
                  <a:pt x="79" y="333"/>
                </a:lnTo>
                <a:lnTo>
                  <a:pt x="67" y="323"/>
                </a:lnTo>
                <a:lnTo>
                  <a:pt x="67" y="299"/>
                </a:lnTo>
                <a:lnTo>
                  <a:pt x="60" y="276"/>
                </a:lnTo>
                <a:lnTo>
                  <a:pt x="77" y="238"/>
                </a:lnTo>
                <a:lnTo>
                  <a:pt x="74" y="209"/>
                </a:lnTo>
                <a:lnTo>
                  <a:pt x="68" y="184"/>
                </a:lnTo>
                <a:lnTo>
                  <a:pt x="134" y="16"/>
                </a:lnTo>
                <a:lnTo>
                  <a:pt x="165" y="39"/>
                </a:lnTo>
                <a:lnTo>
                  <a:pt x="176" y="50"/>
                </a:lnTo>
                <a:lnTo>
                  <a:pt x="229" y="31"/>
                </a:lnTo>
                <a:lnTo>
                  <a:pt x="257" y="3"/>
                </a:lnTo>
                <a:lnTo>
                  <a:pt x="271" y="0"/>
                </a:lnTo>
                <a:lnTo>
                  <a:pt x="322" y="18"/>
                </a:lnTo>
                <a:lnTo>
                  <a:pt x="336" y="31"/>
                </a:lnTo>
                <a:lnTo>
                  <a:pt x="348" y="34"/>
                </a:lnTo>
                <a:lnTo>
                  <a:pt x="433" y="289"/>
                </a:lnTo>
                <a:lnTo>
                  <a:pt x="478" y="294"/>
                </a:lnTo>
                <a:lnTo>
                  <a:pt x="487" y="289"/>
                </a:lnTo>
                <a:lnTo>
                  <a:pt x="505" y="354"/>
                </a:lnTo>
                <a:lnTo>
                  <a:pt x="529" y="370"/>
                </a:lnTo>
                <a:lnTo>
                  <a:pt x="535" y="367"/>
                </a:lnTo>
                <a:lnTo>
                  <a:pt x="535" y="357"/>
                </a:lnTo>
                <a:lnTo>
                  <a:pt x="561" y="362"/>
                </a:lnTo>
                <a:lnTo>
                  <a:pt x="593" y="393"/>
                </a:lnTo>
                <a:lnTo>
                  <a:pt x="605" y="411"/>
                </a:lnTo>
                <a:lnTo>
                  <a:pt x="579" y="460"/>
                </a:lnTo>
                <a:lnTo>
                  <a:pt x="573" y="460"/>
                </a:lnTo>
                <a:lnTo>
                  <a:pt x="575" y="463"/>
                </a:lnTo>
                <a:lnTo>
                  <a:pt x="568" y="462"/>
                </a:lnTo>
                <a:lnTo>
                  <a:pt x="558" y="465"/>
                </a:lnTo>
                <a:lnTo>
                  <a:pt x="559" y="470"/>
                </a:lnTo>
                <a:lnTo>
                  <a:pt x="544" y="483"/>
                </a:lnTo>
                <a:lnTo>
                  <a:pt x="547" y="495"/>
                </a:lnTo>
                <a:lnTo>
                  <a:pt x="537" y="508"/>
                </a:lnTo>
                <a:lnTo>
                  <a:pt x="531" y="499"/>
                </a:lnTo>
                <a:lnTo>
                  <a:pt x="505" y="504"/>
                </a:lnTo>
                <a:lnTo>
                  <a:pt x="501" y="524"/>
                </a:lnTo>
                <a:lnTo>
                  <a:pt x="491" y="529"/>
                </a:lnTo>
                <a:lnTo>
                  <a:pt x="482" y="532"/>
                </a:lnTo>
                <a:lnTo>
                  <a:pt x="482" y="545"/>
                </a:lnTo>
                <a:lnTo>
                  <a:pt x="457" y="571"/>
                </a:lnTo>
                <a:lnTo>
                  <a:pt x="436" y="575"/>
                </a:lnTo>
                <a:lnTo>
                  <a:pt x="412" y="550"/>
                </a:lnTo>
                <a:lnTo>
                  <a:pt x="417" y="566"/>
                </a:lnTo>
                <a:lnTo>
                  <a:pt x="399" y="610"/>
                </a:lnTo>
                <a:lnTo>
                  <a:pt x="373" y="579"/>
                </a:lnTo>
                <a:lnTo>
                  <a:pt x="368" y="543"/>
                </a:lnTo>
                <a:lnTo>
                  <a:pt x="364" y="543"/>
                </a:lnTo>
                <a:lnTo>
                  <a:pt x="357" y="558"/>
                </a:lnTo>
                <a:lnTo>
                  <a:pt x="348" y="573"/>
                </a:lnTo>
                <a:lnTo>
                  <a:pt x="346" y="599"/>
                </a:lnTo>
                <a:lnTo>
                  <a:pt x="346" y="625"/>
                </a:lnTo>
                <a:lnTo>
                  <a:pt x="357" y="646"/>
                </a:lnTo>
                <a:lnTo>
                  <a:pt x="325" y="679"/>
                </a:lnTo>
                <a:lnTo>
                  <a:pt x="315" y="677"/>
                </a:lnTo>
                <a:lnTo>
                  <a:pt x="302" y="686"/>
                </a:lnTo>
                <a:lnTo>
                  <a:pt x="301" y="695"/>
                </a:lnTo>
                <a:lnTo>
                  <a:pt x="285" y="705"/>
                </a:lnTo>
                <a:lnTo>
                  <a:pt x="274" y="705"/>
                </a:lnTo>
                <a:lnTo>
                  <a:pt x="271" y="720"/>
                </a:lnTo>
                <a:lnTo>
                  <a:pt x="262" y="733"/>
                </a:lnTo>
                <a:lnTo>
                  <a:pt x="251" y="725"/>
                </a:lnTo>
                <a:lnTo>
                  <a:pt x="244" y="723"/>
                </a:lnTo>
                <a:lnTo>
                  <a:pt x="239" y="736"/>
                </a:lnTo>
                <a:lnTo>
                  <a:pt x="220" y="746"/>
                </a:lnTo>
                <a:lnTo>
                  <a:pt x="213" y="761"/>
                </a:lnTo>
                <a:lnTo>
                  <a:pt x="218" y="771"/>
                </a:lnTo>
                <a:lnTo>
                  <a:pt x="214" y="777"/>
                </a:lnTo>
                <a:lnTo>
                  <a:pt x="209" y="775"/>
                </a:lnTo>
                <a:lnTo>
                  <a:pt x="197" y="784"/>
                </a:lnTo>
                <a:lnTo>
                  <a:pt x="195" y="790"/>
                </a:lnTo>
                <a:lnTo>
                  <a:pt x="197" y="797"/>
                </a:lnTo>
                <a:lnTo>
                  <a:pt x="206" y="795"/>
                </a:lnTo>
                <a:lnTo>
                  <a:pt x="178" y="844"/>
                </a:lnTo>
                <a:lnTo>
                  <a:pt x="183" y="860"/>
                </a:lnTo>
                <a:lnTo>
                  <a:pt x="172" y="885"/>
                </a:lnTo>
                <a:lnTo>
                  <a:pt x="165" y="882"/>
                </a:lnTo>
                <a:lnTo>
                  <a:pt x="151" y="877"/>
                </a:lnTo>
                <a:lnTo>
                  <a:pt x="142" y="854"/>
                </a:lnTo>
                <a:lnTo>
                  <a:pt x="119" y="841"/>
                </a:lnTo>
                <a:lnTo>
                  <a:pt x="109" y="805"/>
                </a:lnTo>
                <a:lnTo>
                  <a:pt x="95" y="767"/>
                </a:lnTo>
                <a:lnTo>
                  <a:pt x="91" y="75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79" name="Freeform 68"/>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9525">
            <a:noFill/>
            <a:round/>
            <a:headEnd/>
            <a:tailEnd/>
          </a:ln>
        </p:spPr>
        <p:txBody>
          <a:bodyPr/>
          <a:lstStyle/>
          <a:p>
            <a:endParaRPr lang="en-US">
              <a:latin typeface="Calibri" pitchFamily="34" charset="0"/>
            </a:endParaRPr>
          </a:p>
        </p:txBody>
      </p:sp>
      <p:sp>
        <p:nvSpPr>
          <p:cNvPr id="36980" name="Freeform 69"/>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1588">
            <a:solidFill>
              <a:srgbClr val="000000"/>
            </a:solidFill>
            <a:round/>
            <a:headEnd/>
            <a:tailEnd/>
          </a:ln>
        </p:spPr>
        <p:txBody>
          <a:bodyPr/>
          <a:lstStyle/>
          <a:p>
            <a:endParaRPr lang="en-US">
              <a:latin typeface="Calibri" pitchFamily="34" charset="0"/>
            </a:endParaRPr>
          </a:p>
        </p:txBody>
      </p:sp>
      <p:sp>
        <p:nvSpPr>
          <p:cNvPr id="494" name="Freeform 71"/>
          <p:cNvSpPr>
            <a:spLocks/>
          </p:cNvSpPr>
          <p:nvPr/>
        </p:nvSpPr>
        <p:spPr bwMode="auto">
          <a:xfrm>
            <a:off x="7436778" y="2565970"/>
            <a:ext cx="417514" cy="218885"/>
          </a:xfrm>
          <a:custGeom>
            <a:avLst/>
            <a:gdLst/>
            <a:ahLst/>
            <a:cxnLst>
              <a:cxn ang="0">
                <a:pos x="432" y="224"/>
              </a:cxn>
              <a:cxn ang="0">
                <a:pos x="423" y="236"/>
              </a:cxn>
              <a:cxn ang="0">
                <a:pos x="409" y="255"/>
              </a:cxn>
              <a:cxn ang="0">
                <a:pos x="386" y="268"/>
              </a:cxn>
              <a:cxn ang="0">
                <a:pos x="375" y="237"/>
              </a:cxn>
              <a:cxn ang="0">
                <a:pos x="354" y="227"/>
              </a:cxn>
              <a:cxn ang="0">
                <a:pos x="342" y="223"/>
              </a:cxn>
              <a:cxn ang="0">
                <a:pos x="326" y="203"/>
              </a:cxn>
              <a:cxn ang="0">
                <a:pos x="319" y="180"/>
              </a:cxn>
              <a:cxn ang="0">
                <a:pos x="301" y="183"/>
              </a:cxn>
              <a:cxn ang="0">
                <a:pos x="263" y="195"/>
              </a:cxn>
              <a:cxn ang="0">
                <a:pos x="257" y="193"/>
              </a:cxn>
              <a:cxn ang="0">
                <a:pos x="212" y="205"/>
              </a:cxn>
              <a:cxn ang="0">
                <a:pos x="208" y="206"/>
              </a:cxn>
              <a:cxn ang="0">
                <a:pos x="180" y="211"/>
              </a:cxn>
              <a:cxn ang="0">
                <a:pos x="152" y="218"/>
              </a:cxn>
              <a:cxn ang="0">
                <a:pos x="106" y="227"/>
              </a:cxn>
              <a:cxn ang="0">
                <a:pos x="69" y="236"/>
              </a:cxn>
              <a:cxn ang="0">
                <a:pos x="11" y="247"/>
              </a:cxn>
              <a:cxn ang="0">
                <a:pos x="4" y="249"/>
              </a:cxn>
              <a:cxn ang="0">
                <a:pos x="0" y="234"/>
              </a:cxn>
              <a:cxn ang="0">
                <a:pos x="2" y="134"/>
              </a:cxn>
              <a:cxn ang="0">
                <a:pos x="2" y="110"/>
              </a:cxn>
              <a:cxn ang="0">
                <a:pos x="36" y="103"/>
              </a:cxn>
              <a:cxn ang="0">
                <a:pos x="41" y="103"/>
              </a:cxn>
              <a:cxn ang="0">
                <a:pos x="52" y="100"/>
              </a:cxn>
              <a:cxn ang="0">
                <a:pos x="117" y="87"/>
              </a:cxn>
              <a:cxn ang="0">
                <a:pos x="136" y="84"/>
              </a:cxn>
              <a:cxn ang="0">
                <a:pos x="148" y="82"/>
              </a:cxn>
              <a:cxn ang="0">
                <a:pos x="196" y="71"/>
              </a:cxn>
              <a:cxn ang="0">
                <a:pos x="205" y="69"/>
              </a:cxn>
              <a:cxn ang="0">
                <a:pos x="298" y="43"/>
              </a:cxn>
              <a:cxn ang="0">
                <a:pos x="300" y="40"/>
              </a:cxn>
              <a:cxn ang="0">
                <a:pos x="323" y="22"/>
              </a:cxn>
              <a:cxn ang="0">
                <a:pos x="354" y="0"/>
              </a:cxn>
              <a:cxn ang="0">
                <a:pos x="395" y="27"/>
              </a:cxn>
              <a:cxn ang="0">
                <a:pos x="381" y="56"/>
              </a:cxn>
              <a:cxn ang="0">
                <a:pos x="359" y="85"/>
              </a:cxn>
              <a:cxn ang="0">
                <a:pos x="370" y="108"/>
              </a:cxn>
              <a:cxn ang="0">
                <a:pos x="388" y="113"/>
              </a:cxn>
              <a:cxn ang="0">
                <a:pos x="435" y="154"/>
              </a:cxn>
              <a:cxn ang="0">
                <a:pos x="435" y="165"/>
              </a:cxn>
              <a:cxn ang="0">
                <a:pos x="456" y="188"/>
              </a:cxn>
              <a:cxn ang="0">
                <a:pos x="502" y="193"/>
              </a:cxn>
              <a:cxn ang="0">
                <a:pos x="530" y="156"/>
              </a:cxn>
              <a:cxn ang="0">
                <a:pos x="502" y="123"/>
              </a:cxn>
              <a:cxn ang="0">
                <a:pos x="553" y="188"/>
              </a:cxn>
              <a:cxn ang="0">
                <a:pos x="548" y="195"/>
              </a:cxn>
              <a:cxn ang="0">
                <a:pos x="491" y="218"/>
              </a:cxn>
              <a:cxn ang="0">
                <a:pos x="456" y="240"/>
              </a:cxn>
              <a:cxn ang="0">
                <a:pos x="416" y="276"/>
              </a:cxn>
              <a:cxn ang="0">
                <a:pos x="447" y="247"/>
              </a:cxn>
              <a:cxn ang="0">
                <a:pos x="444" y="214"/>
              </a:cxn>
            </a:cxnLst>
            <a:rect l="0" t="0" r="r" b="b"/>
            <a:pathLst>
              <a:path w="553" h="276">
                <a:moveTo>
                  <a:pt x="442" y="214"/>
                </a:moveTo>
                <a:lnTo>
                  <a:pt x="432" y="224"/>
                </a:lnTo>
                <a:lnTo>
                  <a:pt x="423" y="234"/>
                </a:lnTo>
                <a:lnTo>
                  <a:pt x="423" y="236"/>
                </a:lnTo>
                <a:lnTo>
                  <a:pt x="412" y="236"/>
                </a:lnTo>
                <a:lnTo>
                  <a:pt x="409" y="255"/>
                </a:lnTo>
                <a:lnTo>
                  <a:pt x="400" y="268"/>
                </a:lnTo>
                <a:lnTo>
                  <a:pt x="386" y="268"/>
                </a:lnTo>
                <a:lnTo>
                  <a:pt x="379" y="250"/>
                </a:lnTo>
                <a:lnTo>
                  <a:pt x="375" y="237"/>
                </a:lnTo>
                <a:lnTo>
                  <a:pt x="363" y="236"/>
                </a:lnTo>
                <a:lnTo>
                  <a:pt x="354" y="227"/>
                </a:lnTo>
                <a:lnTo>
                  <a:pt x="351" y="226"/>
                </a:lnTo>
                <a:lnTo>
                  <a:pt x="342" y="223"/>
                </a:lnTo>
                <a:lnTo>
                  <a:pt x="331" y="200"/>
                </a:lnTo>
                <a:lnTo>
                  <a:pt x="326" y="203"/>
                </a:lnTo>
                <a:lnTo>
                  <a:pt x="321" y="187"/>
                </a:lnTo>
                <a:lnTo>
                  <a:pt x="319" y="180"/>
                </a:lnTo>
                <a:lnTo>
                  <a:pt x="308" y="183"/>
                </a:lnTo>
                <a:lnTo>
                  <a:pt x="301" y="183"/>
                </a:lnTo>
                <a:lnTo>
                  <a:pt x="296" y="187"/>
                </a:lnTo>
                <a:lnTo>
                  <a:pt x="263" y="195"/>
                </a:lnTo>
                <a:lnTo>
                  <a:pt x="257" y="198"/>
                </a:lnTo>
                <a:lnTo>
                  <a:pt x="257" y="193"/>
                </a:lnTo>
                <a:lnTo>
                  <a:pt x="217" y="203"/>
                </a:lnTo>
                <a:lnTo>
                  <a:pt x="212" y="205"/>
                </a:lnTo>
                <a:lnTo>
                  <a:pt x="212" y="205"/>
                </a:lnTo>
                <a:lnTo>
                  <a:pt x="208" y="206"/>
                </a:lnTo>
                <a:lnTo>
                  <a:pt x="206" y="206"/>
                </a:lnTo>
                <a:lnTo>
                  <a:pt x="180" y="211"/>
                </a:lnTo>
                <a:lnTo>
                  <a:pt x="171" y="213"/>
                </a:lnTo>
                <a:lnTo>
                  <a:pt x="152" y="218"/>
                </a:lnTo>
                <a:lnTo>
                  <a:pt x="106" y="236"/>
                </a:lnTo>
                <a:lnTo>
                  <a:pt x="106" y="227"/>
                </a:lnTo>
                <a:lnTo>
                  <a:pt x="76" y="234"/>
                </a:lnTo>
                <a:lnTo>
                  <a:pt x="69" y="236"/>
                </a:lnTo>
                <a:lnTo>
                  <a:pt x="22" y="245"/>
                </a:lnTo>
                <a:lnTo>
                  <a:pt x="11" y="247"/>
                </a:lnTo>
                <a:lnTo>
                  <a:pt x="6" y="249"/>
                </a:lnTo>
                <a:lnTo>
                  <a:pt x="4" y="249"/>
                </a:lnTo>
                <a:lnTo>
                  <a:pt x="0" y="242"/>
                </a:lnTo>
                <a:lnTo>
                  <a:pt x="0" y="234"/>
                </a:lnTo>
                <a:lnTo>
                  <a:pt x="2" y="157"/>
                </a:lnTo>
                <a:lnTo>
                  <a:pt x="2" y="134"/>
                </a:lnTo>
                <a:lnTo>
                  <a:pt x="2" y="125"/>
                </a:lnTo>
                <a:lnTo>
                  <a:pt x="2" y="110"/>
                </a:lnTo>
                <a:lnTo>
                  <a:pt x="30" y="105"/>
                </a:lnTo>
                <a:lnTo>
                  <a:pt x="36" y="103"/>
                </a:lnTo>
                <a:lnTo>
                  <a:pt x="39" y="103"/>
                </a:lnTo>
                <a:lnTo>
                  <a:pt x="41" y="103"/>
                </a:lnTo>
                <a:lnTo>
                  <a:pt x="43" y="103"/>
                </a:lnTo>
                <a:lnTo>
                  <a:pt x="52" y="100"/>
                </a:lnTo>
                <a:lnTo>
                  <a:pt x="80" y="95"/>
                </a:lnTo>
                <a:lnTo>
                  <a:pt x="117" y="87"/>
                </a:lnTo>
                <a:lnTo>
                  <a:pt x="122" y="87"/>
                </a:lnTo>
                <a:lnTo>
                  <a:pt x="136" y="84"/>
                </a:lnTo>
                <a:lnTo>
                  <a:pt x="140" y="82"/>
                </a:lnTo>
                <a:lnTo>
                  <a:pt x="148" y="82"/>
                </a:lnTo>
                <a:lnTo>
                  <a:pt x="180" y="74"/>
                </a:lnTo>
                <a:lnTo>
                  <a:pt x="196" y="71"/>
                </a:lnTo>
                <a:lnTo>
                  <a:pt x="201" y="69"/>
                </a:lnTo>
                <a:lnTo>
                  <a:pt x="205" y="69"/>
                </a:lnTo>
                <a:lnTo>
                  <a:pt x="294" y="49"/>
                </a:lnTo>
                <a:lnTo>
                  <a:pt x="298" y="43"/>
                </a:lnTo>
                <a:lnTo>
                  <a:pt x="300" y="41"/>
                </a:lnTo>
                <a:lnTo>
                  <a:pt x="300" y="40"/>
                </a:lnTo>
                <a:lnTo>
                  <a:pt x="300" y="40"/>
                </a:lnTo>
                <a:lnTo>
                  <a:pt x="323" y="22"/>
                </a:lnTo>
                <a:lnTo>
                  <a:pt x="324" y="10"/>
                </a:lnTo>
                <a:lnTo>
                  <a:pt x="354" y="0"/>
                </a:lnTo>
                <a:lnTo>
                  <a:pt x="375" y="31"/>
                </a:lnTo>
                <a:lnTo>
                  <a:pt x="395" y="27"/>
                </a:lnTo>
                <a:lnTo>
                  <a:pt x="396" y="41"/>
                </a:lnTo>
                <a:lnTo>
                  <a:pt x="381" y="56"/>
                </a:lnTo>
                <a:lnTo>
                  <a:pt x="363" y="89"/>
                </a:lnTo>
                <a:lnTo>
                  <a:pt x="359" y="85"/>
                </a:lnTo>
                <a:lnTo>
                  <a:pt x="359" y="97"/>
                </a:lnTo>
                <a:lnTo>
                  <a:pt x="370" y="108"/>
                </a:lnTo>
                <a:lnTo>
                  <a:pt x="372" y="108"/>
                </a:lnTo>
                <a:lnTo>
                  <a:pt x="388" y="113"/>
                </a:lnTo>
                <a:lnTo>
                  <a:pt x="395" y="111"/>
                </a:lnTo>
                <a:lnTo>
                  <a:pt x="435" y="154"/>
                </a:lnTo>
                <a:lnTo>
                  <a:pt x="421" y="159"/>
                </a:lnTo>
                <a:lnTo>
                  <a:pt x="435" y="165"/>
                </a:lnTo>
                <a:lnTo>
                  <a:pt x="440" y="162"/>
                </a:lnTo>
                <a:lnTo>
                  <a:pt x="456" y="188"/>
                </a:lnTo>
                <a:lnTo>
                  <a:pt x="463" y="193"/>
                </a:lnTo>
                <a:lnTo>
                  <a:pt x="502" y="193"/>
                </a:lnTo>
                <a:lnTo>
                  <a:pt x="530" y="174"/>
                </a:lnTo>
                <a:lnTo>
                  <a:pt x="530" y="156"/>
                </a:lnTo>
                <a:lnTo>
                  <a:pt x="520" y="156"/>
                </a:lnTo>
                <a:lnTo>
                  <a:pt x="502" y="123"/>
                </a:lnTo>
                <a:lnTo>
                  <a:pt x="523" y="134"/>
                </a:lnTo>
                <a:lnTo>
                  <a:pt x="553" y="188"/>
                </a:lnTo>
                <a:lnTo>
                  <a:pt x="551" y="216"/>
                </a:lnTo>
                <a:lnTo>
                  <a:pt x="548" y="195"/>
                </a:lnTo>
                <a:lnTo>
                  <a:pt x="542" y="193"/>
                </a:lnTo>
                <a:lnTo>
                  <a:pt x="491" y="218"/>
                </a:lnTo>
                <a:lnTo>
                  <a:pt x="476" y="234"/>
                </a:lnTo>
                <a:lnTo>
                  <a:pt x="456" y="240"/>
                </a:lnTo>
                <a:lnTo>
                  <a:pt x="451" y="249"/>
                </a:lnTo>
                <a:lnTo>
                  <a:pt x="416" y="276"/>
                </a:lnTo>
                <a:lnTo>
                  <a:pt x="418" y="270"/>
                </a:lnTo>
                <a:lnTo>
                  <a:pt x="447" y="247"/>
                </a:lnTo>
                <a:lnTo>
                  <a:pt x="451" y="226"/>
                </a:lnTo>
                <a:lnTo>
                  <a:pt x="444" y="214"/>
                </a:lnTo>
                <a:lnTo>
                  <a:pt x="442" y="214"/>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84" name="Freeform 72"/>
          <p:cNvSpPr>
            <a:spLocks/>
          </p:cNvSpPr>
          <p:nvPr/>
        </p:nvSpPr>
        <p:spPr bwMode="auto">
          <a:xfrm>
            <a:off x="7759700" y="2768600"/>
            <a:ext cx="44450" cy="33338"/>
          </a:xfrm>
          <a:custGeom>
            <a:avLst/>
            <a:gdLst>
              <a:gd name="T0" fmla="*/ 0 w 58"/>
              <a:gd name="T1" fmla="*/ 34 h 41"/>
              <a:gd name="T2" fmla="*/ 12 w 58"/>
              <a:gd name="T3" fmla="*/ 41 h 41"/>
              <a:gd name="T4" fmla="*/ 14 w 58"/>
              <a:gd name="T5" fmla="*/ 33 h 41"/>
              <a:gd name="T6" fmla="*/ 58 w 58"/>
              <a:gd name="T7" fmla="*/ 18 h 41"/>
              <a:gd name="T8" fmla="*/ 51 w 58"/>
              <a:gd name="T9" fmla="*/ 8 h 41"/>
              <a:gd name="T10" fmla="*/ 30 w 58"/>
              <a:gd name="T11" fmla="*/ 0 h 41"/>
              <a:gd name="T12" fmla="*/ 12 w 58"/>
              <a:gd name="T13" fmla="*/ 26 h 41"/>
              <a:gd name="T14" fmla="*/ 0 w 58"/>
              <a:gd name="T15" fmla="*/ 34 h 41"/>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1"/>
              <a:gd name="T26" fmla="*/ 58 w 5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1">
                <a:moveTo>
                  <a:pt x="0" y="34"/>
                </a:moveTo>
                <a:lnTo>
                  <a:pt x="12" y="41"/>
                </a:lnTo>
                <a:lnTo>
                  <a:pt x="14" y="33"/>
                </a:lnTo>
                <a:lnTo>
                  <a:pt x="58" y="18"/>
                </a:lnTo>
                <a:lnTo>
                  <a:pt x="51" y="8"/>
                </a:lnTo>
                <a:lnTo>
                  <a:pt x="30" y="0"/>
                </a:lnTo>
                <a:lnTo>
                  <a:pt x="12" y="26"/>
                </a:lnTo>
                <a:lnTo>
                  <a:pt x="0" y="34"/>
                </a:lnTo>
                <a:close/>
              </a:path>
            </a:pathLst>
          </a:custGeom>
          <a:noFill/>
          <a:ln w="9525">
            <a:noFill/>
            <a:round/>
            <a:headEnd/>
            <a:tailEnd/>
          </a:ln>
        </p:spPr>
        <p:txBody>
          <a:bodyPr/>
          <a:lstStyle/>
          <a:p>
            <a:endParaRPr lang="en-US">
              <a:latin typeface="Calibri" pitchFamily="34" charset="0"/>
            </a:endParaRPr>
          </a:p>
        </p:txBody>
      </p:sp>
      <p:sp>
        <p:nvSpPr>
          <p:cNvPr id="36985" name="Freeform 73"/>
          <p:cNvSpPr>
            <a:spLocks/>
          </p:cNvSpPr>
          <p:nvPr/>
        </p:nvSpPr>
        <p:spPr bwMode="auto">
          <a:xfrm>
            <a:off x="7759700" y="2768600"/>
            <a:ext cx="44450" cy="33338"/>
          </a:xfrm>
          <a:custGeom>
            <a:avLst/>
            <a:gdLst>
              <a:gd name="T0" fmla="*/ 0 w 58"/>
              <a:gd name="T1" fmla="*/ 34 h 41"/>
              <a:gd name="T2" fmla="*/ 12 w 58"/>
              <a:gd name="T3" fmla="*/ 41 h 41"/>
              <a:gd name="T4" fmla="*/ 14 w 58"/>
              <a:gd name="T5" fmla="*/ 33 h 41"/>
              <a:gd name="T6" fmla="*/ 58 w 58"/>
              <a:gd name="T7" fmla="*/ 18 h 41"/>
              <a:gd name="T8" fmla="*/ 51 w 58"/>
              <a:gd name="T9" fmla="*/ 8 h 41"/>
              <a:gd name="T10" fmla="*/ 30 w 58"/>
              <a:gd name="T11" fmla="*/ 0 h 41"/>
              <a:gd name="T12" fmla="*/ 12 w 58"/>
              <a:gd name="T13" fmla="*/ 26 h 41"/>
              <a:gd name="T14" fmla="*/ 0 w 58"/>
              <a:gd name="T15" fmla="*/ 34 h 41"/>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1"/>
              <a:gd name="T26" fmla="*/ 58 w 5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1">
                <a:moveTo>
                  <a:pt x="0" y="34"/>
                </a:moveTo>
                <a:lnTo>
                  <a:pt x="12" y="41"/>
                </a:lnTo>
                <a:lnTo>
                  <a:pt x="14" y="33"/>
                </a:lnTo>
                <a:lnTo>
                  <a:pt x="58" y="18"/>
                </a:lnTo>
                <a:lnTo>
                  <a:pt x="51" y="8"/>
                </a:lnTo>
                <a:lnTo>
                  <a:pt x="30" y="0"/>
                </a:lnTo>
                <a:lnTo>
                  <a:pt x="12" y="26"/>
                </a:lnTo>
                <a:lnTo>
                  <a:pt x="0" y="34"/>
                </a:lnTo>
                <a:close/>
              </a:path>
            </a:pathLst>
          </a:custGeom>
          <a:noFill/>
          <a:ln w="1588">
            <a:solidFill>
              <a:srgbClr val="000000"/>
            </a:solidFill>
            <a:round/>
            <a:headEnd/>
            <a:tailEnd/>
          </a:ln>
        </p:spPr>
        <p:txBody>
          <a:bodyPr/>
          <a:lstStyle/>
          <a:p>
            <a:endParaRPr lang="en-US">
              <a:latin typeface="Calibri" pitchFamily="34" charset="0"/>
            </a:endParaRPr>
          </a:p>
        </p:txBody>
      </p:sp>
      <p:sp>
        <p:nvSpPr>
          <p:cNvPr id="36986" name="Freeform 74"/>
          <p:cNvSpPr>
            <a:spLocks/>
          </p:cNvSpPr>
          <p:nvPr/>
        </p:nvSpPr>
        <p:spPr bwMode="auto">
          <a:xfrm>
            <a:off x="7824788" y="2767013"/>
            <a:ext cx="31750" cy="22225"/>
          </a:xfrm>
          <a:custGeom>
            <a:avLst/>
            <a:gdLst>
              <a:gd name="T0" fmla="*/ 0 w 43"/>
              <a:gd name="T1" fmla="*/ 23 h 27"/>
              <a:gd name="T2" fmla="*/ 4 w 43"/>
              <a:gd name="T3" fmla="*/ 26 h 27"/>
              <a:gd name="T4" fmla="*/ 32 w 43"/>
              <a:gd name="T5" fmla="*/ 27 h 27"/>
              <a:gd name="T6" fmla="*/ 43 w 43"/>
              <a:gd name="T7" fmla="*/ 11 h 27"/>
              <a:gd name="T8" fmla="*/ 41 w 43"/>
              <a:gd name="T9" fmla="*/ 8 h 27"/>
              <a:gd name="T10" fmla="*/ 30 w 43"/>
              <a:gd name="T11" fmla="*/ 0 h 27"/>
              <a:gd name="T12" fmla="*/ 36 w 43"/>
              <a:gd name="T13" fmla="*/ 9 h 27"/>
              <a:gd name="T14" fmla="*/ 30 w 43"/>
              <a:gd name="T15" fmla="*/ 18 h 27"/>
              <a:gd name="T16" fmla="*/ 13 w 43"/>
              <a:gd name="T17" fmla="*/ 24 h 27"/>
              <a:gd name="T18" fmla="*/ 0 w 43"/>
              <a:gd name="T19" fmla="*/ 2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7"/>
              <a:gd name="T32" fmla="*/ 43 w 4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7">
                <a:moveTo>
                  <a:pt x="0" y="23"/>
                </a:moveTo>
                <a:lnTo>
                  <a:pt x="4" y="26"/>
                </a:lnTo>
                <a:lnTo>
                  <a:pt x="32" y="27"/>
                </a:lnTo>
                <a:lnTo>
                  <a:pt x="43" y="11"/>
                </a:lnTo>
                <a:lnTo>
                  <a:pt x="41" y="8"/>
                </a:lnTo>
                <a:lnTo>
                  <a:pt x="30" y="0"/>
                </a:lnTo>
                <a:lnTo>
                  <a:pt x="36" y="9"/>
                </a:lnTo>
                <a:lnTo>
                  <a:pt x="30" y="18"/>
                </a:lnTo>
                <a:lnTo>
                  <a:pt x="13" y="24"/>
                </a:lnTo>
                <a:lnTo>
                  <a:pt x="0" y="23"/>
                </a:lnTo>
                <a:close/>
              </a:path>
            </a:pathLst>
          </a:custGeom>
          <a:noFill/>
          <a:ln w="9525">
            <a:noFill/>
            <a:round/>
            <a:headEnd/>
            <a:tailEnd/>
          </a:ln>
        </p:spPr>
        <p:txBody>
          <a:bodyPr/>
          <a:lstStyle/>
          <a:p>
            <a:endParaRPr lang="en-US">
              <a:latin typeface="Calibri" pitchFamily="34" charset="0"/>
            </a:endParaRPr>
          </a:p>
        </p:txBody>
      </p:sp>
      <p:sp>
        <p:nvSpPr>
          <p:cNvPr id="36987" name="Freeform 75"/>
          <p:cNvSpPr>
            <a:spLocks/>
          </p:cNvSpPr>
          <p:nvPr/>
        </p:nvSpPr>
        <p:spPr bwMode="auto">
          <a:xfrm>
            <a:off x="7824788" y="2767013"/>
            <a:ext cx="31750" cy="22225"/>
          </a:xfrm>
          <a:custGeom>
            <a:avLst/>
            <a:gdLst>
              <a:gd name="T0" fmla="*/ 0 w 43"/>
              <a:gd name="T1" fmla="*/ 23 h 27"/>
              <a:gd name="T2" fmla="*/ 4 w 43"/>
              <a:gd name="T3" fmla="*/ 26 h 27"/>
              <a:gd name="T4" fmla="*/ 32 w 43"/>
              <a:gd name="T5" fmla="*/ 27 h 27"/>
              <a:gd name="T6" fmla="*/ 43 w 43"/>
              <a:gd name="T7" fmla="*/ 11 h 27"/>
              <a:gd name="T8" fmla="*/ 41 w 43"/>
              <a:gd name="T9" fmla="*/ 8 h 27"/>
              <a:gd name="T10" fmla="*/ 30 w 43"/>
              <a:gd name="T11" fmla="*/ 0 h 27"/>
              <a:gd name="T12" fmla="*/ 36 w 43"/>
              <a:gd name="T13" fmla="*/ 9 h 27"/>
              <a:gd name="T14" fmla="*/ 30 w 43"/>
              <a:gd name="T15" fmla="*/ 18 h 27"/>
              <a:gd name="T16" fmla="*/ 13 w 43"/>
              <a:gd name="T17" fmla="*/ 24 h 27"/>
              <a:gd name="T18" fmla="*/ 0 w 43"/>
              <a:gd name="T19" fmla="*/ 2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7"/>
              <a:gd name="T32" fmla="*/ 43 w 4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7">
                <a:moveTo>
                  <a:pt x="0" y="23"/>
                </a:moveTo>
                <a:lnTo>
                  <a:pt x="4" y="26"/>
                </a:lnTo>
                <a:lnTo>
                  <a:pt x="32" y="27"/>
                </a:lnTo>
                <a:lnTo>
                  <a:pt x="43" y="11"/>
                </a:lnTo>
                <a:lnTo>
                  <a:pt x="41" y="8"/>
                </a:lnTo>
                <a:lnTo>
                  <a:pt x="30" y="0"/>
                </a:lnTo>
                <a:lnTo>
                  <a:pt x="36" y="9"/>
                </a:lnTo>
                <a:lnTo>
                  <a:pt x="30" y="18"/>
                </a:lnTo>
                <a:lnTo>
                  <a:pt x="13" y="24"/>
                </a:lnTo>
                <a:lnTo>
                  <a:pt x="0" y="23"/>
                </a:lnTo>
                <a:close/>
              </a:path>
            </a:pathLst>
          </a:custGeom>
          <a:noFill/>
          <a:ln w="1588">
            <a:solidFill>
              <a:srgbClr val="000000"/>
            </a:solidFill>
            <a:round/>
            <a:headEnd/>
            <a:tailEnd/>
          </a:ln>
        </p:spPr>
        <p:txBody>
          <a:bodyPr/>
          <a:lstStyle/>
          <a:p>
            <a:endParaRPr lang="en-US">
              <a:latin typeface="Calibri" pitchFamily="34" charset="0"/>
            </a:endParaRPr>
          </a:p>
        </p:txBody>
      </p:sp>
      <p:sp>
        <p:nvSpPr>
          <p:cNvPr id="499" name="Freeform 76"/>
          <p:cNvSpPr>
            <a:spLocks/>
          </p:cNvSpPr>
          <p:nvPr/>
        </p:nvSpPr>
        <p:spPr bwMode="auto">
          <a:xfrm>
            <a:off x="7500827" y="2220354"/>
            <a:ext cx="204510" cy="418168"/>
          </a:xfrm>
          <a:custGeom>
            <a:avLst/>
            <a:gdLst/>
            <a:ahLst/>
            <a:cxnLst>
              <a:cxn ang="0">
                <a:pos x="4" y="360"/>
              </a:cxn>
              <a:cxn ang="0">
                <a:pos x="4" y="355"/>
              </a:cxn>
              <a:cxn ang="0">
                <a:pos x="9" y="330"/>
              </a:cxn>
              <a:cxn ang="0">
                <a:pos x="14" y="322"/>
              </a:cxn>
              <a:cxn ang="0">
                <a:pos x="16" y="278"/>
              </a:cxn>
              <a:cxn ang="0">
                <a:pos x="19" y="252"/>
              </a:cxn>
              <a:cxn ang="0">
                <a:pos x="18" y="245"/>
              </a:cxn>
              <a:cxn ang="0">
                <a:pos x="9" y="229"/>
              </a:cxn>
              <a:cxn ang="0">
                <a:pos x="14" y="213"/>
              </a:cxn>
              <a:cxn ang="0">
                <a:pos x="35" y="203"/>
              </a:cxn>
              <a:cxn ang="0">
                <a:pos x="39" y="196"/>
              </a:cxn>
              <a:cxn ang="0">
                <a:pos x="44" y="190"/>
              </a:cxn>
              <a:cxn ang="0">
                <a:pos x="63" y="167"/>
              </a:cxn>
              <a:cxn ang="0">
                <a:pos x="44" y="121"/>
              </a:cxn>
              <a:cxn ang="0">
                <a:pos x="55" y="87"/>
              </a:cxn>
              <a:cxn ang="0">
                <a:pos x="49" y="67"/>
              </a:cxn>
              <a:cxn ang="0">
                <a:pos x="46" y="23"/>
              </a:cxn>
              <a:cxn ang="0">
                <a:pos x="70" y="12"/>
              </a:cxn>
              <a:cxn ang="0">
                <a:pos x="74" y="14"/>
              </a:cxn>
              <a:cxn ang="0">
                <a:pos x="88" y="12"/>
              </a:cxn>
              <a:cxn ang="0">
                <a:pos x="90" y="0"/>
              </a:cxn>
              <a:cxn ang="0">
                <a:pos x="97" y="9"/>
              </a:cxn>
              <a:cxn ang="0">
                <a:pos x="99" y="18"/>
              </a:cxn>
              <a:cxn ang="0">
                <a:pos x="128" y="100"/>
              </a:cxn>
              <a:cxn ang="0">
                <a:pos x="158" y="185"/>
              </a:cxn>
              <a:cxn ang="0">
                <a:pos x="160" y="192"/>
              </a:cxn>
              <a:cxn ang="0">
                <a:pos x="176" y="237"/>
              </a:cxn>
              <a:cxn ang="0">
                <a:pos x="188" y="275"/>
              </a:cxn>
              <a:cxn ang="0">
                <a:pos x="192" y="285"/>
              </a:cxn>
              <a:cxn ang="0">
                <a:pos x="206" y="322"/>
              </a:cxn>
              <a:cxn ang="0">
                <a:pos x="216" y="358"/>
              </a:cxn>
              <a:cxn ang="0">
                <a:pos x="239" y="371"/>
              </a:cxn>
              <a:cxn ang="0">
                <a:pos x="248" y="394"/>
              </a:cxn>
              <a:cxn ang="0">
                <a:pos x="262" y="399"/>
              </a:cxn>
              <a:cxn ang="0">
                <a:pos x="269" y="402"/>
              </a:cxn>
              <a:cxn ang="0">
                <a:pos x="267" y="402"/>
              </a:cxn>
              <a:cxn ang="0">
                <a:pos x="264" y="432"/>
              </a:cxn>
              <a:cxn ang="0">
                <a:pos x="264" y="441"/>
              </a:cxn>
              <a:cxn ang="0">
                <a:pos x="232" y="451"/>
              </a:cxn>
              <a:cxn ang="0">
                <a:pos x="231" y="463"/>
              </a:cxn>
              <a:cxn ang="0">
                <a:pos x="208" y="481"/>
              </a:cxn>
              <a:cxn ang="0">
                <a:pos x="208" y="481"/>
              </a:cxn>
              <a:cxn ang="0">
                <a:pos x="208" y="482"/>
              </a:cxn>
              <a:cxn ang="0">
                <a:pos x="206" y="484"/>
              </a:cxn>
              <a:cxn ang="0">
                <a:pos x="202" y="490"/>
              </a:cxn>
              <a:cxn ang="0">
                <a:pos x="114" y="510"/>
              </a:cxn>
              <a:cxn ang="0">
                <a:pos x="109" y="510"/>
              </a:cxn>
              <a:cxn ang="0">
                <a:pos x="106" y="512"/>
              </a:cxn>
              <a:cxn ang="0">
                <a:pos x="90" y="515"/>
              </a:cxn>
              <a:cxn ang="0">
                <a:pos x="56" y="523"/>
              </a:cxn>
              <a:cxn ang="0">
                <a:pos x="48" y="523"/>
              </a:cxn>
              <a:cxn ang="0">
                <a:pos x="46" y="525"/>
              </a:cxn>
              <a:cxn ang="0">
                <a:pos x="32" y="528"/>
              </a:cxn>
              <a:cxn ang="0">
                <a:pos x="9" y="489"/>
              </a:cxn>
              <a:cxn ang="0">
                <a:pos x="18" y="476"/>
              </a:cxn>
              <a:cxn ang="0">
                <a:pos x="9" y="446"/>
              </a:cxn>
              <a:cxn ang="0">
                <a:pos x="9" y="432"/>
              </a:cxn>
              <a:cxn ang="0">
                <a:pos x="4" y="381"/>
              </a:cxn>
              <a:cxn ang="0">
                <a:pos x="0" y="365"/>
              </a:cxn>
              <a:cxn ang="0">
                <a:pos x="4" y="360"/>
              </a:cxn>
            </a:cxnLst>
            <a:rect l="0" t="0" r="r" b="b"/>
            <a:pathLst>
              <a:path w="269" h="528">
                <a:moveTo>
                  <a:pt x="4" y="360"/>
                </a:moveTo>
                <a:lnTo>
                  <a:pt x="4" y="355"/>
                </a:lnTo>
                <a:lnTo>
                  <a:pt x="9" y="330"/>
                </a:lnTo>
                <a:lnTo>
                  <a:pt x="14" y="322"/>
                </a:lnTo>
                <a:lnTo>
                  <a:pt x="16" y="278"/>
                </a:lnTo>
                <a:lnTo>
                  <a:pt x="19" y="252"/>
                </a:lnTo>
                <a:lnTo>
                  <a:pt x="18" y="245"/>
                </a:lnTo>
                <a:lnTo>
                  <a:pt x="9" y="229"/>
                </a:lnTo>
                <a:lnTo>
                  <a:pt x="14" y="213"/>
                </a:lnTo>
                <a:lnTo>
                  <a:pt x="35" y="203"/>
                </a:lnTo>
                <a:lnTo>
                  <a:pt x="39" y="196"/>
                </a:lnTo>
                <a:lnTo>
                  <a:pt x="44" y="190"/>
                </a:lnTo>
                <a:lnTo>
                  <a:pt x="63" y="167"/>
                </a:lnTo>
                <a:lnTo>
                  <a:pt x="44" y="121"/>
                </a:lnTo>
                <a:lnTo>
                  <a:pt x="55" y="87"/>
                </a:lnTo>
                <a:lnTo>
                  <a:pt x="49" y="67"/>
                </a:lnTo>
                <a:lnTo>
                  <a:pt x="46" y="23"/>
                </a:lnTo>
                <a:lnTo>
                  <a:pt x="70" y="12"/>
                </a:lnTo>
                <a:lnTo>
                  <a:pt x="74" y="14"/>
                </a:lnTo>
                <a:lnTo>
                  <a:pt x="88" y="12"/>
                </a:lnTo>
                <a:lnTo>
                  <a:pt x="90" y="0"/>
                </a:lnTo>
                <a:lnTo>
                  <a:pt x="97" y="9"/>
                </a:lnTo>
                <a:lnTo>
                  <a:pt x="99" y="18"/>
                </a:lnTo>
                <a:lnTo>
                  <a:pt x="128" y="100"/>
                </a:lnTo>
                <a:lnTo>
                  <a:pt x="158" y="185"/>
                </a:lnTo>
                <a:lnTo>
                  <a:pt x="160" y="192"/>
                </a:lnTo>
                <a:lnTo>
                  <a:pt x="176" y="237"/>
                </a:lnTo>
                <a:lnTo>
                  <a:pt x="188" y="275"/>
                </a:lnTo>
                <a:lnTo>
                  <a:pt x="192" y="285"/>
                </a:lnTo>
                <a:lnTo>
                  <a:pt x="206" y="322"/>
                </a:lnTo>
                <a:lnTo>
                  <a:pt x="216" y="358"/>
                </a:lnTo>
                <a:lnTo>
                  <a:pt x="239" y="371"/>
                </a:lnTo>
                <a:lnTo>
                  <a:pt x="248" y="394"/>
                </a:lnTo>
                <a:lnTo>
                  <a:pt x="262" y="399"/>
                </a:lnTo>
                <a:lnTo>
                  <a:pt x="269" y="402"/>
                </a:lnTo>
                <a:lnTo>
                  <a:pt x="267" y="402"/>
                </a:lnTo>
                <a:lnTo>
                  <a:pt x="264" y="432"/>
                </a:lnTo>
                <a:lnTo>
                  <a:pt x="264" y="441"/>
                </a:lnTo>
                <a:lnTo>
                  <a:pt x="232" y="451"/>
                </a:lnTo>
                <a:lnTo>
                  <a:pt x="231" y="463"/>
                </a:lnTo>
                <a:lnTo>
                  <a:pt x="208" y="481"/>
                </a:lnTo>
                <a:lnTo>
                  <a:pt x="208" y="481"/>
                </a:lnTo>
                <a:lnTo>
                  <a:pt x="208" y="482"/>
                </a:lnTo>
                <a:lnTo>
                  <a:pt x="206" y="484"/>
                </a:lnTo>
                <a:lnTo>
                  <a:pt x="202" y="490"/>
                </a:lnTo>
                <a:lnTo>
                  <a:pt x="114" y="510"/>
                </a:lnTo>
                <a:lnTo>
                  <a:pt x="109" y="510"/>
                </a:lnTo>
                <a:lnTo>
                  <a:pt x="106" y="512"/>
                </a:lnTo>
                <a:lnTo>
                  <a:pt x="90" y="515"/>
                </a:lnTo>
                <a:lnTo>
                  <a:pt x="56" y="523"/>
                </a:lnTo>
                <a:lnTo>
                  <a:pt x="48" y="523"/>
                </a:lnTo>
                <a:lnTo>
                  <a:pt x="46" y="525"/>
                </a:lnTo>
                <a:lnTo>
                  <a:pt x="32" y="528"/>
                </a:lnTo>
                <a:lnTo>
                  <a:pt x="9" y="489"/>
                </a:lnTo>
                <a:lnTo>
                  <a:pt x="18" y="476"/>
                </a:lnTo>
                <a:lnTo>
                  <a:pt x="9" y="446"/>
                </a:lnTo>
                <a:lnTo>
                  <a:pt x="9" y="432"/>
                </a:lnTo>
                <a:lnTo>
                  <a:pt x="4" y="381"/>
                </a:lnTo>
                <a:lnTo>
                  <a:pt x="0" y="365"/>
                </a:lnTo>
                <a:lnTo>
                  <a:pt x="4" y="36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91" name="Freeform 77"/>
          <p:cNvSpPr>
            <a:spLocks/>
          </p:cNvSpPr>
          <p:nvPr/>
        </p:nvSpPr>
        <p:spPr bwMode="auto">
          <a:xfrm>
            <a:off x="6721475" y="2325688"/>
            <a:ext cx="927100" cy="692150"/>
          </a:xfrm>
          <a:custGeom>
            <a:avLst/>
            <a:gdLst>
              <a:gd name="T0" fmla="*/ 883 w 1228"/>
              <a:gd name="T1" fmla="*/ 755 h 875"/>
              <a:gd name="T2" fmla="*/ 862 w 1228"/>
              <a:gd name="T3" fmla="*/ 750 h 875"/>
              <a:gd name="T4" fmla="*/ 799 w 1228"/>
              <a:gd name="T5" fmla="*/ 730 h 875"/>
              <a:gd name="T6" fmla="*/ 769 w 1228"/>
              <a:gd name="T7" fmla="*/ 720 h 875"/>
              <a:gd name="T8" fmla="*/ 729 w 1228"/>
              <a:gd name="T9" fmla="*/ 666 h 875"/>
              <a:gd name="T10" fmla="*/ 670 w 1228"/>
              <a:gd name="T11" fmla="*/ 629 h 875"/>
              <a:gd name="T12" fmla="*/ 575 w 1228"/>
              <a:gd name="T13" fmla="*/ 648 h 875"/>
              <a:gd name="T14" fmla="*/ 537 w 1228"/>
              <a:gd name="T15" fmla="*/ 657 h 875"/>
              <a:gd name="T16" fmla="*/ 443 w 1228"/>
              <a:gd name="T17" fmla="*/ 675 h 875"/>
              <a:gd name="T18" fmla="*/ 350 w 1228"/>
              <a:gd name="T19" fmla="*/ 693 h 875"/>
              <a:gd name="T20" fmla="*/ 313 w 1228"/>
              <a:gd name="T21" fmla="*/ 701 h 875"/>
              <a:gd name="T22" fmla="*/ 238 w 1228"/>
              <a:gd name="T23" fmla="*/ 714 h 875"/>
              <a:gd name="T24" fmla="*/ 139 w 1228"/>
              <a:gd name="T25" fmla="*/ 732 h 875"/>
              <a:gd name="T26" fmla="*/ 99 w 1228"/>
              <a:gd name="T27" fmla="*/ 740 h 875"/>
              <a:gd name="T28" fmla="*/ 11 w 1228"/>
              <a:gd name="T29" fmla="*/ 755 h 875"/>
              <a:gd name="T30" fmla="*/ 83 w 1228"/>
              <a:gd name="T31" fmla="*/ 629 h 875"/>
              <a:gd name="T32" fmla="*/ 86 w 1228"/>
              <a:gd name="T33" fmla="*/ 547 h 875"/>
              <a:gd name="T34" fmla="*/ 151 w 1228"/>
              <a:gd name="T35" fmla="*/ 461 h 875"/>
              <a:gd name="T36" fmla="*/ 294 w 1228"/>
              <a:gd name="T37" fmla="*/ 461 h 875"/>
              <a:gd name="T38" fmla="*/ 408 w 1228"/>
              <a:gd name="T39" fmla="*/ 417 h 875"/>
              <a:gd name="T40" fmla="*/ 440 w 1228"/>
              <a:gd name="T41" fmla="*/ 379 h 875"/>
              <a:gd name="T42" fmla="*/ 461 w 1228"/>
              <a:gd name="T43" fmla="*/ 315 h 875"/>
              <a:gd name="T44" fmla="*/ 472 w 1228"/>
              <a:gd name="T45" fmla="*/ 292 h 875"/>
              <a:gd name="T46" fmla="*/ 429 w 1228"/>
              <a:gd name="T47" fmla="*/ 276 h 875"/>
              <a:gd name="T48" fmla="*/ 480 w 1228"/>
              <a:gd name="T49" fmla="*/ 196 h 875"/>
              <a:gd name="T50" fmla="*/ 568 w 1228"/>
              <a:gd name="T51" fmla="*/ 77 h 875"/>
              <a:gd name="T52" fmla="*/ 623 w 1228"/>
              <a:gd name="T53" fmla="*/ 46 h 875"/>
              <a:gd name="T54" fmla="*/ 780 w 1228"/>
              <a:gd name="T55" fmla="*/ 10 h 875"/>
              <a:gd name="T56" fmla="*/ 839 w 1228"/>
              <a:gd name="T57" fmla="*/ 82 h 875"/>
              <a:gd name="T58" fmla="*/ 862 w 1228"/>
              <a:gd name="T59" fmla="*/ 137 h 875"/>
              <a:gd name="T60" fmla="*/ 875 w 1228"/>
              <a:gd name="T61" fmla="*/ 227 h 875"/>
              <a:gd name="T62" fmla="*/ 896 w 1228"/>
              <a:gd name="T63" fmla="*/ 257 h 875"/>
              <a:gd name="T64" fmla="*/ 933 w 1228"/>
              <a:gd name="T65" fmla="*/ 384 h 875"/>
              <a:gd name="T66" fmla="*/ 943 w 1228"/>
              <a:gd name="T67" fmla="*/ 435 h 875"/>
              <a:gd name="T68" fmla="*/ 941 w 1228"/>
              <a:gd name="T69" fmla="*/ 552 h 875"/>
              <a:gd name="T70" fmla="*/ 957 w 1228"/>
              <a:gd name="T71" fmla="*/ 616 h 875"/>
              <a:gd name="T72" fmla="*/ 964 w 1228"/>
              <a:gd name="T73" fmla="*/ 658 h 875"/>
              <a:gd name="T74" fmla="*/ 987 w 1228"/>
              <a:gd name="T75" fmla="*/ 715 h 875"/>
              <a:gd name="T76" fmla="*/ 963 w 1228"/>
              <a:gd name="T77" fmla="*/ 789 h 875"/>
              <a:gd name="T78" fmla="*/ 978 w 1228"/>
              <a:gd name="T79" fmla="*/ 786 h 875"/>
              <a:gd name="T80" fmla="*/ 1038 w 1228"/>
              <a:gd name="T81" fmla="*/ 764 h 875"/>
              <a:gd name="T82" fmla="*/ 1179 w 1228"/>
              <a:gd name="T83" fmla="*/ 683 h 875"/>
              <a:gd name="T84" fmla="*/ 1225 w 1228"/>
              <a:gd name="T85" fmla="*/ 689 h 875"/>
              <a:gd name="T86" fmla="*/ 1028 w 1228"/>
              <a:gd name="T87" fmla="*/ 826 h 875"/>
              <a:gd name="T88" fmla="*/ 954 w 1228"/>
              <a:gd name="T89" fmla="*/ 858 h 875"/>
              <a:gd name="T90" fmla="*/ 924 w 1228"/>
              <a:gd name="T91" fmla="*/ 864 h 875"/>
              <a:gd name="T92" fmla="*/ 910 w 1228"/>
              <a:gd name="T93" fmla="*/ 858 h 875"/>
              <a:gd name="T94" fmla="*/ 917 w 1228"/>
              <a:gd name="T95" fmla="*/ 846 h 875"/>
              <a:gd name="T96" fmla="*/ 931 w 1228"/>
              <a:gd name="T97" fmla="*/ 826 h 875"/>
              <a:gd name="T98" fmla="*/ 936 w 1228"/>
              <a:gd name="T99" fmla="*/ 794 h 875"/>
              <a:gd name="T100" fmla="*/ 938 w 1228"/>
              <a:gd name="T101" fmla="*/ 773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8"/>
              <a:gd name="T154" fmla="*/ 0 h 875"/>
              <a:gd name="T155" fmla="*/ 1228 w 122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8" h="875">
                <a:moveTo>
                  <a:pt x="936" y="771"/>
                </a:moveTo>
                <a:lnTo>
                  <a:pt x="936" y="771"/>
                </a:lnTo>
                <a:lnTo>
                  <a:pt x="896" y="758"/>
                </a:lnTo>
                <a:lnTo>
                  <a:pt x="883" y="755"/>
                </a:lnTo>
                <a:lnTo>
                  <a:pt x="882" y="755"/>
                </a:lnTo>
                <a:lnTo>
                  <a:pt x="878" y="755"/>
                </a:lnTo>
                <a:lnTo>
                  <a:pt x="873" y="751"/>
                </a:lnTo>
                <a:lnTo>
                  <a:pt x="862" y="750"/>
                </a:lnTo>
                <a:lnTo>
                  <a:pt x="855" y="746"/>
                </a:lnTo>
                <a:lnTo>
                  <a:pt x="839" y="742"/>
                </a:lnTo>
                <a:lnTo>
                  <a:pt x="825" y="737"/>
                </a:lnTo>
                <a:lnTo>
                  <a:pt x="799" y="730"/>
                </a:lnTo>
                <a:lnTo>
                  <a:pt x="799" y="725"/>
                </a:lnTo>
                <a:lnTo>
                  <a:pt x="788" y="717"/>
                </a:lnTo>
                <a:lnTo>
                  <a:pt x="787" y="719"/>
                </a:lnTo>
                <a:lnTo>
                  <a:pt x="769" y="720"/>
                </a:lnTo>
                <a:lnTo>
                  <a:pt x="748" y="711"/>
                </a:lnTo>
                <a:lnTo>
                  <a:pt x="732" y="694"/>
                </a:lnTo>
                <a:lnTo>
                  <a:pt x="734" y="689"/>
                </a:lnTo>
                <a:lnTo>
                  <a:pt x="729" y="666"/>
                </a:lnTo>
                <a:lnTo>
                  <a:pt x="709" y="650"/>
                </a:lnTo>
                <a:lnTo>
                  <a:pt x="706" y="648"/>
                </a:lnTo>
                <a:lnTo>
                  <a:pt x="693" y="652"/>
                </a:lnTo>
                <a:lnTo>
                  <a:pt x="670" y="629"/>
                </a:lnTo>
                <a:lnTo>
                  <a:pt x="669" y="629"/>
                </a:lnTo>
                <a:lnTo>
                  <a:pt x="651" y="632"/>
                </a:lnTo>
                <a:lnTo>
                  <a:pt x="605" y="644"/>
                </a:lnTo>
                <a:lnTo>
                  <a:pt x="575" y="648"/>
                </a:lnTo>
                <a:lnTo>
                  <a:pt x="560" y="652"/>
                </a:lnTo>
                <a:lnTo>
                  <a:pt x="556" y="653"/>
                </a:lnTo>
                <a:lnTo>
                  <a:pt x="553" y="653"/>
                </a:lnTo>
                <a:lnTo>
                  <a:pt x="537" y="657"/>
                </a:lnTo>
                <a:lnTo>
                  <a:pt x="519" y="660"/>
                </a:lnTo>
                <a:lnTo>
                  <a:pt x="491" y="665"/>
                </a:lnTo>
                <a:lnTo>
                  <a:pt x="458" y="671"/>
                </a:lnTo>
                <a:lnTo>
                  <a:pt x="443" y="675"/>
                </a:lnTo>
                <a:lnTo>
                  <a:pt x="436" y="678"/>
                </a:lnTo>
                <a:lnTo>
                  <a:pt x="431" y="678"/>
                </a:lnTo>
                <a:lnTo>
                  <a:pt x="414" y="681"/>
                </a:lnTo>
                <a:lnTo>
                  <a:pt x="350" y="693"/>
                </a:lnTo>
                <a:lnTo>
                  <a:pt x="334" y="697"/>
                </a:lnTo>
                <a:lnTo>
                  <a:pt x="331" y="697"/>
                </a:lnTo>
                <a:lnTo>
                  <a:pt x="319" y="699"/>
                </a:lnTo>
                <a:lnTo>
                  <a:pt x="313" y="701"/>
                </a:lnTo>
                <a:lnTo>
                  <a:pt x="290" y="704"/>
                </a:lnTo>
                <a:lnTo>
                  <a:pt x="257" y="711"/>
                </a:lnTo>
                <a:lnTo>
                  <a:pt x="245" y="712"/>
                </a:lnTo>
                <a:lnTo>
                  <a:pt x="238" y="714"/>
                </a:lnTo>
                <a:lnTo>
                  <a:pt x="231" y="715"/>
                </a:lnTo>
                <a:lnTo>
                  <a:pt x="181" y="725"/>
                </a:lnTo>
                <a:lnTo>
                  <a:pt x="148" y="730"/>
                </a:lnTo>
                <a:lnTo>
                  <a:pt x="139" y="732"/>
                </a:lnTo>
                <a:lnTo>
                  <a:pt x="127" y="733"/>
                </a:lnTo>
                <a:lnTo>
                  <a:pt x="125" y="733"/>
                </a:lnTo>
                <a:lnTo>
                  <a:pt x="116" y="735"/>
                </a:lnTo>
                <a:lnTo>
                  <a:pt x="99" y="740"/>
                </a:lnTo>
                <a:lnTo>
                  <a:pt x="55" y="746"/>
                </a:lnTo>
                <a:lnTo>
                  <a:pt x="33" y="751"/>
                </a:lnTo>
                <a:lnTo>
                  <a:pt x="28" y="751"/>
                </a:lnTo>
                <a:lnTo>
                  <a:pt x="11" y="755"/>
                </a:lnTo>
                <a:lnTo>
                  <a:pt x="0" y="704"/>
                </a:lnTo>
                <a:lnTo>
                  <a:pt x="19" y="688"/>
                </a:lnTo>
                <a:lnTo>
                  <a:pt x="58" y="648"/>
                </a:lnTo>
                <a:lnTo>
                  <a:pt x="83" y="629"/>
                </a:lnTo>
                <a:lnTo>
                  <a:pt x="99" y="601"/>
                </a:lnTo>
                <a:lnTo>
                  <a:pt x="111" y="588"/>
                </a:lnTo>
                <a:lnTo>
                  <a:pt x="100" y="552"/>
                </a:lnTo>
                <a:lnTo>
                  <a:pt x="86" y="547"/>
                </a:lnTo>
                <a:lnTo>
                  <a:pt x="81" y="531"/>
                </a:lnTo>
                <a:lnTo>
                  <a:pt x="74" y="524"/>
                </a:lnTo>
                <a:lnTo>
                  <a:pt x="67" y="497"/>
                </a:lnTo>
                <a:lnTo>
                  <a:pt x="151" y="461"/>
                </a:lnTo>
                <a:lnTo>
                  <a:pt x="199" y="449"/>
                </a:lnTo>
                <a:lnTo>
                  <a:pt x="222" y="448"/>
                </a:lnTo>
                <a:lnTo>
                  <a:pt x="259" y="448"/>
                </a:lnTo>
                <a:lnTo>
                  <a:pt x="294" y="461"/>
                </a:lnTo>
                <a:lnTo>
                  <a:pt x="315" y="448"/>
                </a:lnTo>
                <a:lnTo>
                  <a:pt x="352" y="439"/>
                </a:lnTo>
                <a:lnTo>
                  <a:pt x="370" y="439"/>
                </a:lnTo>
                <a:lnTo>
                  <a:pt x="408" y="417"/>
                </a:lnTo>
                <a:lnTo>
                  <a:pt x="410" y="417"/>
                </a:lnTo>
                <a:lnTo>
                  <a:pt x="415" y="408"/>
                </a:lnTo>
                <a:lnTo>
                  <a:pt x="421" y="400"/>
                </a:lnTo>
                <a:lnTo>
                  <a:pt x="440" y="379"/>
                </a:lnTo>
                <a:lnTo>
                  <a:pt x="470" y="368"/>
                </a:lnTo>
                <a:lnTo>
                  <a:pt x="473" y="348"/>
                </a:lnTo>
                <a:lnTo>
                  <a:pt x="470" y="338"/>
                </a:lnTo>
                <a:lnTo>
                  <a:pt x="461" y="315"/>
                </a:lnTo>
                <a:lnTo>
                  <a:pt x="454" y="312"/>
                </a:lnTo>
                <a:lnTo>
                  <a:pt x="451" y="302"/>
                </a:lnTo>
                <a:lnTo>
                  <a:pt x="459" y="302"/>
                </a:lnTo>
                <a:lnTo>
                  <a:pt x="472" y="292"/>
                </a:lnTo>
                <a:lnTo>
                  <a:pt x="451" y="284"/>
                </a:lnTo>
                <a:lnTo>
                  <a:pt x="445" y="286"/>
                </a:lnTo>
                <a:lnTo>
                  <a:pt x="445" y="279"/>
                </a:lnTo>
                <a:lnTo>
                  <a:pt x="429" y="276"/>
                </a:lnTo>
                <a:lnTo>
                  <a:pt x="431" y="243"/>
                </a:lnTo>
                <a:lnTo>
                  <a:pt x="452" y="232"/>
                </a:lnTo>
                <a:lnTo>
                  <a:pt x="451" y="222"/>
                </a:lnTo>
                <a:lnTo>
                  <a:pt x="480" y="196"/>
                </a:lnTo>
                <a:lnTo>
                  <a:pt x="487" y="191"/>
                </a:lnTo>
                <a:lnTo>
                  <a:pt x="491" y="176"/>
                </a:lnTo>
                <a:lnTo>
                  <a:pt x="547" y="93"/>
                </a:lnTo>
                <a:lnTo>
                  <a:pt x="568" y="77"/>
                </a:lnTo>
                <a:lnTo>
                  <a:pt x="568" y="74"/>
                </a:lnTo>
                <a:lnTo>
                  <a:pt x="604" y="49"/>
                </a:lnTo>
                <a:lnTo>
                  <a:pt x="623" y="46"/>
                </a:lnTo>
                <a:lnTo>
                  <a:pt x="626" y="44"/>
                </a:lnTo>
                <a:lnTo>
                  <a:pt x="723" y="25"/>
                </a:lnTo>
                <a:lnTo>
                  <a:pt x="727" y="21"/>
                </a:lnTo>
                <a:lnTo>
                  <a:pt x="780" y="10"/>
                </a:lnTo>
                <a:lnTo>
                  <a:pt x="820" y="0"/>
                </a:lnTo>
                <a:lnTo>
                  <a:pt x="822" y="29"/>
                </a:lnTo>
                <a:lnTo>
                  <a:pt x="838" y="82"/>
                </a:lnTo>
                <a:lnTo>
                  <a:pt x="839" y="82"/>
                </a:lnTo>
                <a:lnTo>
                  <a:pt x="839" y="85"/>
                </a:lnTo>
                <a:lnTo>
                  <a:pt x="845" y="85"/>
                </a:lnTo>
                <a:lnTo>
                  <a:pt x="850" y="93"/>
                </a:lnTo>
                <a:lnTo>
                  <a:pt x="862" y="137"/>
                </a:lnTo>
                <a:lnTo>
                  <a:pt x="853" y="154"/>
                </a:lnTo>
                <a:lnTo>
                  <a:pt x="853" y="176"/>
                </a:lnTo>
                <a:lnTo>
                  <a:pt x="873" y="225"/>
                </a:lnTo>
                <a:lnTo>
                  <a:pt x="875" y="227"/>
                </a:lnTo>
                <a:lnTo>
                  <a:pt x="876" y="227"/>
                </a:lnTo>
                <a:lnTo>
                  <a:pt x="878" y="234"/>
                </a:lnTo>
                <a:lnTo>
                  <a:pt x="878" y="260"/>
                </a:lnTo>
                <a:lnTo>
                  <a:pt x="896" y="257"/>
                </a:lnTo>
                <a:lnTo>
                  <a:pt x="917" y="314"/>
                </a:lnTo>
                <a:lnTo>
                  <a:pt x="919" y="325"/>
                </a:lnTo>
                <a:lnTo>
                  <a:pt x="924" y="348"/>
                </a:lnTo>
                <a:lnTo>
                  <a:pt x="933" y="384"/>
                </a:lnTo>
                <a:lnTo>
                  <a:pt x="936" y="405"/>
                </a:lnTo>
                <a:lnTo>
                  <a:pt x="941" y="421"/>
                </a:lnTo>
                <a:lnTo>
                  <a:pt x="943" y="420"/>
                </a:lnTo>
                <a:lnTo>
                  <a:pt x="943" y="435"/>
                </a:lnTo>
                <a:lnTo>
                  <a:pt x="943" y="444"/>
                </a:lnTo>
                <a:lnTo>
                  <a:pt x="943" y="467"/>
                </a:lnTo>
                <a:lnTo>
                  <a:pt x="941" y="544"/>
                </a:lnTo>
                <a:lnTo>
                  <a:pt x="941" y="552"/>
                </a:lnTo>
                <a:lnTo>
                  <a:pt x="945" y="559"/>
                </a:lnTo>
                <a:lnTo>
                  <a:pt x="947" y="559"/>
                </a:lnTo>
                <a:lnTo>
                  <a:pt x="947" y="567"/>
                </a:lnTo>
                <a:lnTo>
                  <a:pt x="957" y="616"/>
                </a:lnTo>
                <a:lnTo>
                  <a:pt x="961" y="632"/>
                </a:lnTo>
                <a:lnTo>
                  <a:pt x="963" y="639"/>
                </a:lnTo>
                <a:lnTo>
                  <a:pt x="963" y="644"/>
                </a:lnTo>
                <a:lnTo>
                  <a:pt x="964" y="658"/>
                </a:lnTo>
                <a:lnTo>
                  <a:pt x="970" y="675"/>
                </a:lnTo>
                <a:lnTo>
                  <a:pt x="970" y="681"/>
                </a:lnTo>
                <a:lnTo>
                  <a:pt x="973" y="689"/>
                </a:lnTo>
                <a:lnTo>
                  <a:pt x="987" y="715"/>
                </a:lnTo>
                <a:lnTo>
                  <a:pt x="957" y="746"/>
                </a:lnTo>
                <a:lnTo>
                  <a:pt x="975" y="764"/>
                </a:lnTo>
                <a:lnTo>
                  <a:pt x="964" y="781"/>
                </a:lnTo>
                <a:lnTo>
                  <a:pt x="963" y="789"/>
                </a:lnTo>
                <a:lnTo>
                  <a:pt x="959" y="791"/>
                </a:lnTo>
                <a:lnTo>
                  <a:pt x="963" y="792"/>
                </a:lnTo>
                <a:lnTo>
                  <a:pt x="964" y="794"/>
                </a:lnTo>
                <a:lnTo>
                  <a:pt x="978" y="786"/>
                </a:lnTo>
                <a:lnTo>
                  <a:pt x="984" y="779"/>
                </a:lnTo>
                <a:lnTo>
                  <a:pt x="1001" y="771"/>
                </a:lnTo>
                <a:lnTo>
                  <a:pt x="1015" y="763"/>
                </a:lnTo>
                <a:lnTo>
                  <a:pt x="1038" y="764"/>
                </a:lnTo>
                <a:lnTo>
                  <a:pt x="1054" y="748"/>
                </a:lnTo>
                <a:lnTo>
                  <a:pt x="1126" y="730"/>
                </a:lnTo>
                <a:lnTo>
                  <a:pt x="1161" y="693"/>
                </a:lnTo>
                <a:lnTo>
                  <a:pt x="1179" y="683"/>
                </a:lnTo>
                <a:lnTo>
                  <a:pt x="1172" y="691"/>
                </a:lnTo>
                <a:lnTo>
                  <a:pt x="1183" y="704"/>
                </a:lnTo>
                <a:lnTo>
                  <a:pt x="1204" y="707"/>
                </a:lnTo>
                <a:lnTo>
                  <a:pt x="1225" y="689"/>
                </a:lnTo>
                <a:lnTo>
                  <a:pt x="1228" y="696"/>
                </a:lnTo>
                <a:lnTo>
                  <a:pt x="1188" y="727"/>
                </a:lnTo>
                <a:lnTo>
                  <a:pt x="1052" y="818"/>
                </a:lnTo>
                <a:lnTo>
                  <a:pt x="1028" y="826"/>
                </a:lnTo>
                <a:lnTo>
                  <a:pt x="1000" y="838"/>
                </a:lnTo>
                <a:lnTo>
                  <a:pt x="978" y="844"/>
                </a:lnTo>
                <a:lnTo>
                  <a:pt x="961" y="851"/>
                </a:lnTo>
                <a:lnTo>
                  <a:pt x="954" y="858"/>
                </a:lnTo>
                <a:lnTo>
                  <a:pt x="954" y="853"/>
                </a:lnTo>
                <a:lnTo>
                  <a:pt x="941" y="854"/>
                </a:lnTo>
                <a:lnTo>
                  <a:pt x="934" y="849"/>
                </a:lnTo>
                <a:lnTo>
                  <a:pt x="924" y="864"/>
                </a:lnTo>
                <a:lnTo>
                  <a:pt x="908" y="875"/>
                </a:lnTo>
                <a:lnTo>
                  <a:pt x="908" y="872"/>
                </a:lnTo>
                <a:lnTo>
                  <a:pt x="906" y="869"/>
                </a:lnTo>
                <a:lnTo>
                  <a:pt x="910" y="858"/>
                </a:lnTo>
                <a:lnTo>
                  <a:pt x="910" y="853"/>
                </a:lnTo>
                <a:lnTo>
                  <a:pt x="908" y="849"/>
                </a:lnTo>
                <a:lnTo>
                  <a:pt x="913" y="846"/>
                </a:lnTo>
                <a:lnTo>
                  <a:pt x="917" y="846"/>
                </a:lnTo>
                <a:lnTo>
                  <a:pt x="924" y="843"/>
                </a:lnTo>
                <a:lnTo>
                  <a:pt x="931" y="841"/>
                </a:lnTo>
                <a:lnTo>
                  <a:pt x="931" y="833"/>
                </a:lnTo>
                <a:lnTo>
                  <a:pt x="931" y="826"/>
                </a:lnTo>
                <a:lnTo>
                  <a:pt x="931" y="820"/>
                </a:lnTo>
                <a:lnTo>
                  <a:pt x="934" y="810"/>
                </a:lnTo>
                <a:lnTo>
                  <a:pt x="936" y="794"/>
                </a:lnTo>
                <a:lnTo>
                  <a:pt x="936" y="792"/>
                </a:lnTo>
                <a:lnTo>
                  <a:pt x="938" y="786"/>
                </a:lnTo>
                <a:lnTo>
                  <a:pt x="938" y="776"/>
                </a:lnTo>
                <a:lnTo>
                  <a:pt x="938" y="773"/>
                </a:lnTo>
                <a:lnTo>
                  <a:pt x="936" y="771"/>
                </a:lnTo>
                <a:close/>
              </a:path>
            </a:pathLst>
          </a:custGeom>
          <a:noFill/>
          <a:ln w="9525">
            <a:noFill/>
            <a:round/>
            <a:headEnd/>
            <a:tailEnd/>
          </a:ln>
        </p:spPr>
        <p:txBody>
          <a:bodyPr/>
          <a:lstStyle/>
          <a:p>
            <a:endParaRPr lang="en-US">
              <a:latin typeface="Calibri" pitchFamily="34" charset="0"/>
            </a:endParaRPr>
          </a:p>
        </p:txBody>
      </p:sp>
      <p:sp>
        <p:nvSpPr>
          <p:cNvPr id="501" name="Freeform 78"/>
          <p:cNvSpPr>
            <a:spLocks/>
          </p:cNvSpPr>
          <p:nvPr/>
        </p:nvSpPr>
        <p:spPr bwMode="auto">
          <a:xfrm>
            <a:off x="6721337" y="2324896"/>
            <a:ext cx="927809" cy="693244"/>
          </a:xfrm>
          <a:custGeom>
            <a:avLst/>
            <a:gdLst/>
            <a:ahLst/>
            <a:cxnLst>
              <a:cxn ang="0">
                <a:pos x="883" y="755"/>
              </a:cxn>
              <a:cxn ang="0">
                <a:pos x="862" y="750"/>
              </a:cxn>
              <a:cxn ang="0">
                <a:pos x="799" y="730"/>
              </a:cxn>
              <a:cxn ang="0">
                <a:pos x="769" y="720"/>
              </a:cxn>
              <a:cxn ang="0">
                <a:pos x="729" y="666"/>
              </a:cxn>
              <a:cxn ang="0">
                <a:pos x="670" y="629"/>
              </a:cxn>
              <a:cxn ang="0">
                <a:pos x="575" y="648"/>
              </a:cxn>
              <a:cxn ang="0">
                <a:pos x="537" y="657"/>
              </a:cxn>
              <a:cxn ang="0">
                <a:pos x="443" y="675"/>
              </a:cxn>
              <a:cxn ang="0">
                <a:pos x="350" y="693"/>
              </a:cxn>
              <a:cxn ang="0">
                <a:pos x="313" y="701"/>
              </a:cxn>
              <a:cxn ang="0">
                <a:pos x="238" y="714"/>
              </a:cxn>
              <a:cxn ang="0">
                <a:pos x="139" y="732"/>
              </a:cxn>
              <a:cxn ang="0">
                <a:pos x="99" y="740"/>
              </a:cxn>
              <a:cxn ang="0">
                <a:pos x="11" y="755"/>
              </a:cxn>
              <a:cxn ang="0">
                <a:pos x="83" y="629"/>
              </a:cxn>
              <a:cxn ang="0">
                <a:pos x="86" y="547"/>
              </a:cxn>
              <a:cxn ang="0">
                <a:pos x="151" y="461"/>
              </a:cxn>
              <a:cxn ang="0">
                <a:pos x="294" y="461"/>
              </a:cxn>
              <a:cxn ang="0">
                <a:pos x="408" y="417"/>
              </a:cxn>
              <a:cxn ang="0">
                <a:pos x="440" y="379"/>
              </a:cxn>
              <a:cxn ang="0">
                <a:pos x="461" y="315"/>
              </a:cxn>
              <a:cxn ang="0">
                <a:pos x="472" y="292"/>
              </a:cxn>
              <a:cxn ang="0">
                <a:pos x="429" y="276"/>
              </a:cxn>
              <a:cxn ang="0">
                <a:pos x="480" y="196"/>
              </a:cxn>
              <a:cxn ang="0">
                <a:pos x="568" y="77"/>
              </a:cxn>
              <a:cxn ang="0">
                <a:pos x="623" y="46"/>
              </a:cxn>
              <a:cxn ang="0">
                <a:pos x="780" y="10"/>
              </a:cxn>
              <a:cxn ang="0">
                <a:pos x="839" y="82"/>
              </a:cxn>
              <a:cxn ang="0">
                <a:pos x="862" y="137"/>
              </a:cxn>
              <a:cxn ang="0">
                <a:pos x="875" y="227"/>
              </a:cxn>
              <a:cxn ang="0">
                <a:pos x="896" y="257"/>
              </a:cxn>
              <a:cxn ang="0">
                <a:pos x="933" y="384"/>
              </a:cxn>
              <a:cxn ang="0">
                <a:pos x="943" y="435"/>
              </a:cxn>
              <a:cxn ang="0">
                <a:pos x="941" y="552"/>
              </a:cxn>
              <a:cxn ang="0">
                <a:pos x="957" y="616"/>
              </a:cxn>
              <a:cxn ang="0">
                <a:pos x="964" y="658"/>
              </a:cxn>
              <a:cxn ang="0">
                <a:pos x="987" y="715"/>
              </a:cxn>
              <a:cxn ang="0">
                <a:pos x="963" y="789"/>
              </a:cxn>
              <a:cxn ang="0">
                <a:pos x="978" y="786"/>
              </a:cxn>
              <a:cxn ang="0">
                <a:pos x="1038" y="764"/>
              </a:cxn>
              <a:cxn ang="0">
                <a:pos x="1179" y="683"/>
              </a:cxn>
              <a:cxn ang="0">
                <a:pos x="1225" y="689"/>
              </a:cxn>
              <a:cxn ang="0">
                <a:pos x="1028" y="826"/>
              </a:cxn>
              <a:cxn ang="0">
                <a:pos x="954" y="858"/>
              </a:cxn>
              <a:cxn ang="0">
                <a:pos x="924" y="864"/>
              </a:cxn>
              <a:cxn ang="0">
                <a:pos x="910" y="858"/>
              </a:cxn>
              <a:cxn ang="0">
                <a:pos x="917" y="846"/>
              </a:cxn>
              <a:cxn ang="0">
                <a:pos x="931" y="826"/>
              </a:cxn>
              <a:cxn ang="0">
                <a:pos x="936" y="794"/>
              </a:cxn>
              <a:cxn ang="0">
                <a:pos x="938" y="773"/>
              </a:cxn>
            </a:cxnLst>
            <a:rect l="0" t="0" r="r" b="b"/>
            <a:pathLst>
              <a:path w="1228" h="875">
                <a:moveTo>
                  <a:pt x="936" y="771"/>
                </a:moveTo>
                <a:lnTo>
                  <a:pt x="936" y="771"/>
                </a:lnTo>
                <a:lnTo>
                  <a:pt x="896" y="758"/>
                </a:lnTo>
                <a:lnTo>
                  <a:pt x="883" y="755"/>
                </a:lnTo>
                <a:lnTo>
                  <a:pt x="882" y="755"/>
                </a:lnTo>
                <a:lnTo>
                  <a:pt x="878" y="755"/>
                </a:lnTo>
                <a:lnTo>
                  <a:pt x="873" y="751"/>
                </a:lnTo>
                <a:lnTo>
                  <a:pt x="862" y="750"/>
                </a:lnTo>
                <a:lnTo>
                  <a:pt x="855" y="746"/>
                </a:lnTo>
                <a:lnTo>
                  <a:pt x="839" y="742"/>
                </a:lnTo>
                <a:lnTo>
                  <a:pt x="825" y="737"/>
                </a:lnTo>
                <a:lnTo>
                  <a:pt x="799" y="730"/>
                </a:lnTo>
                <a:lnTo>
                  <a:pt x="799" y="725"/>
                </a:lnTo>
                <a:lnTo>
                  <a:pt x="788" y="717"/>
                </a:lnTo>
                <a:lnTo>
                  <a:pt x="787" y="719"/>
                </a:lnTo>
                <a:lnTo>
                  <a:pt x="769" y="720"/>
                </a:lnTo>
                <a:lnTo>
                  <a:pt x="748" y="711"/>
                </a:lnTo>
                <a:lnTo>
                  <a:pt x="732" y="694"/>
                </a:lnTo>
                <a:lnTo>
                  <a:pt x="734" y="689"/>
                </a:lnTo>
                <a:lnTo>
                  <a:pt x="729" y="666"/>
                </a:lnTo>
                <a:lnTo>
                  <a:pt x="709" y="650"/>
                </a:lnTo>
                <a:lnTo>
                  <a:pt x="706" y="648"/>
                </a:lnTo>
                <a:lnTo>
                  <a:pt x="693" y="652"/>
                </a:lnTo>
                <a:lnTo>
                  <a:pt x="670" y="629"/>
                </a:lnTo>
                <a:lnTo>
                  <a:pt x="669" y="629"/>
                </a:lnTo>
                <a:lnTo>
                  <a:pt x="651" y="632"/>
                </a:lnTo>
                <a:lnTo>
                  <a:pt x="605" y="644"/>
                </a:lnTo>
                <a:lnTo>
                  <a:pt x="575" y="648"/>
                </a:lnTo>
                <a:lnTo>
                  <a:pt x="560" y="652"/>
                </a:lnTo>
                <a:lnTo>
                  <a:pt x="556" y="653"/>
                </a:lnTo>
                <a:lnTo>
                  <a:pt x="553" y="653"/>
                </a:lnTo>
                <a:lnTo>
                  <a:pt x="537" y="657"/>
                </a:lnTo>
                <a:lnTo>
                  <a:pt x="519" y="660"/>
                </a:lnTo>
                <a:lnTo>
                  <a:pt x="491" y="665"/>
                </a:lnTo>
                <a:lnTo>
                  <a:pt x="458" y="671"/>
                </a:lnTo>
                <a:lnTo>
                  <a:pt x="443" y="675"/>
                </a:lnTo>
                <a:lnTo>
                  <a:pt x="436" y="678"/>
                </a:lnTo>
                <a:lnTo>
                  <a:pt x="431" y="678"/>
                </a:lnTo>
                <a:lnTo>
                  <a:pt x="414" y="681"/>
                </a:lnTo>
                <a:lnTo>
                  <a:pt x="350" y="693"/>
                </a:lnTo>
                <a:lnTo>
                  <a:pt x="334" y="697"/>
                </a:lnTo>
                <a:lnTo>
                  <a:pt x="331" y="697"/>
                </a:lnTo>
                <a:lnTo>
                  <a:pt x="319" y="699"/>
                </a:lnTo>
                <a:lnTo>
                  <a:pt x="313" y="701"/>
                </a:lnTo>
                <a:lnTo>
                  <a:pt x="290" y="704"/>
                </a:lnTo>
                <a:lnTo>
                  <a:pt x="257" y="711"/>
                </a:lnTo>
                <a:lnTo>
                  <a:pt x="245" y="712"/>
                </a:lnTo>
                <a:lnTo>
                  <a:pt x="238" y="714"/>
                </a:lnTo>
                <a:lnTo>
                  <a:pt x="231" y="715"/>
                </a:lnTo>
                <a:lnTo>
                  <a:pt x="181" y="725"/>
                </a:lnTo>
                <a:lnTo>
                  <a:pt x="148" y="730"/>
                </a:lnTo>
                <a:lnTo>
                  <a:pt x="139" y="732"/>
                </a:lnTo>
                <a:lnTo>
                  <a:pt x="127" y="733"/>
                </a:lnTo>
                <a:lnTo>
                  <a:pt x="125" y="733"/>
                </a:lnTo>
                <a:lnTo>
                  <a:pt x="116" y="735"/>
                </a:lnTo>
                <a:lnTo>
                  <a:pt x="99" y="740"/>
                </a:lnTo>
                <a:lnTo>
                  <a:pt x="55" y="746"/>
                </a:lnTo>
                <a:lnTo>
                  <a:pt x="33" y="751"/>
                </a:lnTo>
                <a:lnTo>
                  <a:pt x="28" y="751"/>
                </a:lnTo>
                <a:lnTo>
                  <a:pt x="11" y="755"/>
                </a:lnTo>
                <a:lnTo>
                  <a:pt x="0" y="704"/>
                </a:lnTo>
                <a:lnTo>
                  <a:pt x="19" y="688"/>
                </a:lnTo>
                <a:lnTo>
                  <a:pt x="58" y="648"/>
                </a:lnTo>
                <a:lnTo>
                  <a:pt x="83" y="629"/>
                </a:lnTo>
                <a:lnTo>
                  <a:pt x="99" y="601"/>
                </a:lnTo>
                <a:lnTo>
                  <a:pt x="111" y="588"/>
                </a:lnTo>
                <a:lnTo>
                  <a:pt x="100" y="552"/>
                </a:lnTo>
                <a:lnTo>
                  <a:pt x="86" y="547"/>
                </a:lnTo>
                <a:lnTo>
                  <a:pt x="81" y="531"/>
                </a:lnTo>
                <a:lnTo>
                  <a:pt x="74" y="524"/>
                </a:lnTo>
                <a:lnTo>
                  <a:pt x="67" y="497"/>
                </a:lnTo>
                <a:lnTo>
                  <a:pt x="151" y="461"/>
                </a:lnTo>
                <a:lnTo>
                  <a:pt x="199" y="449"/>
                </a:lnTo>
                <a:lnTo>
                  <a:pt x="222" y="448"/>
                </a:lnTo>
                <a:lnTo>
                  <a:pt x="259" y="448"/>
                </a:lnTo>
                <a:lnTo>
                  <a:pt x="294" y="461"/>
                </a:lnTo>
                <a:lnTo>
                  <a:pt x="315" y="448"/>
                </a:lnTo>
                <a:lnTo>
                  <a:pt x="352" y="439"/>
                </a:lnTo>
                <a:lnTo>
                  <a:pt x="370" y="439"/>
                </a:lnTo>
                <a:lnTo>
                  <a:pt x="408" y="417"/>
                </a:lnTo>
                <a:lnTo>
                  <a:pt x="410" y="417"/>
                </a:lnTo>
                <a:lnTo>
                  <a:pt x="415" y="408"/>
                </a:lnTo>
                <a:lnTo>
                  <a:pt x="421" y="400"/>
                </a:lnTo>
                <a:lnTo>
                  <a:pt x="440" y="379"/>
                </a:lnTo>
                <a:lnTo>
                  <a:pt x="470" y="368"/>
                </a:lnTo>
                <a:lnTo>
                  <a:pt x="473" y="348"/>
                </a:lnTo>
                <a:lnTo>
                  <a:pt x="470" y="338"/>
                </a:lnTo>
                <a:lnTo>
                  <a:pt x="461" y="315"/>
                </a:lnTo>
                <a:lnTo>
                  <a:pt x="454" y="312"/>
                </a:lnTo>
                <a:lnTo>
                  <a:pt x="451" y="302"/>
                </a:lnTo>
                <a:lnTo>
                  <a:pt x="459" y="302"/>
                </a:lnTo>
                <a:lnTo>
                  <a:pt x="472" y="292"/>
                </a:lnTo>
                <a:lnTo>
                  <a:pt x="451" y="284"/>
                </a:lnTo>
                <a:lnTo>
                  <a:pt x="445" y="286"/>
                </a:lnTo>
                <a:lnTo>
                  <a:pt x="445" y="279"/>
                </a:lnTo>
                <a:lnTo>
                  <a:pt x="429" y="276"/>
                </a:lnTo>
                <a:lnTo>
                  <a:pt x="431" y="243"/>
                </a:lnTo>
                <a:lnTo>
                  <a:pt x="452" y="232"/>
                </a:lnTo>
                <a:lnTo>
                  <a:pt x="451" y="222"/>
                </a:lnTo>
                <a:lnTo>
                  <a:pt x="480" y="196"/>
                </a:lnTo>
                <a:lnTo>
                  <a:pt x="487" y="191"/>
                </a:lnTo>
                <a:lnTo>
                  <a:pt x="491" y="176"/>
                </a:lnTo>
                <a:lnTo>
                  <a:pt x="547" y="93"/>
                </a:lnTo>
                <a:lnTo>
                  <a:pt x="568" y="77"/>
                </a:lnTo>
                <a:lnTo>
                  <a:pt x="568" y="74"/>
                </a:lnTo>
                <a:lnTo>
                  <a:pt x="604" y="49"/>
                </a:lnTo>
                <a:lnTo>
                  <a:pt x="623" y="46"/>
                </a:lnTo>
                <a:lnTo>
                  <a:pt x="623" y="46"/>
                </a:lnTo>
                <a:lnTo>
                  <a:pt x="626" y="44"/>
                </a:lnTo>
                <a:lnTo>
                  <a:pt x="723" y="25"/>
                </a:lnTo>
                <a:lnTo>
                  <a:pt x="727" y="21"/>
                </a:lnTo>
                <a:lnTo>
                  <a:pt x="780" y="10"/>
                </a:lnTo>
                <a:lnTo>
                  <a:pt x="820" y="0"/>
                </a:lnTo>
                <a:lnTo>
                  <a:pt x="822" y="29"/>
                </a:lnTo>
                <a:lnTo>
                  <a:pt x="838" y="82"/>
                </a:lnTo>
                <a:lnTo>
                  <a:pt x="839" y="82"/>
                </a:lnTo>
                <a:lnTo>
                  <a:pt x="839" y="85"/>
                </a:lnTo>
                <a:lnTo>
                  <a:pt x="845" y="85"/>
                </a:lnTo>
                <a:lnTo>
                  <a:pt x="850" y="93"/>
                </a:lnTo>
                <a:lnTo>
                  <a:pt x="862" y="137"/>
                </a:lnTo>
                <a:lnTo>
                  <a:pt x="853" y="154"/>
                </a:lnTo>
                <a:lnTo>
                  <a:pt x="853" y="176"/>
                </a:lnTo>
                <a:lnTo>
                  <a:pt x="873" y="225"/>
                </a:lnTo>
                <a:lnTo>
                  <a:pt x="875" y="227"/>
                </a:lnTo>
                <a:lnTo>
                  <a:pt x="876" y="227"/>
                </a:lnTo>
                <a:lnTo>
                  <a:pt x="878" y="234"/>
                </a:lnTo>
                <a:lnTo>
                  <a:pt x="878" y="260"/>
                </a:lnTo>
                <a:lnTo>
                  <a:pt x="896" y="257"/>
                </a:lnTo>
                <a:lnTo>
                  <a:pt x="917" y="314"/>
                </a:lnTo>
                <a:lnTo>
                  <a:pt x="919" y="325"/>
                </a:lnTo>
                <a:lnTo>
                  <a:pt x="924" y="348"/>
                </a:lnTo>
                <a:lnTo>
                  <a:pt x="933" y="384"/>
                </a:lnTo>
                <a:lnTo>
                  <a:pt x="936" y="405"/>
                </a:lnTo>
                <a:lnTo>
                  <a:pt x="941" y="421"/>
                </a:lnTo>
                <a:lnTo>
                  <a:pt x="943" y="420"/>
                </a:lnTo>
                <a:lnTo>
                  <a:pt x="943" y="435"/>
                </a:lnTo>
                <a:lnTo>
                  <a:pt x="943" y="444"/>
                </a:lnTo>
                <a:lnTo>
                  <a:pt x="943" y="467"/>
                </a:lnTo>
                <a:lnTo>
                  <a:pt x="941" y="544"/>
                </a:lnTo>
                <a:lnTo>
                  <a:pt x="941" y="552"/>
                </a:lnTo>
                <a:lnTo>
                  <a:pt x="945" y="559"/>
                </a:lnTo>
                <a:lnTo>
                  <a:pt x="947" y="559"/>
                </a:lnTo>
                <a:lnTo>
                  <a:pt x="947" y="567"/>
                </a:lnTo>
                <a:lnTo>
                  <a:pt x="957" y="616"/>
                </a:lnTo>
                <a:lnTo>
                  <a:pt x="961" y="632"/>
                </a:lnTo>
                <a:lnTo>
                  <a:pt x="963" y="639"/>
                </a:lnTo>
                <a:lnTo>
                  <a:pt x="963" y="644"/>
                </a:lnTo>
                <a:lnTo>
                  <a:pt x="964" y="658"/>
                </a:lnTo>
                <a:lnTo>
                  <a:pt x="970" y="675"/>
                </a:lnTo>
                <a:lnTo>
                  <a:pt x="970" y="681"/>
                </a:lnTo>
                <a:lnTo>
                  <a:pt x="973" y="689"/>
                </a:lnTo>
                <a:lnTo>
                  <a:pt x="987" y="715"/>
                </a:lnTo>
                <a:lnTo>
                  <a:pt x="957" y="746"/>
                </a:lnTo>
                <a:lnTo>
                  <a:pt x="975" y="764"/>
                </a:lnTo>
                <a:lnTo>
                  <a:pt x="964" y="781"/>
                </a:lnTo>
                <a:lnTo>
                  <a:pt x="963" y="789"/>
                </a:lnTo>
                <a:lnTo>
                  <a:pt x="959" y="791"/>
                </a:lnTo>
                <a:lnTo>
                  <a:pt x="963" y="792"/>
                </a:lnTo>
                <a:lnTo>
                  <a:pt x="964" y="794"/>
                </a:lnTo>
                <a:lnTo>
                  <a:pt x="978" y="786"/>
                </a:lnTo>
                <a:lnTo>
                  <a:pt x="984" y="779"/>
                </a:lnTo>
                <a:lnTo>
                  <a:pt x="1001" y="771"/>
                </a:lnTo>
                <a:lnTo>
                  <a:pt x="1015" y="763"/>
                </a:lnTo>
                <a:lnTo>
                  <a:pt x="1038" y="764"/>
                </a:lnTo>
                <a:lnTo>
                  <a:pt x="1054" y="748"/>
                </a:lnTo>
                <a:lnTo>
                  <a:pt x="1126" y="730"/>
                </a:lnTo>
                <a:lnTo>
                  <a:pt x="1161" y="693"/>
                </a:lnTo>
                <a:lnTo>
                  <a:pt x="1179" y="683"/>
                </a:lnTo>
                <a:lnTo>
                  <a:pt x="1172" y="691"/>
                </a:lnTo>
                <a:lnTo>
                  <a:pt x="1183" y="704"/>
                </a:lnTo>
                <a:lnTo>
                  <a:pt x="1204" y="707"/>
                </a:lnTo>
                <a:lnTo>
                  <a:pt x="1225" y="689"/>
                </a:lnTo>
                <a:lnTo>
                  <a:pt x="1228" y="696"/>
                </a:lnTo>
                <a:lnTo>
                  <a:pt x="1188" y="727"/>
                </a:lnTo>
                <a:lnTo>
                  <a:pt x="1052" y="818"/>
                </a:lnTo>
                <a:lnTo>
                  <a:pt x="1028" y="826"/>
                </a:lnTo>
                <a:lnTo>
                  <a:pt x="1000" y="838"/>
                </a:lnTo>
                <a:lnTo>
                  <a:pt x="978" y="844"/>
                </a:lnTo>
                <a:lnTo>
                  <a:pt x="961" y="851"/>
                </a:lnTo>
                <a:lnTo>
                  <a:pt x="954" y="858"/>
                </a:lnTo>
                <a:lnTo>
                  <a:pt x="954" y="853"/>
                </a:lnTo>
                <a:lnTo>
                  <a:pt x="941" y="854"/>
                </a:lnTo>
                <a:lnTo>
                  <a:pt x="934" y="849"/>
                </a:lnTo>
                <a:lnTo>
                  <a:pt x="924" y="864"/>
                </a:lnTo>
                <a:lnTo>
                  <a:pt x="908" y="875"/>
                </a:lnTo>
                <a:lnTo>
                  <a:pt x="908" y="872"/>
                </a:lnTo>
                <a:lnTo>
                  <a:pt x="906" y="869"/>
                </a:lnTo>
                <a:lnTo>
                  <a:pt x="910" y="858"/>
                </a:lnTo>
                <a:lnTo>
                  <a:pt x="910" y="853"/>
                </a:lnTo>
                <a:lnTo>
                  <a:pt x="908" y="849"/>
                </a:lnTo>
                <a:lnTo>
                  <a:pt x="913" y="846"/>
                </a:lnTo>
                <a:lnTo>
                  <a:pt x="917" y="846"/>
                </a:lnTo>
                <a:lnTo>
                  <a:pt x="924" y="843"/>
                </a:lnTo>
                <a:lnTo>
                  <a:pt x="931" y="841"/>
                </a:lnTo>
                <a:lnTo>
                  <a:pt x="931" y="833"/>
                </a:lnTo>
                <a:lnTo>
                  <a:pt x="931" y="826"/>
                </a:lnTo>
                <a:lnTo>
                  <a:pt x="931" y="820"/>
                </a:lnTo>
                <a:lnTo>
                  <a:pt x="934" y="810"/>
                </a:lnTo>
                <a:lnTo>
                  <a:pt x="936" y="794"/>
                </a:lnTo>
                <a:lnTo>
                  <a:pt x="936" y="794"/>
                </a:lnTo>
                <a:lnTo>
                  <a:pt x="936" y="792"/>
                </a:lnTo>
                <a:lnTo>
                  <a:pt x="938" y="786"/>
                </a:lnTo>
                <a:lnTo>
                  <a:pt x="938" y="776"/>
                </a:lnTo>
                <a:lnTo>
                  <a:pt x="938" y="773"/>
                </a:lnTo>
                <a:lnTo>
                  <a:pt x="936" y="77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95" name="Freeform 79"/>
          <p:cNvSpPr>
            <a:spLocks/>
          </p:cNvSpPr>
          <p:nvPr/>
        </p:nvSpPr>
        <p:spPr bwMode="auto">
          <a:xfrm>
            <a:off x="5146675" y="4460875"/>
            <a:ext cx="700088" cy="606425"/>
          </a:xfrm>
          <a:custGeom>
            <a:avLst/>
            <a:gdLst>
              <a:gd name="T0" fmla="*/ 580 w 929"/>
              <a:gd name="T1" fmla="*/ 385 h 764"/>
              <a:gd name="T2" fmla="*/ 628 w 929"/>
              <a:gd name="T3" fmla="*/ 382 h 764"/>
              <a:gd name="T4" fmla="*/ 679 w 929"/>
              <a:gd name="T5" fmla="*/ 377 h 764"/>
              <a:gd name="T6" fmla="*/ 767 w 929"/>
              <a:gd name="T7" fmla="*/ 370 h 764"/>
              <a:gd name="T8" fmla="*/ 756 w 929"/>
              <a:gd name="T9" fmla="*/ 437 h 764"/>
              <a:gd name="T10" fmla="*/ 821 w 929"/>
              <a:gd name="T11" fmla="*/ 527 h 764"/>
              <a:gd name="T12" fmla="*/ 785 w 929"/>
              <a:gd name="T13" fmla="*/ 575 h 764"/>
              <a:gd name="T14" fmla="*/ 829 w 929"/>
              <a:gd name="T15" fmla="*/ 553 h 764"/>
              <a:gd name="T16" fmla="*/ 874 w 929"/>
              <a:gd name="T17" fmla="*/ 575 h 764"/>
              <a:gd name="T18" fmla="*/ 836 w 929"/>
              <a:gd name="T19" fmla="*/ 615 h 764"/>
              <a:gd name="T20" fmla="*/ 813 w 929"/>
              <a:gd name="T21" fmla="*/ 635 h 764"/>
              <a:gd name="T22" fmla="*/ 862 w 929"/>
              <a:gd name="T23" fmla="*/ 677 h 764"/>
              <a:gd name="T24" fmla="*/ 929 w 929"/>
              <a:gd name="T25" fmla="*/ 705 h 764"/>
              <a:gd name="T26" fmla="*/ 909 w 929"/>
              <a:gd name="T27" fmla="*/ 749 h 764"/>
              <a:gd name="T28" fmla="*/ 869 w 929"/>
              <a:gd name="T29" fmla="*/ 753 h 764"/>
              <a:gd name="T30" fmla="*/ 795 w 929"/>
              <a:gd name="T31" fmla="*/ 699 h 764"/>
              <a:gd name="T32" fmla="*/ 711 w 929"/>
              <a:gd name="T33" fmla="*/ 749 h 764"/>
              <a:gd name="T34" fmla="*/ 698 w 929"/>
              <a:gd name="T35" fmla="*/ 718 h 764"/>
              <a:gd name="T36" fmla="*/ 635 w 929"/>
              <a:gd name="T37" fmla="*/ 744 h 764"/>
              <a:gd name="T38" fmla="*/ 558 w 929"/>
              <a:gd name="T39" fmla="*/ 746 h 764"/>
              <a:gd name="T40" fmla="*/ 522 w 929"/>
              <a:gd name="T41" fmla="*/ 684 h 764"/>
              <a:gd name="T42" fmla="*/ 457 w 929"/>
              <a:gd name="T43" fmla="*/ 660 h 764"/>
              <a:gd name="T44" fmla="*/ 415 w 929"/>
              <a:gd name="T45" fmla="*/ 640 h 764"/>
              <a:gd name="T46" fmla="*/ 389 w 929"/>
              <a:gd name="T47" fmla="*/ 630 h 764"/>
              <a:gd name="T48" fmla="*/ 436 w 929"/>
              <a:gd name="T49" fmla="*/ 671 h 764"/>
              <a:gd name="T50" fmla="*/ 366 w 929"/>
              <a:gd name="T51" fmla="*/ 673 h 764"/>
              <a:gd name="T52" fmla="*/ 163 w 929"/>
              <a:gd name="T53" fmla="*/ 645 h 764"/>
              <a:gd name="T54" fmla="*/ 52 w 929"/>
              <a:gd name="T55" fmla="*/ 637 h 764"/>
              <a:gd name="T56" fmla="*/ 81 w 929"/>
              <a:gd name="T57" fmla="*/ 596 h 764"/>
              <a:gd name="T58" fmla="*/ 72 w 929"/>
              <a:gd name="T59" fmla="*/ 544 h 764"/>
              <a:gd name="T60" fmla="*/ 95 w 929"/>
              <a:gd name="T61" fmla="*/ 459 h 764"/>
              <a:gd name="T62" fmla="*/ 91 w 929"/>
              <a:gd name="T63" fmla="*/ 375 h 764"/>
              <a:gd name="T64" fmla="*/ 45 w 929"/>
              <a:gd name="T65" fmla="*/ 268 h 764"/>
              <a:gd name="T66" fmla="*/ 12 w 929"/>
              <a:gd name="T67" fmla="*/ 225 h 764"/>
              <a:gd name="T68" fmla="*/ 7 w 929"/>
              <a:gd name="T69" fmla="*/ 181 h 764"/>
              <a:gd name="T70" fmla="*/ 3 w 929"/>
              <a:gd name="T71" fmla="*/ 122 h 764"/>
              <a:gd name="T72" fmla="*/ 1 w 929"/>
              <a:gd name="T73" fmla="*/ 73 h 764"/>
              <a:gd name="T74" fmla="*/ 7 w 929"/>
              <a:gd name="T75" fmla="*/ 21 h 764"/>
              <a:gd name="T76" fmla="*/ 63 w 929"/>
              <a:gd name="T77" fmla="*/ 18 h 764"/>
              <a:gd name="T78" fmla="*/ 119 w 929"/>
              <a:gd name="T79" fmla="*/ 16 h 764"/>
              <a:gd name="T80" fmla="*/ 146 w 929"/>
              <a:gd name="T81" fmla="*/ 16 h 764"/>
              <a:gd name="T82" fmla="*/ 225 w 929"/>
              <a:gd name="T83" fmla="*/ 13 h 764"/>
              <a:gd name="T84" fmla="*/ 418 w 929"/>
              <a:gd name="T85" fmla="*/ 3 h 764"/>
              <a:gd name="T86" fmla="*/ 450 w 929"/>
              <a:gd name="T87" fmla="*/ 3 h 764"/>
              <a:gd name="T88" fmla="*/ 492 w 929"/>
              <a:gd name="T89" fmla="*/ 0 h 764"/>
              <a:gd name="T90" fmla="*/ 514 w 929"/>
              <a:gd name="T91" fmla="*/ 85 h 764"/>
              <a:gd name="T92" fmla="*/ 531 w 929"/>
              <a:gd name="T93" fmla="*/ 155 h 764"/>
              <a:gd name="T94" fmla="*/ 529 w 929"/>
              <a:gd name="T95" fmla="*/ 170 h 764"/>
              <a:gd name="T96" fmla="*/ 519 w 929"/>
              <a:gd name="T97" fmla="*/ 194 h 764"/>
              <a:gd name="T98" fmla="*/ 482 w 929"/>
              <a:gd name="T99" fmla="*/ 245 h 764"/>
              <a:gd name="T100" fmla="*/ 454 w 929"/>
              <a:gd name="T101" fmla="*/ 268 h 764"/>
              <a:gd name="T102" fmla="*/ 440 w 929"/>
              <a:gd name="T103" fmla="*/ 392 h 764"/>
              <a:gd name="T104" fmla="*/ 517 w 929"/>
              <a:gd name="T105" fmla="*/ 388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9"/>
              <a:gd name="T160" fmla="*/ 0 h 764"/>
              <a:gd name="T161" fmla="*/ 929 w 929"/>
              <a:gd name="T162" fmla="*/ 764 h 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noFill/>
          <a:ln w="9525">
            <a:noFill/>
            <a:round/>
            <a:headEnd/>
            <a:tailEnd/>
          </a:ln>
        </p:spPr>
        <p:txBody>
          <a:bodyPr/>
          <a:lstStyle/>
          <a:p>
            <a:endParaRPr lang="en-US">
              <a:latin typeface="Calibri" pitchFamily="34" charset="0"/>
            </a:endParaRPr>
          </a:p>
        </p:txBody>
      </p:sp>
      <p:sp>
        <p:nvSpPr>
          <p:cNvPr id="503" name="Freeform 80"/>
          <p:cNvSpPr>
            <a:spLocks/>
          </p:cNvSpPr>
          <p:nvPr/>
        </p:nvSpPr>
        <p:spPr bwMode="auto">
          <a:xfrm>
            <a:off x="5146675" y="4461472"/>
            <a:ext cx="699777" cy="606343"/>
          </a:xfrm>
          <a:custGeom>
            <a:avLst/>
            <a:gdLst/>
            <a:ahLst/>
            <a:cxnLst>
              <a:cxn ang="0">
                <a:pos x="580" y="385"/>
              </a:cxn>
              <a:cxn ang="0">
                <a:pos x="628" y="382"/>
              </a:cxn>
              <a:cxn ang="0">
                <a:pos x="679" y="377"/>
              </a:cxn>
              <a:cxn ang="0">
                <a:pos x="767" y="370"/>
              </a:cxn>
              <a:cxn ang="0">
                <a:pos x="756" y="437"/>
              </a:cxn>
              <a:cxn ang="0">
                <a:pos x="821" y="527"/>
              </a:cxn>
              <a:cxn ang="0">
                <a:pos x="785" y="575"/>
              </a:cxn>
              <a:cxn ang="0">
                <a:pos x="829" y="553"/>
              </a:cxn>
              <a:cxn ang="0">
                <a:pos x="874" y="575"/>
              </a:cxn>
              <a:cxn ang="0">
                <a:pos x="836" y="615"/>
              </a:cxn>
              <a:cxn ang="0">
                <a:pos x="813" y="635"/>
              </a:cxn>
              <a:cxn ang="0">
                <a:pos x="862" y="677"/>
              </a:cxn>
              <a:cxn ang="0">
                <a:pos x="929" y="705"/>
              </a:cxn>
              <a:cxn ang="0">
                <a:pos x="909" y="749"/>
              </a:cxn>
              <a:cxn ang="0">
                <a:pos x="869" y="753"/>
              </a:cxn>
              <a:cxn ang="0">
                <a:pos x="795" y="699"/>
              </a:cxn>
              <a:cxn ang="0">
                <a:pos x="711" y="749"/>
              </a:cxn>
              <a:cxn ang="0">
                <a:pos x="698" y="718"/>
              </a:cxn>
              <a:cxn ang="0">
                <a:pos x="635" y="744"/>
              </a:cxn>
              <a:cxn ang="0">
                <a:pos x="558" y="746"/>
              </a:cxn>
              <a:cxn ang="0">
                <a:pos x="522" y="684"/>
              </a:cxn>
              <a:cxn ang="0">
                <a:pos x="457" y="660"/>
              </a:cxn>
              <a:cxn ang="0">
                <a:pos x="415" y="640"/>
              </a:cxn>
              <a:cxn ang="0">
                <a:pos x="389" y="630"/>
              </a:cxn>
              <a:cxn ang="0">
                <a:pos x="436" y="671"/>
              </a:cxn>
              <a:cxn ang="0">
                <a:pos x="366" y="673"/>
              </a:cxn>
              <a:cxn ang="0">
                <a:pos x="163" y="645"/>
              </a:cxn>
              <a:cxn ang="0">
                <a:pos x="52" y="637"/>
              </a:cxn>
              <a:cxn ang="0">
                <a:pos x="81" y="596"/>
              </a:cxn>
              <a:cxn ang="0">
                <a:pos x="72" y="544"/>
              </a:cxn>
              <a:cxn ang="0">
                <a:pos x="95" y="459"/>
              </a:cxn>
              <a:cxn ang="0">
                <a:pos x="91" y="375"/>
              </a:cxn>
              <a:cxn ang="0">
                <a:pos x="45" y="268"/>
              </a:cxn>
              <a:cxn ang="0">
                <a:pos x="12" y="225"/>
              </a:cxn>
              <a:cxn ang="0">
                <a:pos x="7" y="181"/>
              </a:cxn>
              <a:cxn ang="0">
                <a:pos x="3" y="122"/>
              </a:cxn>
              <a:cxn ang="0">
                <a:pos x="1" y="73"/>
              </a:cxn>
              <a:cxn ang="0">
                <a:pos x="7" y="21"/>
              </a:cxn>
              <a:cxn ang="0">
                <a:pos x="63" y="18"/>
              </a:cxn>
              <a:cxn ang="0">
                <a:pos x="119" y="16"/>
              </a:cxn>
              <a:cxn ang="0">
                <a:pos x="146" y="16"/>
              </a:cxn>
              <a:cxn ang="0">
                <a:pos x="225" y="13"/>
              </a:cxn>
              <a:cxn ang="0">
                <a:pos x="418" y="3"/>
              </a:cxn>
              <a:cxn ang="0">
                <a:pos x="450" y="3"/>
              </a:cxn>
              <a:cxn ang="0">
                <a:pos x="492" y="0"/>
              </a:cxn>
              <a:cxn ang="0">
                <a:pos x="514" y="85"/>
              </a:cxn>
              <a:cxn ang="0">
                <a:pos x="531" y="155"/>
              </a:cxn>
              <a:cxn ang="0">
                <a:pos x="529" y="170"/>
              </a:cxn>
              <a:cxn ang="0">
                <a:pos x="519" y="194"/>
              </a:cxn>
              <a:cxn ang="0">
                <a:pos x="482" y="245"/>
              </a:cxn>
              <a:cxn ang="0">
                <a:pos x="454" y="268"/>
              </a:cxn>
              <a:cxn ang="0">
                <a:pos x="440" y="392"/>
              </a:cxn>
              <a:cxn ang="0">
                <a:pos x="517" y="388"/>
              </a:cxn>
            </a:cxnLst>
            <a:rect l="0" t="0" r="r" b="b"/>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6999" name="Freeform 81"/>
          <p:cNvSpPr>
            <a:spLocks/>
          </p:cNvSpPr>
          <p:nvPr/>
        </p:nvSpPr>
        <p:spPr bwMode="auto">
          <a:xfrm>
            <a:off x="5054600" y="3916363"/>
            <a:ext cx="622300" cy="560387"/>
          </a:xfrm>
          <a:custGeom>
            <a:avLst/>
            <a:gdLst>
              <a:gd name="T0" fmla="*/ 29 w 826"/>
              <a:gd name="T1" fmla="*/ 197 h 708"/>
              <a:gd name="T2" fmla="*/ 34 w 826"/>
              <a:gd name="T3" fmla="*/ 230 h 708"/>
              <a:gd name="T4" fmla="*/ 39 w 826"/>
              <a:gd name="T5" fmla="*/ 253 h 708"/>
              <a:gd name="T6" fmla="*/ 39 w 826"/>
              <a:gd name="T7" fmla="*/ 339 h 708"/>
              <a:gd name="T8" fmla="*/ 39 w 826"/>
              <a:gd name="T9" fmla="*/ 380 h 708"/>
              <a:gd name="T10" fmla="*/ 39 w 826"/>
              <a:gd name="T11" fmla="*/ 423 h 708"/>
              <a:gd name="T12" fmla="*/ 41 w 826"/>
              <a:gd name="T13" fmla="*/ 485 h 708"/>
              <a:gd name="T14" fmla="*/ 43 w 826"/>
              <a:gd name="T15" fmla="*/ 532 h 708"/>
              <a:gd name="T16" fmla="*/ 43 w 826"/>
              <a:gd name="T17" fmla="*/ 591 h 708"/>
              <a:gd name="T18" fmla="*/ 118 w 826"/>
              <a:gd name="T19" fmla="*/ 607 h 708"/>
              <a:gd name="T20" fmla="*/ 120 w 826"/>
              <a:gd name="T21" fmla="*/ 659 h 708"/>
              <a:gd name="T22" fmla="*/ 124 w 826"/>
              <a:gd name="T23" fmla="*/ 708 h 708"/>
              <a:gd name="T24" fmla="*/ 164 w 826"/>
              <a:gd name="T25" fmla="*/ 707 h 708"/>
              <a:gd name="T26" fmla="*/ 213 w 826"/>
              <a:gd name="T27" fmla="*/ 707 h 708"/>
              <a:gd name="T28" fmla="*/ 243 w 826"/>
              <a:gd name="T29" fmla="*/ 705 h 708"/>
              <a:gd name="T30" fmla="*/ 264 w 826"/>
              <a:gd name="T31" fmla="*/ 703 h 708"/>
              <a:gd name="T32" fmla="*/ 333 w 826"/>
              <a:gd name="T33" fmla="*/ 702 h 708"/>
              <a:gd name="T34" fmla="*/ 386 w 826"/>
              <a:gd name="T35" fmla="*/ 699 h 708"/>
              <a:gd name="T36" fmla="*/ 542 w 826"/>
              <a:gd name="T37" fmla="*/ 692 h 708"/>
              <a:gd name="T38" fmla="*/ 569 w 826"/>
              <a:gd name="T39" fmla="*/ 690 h 708"/>
              <a:gd name="T40" fmla="*/ 606 w 826"/>
              <a:gd name="T41" fmla="*/ 687 h 708"/>
              <a:gd name="T42" fmla="*/ 615 w 826"/>
              <a:gd name="T43" fmla="*/ 685 h 708"/>
              <a:gd name="T44" fmla="*/ 615 w 826"/>
              <a:gd name="T45" fmla="*/ 596 h 708"/>
              <a:gd name="T46" fmla="*/ 601 w 826"/>
              <a:gd name="T47" fmla="*/ 586 h 708"/>
              <a:gd name="T48" fmla="*/ 597 w 826"/>
              <a:gd name="T49" fmla="*/ 579 h 708"/>
              <a:gd name="T50" fmla="*/ 632 w 826"/>
              <a:gd name="T51" fmla="*/ 538 h 708"/>
              <a:gd name="T52" fmla="*/ 636 w 826"/>
              <a:gd name="T53" fmla="*/ 470 h 708"/>
              <a:gd name="T54" fmla="*/ 664 w 826"/>
              <a:gd name="T55" fmla="*/ 421 h 708"/>
              <a:gd name="T56" fmla="*/ 680 w 826"/>
              <a:gd name="T57" fmla="*/ 429 h 708"/>
              <a:gd name="T58" fmla="*/ 696 w 826"/>
              <a:gd name="T59" fmla="*/ 359 h 708"/>
              <a:gd name="T60" fmla="*/ 692 w 826"/>
              <a:gd name="T61" fmla="*/ 347 h 708"/>
              <a:gd name="T62" fmla="*/ 711 w 826"/>
              <a:gd name="T63" fmla="*/ 341 h 708"/>
              <a:gd name="T64" fmla="*/ 717 w 826"/>
              <a:gd name="T65" fmla="*/ 325 h 708"/>
              <a:gd name="T66" fmla="*/ 741 w 826"/>
              <a:gd name="T67" fmla="*/ 310 h 708"/>
              <a:gd name="T68" fmla="*/ 757 w 826"/>
              <a:gd name="T69" fmla="*/ 264 h 708"/>
              <a:gd name="T70" fmla="*/ 754 w 826"/>
              <a:gd name="T71" fmla="*/ 210 h 708"/>
              <a:gd name="T72" fmla="*/ 750 w 826"/>
              <a:gd name="T73" fmla="*/ 205 h 708"/>
              <a:gd name="T74" fmla="*/ 787 w 826"/>
              <a:gd name="T75" fmla="*/ 182 h 708"/>
              <a:gd name="T76" fmla="*/ 826 w 826"/>
              <a:gd name="T77" fmla="*/ 109 h 708"/>
              <a:gd name="T78" fmla="*/ 780 w 826"/>
              <a:gd name="T79" fmla="*/ 94 h 708"/>
              <a:gd name="T80" fmla="*/ 724 w 826"/>
              <a:gd name="T81" fmla="*/ 98 h 708"/>
              <a:gd name="T82" fmla="*/ 717 w 826"/>
              <a:gd name="T83" fmla="*/ 76 h 708"/>
              <a:gd name="T84" fmla="*/ 740 w 826"/>
              <a:gd name="T85" fmla="*/ 49 h 708"/>
              <a:gd name="T86" fmla="*/ 717 w 826"/>
              <a:gd name="T87" fmla="*/ 1 h 708"/>
              <a:gd name="T88" fmla="*/ 641 w 826"/>
              <a:gd name="T89" fmla="*/ 6 h 708"/>
              <a:gd name="T90" fmla="*/ 613 w 826"/>
              <a:gd name="T91" fmla="*/ 8 h 708"/>
              <a:gd name="T92" fmla="*/ 560 w 826"/>
              <a:gd name="T93" fmla="*/ 11 h 708"/>
              <a:gd name="T94" fmla="*/ 523 w 826"/>
              <a:gd name="T95" fmla="*/ 13 h 708"/>
              <a:gd name="T96" fmla="*/ 504 w 826"/>
              <a:gd name="T97" fmla="*/ 14 h 708"/>
              <a:gd name="T98" fmla="*/ 430 w 826"/>
              <a:gd name="T99" fmla="*/ 19 h 708"/>
              <a:gd name="T100" fmla="*/ 367 w 826"/>
              <a:gd name="T101" fmla="*/ 22 h 708"/>
              <a:gd name="T102" fmla="*/ 312 w 826"/>
              <a:gd name="T103" fmla="*/ 26 h 708"/>
              <a:gd name="T104" fmla="*/ 289 w 826"/>
              <a:gd name="T105" fmla="*/ 26 h 708"/>
              <a:gd name="T106" fmla="*/ 217 w 826"/>
              <a:gd name="T107" fmla="*/ 31 h 708"/>
              <a:gd name="T108" fmla="*/ 192 w 826"/>
              <a:gd name="T109" fmla="*/ 31 h 708"/>
              <a:gd name="T110" fmla="*/ 136 w 826"/>
              <a:gd name="T111" fmla="*/ 32 h 708"/>
              <a:gd name="T112" fmla="*/ 103 w 826"/>
              <a:gd name="T113" fmla="*/ 34 h 708"/>
              <a:gd name="T114" fmla="*/ 20 w 826"/>
              <a:gd name="T115" fmla="*/ 35 h 708"/>
              <a:gd name="T116" fmla="*/ 6 w 826"/>
              <a:gd name="T117" fmla="*/ 75 h 708"/>
              <a:gd name="T118" fmla="*/ 15 w 826"/>
              <a:gd name="T119" fmla="*/ 114 h 708"/>
              <a:gd name="T120" fmla="*/ 25 w 826"/>
              <a:gd name="T121" fmla="*/ 179 h 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6"/>
              <a:gd name="T184" fmla="*/ 0 h 708"/>
              <a:gd name="T185" fmla="*/ 826 w 826"/>
              <a:gd name="T186" fmla="*/ 708 h 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noFill/>
          <a:ln w="9525">
            <a:noFill/>
            <a:round/>
            <a:headEnd/>
            <a:tailEnd/>
          </a:ln>
        </p:spPr>
        <p:txBody>
          <a:bodyPr/>
          <a:lstStyle/>
          <a:p>
            <a:endParaRPr lang="en-US">
              <a:latin typeface="Calibri" pitchFamily="34" charset="0"/>
            </a:endParaRPr>
          </a:p>
        </p:txBody>
      </p:sp>
      <p:sp>
        <p:nvSpPr>
          <p:cNvPr id="505" name="Freeform 82"/>
          <p:cNvSpPr>
            <a:spLocks/>
          </p:cNvSpPr>
          <p:nvPr/>
        </p:nvSpPr>
        <p:spPr bwMode="auto">
          <a:xfrm>
            <a:off x="5053894" y="3915894"/>
            <a:ext cx="623331" cy="561259"/>
          </a:xfrm>
          <a:custGeom>
            <a:avLst/>
            <a:gdLst/>
            <a:ahLst/>
            <a:cxnLst>
              <a:cxn ang="0">
                <a:pos x="29" y="197"/>
              </a:cxn>
              <a:cxn ang="0">
                <a:pos x="34" y="230"/>
              </a:cxn>
              <a:cxn ang="0">
                <a:pos x="39" y="253"/>
              </a:cxn>
              <a:cxn ang="0">
                <a:pos x="39" y="339"/>
              </a:cxn>
              <a:cxn ang="0">
                <a:pos x="39" y="380"/>
              </a:cxn>
              <a:cxn ang="0">
                <a:pos x="39" y="423"/>
              </a:cxn>
              <a:cxn ang="0">
                <a:pos x="41" y="485"/>
              </a:cxn>
              <a:cxn ang="0">
                <a:pos x="43" y="532"/>
              </a:cxn>
              <a:cxn ang="0">
                <a:pos x="43" y="591"/>
              </a:cxn>
              <a:cxn ang="0">
                <a:pos x="118" y="607"/>
              </a:cxn>
              <a:cxn ang="0">
                <a:pos x="120" y="659"/>
              </a:cxn>
              <a:cxn ang="0">
                <a:pos x="124" y="708"/>
              </a:cxn>
              <a:cxn ang="0">
                <a:pos x="164" y="707"/>
              </a:cxn>
              <a:cxn ang="0">
                <a:pos x="213" y="707"/>
              </a:cxn>
              <a:cxn ang="0">
                <a:pos x="243" y="705"/>
              </a:cxn>
              <a:cxn ang="0">
                <a:pos x="264" y="703"/>
              </a:cxn>
              <a:cxn ang="0">
                <a:pos x="333" y="702"/>
              </a:cxn>
              <a:cxn ang="0">
                <a:pos x="386" y="699"/>
              </a:cxn>
              <a:cxn ang="0">
                <a:pos x="542" y="692"/>
              </a:cxn>
              <a:cxn ang="0">
                <a:pos x="569" y="690"/>
              </a:cxn>
              <a:cxn ang="0">
                <a:pos x="606" y="687"/>
              </a:cxn>
              <a:cxn ang="0">
                <a:pos x="615" y="685"/>
              </a:cxn>
              <a:cxn ang="0">
                <a:pos x="615" y="596"/>
              </a:cxn>
              <a:cxn ang="0">
                <a:pos x="601" y="586"/>
              </a:cxn>
              <a:cxn ang="0">
                <a:pos x="597" y="579"/>
              </a:cxn>
              <a:cxn ang="0">
                <a:pos x="632" y="538"/>
              </a:cxn>
              <a:cxn ang="0">
                <a:pos x="636" y="470"/>
              </a:cxn>
              <a:cxn ang="0">
                <a:pos x="664" y="421"/>
              </a:cxn>
              <a:cxn ang="0">
                <a:pos x="680" y="429"/>
              </a:cxn>
              <a:cxn ang="0">
                <a:pos x="696" y="359"/>
              </a:cxn>
              <a:cxn ang="0">
                <a:pos x="692" y="347"/>
              </a:cxn>
              <a:cxn ang="0">
                <a:pos x="711" y="341"/>
              </a:cxn>
              <a:cxn ang="0">
                <a:pos x="717" y="325"/>
              </a:cxn>
              <a:cxn ang="0">
                <a:pos x="741" y="310"/>
              </a:cxn>
              <a:cxn ang="0">
                <a:pos x="757" y="264"/>
              </a:cxn>
              <a:cxn ang="0">
                <a:pos x="754" y="210"/>
              </a:cxn>
              <a:cxn ang="0">
                <a:pos x="750" y="205"/>
              </a:cxn>
              <a:cxn ang="0">
                <a:pos x="787" y="182"/>
              </a:cxn>
              <a:cxn ang="0">
                <a:pos x="826" y="109"/>
              </a:cxn>
              <a:cxn ang="0">
                <a:pos x="780" y="94"/>
              </a:cxn>
              <a:cxn ang="0">
                <a:pos x="724" y="98"/>
              </a:cxn>
              <a:cxn ang="0">
                <a:pos x="717" y="76"/>
              </a:cxn>
              <a:cxn ang="0">
                <a:pos x="740" y="49"/>
              </a:cxn>
              <a:cxn ang="0">
                <a:pos x="717" y="1"/>
              </a:cxn>
              <a:cxn ang="0">
                <a:pos x="641" y="6"/>
              </a:cxn>
              <a:cxn ang="0">
                <a:pos x="613" y="8"/>
              </a:cxn>
              <a:cxn ang="0">
                <a:pos x="560" y="11"/>
              </a:cxn>
              <a:cxn ang="0">
                <a:pos x="523" y="13"/>
              </a:cxn>
              <a:cxn ang="0">
                <a:pos x="504" y="14"/>
              </a:cxn>
              <a:cxn ang="0">
                <a:pos x="430" y="19"/>
              </a:cxn>
              <a:cxn ang="0">
                <a:pos x="367" y="22"/>
              </a:cxn>
              <a:cxn ang="0">
                <a:pos x="312" y="26"/>
              </a:cxn>
              <a:cxn ang="0">
                <a:pos x="289" y="26"/>
              </a:cxn>
              <a:cxn ang="0">
                <a:pos x="217" y="31"/>
              </a:cxn>
              <a:cxn ang="0">
                <a:pos x="192" y="31"/>
              </a:cxn>
              <a:cxn ang="0">
                <a:pos x="136" y="32"/>
              </a:cxn>
              <a:cxn ang="0">
                <a:pos x="103" y="34"/>
              </a:cxn>
              <a:cxn ang="0">
                <a:pos x="20" y="35"/>
              </a:cxn>
              <a:cxn ang="0">
                <a:pos x="6" y="75"/>
              </a:cxn>
              <a:cxn ang="0">
                <a:pos x="15" y="114"/>
              </a:cxn>
              <a:cxn ang="0">
                <a:pos x="25" y="179"/>
              </a:cxn>
            </a:cxnLst>
            <a:rect l="0" t="0" r="r" b="b"/>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03" name="Freeform 83"/>
          <p:cNvSpPr>
            <a:spLocks/>
          </p:cNvSpPr>
          <p:nvPr/>
        </p:nvSpPr>
        <p:spPr bwMode="auto">
          <a:xfrm>
            <a:off x="4011613" y="3860800"/>
            <a:ext cx="1071562" cy="528638"/>
          </a:xfrm>
          <a:custGeom>
            <a:avLst/>
            <a:gdLst>
              <a:gd name="T0" fmla="*/ 1376 w 1418"/>
              <a:gd name="T1" fmla="*/ 107 h 669"/>
              <a:gd name="T2" fmla="*/ 1374 w 1418"/>
              <a:gd name="T3" fmla="*/ 73 h 669"/>
              <a:gd name="T4" fmla="*/ 1372 w 1418"/>
              <a:gd name="T5" fmla="*/ 19 h 669"/>
              <a:gd name="T6" fmla="*/ 1309 w 1418"/>
              <a:gd name="T7" fmla="*/ 13 h 669"/>
              <a:gd name="T8" fmla="*/ 1244 w 1418"/>
              <a:gd name="T9" fmla="*/ 14 h 669"/>
              <a:gd name="T10" fmla="*/ 1200 w 1418"/>
              <a:gd name="T11" fmla="*/ 14 h 669"/>
              <a:gd name="T12" fmla="*/ 1147 w 1418"/>
              <a:gd name="T13" fmla="*/ 16 h 669"/>
              <a:gd name="T14" fmla="*/ 1043 w 1418"/>
              <a:gd name="T15" fmla="*/ 18 h 669"/>
              <a:gd name="T16" fmla="*/ 959 w 1418"/>
              <a:gd name="T17" fmla="*/ 19 h 669"/>
              <a:gd name="T18" fmla="*/ 902 w 1418"/>
              <a:gd name="T19" fmla="*/ 19 h 669"/>
              <a:gd name="T20" fmla="*/ 813 w 1418"/>
              <a:gd name="T21" fmla="*/ 19 h 669"/>
              <a:gd name="T22" fmla="*/ 763 w 1418"/>
              <a:gd name="T23" fmla="*/ 19 h 669"/>
              <a:gd name="T24" fmla="*/ 696 w 1418"/>
              <a:gd name="T25" fmla="*/ 19 h 669"/>
              <a:gd name="T26" fmla="*/ 594 w 1418"/>
              <a:gd name="T27" fmla="*/ 18 h 669"/>
              <a:gd name="T28" fmla="*/ 505 w 1418"/>
              <a:gd name="T29" fmla="*/ 16 h 669"/>
              <a:gd name="T30" fmla="*/ 473 w 1418"/>
              <a:gd name="T31" fmla="*/ 14 h 669"/>
              <a:gd name="T32" fmla="*/ 329 w 1418"/>
              <a:gd name="T33" fmla="*/ 13 h 669"/>
              <a:gd name="T34" fmla="*/ 239 w 1418"/>
              <a:gd name="T35" fmla="*/ 9 h 669"/>
              <a:gd name="T36" fmla="*/ 161 w 1418"/>
              <a:gd name="T37" fmla="*/ 8 h 669"/>
              <a:gd name="T38" fmla="*/ 3 w 1418"/>
              <a:gd name="T39" fmla="*/ 24 h 669"/>
              <a:gd name="T40" fmla="*/ 102 w 1418"/>
              <a:gd name="T41" fmla="*/ 101 h 669"/>
              <a:gd name="T42" fmla="*/ 158 w 1418"/>
              <a:gd name="T43" fmla="*/ 104 h 669"/>
              <a:gd name="T44" fmla="*/ 267 w 1418"/>
              <a:gd name="T45" fmla="*/ 107 h 669"/>
              <a:gd name="T46" fmla="*/ 336 w 1418"/>
              <a:gd name="T47" fmla="*/ 109 h 669"/>
              <a:gd name="T48" fmla="*/ 429 w 1418"/>
              <a:gd name="T49" fmla="*/ 112 h 669"/>
              <a:gd name="T50" fmla="*/ 491 w 1418"/>
              <a:gd name="T51" fmla="*/ 138 h 669"/>
              <a:gd name="T52" fmla="*/ 489 w 1418"/>
              <a:gd name="T53" fmla="*/ 233 h 669"/>
              <a:gd name="T54" fmla="*/ 487 w 1418"/>
              <a:gd name="T55" fmla="*/ 308 h 669"/>
              <a:gd name="T56" fmla="*/ 485 w 1418"/>
              <a:gd name="T57" fmla="*/ 356 h 669"/>
              <a:gd name="T58" fmla="*/ 484 w 1418"/>
              <a:gd name="T59" fmla="*/ 429 h 669"/>
              <a:gd name="T60" fmla="*/ 489 w 1418"/>
              <a:gd name="T61" fmla="*/ 490 h 669"/>
              <a:gd name="T62" fmla="*/ 566 w 1418"/>
              <a:gd name="T63" fmla="*/ 524 h 669"/>
              <a:gd name="T64" fmla="*/ 617 w 1418"/>
              <a:gd name="T65" fmla="*/ 560 h 669"/>
              <a:gd name="T66" fmla="*/ 693 w 1418"/>
              <a:gd name="T67" fmla="*/ 579 h 669"/>
              <a:gd name="T68" fmla="*/ 733 w 1418"/>
              <a:gd name="T69" fmla="*/ 589 h 669"/>
              <a:gd name="T70" fmla="*/ 797 w 1418"/>
              <a:gd name="T71" fmla="*/ 578 h 669"/>
              <a:gd name="T72" fmla="*/ 823 w 1418"/>
              <a:gd name="T73" fmla="*/ 625 h 669"/>
              <a:gd name="T74" fmla="*/ 899 w 1418"/>
              <a:gd name="T75" fmla="*/ 622 h 669"/>
              <a:gd name="T76" fmla="*/ 960 w 1418"/>
              <a:gd name="T77" fmla="*/ 628 h 669"/>
              <a:gd name="T78" fmla="*/ 999 w 1418"/>
              <a:gd name="T79" fmla="*/ 610 h 669"/>
              <a:gd name="T80" fmla="*/ 1055 w 1418"/>
              <a:gd name="T81" fmla="*/ 628 h 669"/>
              <a:gd name="T82" fmla="*/ 1117 w 1418"/>
              <a:gd name="T83" fmla="*/ 648 h 669"/>
              <a:gd name="T84" fmla="*/ 1202 w 1418"/>
              <a:gd name="T85" fmla="*/ 620 h 669"/>
              <a:gd name="T86" fmla="*/ 1238 w 1418"/>
              <a:gd name="T87" fmla="*/ 620 h 669"/>
              <a:gd name="T88" fmla="*/ 1286 w 1418"/>
              <a:gd name="T89" fmla="*/ 610 h 669"/>
              <a:gd name="T90" fmla="*/ 1328 w 1418"/>
              <a:gd name="T91" fmla="*/ 624 h 669"/>
              <a:gd name="T92" fmla="*/ 1370 w 1418"/>
              <a:gd name="T93" fmla="*/ 645 h 669"/>
              <a:gd name="T94" fmla="*/ 1393 w 1418"/>
              <a:gd name="T95" fmla="*/ 656 h 669"/>
              <a:gd name="T96" fmla="*/ 1418 w 1418"/>
              <a:gd name="T97" fmla="*/ 610 h 669"/>
              <a:gd name="T98" fmla="*/ 1416 w 1418"/>
              <a:gd name="T99" fmla="*/ 557 h 669"/>
              <a:gd name="T100" fmla="*/ 1414 w 1418"/>
              <a:gd name="T101" fmla="*/ 468 h 669"/>
              <a:gd name="T102" fmla="*/ 1414 w 1418"/>
              <a:gd name="T103" fmla="*/ 421 h 669"/>
              <a:gd name="T104" fmla="*/ 1414 w 1418"/>
              <a:gd name="T105" fmla="*/ 323 h 669"/>
              <a:gd name="T106" fmla="*/ 1409 w 1418"/>
              <a:gd name="T107" fmla="*/ 299 h 669"/>
              <a:gd name="T108" fmla="*/ 1400 w 1418"/>
              <a:gd name="T109" fmla="*/ 251 h 669"/>
              <a:gd name="T110" fmla="*/ 1388 w 1418"/>
              <a:gd name="T111" fmla="*/ 181 h 6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8"/>
              <a:gd name="T169" fmla="*/ 0 h 669"/>
              <a:gd name="T170" fmla="*/ 1418 w 1418"/>
              <a:gd name="T171" fmla="*/ 669 h 6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noFill/>
          <a:ln w="9525">
            <a:noFill/>
            <a:round/>
            <a:headEnd/>
            <a:tailEnd/>
          </a:ln>
        </p:spPr>
        <p:txBody>
          <a:bodyPr/>
          <a:lstStyle/>
          <a:p>
            <a:endParaRPr lang="en-US">
              <a:latin typeface="Calibri" pitchFamily="34" charset="0"/>
            </a:endParaRPr>
          </a:p>
        </p:txBody>
      </p:sp>
      <p:sp>
        <p:nvSpPr>
          <p:cNvPr id="37004" name="Freeform 85"/>
          <p:cNvSpPr>
            <a:spLocks/>
          </p:cNvSpPr>
          <p:nvPr/>
        </p:nvSpPr>
        <p:spPr bwMode="auto">
          <a:xfrm>
            <a:off x="3498850" y="3937000"/>
            <a:ext cx="1724025" cy="1646238"/>
          </a:xfrm>
          <a:custGeom>
            <a:avLst/>
            <a:gdLst>
              <a:gd name="T0" fmla="*/ 1075 w 2284"/>
              <a:gd name="T1" fmla="*/ 1571 h 2079"/>
              <a:gd name="T2" fmla="*/ 962 w 2284"/>
              <a:gd name="T3" fmla="*/ 1396 h 2079"/>
              <a:gd name="T4" fmla="*/ 911 w 2284"/>
              <a:gd name="T5" fmla="*/ 1345 h 2079"/>
              <a:gd name="T6" fmla="*/ 791 w 2284"/>
              <a:gd name="T7" fmla="*/ 1309 h 2079"/>
              <a:gd name="T8" fmla="*/ 649 w 2284"/>
              <a:gd name="T9" fmla="*/ 1342 h 2079"/>
              <a:gd name="T10" fmla="*/ 469 w 2284"/>
              <a:gd name="T11" fmla="*/ 1406 h 2079"/>
              <a:gd name="T12" fmla="*/ 313 w 2284"/>
              <a:gd name="T13" fmla="*/ 1247 h 2079"/>
              <a:gd name="T14" fmla="*/ 163 w 2284"/>
              <a:gd name="T15" fmla="*/ 1024 h 2079"/>
              <a:gd name="T16" fmla="*/ 22 w 2284"/>
              <a:gd name="T17" fmla="*/ 885 h 2079"/>
              <a:gd name="T18" fmla="*/ 49 w 2284"/>
              <a:gd name="T19" fmla="*/ 837 h 2079"/>
              <a:gd name="T20" fmla="*/ 300 w 2284"/>
              <a:gd name="T21" fmla="*/ 857 h 2079"/>
              <a:gd name="T22" fmla="*/ 503 w 2284"/>
              <a:gd name="T23" fmla="*/ 867 h 2079"/>
              <a:gd name="T24" fmla="*/ 612 w 2284"/>
              <a:gd name="T25" fmla="*/ 873 h 2079"/>
              <a:gd name="T26" fmla="*/ 630 w 2284"/>
              <a:gd name="T27" fmla="*/ 753 h 2079"/>
              <a:gd name="T28" fmla="*/ 640 w 2284"/>
              <a:gd name="T29" fmla="*/ 584 h 2079"/>
              <a:gd name="T30" fmla="*/ 647 w 2284"/>
              <a:gd name="T31" fmla="*/ 486 h 2079"/>
              <a:gd name="T32" fmla="*/ 654 w 2284"/>
              <a:gd name="T33" fmla="*/ 341 h 2079"/>
              <a:gd name="T34" fmla="*/ 659 w 2284"/>
              <a:gd name="T35" fmla="*/ 256 h 2079"/>
              <a:gd name="T36" fmla="*/ 665 w 2284"/>
              <a:gd name="T37" fmla="*/ 142 h 2079"/>
              <a:gd name="T38" fmla="*/ 818 w 2284"/>
              <a:gd name="T39" fmla="*/ 6 h 2079"/>
              <a:gd name="T40" fmla="*/ 906 w 2284"/>
              <a:gd name="T41" fmla="*/ 9 h 2079"/>
              <a:gd name="T42" fmla="*/ 1029 w 2284"/>
              <a:gd name="T43" fmla="*/ 13 h 2079"/>
              <a:gd name="T44" fmla="*/ 1173 w 2284"/>
              <a:gd name="T45" fmla="*/ 16 h 2079"/>
              <a:gd name="T46" fmla="*/ 1170 w 2284"/>
              <a:gd name="T47" fmla="*/ 147 h 2079"/>
              <a:gd name="T48" fmla="*/ 1168 w 2284"/>
              <a:gd name="T49" fmla="*/ 251 h 2079"/>
              <a:gd name="T50" fmla="*/ 1166 w 2284"/>
              <a:gd name="T51" fmla="*/ 346 h 2079"/>
              <a:gd name="T52" fmla="*/ 1207 w 2284"/>
              <a:gd name="T53" fmla="*/ 423 h 2079"/>
              <a:gd name="T54" fmla="*/ 1311 w 2284"/>
              <a:gd name="T55" fmla="*/ 467 h 2079"/>
              <a:gd name="T56" fmla="*/ 1407 w 2284"/>
              <a:gd name="T57" fmla="*/ 480 h 2079"/>
              <a:gd name="T58" fmla="*/ 1485 w 2284"/>
              <a:gd name="T59" fmla="*/ 480 h 2079"/>
              <a:gd name="T60" fmla="*/ 1576 w 2284"/>
              <a:gd name="T61" fmla="*/ 526 h 2079"/>
              <a:gd name="T62" fmla="*/ 1640 w 2284"/>
              <a:gd name="T63" fmla="*/ 552 h 2079"/>
              <a:gd name="T64" fmla="*/ 1742 w 2284"/>
              <a:gd name="T65" fmla="*/ 526 h 2079"/>
              <a:gd name="T66" fmla="*/ 1840 w 2284"/>
              <a:gd name="T67" fmla="*/ 527 h 2079"/>
              <a:gd name="T68" fmla="*/ 1916 w 2284"/>
              <a:gd name="T69" fmla="*/ 514 h 2079"/>
              <a:gd name="T70" fmla="*/ 1985 w 2284"/>
              <a:gd name="T71" fmla="*/ 512 h 2079"/>
              <a:gd name="T72" fmla="*/ 2043 w 2284"/>
              <a:gd name="T73" fmla="*/ 544 h 2079"/>
              <a:gd name="T74" fmla="*/ 2094 w 2284"/>
              <a:gd name="T75" fmla="*/ 571 h 2079"/>
              <a:gd name="T76" fmla="*/ 2178 w 2284"/>
              <a:gd name="T77" fmla="*/ 615 h 2079"/>
              <a:gd name="T78" fmla="*/ 2182 w 2284"/>
              <a:gd name="T79" fmla="*/ 712 h 2079"/>
              <a:gd name="T80" fmla="*/ 2185 w 2284"/>
              <a:gd name="T81" fmla="*/ 805 h 2079"/>
              <a:gd name="T82" fmla="*/ 2194 w 2284"/>
              <a:gd name="T83" fmla="*/ 885 h 2079"/>
              <a:gd name="T84" fmla="*/ 2229 w 2284"/>
              <a:gd name="T85" fmla="*/ 962 h 2079"/>
              <a:gd name="T86" fmla="*/ 2284 w 2284"/>
              <a:gd name="T87" fmla="*/ 1097 h 2079"/>
              <a:gd name="T88" fmla="*/ 2263 w 2284"/>
              <a:gd name="T89" fmla="*/ 1221 h 2079"/>
              <a:gd name="T90" fmla="*/ 2240 w 2284"/>
              <a:gd name="T91" fmla="*/ 1295 h 2079"/>
              <a:gd name="T92" fmla="*/ 2152 w 2284"/>
              <a:gd name="T93" fmla="*/ 1357 h 2079"/>
              <a:gd name="T94" fmla="*/ 2127 w 2284"/>
              <a:gd name="T95" fmla="*/ 1362 h 2079"/>
              <a:gd name="T96" fmla="*/ 2050 w 2284"/>
              <a:gd name="T97" fmla="*/ 1337 h 2079"/>
              <a:gd name="T98" fmla="*/ 2036 w 2284"/>
              <a:gd name="T99" fmla="*/ 1362 h 2079"/>
              <a:gd name="T100" fmla="*/ 1972 w 2284"/>
              <a:gd name="T101" fmla="*/ 1494 h 2079"/>
              <a:gd name="T102" fmla="*/ 1773 w 2284"/>
              <a:gd name="T103" fmla="*/ 1610 h 2079"/>
              <a:gd name="T104" fmla="*/ 1659 w 2284"/>
              <a:gd name="T105" fmla="*/ 1721 h 2079"/>
              <a:gd name="T106" fmla="*/ 1617 w 2284"/>
              <a:gd name="T107" fmla="*/ 1861 h 2079"/>
              <a:gd name="T108" fmla="*/ 1573 w 2284"/>
              <a:gd name="T109" fmla="*/ 2054 h 2079"/>
              <a:gd name="T110" fmla="*/ 1376 w 2284"/>
              <a:gd name="T111" fmla="*/ 2005 h 2079"/>
              <a:gd name="T112" fmla="*/ 1244 w 2284"/>
              <a:gd name="T113" fmla="*/ 1860 h 20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4"/>
              <a:gd name="T172" fmla="*/ 0 h 2079"/>
              <a:gd name="T173" fmla="*/ 2284 w 2284"/>
              <a:gd name="T174" fmla="*/ 2079 h 20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noFill/>
          <a:ln w="9525">
            <a:noFill/>
            <a:round/>
            <a:headEnd/>
            <a:tailEnd/>
          </a:ln>
        </p:spPr>
        <p:txBody>
          <a:bodyPr/>
          <a:lstStyle/>
          <a:p>
            <a:endParaRPr lang="en-US">
              <a:latin typeface="Calibri" pitchFamily="34" charset="0"/>
            </a:endParaRPr>
          </a:p>
        </p:txBody>
      </p:sp>
      <p:sp>
        <p:nvSpPr>
          <p:cNvPr id="508" name="Freeform 86"/>
          <p:cNvSpPr>
            <a:spLocks/>
          </p:cNvSpPr>
          <p:nvPr/>
        </p:nvSpPr>
        <p:spPr bwMode="auto">
          <a:xfrm>
            <a:off x="3499486" y="3937456"/>
            <a:ext cx="1723634" cy="1645229"/>
          </a:xfrm>
          <a:custGeom>
            <a:avLst/>
            <a:gdLst/>
            <a:ahLst/>
            <a:cxnLst>
              <a:cxn ang="0">
                <a:pos x="1075" y="1571"/>
              </a:cxn>
              <a:cxn ang="0">
                <a:pos x="962" y="1396"/>
              </a:cxn>
              <a:cxn ang="0">
                <a:pos x="911" y="1345"/>
              </a:cxn>
              <a:cxn ang="0">
                <a:pos x="791" y="1309"/>
              </a:cxn>
              <a:cxn ang="0">
                <a:pos x="649" y="1342"/>
              </a:cxn>
              <a:cxn ang="0">
                <a:pos x="469" y="1406"/>
              </a:cxn>
              <a:cxn ang="0">
                <a:pos x="313" y="1247"/>
              </a:cxn>
              <a:cxn ang="0">
                <a:pos x="163" y="1024"/>
              </a:cxn>
              <a:cxn ang="0">
                <a:pos x="22" y="885"/>
              </a:cxn>
              <a:cxn ang="0">
                <a:pos x="49" y="837"/>
              </a:cxn>
              <a:cxn ang="0">
                <a:pos x="300" y="857"/>
              </a:cxn>
              <a:cxn ang="0">
                <a:pos x="503" y="867"/>
              </a:cxn>
              <a:cxn ang="0">
                <a:pos x="612" y="873"/>
              </a:cxn>
              <a:cxn ang="0">
                <a:pos x="630" y="753"/>
              </a:cxn>
              <a:cxn ang="0">
                <a:pos x="640" y="584"/>
              </a:cxn>
              <a:cxn ang="0">
                <a:pos x="647" y="486"/>
              </a:cxn>
              <a:cxn ang="0">
                <a:pos x="654" y="341"/>
              </a:cxn>
              <a:cxn ang="0">
                <a:pos x="659" y="256"/>
              </a:cxn>
              <a:cxn ang="0">
                <a:pos x="665" y="142"/>
              </a:cxn>
              <a:cxn ang="0">
                <a:pos x="818" y="6"/>
              </a:cxn>
              <a:cxn ang="0">
                <a:pos x="906" y="9"/>
              </a:cxn>
              <a:cxn ang="0">
                <a:pos x="1029" y="13"/>
              </a:cxn>
              <a:cxn ang="0">
                <a:pos x="1173" y="16"/>
              </a:cxn>
              <a:cxn ang="0">
                <a:pos x="1170" y="147"/>
              </a:cxn>
              <a:cxn ang="0">
                <a:pos x="1168" y="251"/>
              </a:cxn>
              <a:cxn ang="0">
                <a:pos x="1166" y="346"/>
              </a:cxn>
              <a:cxn ang="0">
                <a:pos x="1207" y="423"/>
              </a:cxn>
              <a:cxn ang="0">
                <a:pos x="1311" y="467"/>
              </a:cxn>
              <a:cxn ang="0">
                <a:pos x="1407" y="480"/>
              </a:cxn>
              <a:cxn ang="0">
                <a:pos x="1485" y="480"/>
              </a:cxn>
              <a:cxn ang="0">
                <a:pos x="1576" y="526"/>
              </a:cxn>
              <a:cxn ang="0">
                <a:pos x="1640" y="552"/>
              </a:cxn>
              <a:cxn ang="0">
                <a:pos x="1742" y="526"/>
              </a:cxn>
              <a:cxn ang="0">
                <a:pos x="1840" y="527"/>
              </a:cxn>
              <a:cxn ang="0">
                <a:pos x="1916" y="514"/>
              </a:cxn>
              <a:cxn ang="0">
                <a:pos x="1985" y="512"/>
              </a:cxn>
              <a:cxn ang="0">
                <a:pos x="2043" y="544"/>
              </a:cxn>
              <a:cxn ang="0">
                <a:pos x="2094" y="571"/>
              </a:cxn>
              <a:cxn ang="0">
                <a:pos x="2178" y="615"/>
              </a:cxn>
              <a:cxn ang="0">
                <a:pos x="2182" y="712"/>
              </a:cxn>
              <a:cxn ang="0">
                <a:pos x="2185" y="805"/>
              </a:cxn>
              <a:cxn ang="0">
                <a:pos x="2194" y="885"/>
              </a:cxn>
              <a:cxn ang="0">
                <a:pos x="2229" y="962"/>
              </a:cxn>
              <a:cxn ang="0">
                <a:pos x="2284" y="1097"/>
              </a:cxn>
              <a:cxn ang="0">
                <a:pos x="2263" y="1221"/>
              </a:cxn>
              <a:cxn ang="0">
                <a:pos x="2240" y="1295"/>
              </a:cxn>
              <a:cxn ang="0">
                <a:pos x="2152" y="1357"/>
              </a:cxn>
              <a:cxn ang="0">
                <a:pos x="2127" y="1362"/>
              </a:cxn>
              <a:cxn ang="0">
                <a:pos x="2050" y="1337"/>
              </a:cxn>
              <a:cxn ang="0">
                <a:pos x="2036" y="1362"/>
              </a:cxn>
              <a:cxn ang="0">
                <a:pos x="1972" y="1494"/>
              </a:cxn>
              <a:cxn ang="0">
                <a:pos x="1773" y="1610"/>
              </a:cxn>
              <a:cxn ang="0">
                <a:pos x="1659" y="1721"/>
              </a:cxn>
              <a:cxn ang="0">
                <a:pos x="1617" y="1861"/>
              </a:cxn>
              <a:cxn ang="0">
                <a:pos x="1573" y="2054"/>
              </a:cxn>
              <a:cxn ang="0">
                <a:pos x="1376" y="2005"/>
              </a:cxn>
              <a:cxn ang="0">
                <a:pos x="1244" y="1860"/>
              </a:cxn>
            </a:cxnLst>
            <a:rect l="0" t="0" r="r" b="b"/>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08" name="Freeform 87"/>
          <p:cNvSpPr>
            <a:spLocks/>
          </p:cNvSpPr>
          <p:nvPr/>
        </p:nvSpPr>
        <p:spPr bwMode="auto">
          <a:xfrm>
            <a:off x="5840413" y="3044825"/>
            <a:ext cx="381000" cy="649288"/>
          </a:xfrm>
          <a:custGeom>
            <a:avLst/>
            <a:gdLst>
              <a:gd name="T0" fmla="*/ 460 w 504"/>
              <a:gd name="T1" fmla="*/ 270 h 819"/>
              <a:gd name="T2" fmla="*/ 468 w 504"/>
              <a:gd name="T3" fmla="*/ 338 h 819"/>
              <a:gd name="T4" fmla="*/ 472 w 504"/>
              <a:gd name="T5" fmla="*/ 374 h 819"/>
              <a:gd name="T6" fmla="*/ 479 w 504"/>
              <a:gd name="T7" fmla="*/ 422 h 819"/>
              <a:gd name="T8" fmla="*/ 486 w 504"/>
              <a:gd name="T9" fmla="*/ 474 h 819"/>
              <a:gd name="T10" fmla="*/ 484 w 504"/>
              <a:gd name="T11" fmla="*/ 520 h 819"/>
              <a:gd name="T12" fmla="*/ 488 w 504"/>
              <a:gd name="T13" fmla="*/ 554 h 819"/>
              <a:gd name="T14" fmla="*/ 470 w 504"/>
              <a:gd name="T15" fmla="*/ 580 h 819"/>
              <a:gd name="T16" fmla="*/ 442 w 504"/>
              <a:gd name="T17" fmla="*/ 600 h 819"/>
              <a:gd name="T18" fmla="*/ 412 w 504"/>
              <a:gd name="T19" fmla="*/ 595 h 819"/>
              <a:gd name="T20" fmla="*/ 409 w 504"/>
              <a:gd name="T21" fmla="*/ 636 h 819"/>
              <a:gd name="T22" fmla="*/ 365 w 504"/>
              <a:gd name="T23" fmla="*/ 691 h 819"/>
              <a:gd name="T24" fmla="*/ 343 w 504"/>
              <a:gd name="T25" fmla="*/ 711 h 819"/>
              <a:gd name="T26" fmla="*/ 333 w 504"/>
              <a:gd name="T27" fmla="*/ 747 h 819"/>
              <a:gd name="T28" fmla="*/ 275 w 504"/>
              <a:gd name="T29" fmla="*/ 719 h 819"/>
              <a:gd name="T30" fmla="*/ 254 w 504"/>
              <a:gd name="T31" fmla="*/ 734 h 819"/>
              <a:gd name="T32" fmla="*/ 238 w 504"/>
              <a:gd name="T33" fmla="*/ 781 h 819"/>
              <a:gd name="T34" fmla="*/ 203 w 504"/>
              <a:gd name="T35" fmla="*/ 761 h 819"/>
              <a:gd name="T36" fmla="*/ 157 w 504"/>
              <a:gd name="T37" fmla="*/ 807 h 819"/>
              <a:gd name="T38" fmla="*/ 109 w 504"/>
              <a:gd name="T39" fmla="*/ 783 h 819"/>
              <a:gd name="T40" fmla="*/ 62 w 504"/>
              <a:gd name="T41" fmla="*/ 796 h 819"/>
              <a:gd name="T42" fmla="*/ 23 w 504"/>
              <a:gd name="T43" fmla="*/ 804 h 819"/>
              <a:gd name="T44" fmla="*/ 0 w 504"/>
              <a:gd name="T45" fmla="*/ 802 h 819"/>
              <a:gd name="T46" fmla="*/ 9 w 504"/>
              <a:gd name="T47" fmla="*/ 732 h 819"/>
              <a:gd name="T48" fmla="*/ 44 w 504"/>
              <a:gd name="T49" fmla="*/ 696 h 819"/>
              <a:gd name="T50" fmla="*/ 58 w 504"/>
              <a:gd name="T51" fmla="*/ 660 h 819"/>
              <a:gd name="T52" fmla="*/ 65 w 504"/>
              <a:gd name="T53" fmla="*/ 601 h 819"/>
              <a:gd name="T54" fmla="*/ 46 w 504"/>
              <a:gd name="T55" fmla="*/ 551 h 819"/>
              <a:gd name="T56" fmla="*/ 57 w 504"/>
              <a:gd name="T57" fmla="*/ 512 h 819"/>
              <a:gd name="T58" fmla="*/ 50 w 504"/>
              <a:gd name="T59" fmla="*/ 445 h 819"/>
              <a:gd name="T60" fmla="*/ 41 w 504"/>
              <a:gd name="T61" fmla="*/ 361 h 819"/>
              <a:gd name="T62" fmla="*/ 34 w 504"/>
              <a:gd name="T63" fmla="*/ 294 h 819"/>
              <a:gd name="T64" fmla="*/ 28 w 504"/>
              <a:gd name="T65" fmla="*/ 244 h 819"/>
              <a:gd name="T66" fmla="*/ 21 w 504"/>
              <a:gd name="T67" fmla="*/ 175 h 819"/>
              <a:gd name="T68" fmla="*/ 16 w 504"/>
              <a:gd name="T69" fmla="*/ 139 h 819"/>
              <a:gd name="T70" fmla="*/ 13 w 504"/>
              <a:gd name="T71" fmla="*/ 102 h 819"/>
              <a:gd name="T72" fmla="*/ 9 w 504"/>
              <a:gd name="T73" fmla="*/ 56 h 819"/>
              <a:gd name="T74" fmla="*/ 65 w 504"/>
              <a:gd name="T75" fmla="*/ 64 h 819"/>
              <a:gd name="T76" fmla="*/ 125 w 504"/>
              <a:gd name="T77" fmla="*/ 33 h 819"/>
              <a:gd name="T78" fmla="*/ 201 w 504"/>
              <a:gd name="T79" fmla="*/ 27 h 819"/>
              <a:gd name="T80" fmla="*/ 277 w 504"/>
              <a:gd name="T81" fmla="*/ 17 h 819"/>
              <a:gd name="T82" fmla="*/ 335 w 504"/>
              <a:gd name="T83" fmla="*/ 10 h 819"/>
              <a:gd name="T84" fmla="*/ 361 w 504"/>
              <a:gd name="T85" fmla="*/ 7 h 819"/>
              <a:gd name="T86" fmla="*/ 421 w 504"/>
              <a:gd name="T87" fmla="*/ 0 h 819"/>
              <a:gd name="T88" fmla="*/ 431 w 504"/>
              <a:gd name="T89" fmla="*/ 76 h 819"/>
              <a:gd name="T90" fmla="*/ 438 w 504"/>
              <a:gd name="T91" fmla="*/ 123 h 819"/>
              <a:gd name="T92" fmla="*/ 445 w 504"/>
              <a:gd name="T93" fmla="*/ 170 h 819"/>
              <a:gd name="T94" fmla="*/ 453 w 504"/>
              <a:gd name="T95" fmla="*/ 229 h 8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819"/>
              <a:gd name="T146" fmla="*/ 504 w 504"/>
              <a:gd name="T147" fmla="*/ 819 h 8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noFill/>
          <a:ln w="9525">
            <a:noFill/>
            <a:round/>
            <a:headEnd/>
            <a:tailEnd/>
          </a:ln>
        </p:spPr>
        <p:txBody>
          <a:bodyPr/>
          <a:lstStyle/>
          <a:p>
            <a:endParaRPr lang="en-US">
              <a:latin typeface="Calibri" pitchFamily="34" charset="0"/>
            </a:endParaRPr>
          </a:p>
        </p:txBody>
      </p:sp>
      <p:sp>
        <p:nvSpPr>
          <p:cNvPr id="510" name="Freeform 88"/>
          <p:cNvSpPr>
            <a:spLocks/>
          </p:cNvSpPr>
          <p:nvPr/>
        </p:nvSpPr>
        <p:spPr bwMode="auto">
          <a:xfrm>
            <a:off x="5839918" y="3044929"/>
            <a:ext cx="380924" cy="648813"/>
          </a:xfrm>
          <a:custGeom>
            <a:avLst/>
            <a:gdLst/>
            <a:ahLst/>
            <a:cxnLst>
              <a:cxn ang="0">
                <a:pos x="460" y="270"/>
              </a:cxn>
              <a:cxn ang="0">
                <a:pos x="468" y="338"/>
              </a:cxn>
              <a:cxn ang="0">
                <a:pos x="472" y="374"/>
              </a:cxn>
              <a:cxn ang="0">
                <a:pos x="479" y="422"/>
              </a:cxn>
              <a:cxn ang="0">
                <a:pos x="486" y="474"/>
              </a:cxn>
              <a:cxn ang="0">
                <a:pos x="484" y="520"/>
              </a:cxn>
              <a:cxn ang="0">
                <a:pos x="488" y="554"/>
              </a:cxn>
              <a:cxn ang="0">
                <a:pos x="470" y="580"/>
              </a:cxn>
              <a:cxn ang="0">
                <a:pos x="442" y="600"/>
              </a:cxn>
              <a:cxn ang="0">
                <a:pos x="412" y="595"/>
              </a:cxn>
              <a:cxn ang="0">
                <a:pos x="409" y="636"/>
              </a:cxn>
              <a:cxn ang="0">
                <a:pos x="365" y="691"/>
              </a:cxn>
              <a:cxn ang="0">
                <a:pos x="343" y="711"/>
              </a:cxn>
              <a:cxn ang="0">
                <a:pos x="333" y="747"/>
              </a:cxn>
              <a:cxn ang="0">
                <a:pos x="275" y="719"/>
              </a:cxn>
              <a:cxn ang="0">
                <a:pos x="254" y="734"/>
              </a:cxn>
              <a:cxn ang="0">
                <a:pos x="238" y="781"/>
              </a:cxn>
              <a:cxn ang="0">
                <a:pos x="203" y="761"/>
              </a:cxn>
              <a:cxn ang="0">
                <a:pos x="157" y="807"/>
              </a:cxn>
              <a:cxn ang="0">
                <a:pos x="109" y="783"/>
              </a:cxn>
              <a:cxn ang="0">
                <a:pos x="62" y="796"/>
              </a:cxn>
              <a:cxn ang="0">
                <a:pos x="23" y="804"/>
              </a:cxn>
              <a:cxn ang="0">
                <a:pos x="0" y="802"/>
              </a:cxn>
              <a:cxn ang="0">
                <a:pos x="9" y="732"/>
              </a:cxn>
              <a:cxn ang="0">
                <a:pos x="44" y="696"/>
              </a:cxn>
              <a:cxn ang="0">
                <a:pos x="58" y="660"/>
              </a:cxn>
              <a:cxn ang="0">
                <a:pos x="65" y="601"/>
              </a:cxn>
              <a:cxn ang="0">
                <a:pos x="46" y="551"/>
              </a:cxn>
              <a:cxn ang="0">
                <a:pos x="57" y="512"/>
              </a:cxn>
              <a:cxn ang="0">
                <a:pos x="50" y="445"/>
              </a:cxn>
              <a:cxn ang="0">
                <a:pos x="41" y="361"/>
              </a:cxn>
              <a:cxn ang="0">
                <a:pos x="34" y="294"/>
              </a:cxn>
              <a:cxn ang="0">
                <a:pos x="28" y="244"/>
              </a:cxn>
              <a:cxn ang="0">
                <a:pos x="21" y="175"/>
              </a:cxn>
              <a:cxn ang="0">
                <a:pos x="16" y="139"/>
              </a:cxn>
              <a:cxn ang="0">
                <a:pos x="13" y="102"/>
              </a:cxn>
              <a:cxn ang="0">
                <a:pos x="9" y="56"/>
              </a:cxn>
              <a:cxn ang="0">
                <a:pos x="65" y="64"/>
              </a:cxn>
              <a:cxn ang="0">
                <a:pos x="125" y="33"/>
              </a:cxn>
              <a:cxn ang="0">
                <a:pos x="201" y="27"/>
              </a:cxn>
              <a:cxn ang="0">
                <a:pos x="277" y="17"/>
              </a:cxn>
              <a:cxn ang="0">
                <a:pos x="335" y="10"/>
              </a:cxn>
              <a:cxn ang="0">
                <a:pos x="361" y="7"/>
              </a:cxn>
              <a:cxn ang="0">
                <a:pos x="421" y="0"/>
              </a:cxn>
              <a:cxn ang="0">
                <a:pos x="431" y="76"/>
              </a:cxn>
              <a:cxn ang="0">
                <a:pos x="438" y="123"/>
              </a:cxn>
              <a:cxn ang="0">
                <a:pos x="445" y="170"/>
              </a:cxn>
              <a:cxn ang="0">
                <a:pos x="453" y="229"/>
              </a:cxn>
            </a:cxnLst>
            <a:rect l="0" t="0" r="r" b="b"/>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511" name="Freeform 89"/>
          <p:cNvSpPr>
            <a:spLocks/>
          </p:cNvSpPr>
          <p:nvPr/>
        </p:nvSpPr>
        <p:spPr bwMode="auto">
          <a:xfrm>
            <a:off x="5696826" y="3444148"/>
            <a:ext cx="892526" cy="464558"/>
          </a:xfrm>
          <a:custGeom>
            <a:avLst/>
            <a:gdLst/>
            <a:ahLst/>
            <a:cxnLst>
              <a:cxn ang="0">
                <a:pos x="811" y="485"/>
              </a:cxn>
              <a:cxn ang="0">
                <a:pos x="741" y="492"/>
              </a:cxn>
              <a:cxn ang="0">
                <a:pos x="699" y="492"/>
              </a:cxn>
              <a:cxn ang="0">
                <a:pos x="671" y="497"/>
              </a:cxn>
              <a:cxn ang="0">
                <a:pos x="618" y="505"/>
              </a:cxn>
              <a:cxn ang="0">
                <a:pos x="562" y="508"/>
              </a:cxn>
              <a:cxn ang="0">
                <a:pos x="509" y="510"/>
              </a:cxn>
              <a:cxn ang="0">
                <a:pos x="467" y="515"/>
              </a:cxn>
              <a:cxn ang="0">
                <a:pos x="431" y="518"/>
              </a:cxn>
              <a:cxn ang="0">
                <a:pos x="375" y="526"/>
              </a:cxn>
              <a:cxn ang="0">
                <a:pos x="319" y="531"/>
              </a:cxn>
              <a:cxn ang="0">
                <a:pos x="255" y="538"/>
              </a:cxn>
              <a:cxn ang="0">
                <a:pos x="222" y="543"/>
              </a:cxn>
              <a:cxn ang="0">
                <a:pos x="153" y="574"/>
              </a:cxn>
              <a:cxn ang="0">
                <a:pos x="109" y="577"/>
              </a:cxn>
              <a:cxn ang="0">
                <a:pos x="74" y="579"/>
              </a:cxn>
              <a:cxn ang="0">
                <a:pos x="5" y="562"/>
              </a:cxn>
              <a:cxn ang="0">
                <a:pos x="39" y="554"/>
              </a:cxn>
              <a:cxn ang="0">
                <a:pos x="42" y="510"/>
              </a:cxn>
              <a:cxn ang="0">
                <a:pos x="41" y="489"/>
              </a:cxn>
              <a:cxn ang="0">
                <a:pos x="37" y="466"/>
              </a:cxn>
              <a:cxn ang="0">
                <a:pos x="120" y="454"/>
              </a:cxn>
              <a:cxn ang="0">
                <a:pos x="150" y="451"/>
              </a:cxn>
              <a:cxn ang="0">
                <a:pos x="155" y="397"/>
              </a:cxn>
              <a:cxn ang="0">
                <a:pos x="203" y="373"/>
              </a:cxn>
              <a:cxn ang="0">
                <a:pos x="189" y="334"/>
              </a:cxn>
              <a:cxn ang="0">
                <a:pos x="217" y="294"/>
              </a:cxn>
              <a:cxn ang="0">
                <a:pos x="266" y="304"/>
              </a:cxn>
              <a:cxn ang="0">
                <a:pos x="303" y="278"/>
              </a:cxn>
              <a:cxn ang="0">
                <a:pos x="364" y="275"/>
              </a:cxn>
              <a:cxn ang="0">
                <a:pos x="405" y="273"/>
              </a:cxn>
              <a:cxn ang="0">
                <a:pos x="440" y="244"/>
              </a:cxn>
              <a:cxn ang="0">
                <a:pos x="445" y="227"/>
              </a:cxn>
              <a:cxn ang="0">
                <a:pos x="475" y="224"/>
              </a:cxn>
              <a:cxn ang="0">
                <a:pos x="530" y="242"/>
              </a:cxn>
              <a:cxn ang="0">
                <a:pos x="542" y="193"/>
              </a:cxn>
              <a:cxn ang="0">
                <a:pos x="570" y="164"/>
              </a:cxn>
              <a:cxn ang="0">
                <a:pos x="599" y="121"/>
              </a:cxn>
              <a:cxn ang="0">
                <a:pos x="609" y="90"/>
              </a:cxn>
              <a:cxn ang="0">
                <a:pos x="644" y="90"/>
              </a:cxn>
              <a:cxn ang="0">
                <a:pos x="681" y="69"/>
              </a:cxn>
              <a:cxn ang="0">
                <a:pos x="678" y="45"/>
              </a:cxn>
              <a:cxn ang="0">
                <a:pos x="681" y="9"/>
              </a:cxn>
              <a:cxn ang="0">
                <a:pos x="715" y="10"/>
              </a:cxn>
              <a:cxn ang="0">
                <a:pos x="762" y="15"/>
              </a:cxn>
              <a:cxn ang="0">
                <a:pos x="782" y="51"/>
              </a:cxn>
              <a:cxn ang="0">
                <a:pos x="820" y="54"/>
              </a:cxn>
              <a:cxn ang="0">
                <a:pos x="864" y="74"/>
              </a:cxn>
              <a:cxn ang="0">
                <a:pos x="880" y="76"/>
              </a:cxn>
              <a:cxn ang="0">
                <a:pos x="938" y="76"/>
              </a:cxn>
              <a:cxn ang="0">
                <a:pos x="975" y="46"/>
              </a:cxn>
              <a:cxn ang="0">
                <a:pos x="1024" y="71"/>
              </a:cxn>
              <a:cxn ang="0">
                <a:pos x="1056" y="103"/>
              </a:cxn>
              <a:cxn ang="0">
                <a:pos x="1084" y="172"/>
              </a:cxn>
              <a:cxn ang="0">
                <a:pos x="1100" y="198"/>
              </a:cxn>
              <a:cxn ang="0">
                <a:pos x="1156" y="245"/>
              </a:cxn>
              <a:cxn ang="0">
                <a:pos x="1151" y="286"/>
              </a:cxn>
              <a:cxn ang="0">
                <a:pos x="1098" y="327"/>
              </a:cxn>
              <a:cxn ang="0">
                <a:pos x="1074" y="366"/>
              </a:cxn>
              <a:cxn ang="0">
                <a:pos x="1019" y="428"/>
              </a:cxn>
              <a:cxn ang="0">
                <a:pos x="935" y="468"/>
              </a:cxn>
              <a:cxn ang="0">
                <a:pos x="884" y="476"/>
              </a:cxn>
              <a:cxn ang="0">
                <a:pos x="847" y="481"/>
              </a:cxn>
            </a:cxnLst>
            <a:rect l="0" t="0" r="r" b="b"/>
            <a:pathLst>
              <a:path w="1181" h="587">
                <a:moveTo>
                  <a:pt x="847" y="481"/>
                </a:moveTo>
                <a:lnTo>
                  <a:pt x="843" y="481"/>
                </a:lnTo>
                <a:lnTo>
                  <a:pt x="841" y="481"/>
                </a:lnTo>
                <a:lnTo>
                  <a:pt x="811" y="485"/>
                </a:lnTo>
                <a:lnTo>
                  <a:pt x="796" y="487"/>
                </a:lnTo>
                <a:lnTo>
                  <a:pt x="755" y="490"/>
                </a:lnTo>
                <a:lnTo>
                  <a:pt x="755" y="490"/>
                </a:lnTo>
                <a:lnTo>
                  <a:pt x="741" y="492"/>
                </a:lnTo>
                <a:lnTo>
                  <a:pt x="729" y="492"/>
                </a:lnTo>
                <a:lnTo>
                  <a:pt x="723" y="492"/>
                </a:lnTo>
                <a:lnTo>
                  <a:pt x="720" y="492"/>
                </a:lnTo>
                <a:lnTo>
                  <a:pt x="699" y="492"/>
                </a:lnTo>
                <a:lnTo>
                  <a:pt x="674" y="495"/>
                </a:lnTo>
                <a:lnTo>
                  <a:pt x="672" y="495"/>
                </a:lnTo>
                <a:lnTo>
                  <a:pt x="671" y="495"/>
                </a:lnTo>
                <a:lnTo>
                  <a:pt x="671" y="497"/>
                </a:lnTo>
                <a:lnTo>
                  <a:pt x="665" y="497"/>
                </a:lnTo>
                <a:lnTo>
                  <a:pt x="650" y="500"/>
                </a:lnTo>
                <a:lnTo>
                  <a:pt x="639" y="502"/>
                </a:lnTo>
                <a:lnTo>
                  <a:pt x="618" y="505"/>
                </a:lnTo>
                <a:lnTo>
                  <a:pt x="591" y="505"/>
                </a:lnTo>
                <a:lnTo>
                  <a:pt x="584" y="507"/>
                </a:lnTo>
                <a:lnTo>
                  <a:pt x="574" y="507"/>
                </a:lnTo>
                <a:lnTo>
                  <a:pt x="562" y="508"/>
                </a:lnTo>
                <a:lnTo>
                  <a:pt x="556" y="508"/>
                </a:lnTo>
                <a:lnTo>
                  <a:pt x="535" y="510"/>
                </a:lnTo>
                <a:lnTo>
                  <a:pt x="525" y="510"/>
                </a:lnTo>
                <a:lnTo>
                  <a:pt x="509" y="510"/>
                </a:lnTo>
                <a:lnTo>
                  <a:pt x="502" y="510"/>
                </a:lnTo>
                <a:lnTo>
                  <a:pt x="489" y="512"/>
                </a:lnTo>
                <a:lnTo>
                  <a:pt x="475" y="513"/>
                </a:lnTo>
                <a:lnTo>
                  <a:pt x="467" y="515"/>
                </a:lnTo>
                <a:lnTo>
                  <a:pt x="465" y="518"/>
                </a:lnTo>
                <a:lnTo>
                  <a:pt x="461" y="513"/>
                </a:lnTo>
                <a:lnTo>
                  <a:pt x="442" y="517"/>
                </a:lnTo>
                <a:lnTo>
                  <a:pt x="431" y="518"/>
                </a:lnTo>
                <a:lnTo>
                  <a:pt x="421" y="518"/>
                </a:lnTo>
                <a:lnTo>
                  <a:pt x="414" y="520"/>
                </a:lnTo>
                <a:lnTo>
                  <a:pt x="384" y="523"/>
                </a:lnTo>
                <a:lnTo>
                  <a:pt x="375" y="526"/>
                </a:lnTo>
                <a:lnTo>
                  <a:pt x="373" y="526"/>
                </a:lnTo>
                <a:lnTo>
                  <a:pt x="352" y="526"/>
                </a:lnTo>
                <a:lnTo>
                  <a:pt x="338" y="530"/>
                </a:lnTo>
                <a:lnTo>
                  <a:pt x="319" y="531"/>
                </a:lnTo>
                <a:lnTo>
                  <a:pt x="303" y="533"/>
                </a:lnTo>
                <a:lnTo>
                  <a:pt x="289" y="534"/>
                </a:lnTo>
                <a:lnTo>
                  <a:pt x="282" y="534"/>
                </a:lnTo>
                <a:lnTo>
                  <a:pt x="255" y="538"/>
                </a:lnTo>
                <a:lnTo>
                  <a:pt x="255" y="533"/>
                </a:lnTo>
                <a:lnTo>
                  <a:pt x="218" y="533"/>
                </a:lnTo>
                <a:lnTo>
                  <a:pt x="220" y="538"/>
                </a:lnTo>
                <a:lnTo>
                  <a:pt x="222" y="543"/>
                </a:lnTo>
                <a:lnTo>
                  <a:pt x="224" y="569"/>
                </a:lnTo>
                <a:lnTo>
                  <a:pt x="189" y="570"/>
                </a:lnTo>
                <a:lnTo>
                  <a:pt x="173" y="572"/>
                </a:lnTo>
                <a:lnTo>
                  <a:pt x="153" y="574"/>
                </a:lnTo>
                <a:lnTo>
                  <a:pt x="152" y="574"/>
                </a:lnTo>
                <a:lnTo>
                  <a:pt x="148" y="574"/>
                </a:lnTo>
                <a:lnTo>
                  <a:pt x="145" y="574"/>
                </a:lnTo>
                <a:lnTo>
                  <a:pt x="109" y="577"/>
                </a:lnTo>
                <a:lnTo>
                  <a:pt x="101" y="579"/>
                </a:lnTo>
                <a:lnTo>
                  <a:pt x="99" y="579"/>
                </a:lnTo>
                <a:lnTo>
                  <a:pt x="97" y="579"/>
                </a:lnTo>
                <a:lnTo>
                  <a:pt x="74" y="579"/>
                </a:lnTo>
                <a:lnTo>
                  <a:pt x="20" y="582"/>
                </a:lnTo>
                <a:lnTo>
                  <a:pt x="14" y="583"/>
                </a:lnTo>
                <a:lnTo>
                  <a:pt x="0" y="587"/>
                </a:lnTo>
                <a:lnTo>
                  <a:pt x="5" y="562"/>
                </a:lnTo>
                <a:lnTo>
                  <a:pt x="9" y="561"/>
                </a:lnTo>
                <a:lnTo>
                  <a:pt x="14" y="559"/>
                </a:lnTo>
                <a:lnTo>
                  <a:pt x="28" y="570"/>
                </a:lnTo>
                <a:lnTo>
                  <a:pt x="39" y="554"/>
                </a:lnTo>
                <a:lnTo>
                  <a:pt x="34" y="534"/>
                </a:lnTo>
                <a:lnTo>
                  <a:pt x="44" y="533"/>
                </a:lnTo>
                <a:lnTo>
                  <a:pt x="44" y="526"/>
                </a:lnTo>
                <a:lnTo>
                  <a:pt x="42" y="510"/>
                </a:lnTo>
                <a:lnTo>
                  <a:pt x="42" y="507"/>
                </a:lnTo>
                <a:lnTo>
                  <a:pt x="46" y="495"/>
                </a:lnTo>
                <a:lnTo>
                  <a:pt x="46" y="494"/>
                </a:lnTo>
                <a:lnTo>
                  <a:pt x="41" y="489"/>
                </a:lnTo>
                <a:lnTo>
                  <a:pt x="34" y="485"/>
                </a:lnTo>
                <a:lnTo>
                  <a:pt x="30" y="477"/>
                </a:lnTo>
                <a:lnTo>
                  <a:pt x="32" y="472"/>
                </a:lnTo>
                <a:lnTo>
                  <a:pt x="37" y="466"/>
                </a:lnTo>
                <a:lnTo>
                  <a:pt x="57" y="440"/>
                </a:lnTo>
                <a:lnTo>
                  <a:pt x="67" y="438"/>
                </a:lnTo>
                <a:lnTo>
                  <a:pt x="99" y="450"/>
                </a:lnTo>
                <a:lnTo>
                  <a:pt x="120" y="454"/>
                </a:lnTo>
                <a:lnTo>
                  <a:pt x="129" y="463"/>
                </a:lnTo>
                <a:lnTo>
                  <a:pt x="139" y="464"/>
                </a:lnTo>
                <a:lnTo>
                  <a:pt x="143" y="463"/>
                </a:lnTo>
                <a:lnTo>
                  <a:pt x="150" y="451"/>
                </a:lnTo>
                <a:lnTo>
                  <a:pt x="136" y="428"/>
                </a:lnTo>
                <a:lnTo>
                  <a:pt x="148" y="394"/>
                </a:lnTo>
                <a:lnTo>
                  <a:pt x="153" y="396"/>
                </a:lnTo>
                <a:lnTo>
                  <a:pt x="155" y="397"/>
                </a:lnTo>
                <a:lnTo>
                  <a:pt x="157" y="396"/>
                </a:lnTo>
                <a:lnTo>
                  <a:pt x="173" y="386"/>
                </a:lnTo>
                <a:lnTo>
                  <a:pt x="194" y="381"/>
                </a:lnTo>
                <a:lnTo>
                  <a:pt x="203" y="373"/>
                </a:lnTo>
                <a:lnTo>
                  <a:pt x="192" y="361"/>
                </a:lnTo>
                <a:lnTo>
                  <a:pt x="190" y="360"/>
                </a:lnTo>
                <a:lnTo>
                  <a:pt x="185" y="352"/>
                </a:lnTo>
                <a:lnTo>
                  <a:pt x="189" y="334"/>
                </a:lnTo>
                <a:lnTo>
                  <a:pt x="203" y="316"/>
                </a:lnTo>
                <a:lnTo>
                  <a:pt x="206" y="316"/>
                </a:lnTo>
                <a:lnTo>
                  <a:pt x="215" y="299"/>
                </a:lnTo>
                <a:lnTo>
                  <a:pt x="217" y="294"/>
                </a:lnTo>
                <a:lnTo>
                  <a:pt x="224" y="288"/>
                </a:lnTo>
                <a:lnTo>
                  <a:pt x="245" y="294"/>
                </a:lnTo>
                <a:lnTo>
                  <a:pt x="252" y="291"/>
                </a:lnTo>
                <a:lnTo>
                  <a:pt x="266" y="304"/>
                </a:lnTo>
                <a:lnTo>
                  <a:pt x="264" y="285"/>
                </a:lnTo>
                <a:lnTo>
                  <a:pt x="291" y="278"/>
                </a:lnTo>
                <a:lnTo>
                  <a:pt x="299" y="278"/>
                </a:lnTo>
                <a:lnTo>
                  <a:pt x="303" y="278"/>
                </a:lnTo>
                <a:lnTo>
                  <a:pt x="315" y="285"/>
                </a:lnTo>
                <a:lnTo>
                  <a:pt x="322" y="288"/>
                </a:lnTo>
                <a:lnTo>
                  <a:pt x="347" y="304"/>
                </a:lnTo>
                <a:lnTo>
                  <a:pt x="364" y="275"/>
                </a:lnTo>
                <a:lnTo>
                  <a:pt x="368" y="273"/>
                </a:lnTo>
                <a:lnTo>
                  <a:pt x="384" y="263"/>
                </a:lnTo>
                <a:lnTo>
                  <a:pt x="393" y="257"/>
                </a:lnTo>
                <a:lnTo>
                  <a:pt x="405" y="273"/>
                </a:lnTo>
                <a:lnTo>
                  <a:pt x="421" y="278"/>
                </a:lnTo>
                <a:lnTo>
                  <a:pt x="421" y="285"/>
                </a:lnTo>
                <a:lnTo>
                  <a:pt x="430" y="278"/>
                </a:lnTo>
                <a:lnTo>
                  <a:pt x="440" y="244"/>
                </a:lnTo>
                <a:lnTo>
                  <a:pt x="442" y="244"/>
                </a:lnTo>
                <a:lnTo>
                  <a:pt x="447" y="232"/>
                </a:lnTo>
                <a:lnTo>
                  <a:pt x="445" y="231"/>
                </a:lnTo>
                <a:lnTo>
                  <a:pt x="445" y="227"/>
                </a:lnTo>
                <a:lnTo>
                  <a:pt x="461" y="224"/>
                </a:lnTo>
                <a:lnTo>
                  <a:pt x="458" y="214"/>
                </a:lnTo>
                <a:lnTo>
                  <a:pt x="465" y="214"/>
                </a:lnTo>
                <a:lnTo>
                  <a:pt x="475" y="224"/>
                </a:lnTo>
                <a:lnTo>
                  <a:pt x="482" y="239"/>
                </a:lnTo>
                <a:lnTo>
                  <a:pt x="521" y="244"/>
                </a:lnTo>
                <a:lnTo>
                  <a:pt x="525" y="244"/>
                </a:lnTo>
                <a:lnTo>
                  <a:pt x="530" y="242"/>
                </a:lnTo>
                <a:lnTo>
                  <a:pt x="530" y="240"/>
                </a:lnTo>
                <a:lnTo>
                  <a:pt x="535" y="218"/>
                </a:lnTo>
                <a:lnTo>
                  <a:pt x="535" y="206"/>
                </a:lnTo>
                <a:lnTo>
                  <a:pt x="542" y="193"/>
                </a:lnTo>
                <a:lnTo>
                  <a:pt x="549" y="185"/>
                </a:lnTo>
                <a:lnTo>
                  <a:pt x="553" y="185"/>
                </a:lnTo>
                <a:lnTo>
                  <a:pt x="556" y="188"/>
                </a:lnTo>
                <a:lnTo>
                  <a:pt x="570" y="164"/>
                </a:lnTo>
                <a:lnTo>
                  <a:pt x="572" y="157"/>
                </a:lnTo>
                <a:lnTo>
                  <a:pt x="591" y="143"/>
                </a:lnTo>
                <a:lnTo>
                  <a:pt x="599" y="133"/>
                </a:lnTo>
                <a:lnTo>
                  <a:pt x="599" y="121"/>
                </a:lnTo>
                <a:lnTo>
                  <a:pt x="599" y="120"/>
                </a:lnTo>
                <a:lnTo>
                  <a:pt x="597" y="113"/>
                </a:lnTo>
                <a:lnTo>
                  <a:pt x="604" y="90"/>
                </a:lnTo>
                <a:lnTo>
                  <a:pt x="609" y="90"/>
                </a:lnTo>
                <a:lnTo>
                  <a:pt x="621" y="89"/>
                </a:lnTo>
                <a:lnTo>
                  <a:pt x="623" y="89"/>
                </a:lnTo>
                <a:lnTo>
                  <a:pt x="632" y="95"/>
                </a:lnTo>
                <a:lnTo>
                  <a:pt x="644" y="90"/>
                </a:lnTo>
                <a:lnTo>
                  <a:pt x="653" y="82"/>
                </a:lnTo>
                <a:lnTo>
                  <a:pt x="658" y="79"/>
                </a:lnTo>
                <a:lnTo>
                  <a:pt x="662" y="76"/>
                </a:lnTo>
                <a:lnTo>
                  <a:pt x="681" y="69"/>
                </a:lnTo>
                <a:lnTo>
                  <a:pt x="692" y="56"/>
                </a:lnTo>
                <a:lnTo>
                  <a:pt x="694" y="53"/>
                </a:lnTo>
                <a:lnTo>
                  <a:pt x="678" y="49"/>
                </a:lnTo>
                <a:lnTo>
                  <a:pt x="678" y="45"/>
                </a:lnTo>
                <a:lnTo>
                  <a:pt x="681" y="30"/>
                </a:lnTo>
                <a:lnTo>
                  <a:pt x="674" y="25"/>
                </a:lnTo>
                <a:lnTo>
                  <a:pt x="674" y="15"/>
                </a:lnTo>
                <a:lnTo>
                  <a:pt x="681" y="9"/>
                </a:lnTo>
                <a:lnTo>
                  <a:pt x="687" y="5"/>
                </a:lnTo>
                <a:lnTo>
                  <a:pt x="692" y="0"/>
                </a:lnTo>
                <a:lnTo>
                  <a:pt x="713" y="10"/>
                </a:lnTo>
                <a:lnTo>
                  <a:pt x="715" y="10"/>
                </a:lnTo>
                <a:lnTo>
                  <a:pt x="732" y="5"/>
                </a:lnTo>
                <a:lnTo>
                  <a:pt x="732" y="2"/>
                </a:lnTo>
                <a:lnTo>
                  <a:pt x="753" y="12"/>
                </a:lnTo>
                <a:lnTo>
                  <a:pt x="762" y="15"/>
                </a:lnTo>
                <a:lnTo>
                  <a:pt x="771" y="30"/>
                </a:lnTo>
                <a:lnTo>
                  <a:pt x="775" y="33"/>
                </a:lnTo>
                <a:lnTo>
                  <a:pt x="780" y="43"/>
                </a:lnTo>
                <a:lnTo>
                  <a:pt x="782" y="51"/>
                </a:lnTo>
                <a:lnTo>
                  <a:pt x="783" y="51"/>
                </a:lnTo>
                <a:lnTo>
                  <a:pt x="801" y="58"/>
                </a:lnTo>
                <a:lnTo>
                  <a:pt x="811" y="58"/>
                </a:lnTo>
                <a:lnTo>
                  <a:pt x="820" y="54"/>
                </a:lnTo>
                <a:lnTo>
                  <a:pt x="820" y="54"/>
                </a:lnTo>
                <a:lnTo>
                  <a:pt x="834" y="56"/>
                </a:lnTo>
                <a:lnTo>
                  <a:pt x="845" y="58"/>
                </a:lnTo>
                <a:lnTo>
                  <a:pt x="864" y="74"/>
                </a:lnTo>
                <a:lnTo>
                  <a:pt x="871" y="76"/>
                </a:lnTo>
                <a:lnTo>
                  <a:pt x="871" y="77"/>
                </a:lnTo>
                <a:lnTo>
                  <a:pt x="873" y="77"/>
                </a:lnTo>
                <a:lnTo>
                  <a:pt x="880" y="76"/>
                </a:lnTo>
                <a:lnTo>
                  <a:pt x="884" y="67"/>
                </a:lnTo>
                <a:lnTo>
                  <a:pt x="898" y="61"/>
                </a:lnTo>
                <a:lnTo>
                  <a:pt x="922" y="64"/>
                </a:lnTo>
                <a:lnTo>
                  <a:pt x="938" y="76"/>
                </a:lnTo>
                <a:lnTo>
                  <a:pt x="940" y="71"/>
                </a:lnTo>
                <a:lnTo>
                  <a:pt x="945" y="69"/>
                </a:lnTo>
                <a:lnTo>
                  <a:pt x="959" y="67"/>
                </a:lnTo>
                <a:lnTo>
                  <a:pt x="975" y="46"/>
                </a:lnTo>
                <a:lnTo>
                  <a:pt x="998" y="36"/>
                </a:lnTo>
                <a:lnTo>
                  <a:pt x="1005" y="61"/>
                </a:lnTo>
                <a:lnTo>
                  <a:pt x="1014" y="71"/>
                </a:lnTo>
                <a:lnTo>
                  <a:pt x="1024" y="71"/>
                </a:lnTo>
                <a:lnTo>
                  <a:pt x="1040" y="79"/>
                </a:lnTo>
                <a:lnTo>
                  <a:pt x="1046" y="84"/>
                </a:lnTo>
                <a:lnTo>
                  <a:pt x="1053" y="94"/>
                </a:lnTo>
                <a:lnTo>
                  <a:pt x="1056" y="103"/>
                </a:lnTo>
                <a:lnTo>
                  <a:pt x="1061" y="128"/>
                </a:lnTo>
                <a:lnTo>
                  <a:pt x="1056" y="128"/>
                </a:lnTo>
                <a:lnTo>
                  <a:pt x="1056" y="151"/>
                </a:lnTo>
                <a:lnTo>
                  <a:pt x="1084" y="172"/>
                </a:lnTo>
                <a:lnTo>
                  <a:pt x="1084" y="183"/>
                </a:lnTo>
                <a:lnTo>
                  <a:pt x="1084" y="185"/>
                </a:lnTo>
                <a:lnTo>
                  <a:pt x="1098" y="195"/>
                </a:lnTo>
                <a:lnTo>
                  <a:pt x="1100" y="198"/>
                </a:lnTo>
                <a:lnTo>
                  <a:pt x="1109" y="209"/>
                </a:lnTo>
                <a:lnTo>
                  <a:pt x="1118" y="218"/>
                </a:lnTo>
                <a:lnTo>
                  <a:pt x="1116" y="219"/>
                </a:lnTo>
                <a:lnTo>
                  <a:pt x="1156" y="245"/>
                </a:lnTo>
                <a:lnTo>
                  <a:pt x="1156" y="249"/>
                </a:lnTo>
                <a:lnTo>
                  <a:pt x="1181" y="249"/>
                </a:lnTo>
                <a:lnTo>
                  <a:pt x="1167" y="267"/>
                </a:lnTo>
                <a:lnTo>
                  <a:pt x="1151" y="286"/>
                </a:lnTo>
                <a:lnTo>
                  <a:pt x="1134" y="304"/>
                </a:lnTo>
                <a:lnTo>
                  <a:pt x="1125" y="312"/>
                </a:lnTo>
                <a:lnTo>
                  <a:pt x="1116" y="317"/>
                </a:lnTo>
                <a:lnTo>
                  <a:pt x="1098" y="327"/>
                </a:lnTo>
                <a:lnTo>
                  <a:pt x="1097" y="329"/>
                </a:lnTo>
                <a:lnTo>
                  <a:pt x="1097" y="329"/>
                </a:lnTo>
                <a:lnTo>
                  <a:pt x="1075" y="347"/>
                </a:lnTo>
                <a:lnTo>
                  <a:pt x="1074" y="366"/>
                </a:lnTo>
                <a:lnTo>
                  <a:pt x="1054" y="379"/>
                </a:lnTo>
                <a:lnTo>
                  <a:pt x="1056" y="394"/>
                </a:lnTo>
                <a:lnTo>
                  <a:pt x="1019" y="420"/>
                </a:lnTo>
                <a:lnTo>
                  <a:pt x="1019" y="428"/>
                </a:lnTo>
                <a:lnTo>
                  <a:pt x="968" y="451"/>
                </a:lnTo>
                <a:lnTo>
                  <a:pt x="963" y="451"/>
                </a:lnTo>
                <a:lnTo>
                  <a:pt x="942" y="463"/>
                </a:lnTo>
                <a:lnTo>
                  <a:pt x="935" y="468"/>
                </a:lnTo>
                <a:lnTo>
                  <a:pt x="935" y="471"/>
                </a:lnTo>
                <a:lnTo>
                  <a:pt x="917" y="474"/>
                </a:lnTo>
                <a:lnTo>
                  <a:pt x="894" y="476"/>
                </a:lnTo>
                <a:lnTo>
                  <a:pt x="884" y="476"/>
                </a:lnTo>
                <a:lnTo>
                  <a:pt x="882" y="477"/>
                </a:lnTo>
                <a:lnTo>
                  <a:pt x="870" y="479"/>
                </a:lnTo>
                <a:lnTo>
                  <a:pt x="848" y="481"/>
                </a:lnTo>
                <a:lnTo>
                  <a:pt x="847" y="481"/>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15" name="Freeform 91"/>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9525">
            <a:noFill/>
            <a:round/>
            <a:headEnd/>
            <a:tailEnd/>
          </a:ln>
        </p:spPr>
        <p:txBody>
          <a:bodyPr/>
          <a:lstStyle/>
          <a:p>
            <a:endParaRPr lang="en-US">
              <a:latin typeface="Calibri" pitchFamily="34" charset="0"/>
            </a:endParaRPr>
          </a:p>
        </p:txBody>
      </p:sp>
      <p:sp>
        <p:nvSpPr>
          <p:cNvPr id="37016" name="Freeform 92"/>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7017" name="Freeform 93"/>
          <p:cNvSpPr>
            <a:spLocks/>
          </p:cNvSpPr>
          <p:nvPr/>
        </p:nvSpPr>
        <p:spPr bwMode="auto">
          <a:xfrm>
            <a:off x="5922963" y="2435225"/>
            <a:ext cx="477837" cy="638175"/>
          </a:xfrm>
          <a:custGeom>
            <a:avLst/>
            <a:gdLst>
              <a:gd name="T0" fmla="*/ 432 w 636"/>
              <a:gd name="T1" fmla="*/ 271 h 807"/>
              <a:gd name="T2" fmla="*/ 423 w 636"/>
              <a:gd name="T3" fmla="*/ 310 h 807"/>
              <a:gd name="T4" fmla="*/ 388 w 636"/>
              <a:gd name="T5" fmla="*/ 345 h 807"/>
              <a:gd name="T6" fmla="*/ 426 w 636"/>
              <a:gd name="T7" fmla="*/ 400 h 807"/>
              <a:gd name="T8" fmla="*/ 456 w 636"/>
              <a:gd name="T9" fmla="*/ 371 h 807"/>
              <a:gd name="T10" fmla="*/ 463 w 636"/>
              <a:gd name="T11" fmla="*/ 333 h 807"/>
              <a:gd name="T12" fmla="*/ 500 w 636"/>
              <a:gd name="T13" fmla="*/ 312 h 807"/>
              <a:gd name="T14" fmla="*/ 553 w 636"/>
              <a:gd name="T15" fmla="*/ 304 h 807"/>
              <a:gd name="T16" fmla="*/ 606 w 636"/>
              <a:gd name="T17" fmla="*/ 418 h 807"/>
              <a:gd name="T18" fmla="*/ 636 w 636"/>
              <a:gd name="T19" fmla="*/ 491 h 807"/>
              <a:gd name="T20" fmla="*/ 607 w 636"/>
              <a:gd name="T21" fmla="*/ 565 h 807"/>
              <a:gd name="T22" fmla="*/ 586 w 636"/>
              <a:gd name="T23" fmla="*/ 568 h 807"/>
              <a:gd name="T24" fmla="*/ 579 w 636"/>
              <a:gd name="T25" fmla="*/ 621 h 807"/>
              <a:gd name="T26" fmla="*/ 551 w 636"/>
              <a:gd name="T27" fmla="*/ 689 h 807"/>
              <a:gd name="T28" fmla="*/ 518 w 636"/>
              <a:gd name="T29" fmla="*/ 751 h 807"/>
              <a:gd name="T30" fmla="*/ 470 w 636"/>
              <a:gd name="T31" fmla="*/ 759 h 807"/>
              <a:gd name="T32" fmla="*/ 380 w 636"/>
              <a:gd name="T33" fmla="*/ 774 h 807"/>
              <a:gd name="T34" fmla="*/ 322 w 636"/>
              <a:gd name="T35" fmla="*/ 782 h 807"/>
              <a:gd name="T36" fmla="*/ 310 w 636"/>
              <a:gd name="T37" fmla="*/ 772 h 807"/>
              <a:gd name="T38" fmla="*/ 252 w 636"/>
              <a:gd name="T39" fmla="*/ 779 h 807"/>
              <a:gd name="T40" fmla="*/ 238 w 636"/>
              <a:gd name="T41" fmla="*/ 782 h 807"/>
              <a:gd name="T42" fmla="*/ 182 w 636"/>
              <a:gd name="T43" fmla="*/ 789 h 807"/>
              <a:gd name="T44" fmla="*/ 131 w 636"/>
              <a:gd name="T45" fmla="*/ 794 h 807"/>
              <a:gd name="T46" fmla="*/ 92 w 636"/>
              <a:gd name="T47" fmla="*/ 799 h 807"/>
              <a:gd name="T48" fmla="*/ 36 w 636"/>
              <a:gd name="T49" fmla="*/ 803 h 807"/>
              <a:gd name="T50" fmla="*/ 27 w 636"/>
              <a:gd name="T51" fmla="*/ 785 h 807"/>
              <a:gd name="T52" fmla="*/ 74 w 636"/>
              <a:gd name="T53" fmla="*/ 671 h 807"/>
              <a:gd name="T54" fmla="*/ 65 w 636"/>
              <a:gd name="T55" fmla="*/ 558 h 807"/>
              <a:gd name="T56" fmla="*/ 20 w 636"/>
              <a:gd name="T57" fmla="*/ 472 h 807"/>
              <a:gd name="T58" fmla="*/ 16 w 636"/>
              <a:gd name="T59" fmla="*/ 405 h 807"/>
              <a:gd name="T60" fmla="*/ 14 w 636"/>
              <a:gd name="T61" fmla="*/ 335 h 807"/>
              <a:gd name="T62" fmla="*/ 29 w 636"/>
              <a:gd name="T63" fmla="*/ 269 h 807"/>
              <a:gd name="T64" fmla="*/ 44 w 636"/>
              <a:gd name="T65" fmla="*/ 222 h 807"/>
              <a:gd name="T66" fmla="*/ 55 w 636"/>
              <a:gd name="T67" fmla="*/ 193 h 807"/>
              <a:gd name="T68" fmla="*/ 104 w 636"/>
              <a:gd name="T69" fmla="*/ 166 h 807"/>
              <a:gd name="T70" fmla="*/ 127 w 636"/>
              <a:gd name="T71" fmla="*/ 189 h 807"/>
              <a:gd name="T72" fmla="*/ 136 w 636"/>
              <a:gd name="T73" fmla="*/ 189 h 807"/>
              <a:gd name="T74" fmla="*/ 136 w 636"/>
              <a:gd name="T75" fmla="*/ 116 h 807"/>
              <a:gd name="T76" fmla="*/ 187 w 636"/>
              <a:gd name="T77" fmla="*/ 85 h 807"/>
              <a:gd name="T78" fmla="*/ 169 w 636"/>
              <a:gd name="T79" fmla="*/ 39 h 807"/>
              <a:gd name="T80" fmla="*/ 206 w 636"/>
              <a:gd name="T81" fmla="*/ 10 h 807"/>
              <a:gd name="T82" fmla="*/ 250 w 636"/>
              <a:gd name="T83" fmla="*/ 20 h 807"/>
              <a:gd name="T84" fmla="*/ 347 w 636"/>
              <a:gd name="T85" fmla="*/ 47 h 807"/>
              <a:gd name="T86" fmla="*/ 426 w 636"/>
              <a:gd name="T87" fmla="*/ 86 h 807"/>
              <a:gd name="T88" fmla="*/ 423 w 636"/>
              <a:gd name="T89" fmla="*/ 127 h 807"/>
              <a:gd name="T90" fmla="*/ 444 w 636"/>
              <a:gd name="T91" fmla="*/ 150 h 807"/>
              <a:gd name="T92" fmla="*/ 454 w 636"/>
              <a:gd name="T93" fmla="*/ 217 h 8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807"/>
              <a:gd name="T143" fmla="*/ 636 w 636"/>
              <a:gd name="T144" fmla="*/ 807 h 8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noFill/>
          <a:ln w="9525">
            <a:noFill/>
            <a:round/>
            <a:headEnd/>
            <a:tailEnd/>
          </a:ln>
        </p:spPr>
        <p:txBody>
          <a:bodyPr/>
          <a:lstStyle/>
          <a:p>
            <a:endParaRPr lang="en-US">
              <a:latin typeface="Calibri" pitchFamily="34" charset="0"/>
            </a:endParaRPr>
          </a:p>
        </p:txBody>
      </p:sp>
      <p:sp>
        <p:nvSpPr>
          <p:cNvPr id="515" name="Freeform 94"/>
          <p:cNvSpPr>
            <a:spLocks/>
          </p:cNvSpPr>
          <p:nvPr/>
        </p:nvSpPr>
        <p:spPr bwMode="auto">
          <a:xfrm>
            <a:off x="5922898" y="2434665"/>
            <a:ext cx="478279" cy="638359"/>
          </a:xfrm>
          <a:custGeom>
            <a:avLst/>
            <a:gdLst/>
            <a:ahLst/>
            <a:cxnLst>
              <a:cxn ang="0">
                <a:pos x="432" y="271"/>
              </a:cxn>
              <a:cxn ang="0">
                <a:pos x="423" y="310"/>
              </a:cxn>
              <a:cxn ang="0">
                <a:pos x="388" y="345"/>
              </a:cxn>
              <a:cxn ang="0">
                <a:pos x="426" y="400"/>
              </a:cxn>
              <a:cxn ang="0">
                <a:pos x="456" y="371"/>
              </a:cxn>
              <a:cxn ang="0">
                <a:pos x="463" y="333"/>
              </a:cxn>
              <a:cxn ang="0">
                <a:pos x="500" y="312"/>
              </a:cxn>
              <a:cxn ang="0">
                <a:pos x="553" y="304"/>
              </a:cxn>
              <a:cxn ang="0">
                <a:pos x="606" y="418"/>
              </a:cxn>
              <a:cxn ang="0">
                <a:pos x="636" y="491"/>
              </a:cxn>
              <a:cxn ang="0">
                <a:pos x="607" y="565"/>
              </a:cxn>
              <a:cxn ang="0">
                <a:pos x="586" y="568"/>
              </a:cxn>
              <a:cxn ang="0">
                <a:pos x="579" y="621"/>
              </a:cxn>
              <a:cxn ang="0">
                <a:pos x="551" y="689"/>
              </a:cxn>
              <a:cxn ang="0">
                <a:pos x="518" y="751"/>
              </a:cxn>
              <a:cxn ang="0">
                <a:pos x="470" y="759"/>
              </a:cxn>
              <a:cxn ang="0">
                <a:pos x="380" y="774"/>
              </a:cxn>
              <a:cxn ang="0">
                <a:pos x="322" y="782"/>
              </a:cxn>
              <a:cxn ang="0">
                <a:pos x="310" y="772"/>
              </a:cxn>
              <a:cxn ang="0">
                <a:pos x="252" y="779"/>
              </a:cxn>
              <a:cxn ang="0">
                <a:pos x="238" y="782"/>
              </a:cxn>
              <a:cxn ang="0">
                <a:pos x="182" y="789"/>
              </a:cxn>
              <a:cxn ang="0">
                <a:pos x="131" y="794"/>
              </a:cxn>
              <a:cxn ang="0">
                <a:pos x="92" y="799"/>
              </a:cxn>
              <a:cxn ang="0">
                <a:pos x="36" y="803"/>
              </a:cxn>
              <a:cxn ang="0">
                <a:pos x="27" y="785"/>
              </a:cxn>
              <a:cxn ang="0">
                <a:pos x="74" y="671"/>
              </a:cxn>
              <a:cxn ang="0">
                <a:pos x="65" y="558"/>
              </a:cxn>
              <a:cxn ang="0">
                <a:pos x="20" y="472"/>
              </a:cxn>
              <a:cxn ang="0">
                <a:pos x="16" y="405"/>
              </a:cxn>
              <a:cxn ang="0">
                <a:pos x="14" y="335"/>
              </a:cxn>
              <a:cxn ang="0">
                <a:pos x="29" y="269"/>
              </a:cxn>
              <a:cxn ang="0">
                <a:pos x="44" y="222"/>
              </a:cxn>
              <a:cxn ang="0">
                <a:pos x="55" y="193"/>
              </a:cxn>
              <a:cxn ang="0">
                <a:pos x="104" y="166"/>
              </a:cxn>
              <a:cxn ang="0">
                <a:pos x="127" y="189"/>
              </a:cxn>
              <a:cxn ang="0">
                <a:pos x="136" y="189"/>
              </a:cxn>
              <a:cxn ang="0">
                <a:pos x="136" y="116"/>
              </a:cxn>
              <a:cxn ang="0">
                <a:pos x="187" y="85"/>
              </a:cxn>
              <a:cxn ang="0">
                <a:pos x="169" y="39"/>
              </a:cxn>
              <a:cxn ang="0">
                <a:pos x="206" y="10"/>
              </a:cxn>
              <a:cxn ang="0">
                <a:pos x="250" y="20"/>
              </a:cxn>
              <a:cxn ang="0">
                <a:pos x="347" y="47"/>
              </a:cxn>
              <a:cxn ang="0">
                <a:pos x="426" y="86"/>
              </a:cxn>
              <a:cxn ang="0">
                <a:pos x="423" y="127"/>
              </a:cxn>
              <a:cxn ang="0">
                <a:pos x="444" y="150"/>
              </a:cxn>
              <a:cxn ang="0">
                <a:pos x="454" y="217"/>
              </a:cxn>
            </a:cxnLst>
            <a:rect l="0" t="0" r="r" b="b"/>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21" name="Freeform 95"/>
          <p:cNvSpPr>
            <a:spLocks/>
          </p:cNvSpPr>
          <p:nvPr/>
        </p:nvSpPr>
        <p:spPr bwMode="auto">
          <a:xfrm>
            <a:off x="5454650" y="2222500"/>
            <a:ext cx="758825" cy="352425"/>
          </a:xfrm>
          <a:custGeom>
            <a:avLst/>
            <a:gdLst>
              <a:gd name="T0" fmla="*/ 560 w 1005"/>
              <a:gd name="T1" fmla="*/ 307 h 446"/>
              <a:gd name="T2" fmla="*/ 531 w 1005"/>
              <a:gd name="T3" fmla="*/ 310 h 446"/>
              <a:gd name="T4" fmla="*/ 505 w 1005"/>
              <a:gd name="T5" fmla="*/ 299 h 446"/>
              <a:gd name="T6" fmla="*/ 447 w 1005"/>
              <a:gd name="T7" fmla="*/ 418 h 446"/>
              <a:gd name="T8" fmla="*/ 436 w 1005"/>
              <a:gd name="T9" fmla="*/ 446 h 446"/>
              <a:gd name="T10" fmla="*/ 385 w 1005"/>
              <a:gd name="T11" fmla="*/ 330 h 446"/>
              <a:gd name="T12" fmla="*/ 364 w 1005"/>
              <a:gd name="T13" fmla="*/ 323 h 446"/>
              <a:gd name="T14" fmla="*/ 354 w 1005"/>
              <a:gd name="T15" fmla="*/ 322 h 446"/>
              <a:gd name="T16" fmla="*/ 350 w 1005"/>
              <a:gd name="T17" fmla="*/ 304 h 446"/>
              <a:gd name="T18" fmla="*/ 322 w 1005"/>
              <a:gd name="T19" fmla="*/ 289 h 446"/>
              <a:gd name="T20" fmla="*/ 267 w 1005"/>
              <a:gd name="T21" fmla="*/ 289 h 446"/>
              <a:gd name="T22" fmla="*/ 250 w 1005"/>
              <a:gd name="T23" fmla="*/ 284 h 446"/>
              <a:gd name="T24" fmla="*/ 222 w 1005"/>
              <a:gd name="T25" fmla="*/ 278 h 446"/>
              <a:gd name="T26" fmla="*/ 197 w 1005"/>
              <a:gd name="T27" fmla="*/ 266 h 446"/>
              <a:gd name="T28" fmla="*/ 74 w 1005"/>
              <a:gd name="T29" fmla="*/ 245 h 446"/>
              <a:gd name="T30" fmla="*/ 30 w 1005"/>
              <a:gd name="T31" fmla="*/ 209 h 446"/>
              <a:gd name="T32" fmla="*/ 23 w 1005"/>
              <a:gd name="T33" fmla="*/ 188 h 446"/>
              <a:gd name="T34" fmla="*/ 74 w 1005"/>
              <a:gd name="T35" fmla="*/ 155 h 446"/>
              <a:gd name="T36" fmla="*/ 107 w 1005"/>
              <a:gd name="T37" fmla="*/ 144 h 446"/>
              <a:gd name="T38" fmla="*/ 204 w 1005"/>
              <a:gd name="T39" fmla="*/ 95 h 446"/>
              <a:gd name="T40" fmla="*/ 243 w 1005"/>
              <a:gd name="T41" fmla="*/ 52 h 446"/>
              <a:gd name="T42" fmla="*/ 271 w 1005"/>
              <a:gd name="T43" fmla="*/ 23 h 446"/>
              <a:gd name="T44" fmla="*/ 327 w 1005"/>
              <a:gd name="T45" fmla="*/ 0 h 446"/>
              <a:gd name="T46" fmla="*/ 368 w 1005"/>
              <a:gd name="T47" fmla="*/ 5 h 446"/>
              <a:gd name="T48" fmla="*/ 301 w 1005"/>
              <a:gd name="T49" fmla="*/ 54 h 446"/>
              <a:gd name="T50" fmla="*/ 285 w 1005"/>
              <a:gd name="T51" fmla="*/ 80 h 446"/>
              <a:gd name="T52" fmla="*/ 274 w 1005"/>
              <a:gd name="T53" fmla="*/ 106 h 446"/>
              <a:gd name="T54" fmla="*/ 333 w 1005"/>
              <a:gd name="T55" fmla="*/ 106 h 446"/>
              <a:gd name="T56" fmla="*/ 401 w 1005"/>
              <a:gd name="T57" fmla="*/ 131 h 446"/>
              <a:gd name="T58" fmla="*/ 473 w 1005"/>
              <a:gd name="T59" fmla="*/ 173 h 446"/>
              <a:gd name="T60" fmla="*/ 535 w 1005"/>
              <a:gd name="T61" fmla="*/ 167 h 446"/>
              <a:gd name="T62" fmla="*/ 542 w 1005"/>
              <a:gd name="T63" fmla="*/ 165 h 446"/>
              <a:gd name="T64" fmla="*/ 611 w 1005"/>
              <a:gd name="T65" fmla="*/ 126 h 446"/>
              <a:gd name="T66" fmla="*/ 665 w 1005"/>
              <a:gd name="T67" fmla="*/ 118 h 446"/>
              <a:gd name="T68" fmla="*/ 736 w 1005"/>
              <a:gd name="T69" fmla="*/ 95 h 446"/>
              <a:gd name="T70" fmla="*/ 771 w 1005"/>
              <a:gd name="T71" fmla="*/ 141 h 446"/>
              <a:gd name="T72" fmla="*/ 813 w 1005"/>
              <a:gd name="T73" fmla="*/ 142 h 446"/>
              <a:gd name="T74" fmla="*/ 841 w 1005"/>
              <a:gd name="T75" fmla="*/ 147 h 446"/>
              <a:gd name="T76" fmla="*/ 882 w 1005"/>
              <a:gd name="T77" fmla="*/ 127 h 446"/>
              <a:gd name="T78" fmla="*/ 901 w 1005"/>
              <a:gd name="T79" fmla="*/ 119 h 446"/>
              <a:gd name="T80" fmla="*/ 903 w 1005"/>
              <a:gd name="T81" fmla="*/ 149 h 446"/>
              <a:gd name="T82" fmla="*/ 929 w 1005"/>
              <a:gd name="T83" fmla="*/ 188 h 446"/>
              <a:gd name="T84" fmla="*/ 945 w 1005"/>
              <a:gd name="T85" fmla="*/ 203 h 446"/>
              <a:gd name="T86" fmla="*/ 966 w 1005"/>
              <a:gd name="T87" fmla="*/ 196 h 446"/>
              <a:gd name="T88" fmla="*/ 1005 w 1005"/>
              <a:gd name="T89" fmla="*/ 207 h 446"/>
              <a:gd name="T90" fmla="*/ 968 w 1005"/>
              <a:gd name="T91" fmla="*/ 225 h 446"/>
              <a:gd name="T92" fmla="*/ 934 w 1005"/>
              <a:gd name="T93" fmla="*/ 225 h 446"/>
              <a:gd name="T94" fmla="*/ 882 w 1005"/>
              <a:gd name="T95" fmla="*/ 235 h 446"/>
              <a:gd name="T96" fmla="*/ 836 w 1005"/>
              <a:gd name="T97" fmla="*/ 229 h 446"/>
              <a:gd name="T98" fmla="*/ 790 w 1005"/>
              <a:gd name="T99" fmla="*/ 232 h 446"/>
              <a:gd name="T100" fmla="*/ 716 w 1005"/>
              <a:gd name="T101" fmla="*/ 224 h 446"/>
              <a:gd name="T102" fmla="*/ 683 w 1005"/>
              <a:gd name="T103" fmla="*/ 252 h 446"/>
              <a:gd name="T104" fmla="*/ 655 w 1005"/>
              <a:gd name="T105" fmla="*/ 261 h 446"/>
              <a:gd name="T106" fmla="*/ 611 w 1005"/>
              <a:gd name="T107" fmla="*/ 263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5"/>
              <a:gd name="T163" fmla="*/ 0 h 446"/>
              <a:gd name="T164" fmla="*/ 1005 w 1005"/>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noFill/>
          <a:ln w="9525">
            <a:noFill/>
            <a:round/>
            <a:headEnd/>
            <a:tailEnd/>
          </a:ln>
        </p:spPr>
        <p:txBody>
          <a:bodyPr/>
          <a:lstStyle/>
          <a:p>
            <a:endParaRPr lang="en-US">
              <a:latin typeface="Calibri" pitchFamily="34" charset="0"/>
            </a:endParaRPr>
          </a:p>
        </p:txBody>
      </p:sp>
      <p:sp>
        <p:nvSpPr>
          <p:cNvPr id="517" name="Freeform 96"/>
          <p:cNvSpPr>
            <a:spLocks/>
          </p:cNvSpPr>
          <p:nvPr/>
        </p:nvSpPr>
        <p:spPr bwMode="auto">
          <a:xfrm>
            <a:off x="5455073" y="2222968"/>
            <a:ext cx="757929" cy="352176"/>
          </a:xfrm>
          <a:custGeom>
            <a:avLst/>
            <a:gdLst/>
            <a:ahLst/>
            <a:cxnLst>
              <a:cxn ang="0">
                <a:pos x="560" y="307"/>
              </a:cxn>
              <a:cxn ang="0">
                <a:pos x="531" y="310"/>
              </a:cxn>
              <a:cxn ang="0">
                <a:pos x="505" y="299"/>
              </a:cxn>
              <a:cxn ang="0">
                <a:pos x="447" y="418"/>
              </a:cxn>
              <a:cxn ang="0">
                <a:pos x="436" y="446"/>
              </a:cxn>
              <a:cxn ang="0">
                <a:pos x="385" y="330"/>
              </a:cxn>
              <a:cxn ang="0">
                <a:pos x="364" y="323"/>
              </a:cxn>
              <a:cxn ang="0">
                <a:pos x="354" y="322"/>
              </a:cxn>
              <a:cxn ang="0">
                <a:pos x="350" y="304"/>
              </a:cxn>
              <a:cxn ang="0">
                <a:pos x="322" y="289"/>
              </a:cxn>
              <a:cxn ang="0">
                <a:pos x="267" y="289"/>
              </a:cxn>
              <a:cxn ang="0">
                <a:pos x="250" y="284"/>
              </a:cxn>
              <a:cxn ang="0">
                <a:pos x="222" y="278"/>
              </a:cxn>
              <a:cxn ang="0">
                <a:pos x="197" y="266"/>
              </a:cxn>
              <a:cxn ang="0">
                <a:pos x="74" y="245"/>
              </a:cxn>
              <a:cxn ang="0">
                <a:pos x="30" y="209"/>
              </a:cxn>
              <a:cxn ang="0">
                <a:pos x="23" y="188"/>
              </a:cxn>
              <a:cxn ang="0">
                <a:pos x="74" y="155"/>
              </a:cxn>
              <a:cxn ang="0">
                <a:pos x="107" y="144"/>
              </a:cxn>
              <a:cxn ang="0">
                <a:pos x="204" y="95"/>
              </a:cxn>
              <a:cxn ang="0">
                <a:pos x="243" y="52"/>
              </a:cxn>
              <a:cxn ang="0">
                <a:pos x="271" y="23"/>
              </a:cxn>
              <a:cxn ang="0">
                <a:pos x="327" y="0"/>
              </a:cxn>
              <a:cxn ang="0">
                <a:pos x="368" y="5"/>
              </a:cxn>
              <a:cxn ang="0">
                <a:pos x="301" y="54"/>
              </a:cxn>
              <a:cxn ang="0">
                <a:pos x="285" y="80"/>
              </a:cxn>
              <a:cxn ang="0">
                <a:pos x="274" y="106"/>
              </a:cxn>
              <a:cxn ang="0">
                <a:pos x="333" y="106"/>
              </a:cxn>
              <a:cxn ang="0">
                <a:pos x="401" y="131"/>
              </a:cxn>
              <a:cxn ang="0">
                <a:pos x="473" y="173"/>
              </a:cxn>
              <a:cxn ang="0">
                <a:pos x="535" y="167"/>
              </a:cxn>
              <a:cxn ang="0">
                <a:pos x="542" y="165"/>
              </a:cxn>
              <a:cxn ang="0">
                <a:pos x="611" y="126"/>
              </a:cxn>
              <a:cxn ang="0">
                <a:pos x="665" y="118"/>
              </a:cxn>
              <a:cxn ang="0">
                <a:pos x="736" y="95"/>
              </a:cxn>
              <a:cxn ang="0">
                <a:pos x="771" y="141"/>
              </a:cxn>
              <a:cxn ang="0">
                <a:pos x="813" y="142"/>
              </a:cxn>
              <a:cxn ang="0">
                <a:pos x="841" y="147"/>
              </a:cxn>
              <a:cxn ang="0">
                <a:pos x="882" y="127"/>
              </a:cxn>
              <a:cxn ang="0">
                <a:pos x="901" y="119"/>
              </a:cxn>
              <a:cxn ang="0">
                <a:pos x="903" y="149"/>
              </a:cxn>
              <a:cxn ang="0">
                <a:pos x="929" y="188"/>
              </a:cxn>
              <a:cxn ang="0">
                <a:pos x="945" y="203"/>
              </a:cxn>
              <a:cxn ang="0">
                <a:pos x="966" y="196"/>
              </a:cxn>
              <a:cxn ang="0">
                <a:pos x="1005" y="207"/>
              </a:cxn>
              <a:cxn ang="0">
                <a:pos x="968" y="225"/>
              </a:cxn>
              <a:cxn ang="0">
                <a:pos x="934" y="225"/>
              </a:cxn>
              <a:cxn ang="0">
                <a:pos x="882" y="235"/>
              </a:cxn>
              <a:cxn ang="0">
                <a:pos x="836" y="229"/>
              </a:cxn>
              <a:cxn ang="0">
                <a:pos x="790" y="232"/>
              </a:cxn>
              <a:cxn ang="0">
                <a:pos x="716" y="224"/>
              </a:cxn>
              <a:cxn ang="0">
                <a:pos x="683" y="252"/>
              </a:cxn>
              <a:cxn ang="0">
                <a:pos x="655" y="261"/>
              </a:cxn>
              <a:cxn ang="0">
                <a:pos x="611" y="263"/>
              </a:cxn>
            </a:cxnLst>
            <a:rect l="0" t="0" r="r" b="b"/>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25" name="Freeform 97"/>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9525">
            <a:noFill/>
            <a:round/>
            <a:headEnd/>
            <a:tailEnd/>
          </a:ln>
        </p:spPr>
        <p:txBody>
          <a:bodyPr/>
          <a:lstStyle/>
          <a:p>
            <a:endParaRPr lang="en-US">
              <a:latin typeface="Calibri" pitchFamily="34" charset="0"/>
            </a:endParaRPr>
          </a:p>
        </p:txBody>
      </p:sp>
      <p:sp>
        <p:nvSpPr>
          <p:cNvPr id="37026" name="Freeform 98"/>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1588">
            <a:solidFill>
              <a:srgbClr val="000000"/>
            </a:solidFill>
            <a:round/>
            <a:headEnd/>
            <a:tailEnd/>
          </a:ln>
        </p:spPr>
        <p:txBody>
          <a:bodyPr/>
          <a:lstStyle/>
          <a:p>
            <a:endParaRPr lang="en-US">
              <a:latin typeface="Calibri" pitchFamily="34" charset="0"/>
            </a:endParaRPr>
          </a:p>
        </p:txBody>
      </p:sp>
      <p:sp>
        <p:nvSpPr>
          <p:cNvPr id="37027" name="Freeform 99"/>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9525">
            <a:noFill/>
            <a:round/>
            <a:headEnd/>
            <a:tailEnd/>
          </a:ln>
        </p:spPr>
        <p:txBody>
          <a:bodyPr/>
          <a:lstStyle/>
          <a:p>
            <a:endParaRPr lang="en-US">
              <a:latin typeface="Calibri" pitchFamily="34" charset="0"/>
            </a:endParaRPr>
          </a:p>
        </p:txBody>
      </p:sp>
      <p:sp>
        <p:nvSpPr>
          <p:cNvPr id="37028" name="Freeform 100"/>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1588">
            <a:solidFill>
              <a:srgbClr val="000000"/>
            </a:solidFill>
            <a:round/>
            <a:headEnd/>
            <a:tailEnd/>
          </a:ln>
        </p:spPr>
        <p:txBody>
          <a:bodyPr/>
          <a:lstStyle/>
          <a:p>
            <a:endParaRPr lang="en-US">
              <a:latin typeface="Calibri" pitchFamily="34" charset="0"/>
            </a:endParaRPr>
          </a:p>
        </p:txBody>
      </p:sp>
      <p:sp>
        <p:nvSpPr>
          <p:cNvPr id="522" name="Freeform 101"/>
          <p:cNvSpPr>
            <a:spLocks/>
          </p:cNvSpPr>
          <p:nvPr/>
        </p:nvSpPr>
        <p:spPr bwMode="auto">
          <a:xfrm>
            <a:off x="6158771" y="2940387"/>
            <a:ext cx="519442" cy="576941"/>
          </a:xfrm>
          <a:custGeom>
            <a:avLst/>
            <a:gdLst/>
            <a:ahLst/>
            <a:cxnLst>
              <a:cxn ang="0">
                <a:pos x="232" y="695"/>
              </a:cxn>
              <a:cxn ang="0">
                <a:pos x="207" y="691"/>
              </a:cxn>
              <a:cxn ang="0">
                <a:pos x="170" y="688"/>
              </a:cxn>
              <a:cxn ang="0">
                <a:pos x="162" y="670"/>
              </a:cxn>
              <a:cxn ang="0">
                <a:pos x="140" y="649"/>
              </a:cxn>
              <a:cxn ang="0">
                <a:pos x="102" y="647"/>
              </a:cxn>
              <a:cxn ang="0">
                <a:pos x="74" y="642"/>
              </a:cxn>
              <a:cxn ang="0">
                <a:pos x="66" y="633"/>
              </a:cxn>
              <a:cxn ang="0">
                <a:pos x="59" y="570"/>
              </a:cxn>
              <a:cxn ang="0">
                <a:pos x="56" y="551"/>
              </a:cxn>
              <a:cxn ang="0">
                <a:pos x="51" y="507"/>
              </a:cxn>
              <a:cxn ang="0">
                <a:pos x="45" y="472"/>
              </a:cxn>
              <a:cxn ang="0">
                <a:pos x="40" y="425"/>
              </a:cxn>
              <a:cxn ang="0">
                <a:pos x="35" y="392"/>
              </a:cxn>
              <a:cxn ang="0">
                <a:pos x="30" y="353"/>
              </a:cxn>
              <a:cxn ang="0">
                <a:pos x="22" y="304"/>
              </a:cxn>
              <a:cxn ang="0">
                <a:pos x="21" y="280"/>
              </a:cxn>
              <a:cxn ang="0">
                <a:pos x="12" y="229"/>
              </a:cxn>
              <a:cxn ang="0">
                <a:pos x="8" y="198"/>
              </a:cxn>
              <a:cxn ang="0">
                <a:pos x="8" y="144"/>
              </a:cxn>
              <a:cxn ang="0">
                <a:pos x="68" y="136"/>
              </a:cxn>
              <a:cxn ang="0">
                <a:pos x="158" y="121"/>
              </a:cxn>
              <a:cxn ang="0">
                <a:pos x="206" y="113"/>
              </a:cxn>
              <a:cxn ang="0">
                <a:pos x="253" y="128"/>
              </a:cxn>
              <a:cxn ang="0">
                <a:pos x="327" y="144"/>
              </a:cxn>
              <a:cxn ang="0">
                <a:pos x="383" y="147"/>
              </a:cxn>
              <a:cxn ang="0">
                <a:pos x="438" y="125"/>
              </a:cxn>
              <a:cxn ang="0">
                <a:pos x="506" y="89"/>
              </a:cxn>
              <a:cxn ang="0">
                <a:pos x="572" y="35"/>
              </a:cxn>
              <a:cxn ang="0">
                <a:pos x="644" y="25"/>
              </a:cxn>
              <a:cxn ang="0">
                <a:pos x="658" y="92"/>
              </a:cxn>
              <a:cxn ang="0">
                <a:pos x="665" y="131"/>
              </a:cxn>
              <a:cxn ang="0">
                <a:pos x="675" y="187"/>
              </a:cxn>
              <a:cxn ang="0">
                <a:pos x="679" y="211"/>
              </a:cxn>
              <a:cxn ang="0">
                <a:pos x="684" y="241"/>
              </a:cxn>
              <a:cxn ang="0">
                <a:pos x="674" y="263"/>
              </a:cxn>
              <a:cxn ang="0">
                <a:pos x="681" y="306"/>
              </a:cxn>
              <a:cxn ang="0">
                <a:pos x="684" y="332"/>
              </a:cxn>
              <a:cxn ang="0">
                <a:pos x="677" y="360"/>
              </a:cxn>
              <a:cxn ang="0">
                <a:pos x="672" y="401"/>
              </a:cxn>
              <a:cxn ang="0">
                <a:pos x="674" y="440"/>
              </a:cxn>
              <a:cxn ang="0">
                <a:pos x="652" y="472"/>
              </a:cxn>
              <a:cxn ang="0">
                <a:pos x="637" y="497"/>
              </a:cxn>
              <a:cxn ang="0">
                <a:pos x="601" y="526"/>
              </a:cxn>
              <a:cxn ang="0">
                <a:pos x="554" y="551"/>
              </a:cxn>
              <a:cxn ang="0">
                <a:pos x="547" y="566"/>
              </a:cxn>
              <a:cxn ang="0">
                <a:pos x="552" y="582"/>
              </a:cxn>
              <a:cxn ang="0">
                <a:pos x="535" y="628"/>
              </a:cxn>
              <a:cxn ang="0">
                <a:pos x="499" y="616"/>
              </a:cxn>
              <a:cxn ang="0">
                <a:pos x="494" y="690"/>
              </a:cxn>
              <a:cxn ang="0">
                <a:pos x="484" y="709"/>
              </a:cxn>
              <a:cxn ang="0">
                <a:pos x="440" y="731"/>
              </a:cxn>
              <a:cxn ang="0">
                <a:pos x="411" y="708"/>
              </a:cxn>
              <a:cxn ang="0">
                <a:pos x="383" y="673"/>
              </a:cxn>
              <a:cxn ang="0">
                <a:pos x="332" y="706"/>
              </a:cxn>
              <a:cxn ang="0">
                <a:pos x="309" y="701"/>
              </a:cxn>
              <a:cxn ang="0">
                <a:pos x="267" y="713"/>
              </a:cxn>
              <a:cxn ang="0">
                <a:pos x="258" y="713"/>
              </a:cxn>
            </a:cxnLst>
            <a:rect l="0" t="0" r="r" b="b"/>
            <a:pathLst>
              <a:path w="688" h="731">
                <a:moveTo>
                  <a:pt x="258" y="713"/>
                </a:moveTo>
                <a:lnTo>
                  <a:pt x="251" y="711"/>
                </a:lnTo>
                <a:lnTo>
                  <a:pt x="232" y="695"/>
                </a:lnTo>
                <a:lnTo>
                  <a:pt x="223" y="693"/>
                </a:lnTo>
                <a:lnTo>
                  <a:pt x="207" y="691"/>
                </a:lnTo>
                <a:lnTo>
                  <a:pt x="207" y="691"/>
                </a:lnTo>
                <a:lnTo>
                  <a:pt x="200" y="695"/>
                </a:lnTo>
                <a:lnTo>
                  <a:pt x="188" y="695"/>
                </a:lnTo>
                <a:lnTo>
                  <a:pt x="170" y="688"/>
                </a:lnTo>
                <a:lnTo>
                  <a:pt x="169" y="688"/>
                </a:lnTo>
                <a:lnTo>
                  <a:pt x="167" y="680"/>
                </a:lnTo>
                <a:lnTo>
                  <a:pt x="162" y="670"/>
                </a:lnTo>
                <a:lnTo>
                  <a:pt x="158" y="667"/>
                </a:lnTo>
                <a:lnTo>
                  <a:pt x="149" y="652"/>
                </a:lnTo>
                <a:lnTo>
                  <a:pt x="140" y="649"/>
                </a:lnTo>
                <a:lnTo>
                  <a:pt x="119" y="639"/>
                </a:lnTo>
                <a:lnTo>
                  <a:pt x="119" y="642"/>
                </a:lnTo>
                <a:lnTo>
                  <a:pt x="102" y="647"/>
                </a:lnTo>
                <a:lnTo>
                  <a:pt x="100" y="647"/>
                </a:lnTo>
                <a:lnTo>
                  <a:pt x="79" y="637"/>
                </a:lnTo>
                <a:lnTo>
                  <a:pt x="74" y="642"/>
                </a:lnTo>
                <a:lnTo>
                  <a:pt x="68" y="646"/>
                </a:lnTo>
                <a:lnTo>
                  <a:pt x="68" y="642"/>
                </a:lnTo>
                <a:lnTo>
                  <a:pt x="66" y="633"/>
                </a:lnTo>
                <a:lnTo>
                  <a:pt x="63" y="608"/>
                </a:lnTo>
                <a:lnTo>
                  <a:pt x="59" y="575"/>
                </a:lnTo>
                <a:lnTo>
                  <a:pt x="59" y="570"/>
                </a:lnTo>
                <a:lnTo>
                  <a:pt x="59" y="566"/>
                </a:lnTo>
                <a:lnTo>
                  <a:pt x="56" y="556"/>
                </a:lnTo>
                <a:lnTo>
                  <a:pt x="56" y="551"/>
                </a:lnTo>
                <a:lnTo>
                  <a:pt x="56" y="549"/>
                </a:lnTo>
                <a:lnTo>
                  <a:pt x="52" y="526"/>
                </a:lnTo>
                <a:lnTo>
                  <a:pt x="51" y="507"/>
                </a:lnTo>
                <a:lnTo>
                  <a:pt x="49" y="497"/>
                </a:lnTo>
                <a:lnTo>
                  <a:pt x="47" y="489"/>
                </a:lnTo>
                <a:lnTo>
                  <a:pt x="45" y="472"/>
                </a:lnTo>
                <a:lnTo>
                  <a:pt x="45" y="472"/>
                </a:lnTo>
                <a:lnTo>
                  <a:pt x="44" y="450"/>
                </a:lnTo>
                <a:lnTo>
                  <a:pt x="40" y="425"/>
                </a:lnTo>
                <a:lnTo>
                  <a:pt x="40" y="412"/>
                </a:lnTo>
                <a:lnTo>
                  <a:pt x="38" y="404"/>
                </a:lnTo>
                <a:lnTo>
                  <a:pt x="35" y="392"/>
                </a:lnTo>
                <a:lnTo>
                  <a:pt x="35" y="376"/>
                </a:lnTo>
                <a:lnTo>
                  <a:pt x="31" y="363"/>
                </a:lnTo>
                <a:lnTo>
                  <a:pt x="30" y="353"/>
                </a:lnTo>
                <a:lnTo>
                  <a:pt x="28" y="332"/>
                </a:lnTo>
                <a:lnTo>
                  <a:pt x="28" y="327"/>
                </a:lnTo>
                <a:lnTo>
                  <a:pt x="22" y="304"/>
                </a:lnTo>
                <a:lnTo>
                  <a:pt x="22" y="294"/>
                </a:lnTo>
                <a:lnTo>
                  <a:pt x="21" y="283"/>
                </a:lnTo>
                <a:lnTo>
                  <a:pt x="21" y="280"/>
                </a:lnTo>
                <a:lnTo>
                  <a:pt x="17" y="255"/>
                </a:lnTo>
                <a:lnTo>
                  <a:pt x="14" y="231"/>
                </a:lnTo>
                <a:lnTo>
                  <a:pt x="12" y="229"/>
                </a:lnTo>
                <a:lnTo>
                  <a:pt x="8" y="211"/>
                </a:lnTo>
                <a:lnTo>
                  <a:pt x="8" y="208"/>
                </a:lnTo>
                <a:lnTo>
                  <a:pt x="8" y="198"/>
                </a:lnTo>
                <a:lnTo>
                  <a:pt x="5" y="178"/>
                </a:lnTo>
                <a:lnTo>
                  <a:pt x="0" y="146"/>
                </a:lnTo>
                <a:lnTo>
                  <a:pt x="8" y="144"/>
                </a:lnTo>
                <a:lnTo>
                  <a:pt x="51" y="138"/>
                </a:lnTo>
                <a:lnTo>
                  <a:pt x="63" y="136"/>
                </a:lnTo>
                <a:lnTo>
                  <a:pt x="68" y="136"/>
                </a:lnTo>
                <a:lnTo>
                  <a:pt x="93" y="131"/>
                </a:lnTo>
                <a:lnTo>
                  <a:pt x="140" y="125"/>
                </a:lnTo>
                <a:lnTo>
                  <a:pt x="158" y="121"/>
                </a:lnTo>
                <a:lnTo>
                  <a:pt x="184" y="116"/>
                </a:lnTo>
                <a:lnTo>
                  <a:pt x="190" y="115"/>
                </a:lnTo>
                <a:lnTo>
                  <a:pt x="206" y="113"/>
                </a:lnTo>
                <a:lnTo>
                  <a:pt x="216" y="121"/>
                </a:lnTo>
                <a:lnTo>
                  <a:pt x="237" y="123"/>
                </a:lnTo>
                <a:lnTo>
                  <a:pt x="253" y="128"/>
                </a:lnTo>
                <a:lnTo>
                  <a:pt x="279" y="141"/>
                </a:lnTo>
                <a:lnTo>
                  <a:pt x="318" y="134"/>
                </a:lnTo>
                <a:lnTo>
                  <a:pt x="327" y="144"/>
                </a:lnTo>
                <a:lnTo>
                  <a:pt x="341" y="152"/>
                </a:lnTo>
                <a:lnTo>
                  <a:pt x="360" y="161"/>
                </a:lnTo>
                <a:lnTo>
                  <a:pt x="383" y="147"/>
                </a:lnTo>
                <a:lnTo>
                  <a:pt x="397" y="144"/>
                </a:lnTo>
                <a:lnTo>
                  <a:pt x="413" y="133"/>
                </a:lnTo>
                <a:lnTo>
                  <a:pt x="438" y="125"/>
                </a:lnTo>
                <a:lnTo>
                  <a:pt x="452" y="126"/>
                </a:lnTo>
                <a:lnTo>
                  <a:pt x="471" y="123"/>
                </a:lnTo>
                <a:lnTo>
                  <a:pt x="506" y="89"/>
                </a:lnTo>
                <a:lnTo>
                  <a:pt x="517" y="74"/>
                </a:lnTo>
                <a:lnTo>
                  <a:pt x="521" y="71"/>
                </a:lnTo>
                <a:lnTo>
                  <a:pt x="572" y="35"/>
                </a:lnTo>
                <a:lnTo>
                  <a:pt x="640" y="0"/>
                </a:lnTo>
                <a:lnTo>
                  <a:pt x="644" y="20"/>
                </a:lnTo>
                <a:lnTo>
                  <a:pt x="644" y="25"/>
                </a:lnTo>
                <a:lnTo>
                  <a:pt x="651" y="49"/>
                </a:lnTo>
                <a:lnTo>
                  <a:pt x="652" y="67"/>
                </a:lnTo>
                <a:lnTo>
                  <a:pt x="658" y="92"/>
                </a:lnTo>
                <a:lnTo>
                  <a:pt x="658" y="94"/>
                </a:lnTo>
                <a:lnTo>
                  <a:pt x="661" y="115"/>
                </a:lnTo>
                <a:lnTo>
                  <a:pt x="665" y="131"/>
                </a:lnTo>
                <a:lnTo>
                  <a:pt x="670" y="162"/>
                </a:lnTo>
                <a:lnTo>
                  <a:pt x="672" y="164"/>
                </a:lnTo>
                <a:lnTo>
                  <a:pt x="675" y="187"/>
                </a:lnTo>
                <a:lnTo>
                  <a:pt x="677" y="192"/>
                </a:lnTo>
                <a:lnTo>
                  <a:pt x="679" y="206"/>
                </a:lnTo>
                <a:lnTo>
                  <a:pt x="679" y="211"/>
                </a:lnTo>
                <a:lnTo>
                  <a:pt x="681" y="216"/>
                </a:lnTo>
                <a:lnTo>
                  <a:pt x="682" y="227"/>
                </a:lnTo>
                <a:lnTo>
                  <a:pt x="684" y="241"/>
                </a:lnTo>
                <a:lnTo>
                  <a:pt x="688" y="255"/>
                </a:lnTo>
                <a:lnTo>
                  <a:pt x="682" y="260"/>
                </a:lnTo>
                <a:lnTo>
                  <a:pt x="674" y="263"/>
                </a:lnTo>
                <a:lnTo>
                  <a:pt x="667" y="272"/>
                </a:lnTo>
                <a:lnTo>
                  <a:pt x="679" y="285"/>
                </a:lnTo>
                <a:lnTo>
                  <a:pt x="681" y="306"/>
                </a:lnTo>
                <a:lnTo>
                  <a:pt x="679" y="306"/>
                </a:lnTo>
                <a:lnTo>
                  <a:pt x="684" y="309"/>
                </a:lnTo>
                <a:lnTo>
                  <a:pt x="684" y="332"/>
                </a:lnTo>
                <a:lnTo>
                  <a:pt x="679" y="348"/>
                </a:lnTo>
                <a:lnTo>
                  <a:pt x="677" y="353"/>
                </a:lnTo>
                <a:lnTo>
                  <a:pt x="677" y="360"/>
                </a:lnTo>
                <a:lnTo>
                  <a:pt x="677" y="378"/>
                </a:lnTo>
                <a:lnTo>
                  <a:pt x="679" y="391"/>
                </a:lnTo>
                <a:lnTo>
                  <a:pt x="672" y="401"/>
                </a:lnTo>
                <a:lnTo>
                  <a:pt x="670" y="414"/>
                </a:lnTo>
                <a:lnTo>
                  <a:pt x="667" y="435"/>
                </a:lnTo>
                <a:lnTo>
                  <a:pt x="674" y="440"/>
                </a:lnTo>
                <a:lnTo>
                  <a:pt x="668" y="459"/>
                </a:lnTo>
                <a:lnTo>
                  <a:pt x="660" y="464"/>
                </a:lnTo>
                <a:lnTo>
                  <a:pt x="652" y="472"/>
                </a:lnTo>
                <a:lnTo>
                  <a:pt x="647" y="479"/>
                </a:lnTo>
                <a:lnTo>
                  <a:pt x="640" y="489"/>
                </a:lnTo>
                <a:lnTo>
                  <a:pt x="637" y="497"/>
                </a:lnTo>
                <a:lnTo>
                  <a:pt x="619" y="513"/>
                </a:lnTo>
                <a:lnTo>
                  <a:pt x="612" y="518"/>
                </a:lnTo>
                <a:lnTo>
                  <a:pt x="601" y="526"/>
                </a:lnTo>
                <a:lnTo>
                  <a:pt x="580" y="523"/>
                </a:lnTo>
                <a:lnTo>
                  <a:pt x="573" y="544"/>
                </a:lnTo>
                <a:lnTo>
                  <a:pt x="554" y="551"/>
                </a:lnTo>
                <a:lnTo>
                  <a:pt x="550" y="559"/>
                </a:lnTo>
                <a:lnTo>
                  <a:pt x="547" y="566"/>
                </a:lnTo>
                <a:lnTo>
                  <a:pt x="547" y="566"/>
                </a:lnTo>
                <a:lnTo>
                  <a:pt x="549" y="570"/>
                </a:lnTo>
                <a:lnTo>
                  <a:pt x="552" y="575"/>
                </a:lnTo>
                <a:lnTo>
                  <a:pt x="552" y="582"/>
                </a:lnTo>
                <a:lnTo>
                  <a:pt x="547" y="613"/>
                </a:lnTo>
                <a:lnTo>
                  <a:pt x="538" y="626"/>
                </a:lnTo>
                <a:lnTo>
                  <a:pt x="535" y="628"/>
                </a:lnTo>
                <a:lnTo>
                  <a:pt x="513" y="601"/>
                </a:lnTo>
                <a:lnTo>
                  <a:pt x="506" y="608"/>
                </a:lnTo>
                <a:lnTo>
                  <a:pt x="499" y="616"/>
                </a:lnTo>
                <a:lnTo>
                  <a:pt x="492" y="659"/>
                </a:lnTo>
                <a:lnTo>
                  <a:pt x="499" y="683"/>
                </a:lnTo>
                <a:lnTo>
                  <a:pt x="494" y="690"/>
                </a:lnTo>
                <a:lnTo>
                  <a:pt x="489" y="690"/>
                </a:lnTo>
                <a:lnTo>
                  <a:pt x="484" y="693"/>
                </a:lnTo>
                <a:lnTo>
                  <a:pt x="484" y="709"/>
                </a:lnTo>
                <a:lnTo>
                  <a:pt x="475" y="722"/>
                </a:lnTo>
                <a:lnTo>
                  <a:pt x="455" y="731"/>
                </a:lnTo>
                <a:lnTo>
                  <a:pt x="440" y="731"/>
                </a:lnTo>
                <a:lnTo>
                  <a:pt x="433" y="721"/>
                </a:lnTo>
                <a:lnTo>
                  <a:pt x="425" y="717"/>
                </a:lnTo>
                <a:lnTo>
                  <a:pt x="411" y="708"/>
                </a:lnTo>
                <a:lnTo>
                  <a:pt x="401" y="708"/>
                </a:lnTo>
                <a:lnTo>
                  <a:pt x="392" y="698"/>
                </a:lnTo>
                <a:lnTo>
                  <a:pt x="383" y="673"/>
                </a:lnTo>
                <a:lnTo>
                  <a:pt x="360" y="683"/>
                </a:lnTo>
                <a:lnTo>
                  <a:pt x="346" y="704"/>
                </a:lnTo>
                <a:lnTo>
                  <a:pt x="332" y="706"/>
                </a:lnTo>
                <a:lnTo>
                  <a:pt x="327" y="708"/>
                </a:lnTo>
                <a:lnTo>
                  <a:pt x="325" y="713"/>
                </a:lnTo>
                <a:lnTo>
                  <a:pt x="309" y="701"/>
                </a:lnTo>
                <a:lnTo>
                  <a:pt x="285" y="698"/>
                </a:lnTo>
                <a:lnTo>
                  <a:pt x="271" y="704"/>
                </a:lnTo>
                <a:lnTo>
                  <a:pt x="267" y="713"/>
                </a:lnTo>
                <a:lnTo>
                  <a:pt x="260" y="714"/>
                </a:lnTo>
                <a:lnTo>
                  <a:pt x="258" y="714"/>
                </a:lnTo>
                <a:lnTo>
                  <a:pt x="258" y="713"/>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32" name="Freeform 102"/>
          <p:cNvSpPr>
            <a:spLocks/>
          </p:cNvSpPr>
          <p:nvPr/>
        </p:nvSpPr>
        <p:spPr bwMode="auto">
          <a:xfrm>
            <a:off x="5603875" y="3776663"/>
            <a:ext cx="1047750" cy="371475"/>
          </a:xfrm>
          <a:custGeom>
            <a:avLst/>
            <a:gdLst>
              <a:gd name="T0" fmla="*/ 139 w 1386"/>
              <a:gd name="T1" fmla="*/ 163 h 469"/>
              <a:gd name="T2" fmla="*/ 100 w 1386"/>
              <a:gd name="T3" fmla="*/ 168 h 469"/>
              <a:gd name="T4" fmla="*/ 79 w 1386"/>
              <a:gd name="T5" fmla="*/ 219 h 469"/>
              <a:gd name="T6" fmla="*/ 77 w 1386"/>
              <a:gd name="T7" fmla="*/ 268 h 469"/>
              <a:gd name="T8" fmla="*/ 56 w 1386"/>
              <a:gd name="T9" fmla="*/ 359 h 469"/>
              <a:gd name="T10" fmla="*/ 14 w 1386"/>
              <a:gd name="T11" fmla="*/ 394 h 469"/>
              <a:gd name="T12" fmla="*/ 33 w 1386"/>
              <a:gd name="T13" fmla="*/ 443 h 469"/>
              <a:gd name="T14" fmla="*/ 74 w 1386"/>
              <a:gd name="T15" fmla="*/ 464 h 469"/>
              <a:gd name="T16" fmla="*/ 141 w 1386"/>
              <a:gd name="T17" fmla="*/ 459 h 469"/>
              <a:gd name="T18" fmla="*/ 185 w 1386"/>
              <a:gd name="T19" fmla="*/ 456 h 469"/>
              <a:gd name="T20" fmla="*/ 218 w 1386"/>
              <a:gd name="T21" fmla="*/ 453 h 469"/>
              <a:gd name="T22" fmla="*/ 267 w 1386"/>
              <a:gd name="T23" fmla="*/ 448 h 469"/>
              <a:gd name="T24" fmla="*/ 324 w 1386"/>
              <a:gd name="T25" fmla="*/ 444 h 469"/>
              <a:gd name="T26" fmla="*/ 387 w 1386"/>
              <a:gd name="T27" fmla="*/ 436 h 469"/>
              <a:gd name="T28" fmla="*/ 489 w 1386"/>
              <a:gd name="T29" fmla="*/ 426 h 469"/>
              <a:gd name="T30" fmla="*/ 563 w 1386"/>
              <a:gd name="T31" fmla="*/ 422 h 469"/>
              <a:gd name="T32" fmla="*/ 635 w 1386"/>
              <a:gd name="T33" fmla="*/ 415 h 469"/>
              <a:gd name="T34" fmla="*/ 672 w 1386"/>
              <a:gd name="T35" fmla="*/ 410 h 469"/>
              <a:gd name="T36" fmla="*/ 781 w 1386"/>
              <a:gd name="T37" fmla="*/ 400 h 469"/>
              <a:gd name="T38" fmla="*/ 822 w 1386"/>
              <a:gd name="T39" fmla="*/ 395 h 469"/>
              <a:gd name="T40" fmla="*/ 843 w 1386"/>
              <a:gd name="T41" fmla="*/ 394 h 469"/>
              <a:gd name="T42" fmla="*/ 910 w 1386"/>
              <a:gd name="T43" fmla="*/ 384 h 469"/>
              <a:gd name="T44" fmla="*/ 932 w 1386"/>
              <a:gd name="T45" fmla="*/ 382 h 469"/>
              <a:gd name="T46" fmla="*/ 998 w 1386"/>
              <a:gd name="T47" fmla="*/ 374 h 469"/>
              <a:gd name="T48" fmla="*/ 1001 w 1386"/>
              <a:gd name="T49" fmla="*/ 322 h 469"/>
              <a:gd name="T50" fmla="*/ 1038 w 1386"/>
              <a:gd name="T51" fmla="*/ 283 h 469"/>
              <a:gd name="T52" fmla="*/ 1075 w 1386"/>
              <a:gd name="T53" fmla="*/ 250 h 469"/>
              <a:gd name="T54" fmla="*/ 1152 w 1386"/>
              <a:gd name="T55" fmla="*/ 214 h 469"/>
              <a:gd name="T56" fmla="*/ 1198 w 1386"/>
              <a:gd name="T57" fmla="*/ 190 h 469"/>
              <a:gd name="T58" fmla="*/ 1221 w 1386"/>
              <a:gd name="T59" fmla="*/ 145 h 469"/>
              <a:gd name="T60" fmla="*/ 1267 w 1386"/>
              <a:gd name="T61" fmla="*/ 142 h 469"/>
              <a:gd name="T62" fmla="*/ 1284 w 1386"/>
              <a:gd name="T63" fmla="*/ 116 h 469"/>
              <a:gd name="T64" fmla="*/ 1325 w 1386"/>
              <a:gd name="T65" fmla="*/ 110 h 469"/>
              <a:gd name="T66" fmla="*/ 1351 w 1386"/>
              <a:gd name="T67" fmla="*/ 74 h 469"/>
              <a:gd name="T68" fmla="*/ 1379 w 1386"/>
              <a:gd name="T69" fmla="*/ 44 h 469"/>
              <a:gd name="T70" fmla="*/ 1369 w 1386"/>
              <a:gd name="T71" fmla="*/ 2 h 469"/>
              <a:gd name="T72" fmla="*/ 1306 w 1386"/>
              <a:gd name="T73" fmla="*/ 16 h 469"/>
              <a:gd name="T74" fmla="*/ 1281 w 1386"/>
              <a:gd name="T75" fmla="*/ 20 h 469"/>
              <a:gd name="T76" fmla="*/ 1228 w 1386"/>
              <a:gd name="T77" fmla="*/ 28 h 469"/>
              <a:gd name="T78" fmla="*/ 1170 w 1386"/>
              <a:gd name="T79" fmla="*/ 36 h 469"/>
              <a:gd name="T80" fmla="*/ 1066 w 1386"/>
              <a:gd name="T81" fmla="*/ 49 h 469"/>
              <a:gd name="T82" fmla="*/ 1038 w 1386"/>
              <a:gd name="T83" fmla="*/ 56 h 469"/>
              <a:gd name="T84" fmla="*/ 991 w 1386"/>
              <a:gd name="T85" fmla="*/ 61 h 469"/>
              <a:gd name="T86" fmla="*/ 962 w 1386"/>
              <a:gd name="T87" fmla="*/ 62 h 469"/>
              <a:gd name="T88" fmla="*/ 876 w 1386"/>
              <a:gd name="T89" fmla="*/ 72 h 469"/>
              <a:gd name="T90" fmla="*/ 841 w 1386"/>
              <a:gd name="T91" fmla="*/ 74 h 469"/>
              <a:gd name="T92" fmla="*/ 792 w 1386"/>
              <a:gd name="T93" fmla="*/ 77 h 469"/>
              <a:gd name="T94" fmla="*/ 758 w 1386"/>
              <a:gd name="T95" fmla="*/ 83 h 469"/>
              <a:gd name="T96" fmla="*/ 693 w 1386"/>
              <a:gd name="T97" fmla="*/ 88 h 469"/>
              <a:gd name="T98" fmla="*/ 644 w 1386"/>
              <a:gd name="T99" fmla="*/ 92 h 469"/>
              <a:gd name="T100" fmla="*/ 596 w 1386"/>
              <a:gd name="T101" fmla="*/ 95 h 469"/>
              <a:gd name="T102" fmla="*/ 563 w 1386"/>
              <a:gd name="T103" fmla="*/ 98 h 469"/>
              <a:gd name="T104" fmla="*/ 503 w 1386"/>
              <a:gd name="T105" fmla="*/ 105 h 469"/>
              <a:gd name="T106" fmla="*/ 459 w 1386"/>
              <a:gd name="T107" fmla="*/ 110 h 469"/>
              <a:gd name="T108" fmla="*/ 401 w 1386"/>
              <a:gd name="T109" fmla="*/ 116 h 469"/>
              <a:gd name="T110" fmla="*/ 339 w 1386"/>
              <a:gd name="T111" fmla="*/ 119 h 469"/>
              <a:gd name="T112" fmla="*/ 292 w 1386"/>
              <a:gd name="T113" fmla="*/ 152 h 469"/>
              <a:gd name="T114" fmla="*/ 264 w 1386"/>
              <a:gd name="T115" fmla="*/ 155 h 4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6"/>
              <a:gd name="T175" fmla="*/ 0 h 469"/>
              <a:gd name="T176" fmla="*/ 1386 w 1386"/>
              <a:gd name="T177" fmla="*/ 469 h 4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noFill/>
          <a:ln w="9525">
            <a:noFill/>
            <a:round/>
            <a:headEnd/>
            <a:tailEnd/>
          </a:ln>
        </p:spPr>
        <p:txBody>
          <a:bodyPr/>
          <a:lstStyle/>
          <a:p>
            <a:endParaRPr lang="en-US">
              <a:latin typeface="Calibri" pitchFamily="34" charset="0"/>
            </a:endParaRPr>
          </a:p>
        </p:txBody>
      </p:sp>
      <p:sp>
        <p:nvSpPr>
          <p:cNvPr id="524" name="Freeform 103"/>
          <p:cNvSpPr>
            <a:spLocks/>
          </p:cNvSpPr>
          <p:nvPr/>
        </p:nvSpPr>
        <p:spPr bwMode="auto">
          <a:xfrm>
            <a:off x="5604045" y="3776722"/>
            <a:ext cx="1048032" cy="371777"/>
          </a:xfrm>
          <a:custGeom>
            <a:avLst/>
            <a:gdLst/>
            <a:ahLst/>
            <a:cxnLst>
              <a:cxn ang="0">
                <a:pos x="139" y="163"/>
              </a:cxn>
              <a:cxn ang="0">
                <a:pos x="100" y="168"/>
              </a:cxn>
              <a:cxn ang="0">
                <a:pos x="79" y="219"/>
              </a:cxn>
              <a:cxn ang="0">
                <a:pos x="77" y="268"/>
              </a:cxn>
              <a:cxn ang="0">
                <a:pos x="56" y="359"/>
              </a:cxn>
              <a:cxn ang="0">
                <a:pos x="14" y="394"/>
              </a:cxn>
              <a:cxn ang="0">
                <a:pos x="33" y="443"/>
              </a:cxn>
              <a:cxn ang="0">
                <a:pos x="74" y="464"/>
              </a:cxn>
              <a:cxn ang="0">
                <a:pos x="141" y="459"/>
              </a:cxn>
              <a:cxn ang="0">
                <a:pos x="185" y="456"/>
              </a:cxn>
              <a:cxn ang="0">
                <a:pos x="218" y="453"/>
              </a:cxn>
              <a:cxn ang="0">
                <a:pos x="267" y="448"/>
              </a:cxn>
              <a:cxn ang="0">
                <a:pos x="324" y="444"/>
              </a:cxn>
              <a:cxn ang="0">
                <a:pos x="387" y="436"/>
              </a:cxn>
              <a:cxn ang="0">
                <a:pos x="489" y="426"/>
              </a:cxn>
              <a:cxn ang="0">
                <a:pos x="563" y="422"/>
              </a:cxn>
              <a:cxn ang="0">
                <a:pos x="635" y="415"/>
              </a:cxn>
              <a:cxn ang="0">
                <a:pos x="672" y="410"/>
              </a:cxn>
              <a:cxn ang="0">
                <a:pos x="781" y="400"/>
              </a:cxn>
              <a:cxn ang="0">
                <a:pos x="822" y="395"/>
              </a:cxn>
              <a:cxn ang="0">
                <a:pos x="843" y="394"/>
              </a:cxn>
              <a:cxn ang="0">
                <a:pos x="910" y="384"/>
              </a:cxn>
              <a:cxn ang="0">
                <a:pos x="932" y="382"/>
              </a:cxn>
              <a:cxn ang="0">
                <a:pos x="998" y="374"/>
              </a:cxn>
              <a:cxn ang="0">
                <a:pos x="1001" y="322"/>
              </a:cxn>
              <a:cxn ang="0">
                <a:pos x="1038" y="283"/>
              </a:cxn>
              <a:cxn ang="0">
                <a:pos x="1075" y="250"/>
              </a:cxn>
              <a:cxn ang="0">
                <a:pos x="1152" y="214"/>
              </a:cxn>
              <a:cxn ang="0">
                <a:pos x="1198" y="190"/>
              </a:cxn>
              <a:cxn ang="0">
                <a:pos x="1221" y="145"/>
              </a:cxn>
              <a:cxn ang="0">
                <a:pos x="1267" y="142"/>
              </a:cxn>
              <a:cxn ang="0">
                <a:pos x="1284" y="116"/>
              </a:cxn>
              <a:cxn ang="0">
                <a:pos x="1325" y="110"/>
              </a:cxn>
              <a:cxn ang="0">
                <a:pos x="1351" y="74"/>
              </a:cxn>
              <a:cxn ang="0">
                <a:pos x="1379" y="44"/>
              </a:cxn>
              <a:cxn ang="0">
                <a:pos x="1369" y="2"/>
              </a:cxn>
              <a:cxn ang="0">
                <a:pos x="1306" y="16"/>
              </a:cxn>
              <a:cxn ang="0">
                <a:pos x="1281" y="20"/>
              </a:cxn>
              <a:cxn ang="0">
                <a:pos x="1228" y="28"/>
              </a:cxn>
              <a:cxn ang="0">
                <a:pos x="1170" y="36"/>
              </a:cxn>
              <a:cxn ang="0">
                <a:pos x="1066" y="49"/>
              </a:cxn>
              <a:cxn ang="0">
                <a:pos x="1038" y="56"/>
              </a:cxn>
              <a:cxn ang="0">
                <a:pos x="991" y="61"/>
              </a:cxn>
              <a:cxn ang="0">
                <a:pos x="962" y="62"/>
              </a:cxn>
              <a:cxn ang="0">
                <a:pos x="876" y="72"/>
              </a:cxn>
              <a:cxn ang="0">
                <a:pos x="841" y="74"/>
              </a:cxn>
              <a:cxn ang="0">
                <a:pos x="792" y="77"/>
              </a:cxn>
              <a:cxn ang="0">
                <a:pos x="758" y="83"/>
              </a:cxn>
              <a:cxn ang="0">
                <a:pos x="693" y="88"/>
              </a:cxn>
              <a:cxn ang="0">
                <a:pos x="644" y="92"/>
              </a:cxn>
              <a:cxn ang="0">
                <a:pos x="596" y="95"/>
              </a:cxn>
              <a:cxn ang="0">
                <a:pos x="563" y="98"/>
              </a:cxn>
              <a:cxn ang="0">
                <a:pos x="503" y="105"/>
              </a:cxn>
              <a:cxn ang="0">
                <a:pos x="459" y="110"/>
              </a:cxn>
              <a:cxn ang="0">
                <a:pos x="401" y="116"/>
              </a:cxn>
              <a:cxn ang="0">
                <a:pos x="339" y="119"/>
              </a:cxn>
              <a:cxn ang="0">
                <a:pos x="292" y="152"/>
              </a:cxn>
              <a:cxn ang="0">
                <a:pos x="264" y="155"/>
              </a:cxn>
            </a:cxnLst>
            <a:rect l="0" t="0" r="r" b="b"/>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36" name="Freeform 104"/>
          <p:cNvSpPr>
            <a:spLocks/>
          </p:cNvSpPr>
          <p:nvPr/>
        </p:nvSpPr>
        <p:spPr bwMode="auto">
          <a:xfrm>
            <a:off x="5194300" y="2325688"/>
            <a:ext cx="654050" cy="673100"/>
          </a:xfrm>
          <a:custGeom>
            <a:avLst/>
            <a:gdLst>
              <a:gd name="T0" fmla="*/ 641 w 868"/>
              <a:gd name="T1" fmla="*/ 835 h 851"/>
              <a:gd name="T2" fmla="*/ 584 w 868"/>
              <a:gd name="T3" fmla="*/ 838 h 851"/>
              <a:gd name="T4" fmla="*/ 561 w 868"/>
              <a:gd name="T5" fmla="*/ 840 h 851"/>
              <a:gd name="T6" fmla="*/ 526 w 868"/>
              <a:gd name="T7" fmla="*/ 840 h 851"/>
              <a:gd name="T8" fmla="*/ 480 w 868"/>
              <a:gd name="T9" fmla="*/ 844 h 851"/>
              <a:gd name="T10" fmla="*/ 405 w 868"/>
              <a:gd name="T11" fmla="*/ 849 h 851"/>
              <a:gd name="T12" fmla="*/ 373 w 868"/>
              <a:gd name="T13" fmla="*/ 851 h 851"/>
              <a:gd name="T14" fmla="*/ 333 w 868"/>
              <a:gd name="T15" fmla="*/ 822 h 851"/>
              <a:gd name="T16" fmla="*/ 287 w 868"/>
              <a:gd name="T17" fmla="*/ 763 h 851"/>
              <a:gd name="T18" fmla="*/ 299 w 868"/>
              <a:gd name="T19" fmla="*/ 712 h 851"/>
              <a:gd name="T20" fmla="*/ 271 w 868"/>
              <a:gd name="T21" fmla="*/ 665 h 851"/>
              <a:gd name="T22" fmla="*/ 264 w 868"/>
              <a:gd name="T23" fmla="*/ 622 h 851"/>
              <a:gd name="T24" fmla="*/ 257 w 868"/>
              <a:gd name="T25" fmla="*/ 599 h 851"/>
              <a:gd name="T26" fmla="*/ 236 w 868"/>
              <a:gd name="T27" fmla="*/ 575 h 851"/>
              <a:gd name="T28" fmla="*/ 213 w 868"/>
              <a:gd name="T29" fmla="*/ 567 h 851"/>
              <a:gd name="T30" fmla="*/ 167 w 868"/>
              <a:gd name="T31" fmla="*/ 537 h 851"/>
              <a:gd name="T32" fmla="*/ 132 w 868"/>
              <a:gd name="T33" fmla="*/ 498 h 851"/>
              <a:gd name="T34" fmla="*/ 107 w 868"/>
              <a:gd name="T35" fmla="*/ 490 h 851"/>
              <a:gd name="T36" fmla="*/ 97 w 868"/>
              <a:gd name="T37" fmla="*/ 474 h 851"/>
              <a:gd name="T38" fmla="*/ 33 w 868"/>
              <a:gd name="T39" fmla="*/ 444 h 851"/>
              <a:gd name="T40" fmla="*/ 23 w 868"/>
              <a:gd name="T41" fmla="*/ 390 h 851"/>
              <a:gd name="T42" fmla="*/ 25 w 868"/>
              <a:gd name="T43" fmla="*/ 348 h 851"/>
              <a:gd name="T44" fmla="*/ 28 w 868"/>
              <a:gd name="T45" fmla="*/ 294 h 851"/>
              <a:gd name="T46" fmla="*/ 5 w 868"/>
              <a:gd name="T47" fmla="*/ 252 h 851"/>
              <a:gd name="T48" fmla="*/ 81 w 868"/>
              <a:gd name="T49" fmla="*/ 180 h 851"/>
              <a:gd name="T50" fmla="*/ 76 w 868"/>
              <a:gd name="T51" fmla="*/ 98 h 851"/>
              <a:gd name="T52" fmla="*/ 81 w 868"/>
              <a:gd name="T53" fmla="*/ 69 h 851"/>
              <a:gd name="T54" fmla="*/ 116 w 868"/>
              <a:gd name="T55" fmla="*/ 59 h 851"/>
              <a:gd name="T56" fmla="*/ 204 w 868"/>
              <a:gd name="T57" fmla="*/ 36 h 851"/>
              <a:gd name="T58" fmla="*/ 273 w 868"/>
              <a:gd name="T59" fmla="*/ 0 h 851"/>
              <a:gd name="T60" fmla="*/ 276 w 868"/>
              <a:gd name="T61" fmla="*/ 52 h 851"/>
              <a:gd name="T62" fmla="*/ 290 w 868"/>
              <a:gd name="T63" fmla="*/ 62 h 851"/>
              <a:gd name="T64" fmla="*/ 333 w 868"/>
              <a:gd name="T65" fmla="*/ 65 h 851"/>
              <a:gd name="T66" fmla="*/ 373 w 868"/>
              <a:gd name="T67" fmla="*/ 80 h 851"/>
              <a:gd name="T68" fmla="*/ 429 w 868"/>
              <a:gd name="T69" fmla="*/ 118 h 851"/>
              <a:gd name="T70" fmla="*/ 567 w 868"/>
              <a:gd name="T71" fmla="*/ 149 h 851"/>
              <a:gd name="T72" fmla="*/ 602 w 868"/>
              <a:gd name="T73" fmla="*/ 155 h 851"/>
              <a:gd name="T74" fmla="*/ 665 w 868"/>
              <a:gd name="T75" fmla="*/ 160 h 851"/>
              <a:gd name="T76" fmla="*/ 686 w 868"/>
              <a:gd name="T77" fmla="*/ 188 h 851"/>
              <a:gd name="T78" fmla="*/ 707 w 868"/>
              <a:gd name="T79" fmla="*/ 193 h 851"/>
              <a:gd name="T80" fmla="*/ 767 w 868"/>
              <a:gd name="T81" fmla="*/ 312 h 851"/>
              <a:gd name="T82" fmla="*/ 776 w 868"/>
              <a:gd name="T83" fmla="*/ 337 h 851"/>
              <a:gd name="T84" fmla="*/ 730 w 868"/>
              <a:gd name="T85" fmla="*/ 402 h 851"/>
              <a:gd name="T86" fmla="*/ 766 w 868"/>
              <a:gd name="T87" fmla="*/ 405 h 851"/>
              <a:gd name="T88" fmla="*/ 771 w 868"/>
              <a:gd name="T89" fmla="*/ 384 h 851"/>
              <a:gd name="T90" fmla="*/ 829 w 868"/>
              <a:gd name="T91" fmla="*/ 304 h 851"/>
              <a:gd name="T92" fmla="*/ 862 w 868"/>
              <a:gd name="T93" fmla="*/ 270 h 851"/>
              <a:gd name="T94" fmla="*/ 820 w 868"/>
              <a:gd name="T95" fmla="*/ 395 h 851"/>
              <a:gd name="T96" fmla="*/ 810 w 868"/>
              <a:gd name="T97" fmla="*/ 477 h 851"/>
              <a:gd name="T98" fmla="*/ 792 w 868"/>
              <a:gd name="T99" fmla="*/ 577 h 851"/>
              <a:gd name="T100" fmla="*/ 783 w 868"/>
              <a:gd name="T101" fmla="*/ 626 h 851"/>
              <a:gd name="T102" fmla="*/ 774 w 868"/>
              <a:gd name="T103" fmla="*/ 686 h 851"/>
              <a:gd name="T104" fmla="*/ 792 w 868"/>
              <a:gd name="T105" fmla="*/ 753 h 851"/>
              <a:gd name="T106" fmla="*/ 797 w 868"/>
              <a:gd name="T107" fmla="*/ 794 h 851"/>
              <a:gd name="T108" fmla="*/ 753 w 868"/>
              <a:gd name="T109" fmla="*/ 823 h 851"/>
              <a:gd name="T110" fmla="*/ 734 w 868"/>
              <a:gd name="T111" fmla="*/ 826 h 851"/>
              <a:gd name="T112" fmla="*/ 670 w 868"/>
              <a:gd name="T113" fmla="*/ 830 h 851"/>
              <a:gd name="T114" fmla="*/ 658 w 868"/>
              <a:gd name="T115" fmla="*/ 833 h 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851"/>
              <a:gd name="T176" fmla="*/ 868 w 868"/>
              <a:gd name="T177" fmla="*/ 851 h 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851">
                <a:moveTo>
                  <a:pt x="656" y="833"/>
                </a:moveTo>
                <a:lnTo>
                  <a:pt x="651" y="833"/>
                </a:lnTo>
                <a:lnTo>
                  <a:pt x="641" y="835"/>
                </a:lnTo>
                <a:lnTo>
                  <a:pt x="632" y="835"/>
                </a:lnTo>
                <a:lnTo>
                  <a:pt x="616" y="835"/>
                </a:lnTo>
                <a:lnTo>
                  <a:pt x="584" y="838"/>
                </a:lnTo>
                <a:lnTo>
                  <a:pt x="567" y="838"/>
                </a:lnTo>
                <a:lnTo>
                  <a:pt x="565" y="838"/>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27" y="826"/>
                </a:lnTo>
                <a:lnTo>
                  <a:pt x="678" y="830"/>
                </a:lnTo>
                <a:lnTo>
                  <a:pt x="670" y="830"/>
                </a:lnTo>
                <a:lnTo>
                  <a:pt x="665" y="831"/>
                </a:lnTo>
                <a:lnTo>
                  <a:pt x="660" y="831"/>
                </a:lnTo>
                <a:lnTo>
                  <a:pt x="658" y="833"/>
                </a:lnTo>
                <a:lnTo>
                  <a:pt x="656" y="833"/>
                </a:lnTo>
                <a:close/>
              </a:path>
            </a:pathLst>
          </a:custGeom>
          <a:noFill/>
          <a:ln w="9525">
            <a:noFill/>
            <a:round/>
            <a:headEnd/>
            <a:tailEnd/>
          </a:ln>
        </p:spPr>
        <p:txBody>
          <a:bodyPr/>
          <a:lstStyle/>
          <a:p>
            <a:endParaRPr lang="en-US">
              <a:latin typeface="Calibri" pitchFamily="34" charset="0"/>
            </a:endParaRPr>
          </a:p>
        </p:txBody>
      </p:sp>
      <p:sp>
        <p:nvSpPr>
          <p:cNvPr id="526" name="Freeform 105"/>
          <p:cNvSpPr>
            <a:spLocks/>
          </p:cNvSpPr>
          <p:nvPr/>
        </p:nvSpPr>
        <p:spPr bwMode="auto">
          <a:xfrm>
            <a:off x="5195025" y="2324896"/>
            <a:ext cx="654040" cy="673642"/>
          </a:xfrm>
          <a:custGeom>
            <a:avLst/>
            <a:gdLst/>
            <a:ahLst/>
            <a:cxnLst>
              <a:cxn ang="0">
                <a:pos x="641" y="835"/>
              </a:cxn>
              <a:cxn ang="0">
                <a:pos x="584" y="838"/>
              </a:cxn>
              <a:cxn ang="0">
                <a:pos x="561" y="840"/>
              </a:cxn>
              <a:cxn ang="0">
                <a:pos x="526" y="840"/>
              </a:cxn>
              <a:cxn ang="0">
                <a:pos x="480" y="844"/>
              </a:cxn>
              <a:cxn ang="0">
                <a:pos x="405" y="849"/>
              </a:cxn>
              <a:cxn ang="0">
                <a:pos x="373" y="851"/>
              </a:cxn>
              <a:cxn ang="0">
                <a:pos x="333" y="822"/>
              </a:cxn>
              <a:cxn ang="0">
                <a:pos x="287" y="763"/>
              </a:cxn>
              <a:cxn ang="0">
                <a:pos x="299" y="712"/>
              </a:cxn>
              <a:cxn ang="0">
                <a:pos x="271" y="665"/>
              </a:cxn>
              <a:cxn ang="0">
                <a:pos x="264" y="622"/>
              </a:cxn>
              <a:cxn ang="0">
                <a:pos x="257" y="599"/>
              </a:cxn>
              <a:cxn ang="0">
                <a:pos x="236" y="575"/>
              </a:cxn>
              <a:cxn ang="0">
                <a:pos x="213" y="567"/>
              </a:cxn>
              <a:cxn ang="0">
                <a:pos x="167" y="537"/>
              </a:cxn>
              <a:cxn ang="0">
                <a:pos x="132" y="498"/>
              </a:cxn>
              <a:cxn ang="0">
                <a:pos x="107" y="490"/>
              </a:cxn>
              <a:cxn ang="0">
                <a:pos x="97" y="474"/>
              </a:cxn>
              <a:cxn ang="0">
                <a:pos x="33" y="444"/>
              </a:cxn>
              <a:cxn ang="0">
                <a:pos x="23" y="390"/>
              </a:cxn>
              <a:cxn ang="0">
                <a:pos x="25" y="348"/>
              </a:cxn>
              <a:cxn ang="0">
                <a:pos x="28" y="294"/>
              </a:cxn>
              <a:cxn ang="0">
                <a:pos x="5" y="252"/>
              </a:cxn>
              <a:cxn ang="0">
                <a:pos x="81" y="180"/>
              </a:cxn>
              <a:cxn ang="0">
                <a:pos x="76" y="98"/>
              </a:cxn>
              <a:cxn ang="0">
                <a:pos x="81" y="69"/>
              </a:cxn>
              <a:cxn ang="0">
                <a:pos x="116" y="59"/>
              </a:cxn>
              <a:cxn ang="0">
                <a:pos x="204" y="36"/>
              </a:cxn>
              <a:cxn ang="0">
                <a:pos x="273" y="0"/>
              </a:cxn>
              <a:cxn ang="0">
                <a:pos x="276" y="52"/>
              </a:cxn>
              <a:cxn ang="0">
                <a:pos x="290" y="62"/>
              </a:cxn>
              <a:cxn ang="0">
                <a:pos x="333" y="65"/>
              </a:cxn>
              <a:cxn ang="0">
                <a:pos x="373" y="80"/>
              </a:cxn>
              <a:cxn ang="0">
                <a:pos x="429" y="118"/>
              </a:cxn>
              <a:cxn ang="0">
                <a:pos x="567" y="149"/>
              </a:cxn>
              <a:cxn ang="0">
                <a:pos x="602" y="155"/>
              </a:cxn>
              <a:cxn ang="0">
                <a:pos x="665" y="160"/>
              </a:cxn>
              <a:cxn ang="0">
                <a:pos x="686" y="188"/>
              </a:cxn>
              <a:cxn ang="0">
                <a:pos x="707" y="193"/>
              </a:cxn>
              <a:cxn ang="0">
                <a:pos x="767" y="312"/>
              </a:cxn>
              <a:cxn ang="0">
                <a:pos x="776" y="337"/>
              </a:cxn>
              <a:cxn ang="0">
                <a:pos x="730" y="402"/>
              </a:cxn>
              <a:cxn ang="0">
                <a:pos x="766" y="405"/>
              </a:cxn>
              <a:cxn ang="0">
                <a:pos x="771" y="384"/>
              </a:cxn>
              <a:cxn ang="0">
                <a:pos x="829" y="304"/>
              </a:cxn>
              <a:cxn ang="0">
                <a:pos x="862" y="270"/>
              </a:cxn>
              <a:cxn ang="0">
                <a:pos x="820" y="395"/>
              </a:cxn>
              <a:cxn ang="0">
                <a:pos x="810" y="477"/>
              </a:cxn>
              <a:cxn ang="0">
                <a:pos x="792" y="577"/>
              </a:cxn>
              <a:cxn ang="0">
                <a:pos x="783" y="626"/>
              </a:cxn>
              <a:cxn ang="0">
                <a:pos x="774" y="686"/>
              </a:cxn>
              <a:cxn ang="0">
                <a:pos x="792" y="753"/>
              </a:cxn>
              <a:cxn ang="0">
                <a:pos x="797" y="794"/>
              </a:cxn>
              <a:cxn ang="0">
                <a:pos x="753" y="823"/>
              </a:cxn>
              <a:cxn ang="0">
                <a:pos x="734" y="826"/>
              </a:cxn>
              <a:cxn ang="0">
                <a:pos x="670" y="830"/>
              </a:cxn>
              <a:cxn ang="0">
                <a:pos x="658" y="833"/>
              </a:cxn>
            </a:cxnLst>
            <a:rect l="0" t="0" r="r" b="b"/>
            <a:pathLst>
              <a:path w="868" h="851">
                <a:moveTo>
                  <a:pt x="656" y="833"/>
                </a:moveTo>
                <a:lnTo>
                  <a:pt x="651" y="833"/>
                </a:lnTo>
                <a:lnTo>
                  <a:pt x="641" y="835"/>
                </a:lnTo>
                <a:lnTo>
                  <a:pt x="632" y="835"/>
                </a:lnTo>
                <a:lnTo>
                  <a:pt x="616" y="835"/>
                </a:lnTo>
                <a:lnTo>
                  <a:pt x="584" y="838"/>
                </a:lnTo>
                <a:lnTo>
                  <a:pt x="567" y="838"/>
                </a:lnTo>
                <a:lnTo>
                  <a:pt x="565" y="838"/>
                </a:lnTo>
                <a:lnTo>
                  <a:pt x="561" y="840"/>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34" y="826"/>
                </a:lnTo>
                <a:lnTo>
                  <a:pt x="727" y="826"/>
                </a:lnTo>
                <a:lnTo>
                  <a:pt x="678" y="830"/>
                </a:lnTo>
                <a:lnTo>
                  <a:pt x="670" y="830"/>
                </a:lnTo>
                <a:lnTo>
                  <a:pt x="665" y="831"/>
                </a:lnTo>
                <a:lnTo>
                  <a:pt x="660" y="831"/>
                </a:lnTo>
                <a:lnTo>
                  <a:pt x="658" y="833"/>
                </a:lnTo>
                <a:lnTo>
                  <a:pt x="656" y="833"/>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40" name="Freeform 106"/>
          <p:cNvSpPr>
            <a:spLocks/>
          </p:cNvSpPr>
          <p:nvPr/>
        </p:nvSpPr>
        <p:spPr bwMode="auto">
          <a:xfrm>
            <a:off x="5400675" y="2973388"/>
            <a:ext cx="496888" cy="854075"/>
          </a:xfrm>
          <a:custGeom>
            <a:avLst/>
            <a:gdLst>
              <a:gd name="T0" fmla="*/ 9 w 658"/>
              <a:gd name="T1" fmla="*/ 454 h 1079"/>
              <a:gd name="T2" fmla="*/ 16 w 658"/>
              <a:gd name="T3" fmla="*/ 412 h 1079"/>
              <a:gd name="T4" fmla="*/ 54 w 658"/>
              <a:gd name="T5" fmla="*/ 387 h 1079"/>
              <a:gd name="T6" fmla="*/ 65 w 658"/>
              <a:gd name="T7" fmla="*/ 296 h 1079"/>
              <a:gd name="T8" fmla="*/ 61 w 658"/>
              <a:gd name="T9" fmla="*/ 245 h 1079"/>
              <a:gd name="T10" fmla="*/ 163 w 658"/>
              <a:gd name="T11" fmla="*/ 180 h 1079"/>
              <a:gd name="T12" fmla="*/ 183 w 658"/>
              <a:gd name="T13" fmla="*/ 149 h 1079"/>
              <a:gd name="T14" fmla="*/ 183 w 658"/>
              <a:gd name="T15" fmla="*/ 118 h 1079"/>
              <a:gd name="T16" fmla="*/ 144 w 658"/>
              <a:gd name="T17" fmla="*/ 85 h 1079"/>
              <a:gd name="T18" fmla="*/ 100 w 658"/>
              <a:gd name="T19" fmla="*/ 34 h 1079"/>
              <a:gd name="T20" fmla="*/ 132 w 658"/>
              <a:gd name="T21" fmla="*/ 31 h 1079"/>
              <a:gd name="T22" fmla="*/ 216 w 658"/>
              <a:gd name="T23" fmla="*/ 23 h 1079"/>
              <a:gd name="T24" fmla="*/ 288 w 658"/>
              <a:gd name="T25" fmla="*/ 20 h 1079"/>
              <a:gd name="T26" fmla="*/ 311 w 658"/>
              <a:gd name="T27" fmla="*/ 18 h 1079"/>
              <a:gd name="T28" fmla="*/ 378 w 658"/>
              <a:gd name="T29" fmla="*/ 13 h 1079"/>
              <a:gd name="T30" fmla="*/ 394 w 658"/>
              <a:gd name="T31" fmla="*/ 13 h 1079"/>
              <a:gd name="T32" fmla="*/ 461 w 658"/>
              <a:gd name="T33" fmla="*/ 6 h 1079"/>
              <a:gd name="T34" fmla="*/ 500 w 658"/>
              <a:gd name="T35" fmla="*/ 2 h 1079"/>
              <a:gd name="T36" fmla="*/ 545 w 658"/>
              <a:gd name="T37" fmla="*/ 65 h 1079"/>
              <a:gd name="T38" fmla="*/ 593 w 658"/>
              <a:gd name="T39" fmla="*/ 176 h 1079"/>
              <a:gd name="T40" fmla="*/ 596 w 658"/>
              <a:gd name="T41" fmla="*/ 219 h 1079"/>
              <a:gd name="T42" fmla="*/ 602 w 658"/>
              <a:gd name="T43" fmla="*/ 251 h 1079"/>
              <a:gd name="T44" fmla="*/ 605 w 658"/>
              <a:gd name="T45" fmla="*/ 282 h 1079"/>
              <a:gd name="T46" fmla="*/ 614 w 658"/>
              <a:gd name="T47" fmla="*/ 367 h 1079"/>
              <a:gd name="T48" fmla="*/ 619 w 658"/>
              <a:gd name="T49" fmla="*/ 415 h 1079"/>
              <a:gd name="T50" fmla="*/ 628 w 658"/>
              <a:gd name="T51" fmla="*/ 500 h 1079"/>
              <a:gd name="T52" fmla="*/ 637 w 658"/>
              <a:gd name="T53" fmla="*/ 573 h 1079"/>
              <a:gd name="T54" fmla="*/ 632 w 658"/>
              <a:gd name="T55" fmla="*/ 622 h 1079"/>
              <a:gd name="T56" fmla="*/ 639 w 658"/>
              <a:gd name="T57" fmla="*/ 671 h 1079"/>
              <a:gd name="T58" fmla="*/ 651 w 658"/>
              <a:gd name="T59" fmla="*/ 699 h 1079"/>
              <a:gd name="T60" fmla="*/ 633 w 658"/>
              <a:gd name="T61" fmla="*/ 769 h 1079"/>
              <a:gd name="T62" fmla="*/ 595 w 658"/>
              <a:gd name="T63" fmla="*/ 821 h 1079"/>
              <a:gd name="T64" fmla="*/ 595 w 658"/>
              <a:gd name="T65" fmla="*/ 844 h 1079"/>
              <a:gd name="T66" fmla="*/ 593 w 658"/>
              <a:gd name="T67" fmla="*/ 908 h 1079"/>
              <a:gd name="T68" fmla="*/ 582 w 658"/>
              <a:gd name="T69" fmla="*/ 955 h 1079"/>
              <a:gd name="T70" fmla="*/ 547 w 658"/>
              <a:gd name="T71" fmla="*/ 990 h 1079"/>
              <a:gd name="T72" fmla="*/ 528 w 658"/>
              <a:gd name="T73" fmla="*/ 1021 h 1079"/>
              <a:gd name="T74" fmla="*/ 521 w 658"/>
              <a:gd name="T75" fmla="*/ 1057 h 1079"/>
              <a:gd name="T76" fmla="*/ 447 w 658"/>
              <a:gd name="T77" fmla="*/ 1034 h 1079"/>
              <a:gd name="T78" fmla="*/ 424 w 658"/>
              <a:gd name="T79" fmla="*/ 1079 h 1079"/>
              <a:gd name="T80" fmla="*/ 389 w 658"/>
              <a:gd name="T81" fmla="*/ 1075 h 1079"/>
              <a:gd name="T82" fmla="*/ 364 w 658"/>
              <a:gd name="T83" fmla="*/ 1022 h 1079"/>
              <a:gd name="T84" fmla="*/ 357 w 658"/>
              <a:gd name="T85" fmla="*/ 973 h 1079"/>
              <a:gd name="T86" fmla="*/ 308 w 658"/>
              <a:gd name="T87" fmla="*/ 918 h 1079"/>
              <a:gd name="T88" fmla="*/ 251 w 658"/>
              <a:gd name="T89" fmla="*/ 887 h 1079"/>
              <a:gd name="T90" fmla="*/ 211 w 658"/>
              <a:gd name="T91" fmla="*/ 857 h 1079"/>
              <a:gd name="T92" fmla="*/ 222 w 658"/>
              <a:gd name="T93" fmla="*/ 799 h 1079"/>
              <a:gd name="T94" fmla="*/ 232 w 658"/>
              <a:gd name="T95" fmla="*/ 771 h 1079"/>
              <a:gd name="T96" fmla="*/ 239 w 658"/>
              <a:gd name="T97" fmla="*/ 741 h 1079"/>
              <a:gd name="T98" fmla="*/ 213 w 658"/>
              <a:gd name="T99" fmla="*/ 720 h 1079"/>
              <a:gd name="T100" fmla="*/ 170 w 658"/>
              <a:gd name="T101" fmla="*/ 732 h 1079"/>
              <a:gd name="T102" fmla="*/ 144 w 658"/>
              <a:gd name="T103" fmla="*/ 686 h 1079"/>
              <a:gd name="T104" fmla="*/ 102 w 658"/>
              <a:gd name="T105" fmla="*/ 635 h 1079"/>
              <a:gd name="T106" fmla="*/ 60 w 658"/>
              <a:gd name="T107" fmla="*/ 599 h 1079"/>
              <a:gd name="T108" fmla="*/ 26 w 658"/>
              <a:gd name="T109" fmla="*/ 572 h 1079"/>
              <a:gd name="T110" fmla="*/ 16 w 658"/>
              <a:gd name="T111" fmla="*/ 534 h 10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8"/>
              <a:gd name="T169" fmla="*/ 0 h 1079"/>
              <a:gd name="T170" fmla="*/ 658 w 658"/>
              <a:gd name="T171" fmla="*/ 1079 h 10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92" y="18"/>
                </a:lnTo>
                <a:lnTo>
                  <a:pt x="294" y="18"/>
                </a:lnTo>
                <a:lnTo>
                  <a:pt x="311" y="18"/>
                </a:lnTo>
                <a:lnTo>
                  <a:pt x="343" y="16"/>
                </a:lnTo>
                <a:lnTo>
                  <a:pt x="359" y="15"/>
                </a:lnTo>
                <a:lnTo>
                  <a:pt x="368" y="15"/>
                </a:lnTo>
                <a:lnTo>
                  <a:pt x="378"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noFill/>
          <a:ln w="9525">
            <a:noFill/>
            <a:round/>
            <a:headEnd/>
            <a:tailEnd/>
          </a:ln>
        </p:spPr>
        <p:txBody>
          <a:bodyPr/>
          <a:lstStyle/>
          <a:p>
            <a:endParaRPr lang="en-US">
              <a:latin typeface="Calibri" pitchFamily="34" charset="0"/>
            </a:endParaRPr>
          </a:p>
        </p:txBody>
      </p:sp>
      <p:sp>
        <p:nvSpPr>
          <p:cNvPr id="528" name="Freeform 107"/>
          <p:cNvSpPr>
            <a:spLocks/>
          </p:cNvSpPr>
          <p:nvPr/>
        </p:nvSpPr>
        <p:spPr bwMode="auto">
          <a:xfrm>
            <a:off x="5400189" y="2973710"/>
            <a:ext cx="497227" cy="853977"/>
          </a:xfrm>
          <a:custGeom>
            <a:avLst/>
            <a:gdLst/>
            <a:ahLst/>
            <a:cxnLst>
              <a:cxn ang="0">
                <a:pos x="9" y="454"/>
              </a:cxn>
              <a:cxn ang="0">
                <a:pos x="16" y="412"/>
              </a:cxn>
              <a:cxn ang="0">
                <a:pos x="54" y="387"/>
              </a:cxn>
              <a:cxn ang="0">
                <a:pos x="65" y="296"/>
              </a:cxn>
              <a:cxn ang="0">
                <a:pos x="61" y="245"/>
              </a:cxn>
              <a:cxn ang="0">
                <a:pos x="163" y="180"/>
              </a:cxn>
              <a:cxn ang="0">
                <a:pos x="183" y="149"/>
              </a:cxn>
              <a:cxn ang="0">
                <a:pos x="183" y="118"/>
              </a:cxn>
              <a:cxn ang="0">
                <a:pos x="144" y="85"/>
              </a:cxn>
              <a:cxn ang="0">
                <a:pos x="100" y="34"/>
              </a:cxn>
              <a:cxn ang="0">
                <a:pos x="132" y="31"/>
              </a:cxn>
              <a:cxn ang="0">
                <a:pos x="216" y="23"/>
              </a:cxn>
              <a:cxn ang="0">
                <a:pos x="288" y="20"/>
              </a:cxn>
              <a:cxn ang="0">
                <a:pos x="311" y="18"/>
              </a:cxn>
              <a:cxn ang="0">
                <a:pos x="378" y="13"/>
              </a:cxn>
              <a:cxn ang="0">
                <a:pos x="394" y="13"/>
              </a:cxn>
              <a:cxn ang="0">
                <a:pos x="461" y="6"/>
              </a:cxn>
              <a:cxn ang="0">
                <a:pos x="500" y="2"/>
              </a:cxn>
              <a:cxn ang="0">
                <a:pos x="545" y="65"/>
              </a:cxn>
              <a:cxn ang="0">
                <a:pos x="593" y="176"/>
              </a:cxn>
              <a:cxn ang="0">
                <a:pos x="596" y="219"/>
              </a:cxn>
              <a:cxn ang="0">
                <a:pos x="602" y="251"/>
              </a:cxn>
              <a:cxn ang="0">
                <a:pos x="605" y="282"/>
              </a:cxn>
              <a:cxn ang="0">
                <a:pos x="614" y="367"/>
              </a:cxn>
              <a:cxn ang="0">
                <a:pos x="619" y="415"/>
              </a:cxn>
              <a:cxn ang="0">
                <a:pos x="628" y="500"/>
              </a:cxn>
              <a:cxn ang="0">
                <a:pos x="637" y="573"/>
              </a:cxn>
              <a:cxn ang="0">
                <a:pos x="632" y="622"/>
              </a:cxn>
              <a:cxn ang="0">
                <a:pos x="639" y="671"/>
              </a:cxn>
              <a:cxn ang="0">
                <a:pos x="651" y="699"/>
              </a:cxn>
              <a:cxn ang="0">
                <a:pos x="633" y="769"/>
              </a:cxn>
              <a:cxn ang="0">
                <a:pos x="595" y="821"/>
              </a:cxn>
              <a:cxn ang="0">
                <a:pos x="595" y="844"/>
              </a:cxn>
              <a:cxn ang="0">
                <a:pos x="593" y="908"/>
              </a:cxn>
              <a:cxn ang="0">
                <a:pos x="582" y="955"/>
              </a:cxn>
              <a:cxn ang="0">
                <a:pos x="547" y="990"/>
              </a:cxn>
              <a:cxn ang="0">
                <a:pos x="528" y="1021"/>
              </a:cxn>
              <a:cxn ang="0">
                <a:pos x="521" y="1057"/>
              </a:cxn>
              <a:cxn ang="0">
                <a:pos x="447" y="1034"/>
              </a:cxn>
              <a:cxn ang="0">
                <a:pos x="424" y="1079"/>
              </a:cxn>
              <a:cxn ang="0">
                <a:pos x="389" y="1075"/>
              </a:cxn>
              <a:cxn ang="0">
                <a:pos x="364" y="1022"/>
              </a:cxn>
              <a:cxn ang="0">
                <a:pos x="357" y="973"/>
              </a:cxn>
              <a:cxn ang="0">
                <a:pos x="308" y="918"/>
              </a:cxn>
              <a:cxn ang="0">
                <a:pos x="251" y="887"/>
              </a:cxn>
              <a:cxn ang="0">
                <a:pos x="211" y="857"/>
              </a:cxn>
              <a:cxn ang="0">
                <a:pos x="222" y="799"/>
              </a:cxn>
              <a:cxn ang="0">
                <a:pos x="232" y="771"/>
              </a:cxn>
              <a:cxn ang="0">
                <a:pos x="239" y="741"/>
              </a:cxn>
              <a:cxn ang="0">
                <a:pos x="213" y="720"/>
              </a:cxn>
              <a:cxn ang="0">
                <a:pos x="170" y="732"/>
              </a:cxn>
              <a:cxn ang="0">
                <a:pos x="144" y="686"/>
              </a:cxn>
              <a:cxn ang="0">
                <a:pos x="102" y="635"/>
              </a:cxn>
              <a:cxn ang="0">
                <a:pos x="60" y="599"/>
              </a:cxn>
              <a:cxn ang="0">
                <a:pos x="26" y="572"/>
              </a:cxn>
              <a:cxn ang="0">
                <a:pos x="16" y="534"/>
              </a:cxn>
            </a:cxnLst>
            <a:rect l="0" t="0" r="r" b="b"/>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88" y="20"/>
                </a:lnTo>
                <a:lnTo>
                  <a:pt x="292" y="18"/>
                </a:lnTo>
                <a:lnTo>
                  <a:pt x="294" y="18"/>
                </a:lnTo>
                <a:lnTo>
                  <a:pt x="311" y="18"/>
                </a:lnTo>
                <a:lnTo>
                  <a:pt x="343" y="16"/>
                </a:lnTo>
                <a:lnTo>
                  <a:pt x="359" y="15"/>
                </a:lnTo>
                <a:lnTo>
                  <a:pt x="368" y="15"/>
                </a:lnTo>
                <a:lnTo>
                  <a:pt x="378" y="13"/>
                </a:lnTo>
                <a:lnTo>
                  <a:pt x="385"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44" name="Freeform 108"/>
          <p:cNvSpPr>
            <a:spLocks/>
          </p:cNvSpPr>
          <p:nvPr/>
        </p:nvSpPr>
        <p:spPr bwMode="auto">
          <a:xfrm>
            <a:off x="4789488" y="2851150"/>
            <a:ext cx="750887" cy="479425"/>
          </a:xfrm>
          <a:custGeom>
            <a:avLst/>
            <a:gdLst>
              <a:gd name="T0" fmla="*/ 414 w 996"/>
              <a:gd name="T1" fmla="*/ 19 h 606"/>
              <a:gd name="T2" fmla="*/ 394 w 996"/>
              <a:gd name="T3" fmla="*/ 21 h 606"/>
              <a:gd name="T4" fmla="*/ 336 w 996"/>
              <a:gd name="T5" fmla="*/ 23 h 606"/>
              <a:gd name="T6" fmla="*/ 280 w 996"/>
              <a:gd name="T7" fmla="*/ 24 h 606"/>
              <a:gd name="T8" fmla="*/ 255 w 996"/>
              <a:gd name="T9" fmla="*/ 24 h 606"/>
              <a:gd name="T10" fmla="*/ 183 w 996"/>
              <a:gd name="T11" fmla="*/ 28 h 606"/>
              <a:gd name="T12" fmla="*/ 129 w 996"/>
              <a:gd name="T13" fmla="*/ 29 h 606"/>
              <a:gd name="T14" fmla="*/ 92 w 996"/>
              <a:gd name="T15" fmla="*/ 29 h 606"/>
              <a:gd name="T16" fmla="*/ 37 w 996"/>
              <a:gd name="T17" fmla="*/ 29 h 606"/>
              <a:gd name="T18" fmla="*/ 2 w 996"/>
              <a:gd name="T19" fmla="*/ 29 h 606"/>
              <a:gd name="T20" fmla="*/ 9 w 996"/>
              <a:gd name="T21" fmla="*/ 77 h 606"/>
              <a:gd name="T22" fmla="*/ 27 w 996"/>
              <a:gd name="T23" fmla="*/ 111 h 606"/>
              <a:gd name="T24" fmla="*/ 14 w 996"/>
              <a:gd name="T25" fmla="*/ 145 h 606"/>
              <a:gd name="T26" fmla="*/ 20 w 996"/>
              <a:gd name="T27" fmla="*/ 212 h 606"/>
              <a:gd name="T28" fmla="*/ 43 w 996"/>
              <a:gd name="T29" fmla="*/ 268 h 606"/>
              <a:gd name="T30" fmla="*/ 43 w 996"/>
              <a:gd name="T31" fmla="*/ 277 h 606"/>
              <a:gd name="T32" fmla="*/ 60 w 996"/>
              <a:gd name="T33" fmla="*/ 320 h 606"/>
              <a:gd name="T34" fmla="*/ 79 w 996"/>
              <a:gd name="T35" fmla="*/ 348 h 606"/>
              <a:gd name="T36" fmla="*/ 83 w 996"/>
              <a:gd name="T37" fmla="*/ 392 h 606"/>
              <a:gd name="T38" fmla="*/ 101 w 996"/>
              <a:gd name="T39" fmla="*/ 416 h 606"/>
              <a:gd name="T40" fmla="*/ 120 w 996"/>
              <a:gd name="T41" fmla="*/ 457 h 606"/>
              <a:gd name="T42" fmla="*/ 120 w 996"/>
              <a:gd name="T43" fmla="*/ 477 h 606"/>
              <a:gd name="T44" fmla="*/ 122 w 996"/>
              <a:gd name="T45" fmla="*/ 490 h 606"/>
              <a:gd name="T46" fmla="*/ 122 w 996"/>
              <a:gd name="T47" fmla="*/ 503 h 606"/>
              <a:gd name="T48" fmla="*/ 132 w 996"/>
              <a:gd name="T49" fmla="*/ 532 h 606"/>
              <a:gd name="T50" fmla="*/ 122 w 996"/>
              <a:gd name="T51" fmla="*/ 562 h 606"/>
              <a:gd name="T52" fmla="*/ 143 w 996"/>
              <a:gd name="T53" fmla="*/ 593 h 606"/>
              <a:gd name="T54" fmla="*/ 222 w 996"/>
              <a:gd name="T55" fmla="*/ 591 h 606"/>
              <a:gd name="T56" fmla="*/ 273 w 996"/>
              <a:gd name="T57" fmla="*/ 591 h 606"/>
              <a:gd name="T58" fmla="*/ 338 w 996"/>
              <a:gd name="T59" fmla="*/ 591 h 606"/>
              <a:gd name="T60" fmla="*/ 380 w 996"/>
              <a:gd name="T61" fmla="*/ 589 h 606"/>
              <a:gd name="T62" fmla="*/ 451 w 996"/>
              <a:gd name="T63" fmla="*/ 584 h 606"/>
              <a:gd name="T64" fmla="*/ 493 w 996"/>
              <a:gd name="T65" fmla="*/ 583 h 606"/>
              <a:gd name="T66" fmla="*/ 533 w 996"/>
              <a:gd name="T67" fmla="*/ 581 h 606"/>
              <a:gd name="T68" fmla="*/ 611 w 996"/>
              <a:gd name="T69" fmla="*/ 575 h 606"/>
              <a:gd name="T70" fmla="*/ 651 w 996"/>
              <a:gd name="T71" fmla="*/ 573 h 606"/>
              <a:gd name="T72" fmla="*/ 690 w 996"/>
              <a:gd name="T73" fmla="*/ 570 h 606"/>
              <a:gd name="T74" fmla="*/ 725 w 996"/>
              <a:gd name="T75" fmla="*/ 567 h 606"/>
              <a:gd name="T76" fmla="*/ 771 w 996"/>
              <a:gd name="T77" fmla="*/ 565 h 606"/>
              <a:gd name="T78" fmla="*/ 808 w 996"/>
              <a:gd name="T79" fmla="*/ 601 h 606"/>
              <a:gd name="T80" fmla="*/ 826 w 996"/>
              <a:gd name="T81" fmla="*/ 565 h 606"/>
              <a:gd name="T82" fmla="*/ 863 w 996"/>
              <a:gd name="T83" fmla="*/ 545 h 606"/>
              <a:gd name="T84" fmla="*/ 885 w 996"/>
              <a:gd name="T85" fmla="*/ 480 h 606"/>
              <a:gd name="T86" fmla="*/ 856 w 996"/>
              <a:gd name="T87" fmla="*/ 434 h 606"/>
              <a:gd name="T88" fmla="*/ 871 w 996"/>
              <a:gd name="T89" fmla="*/ 398 h 606"/>
              <a:gd name="T90" fmla="*/ 965 w 996"/>
              <a:gd name="T91" fmla="*/ 364 h 606"/>
              <a:gd name="T92" fmla="*/ 982 w 996"/>
              <a:gd name="T93" fmla="*/ 323 h 606"/>
              <a:gd name="T94" fmla="*/ 993 w 996"/>
              <a:gd name="T95" fmla="*/ 292 h 606"/>
              <a:gd name="T96" fmla="*/ 993 w 996"/>
              <a:gd name="T97" fmla="*/ 273 h 606"/>
              <a:gd name="T98" fmla="*/ 965 w 996"/>
              <a:gd name="T99" fmla="*/ 243 h 606"/>
              <a:gd name="T100" fmla="*/ 938 w 996"/>
              <a:gd name="T101" fmla="*/ 209 h 606"/>
              <a:gd name="T102" fmla="*/ 910 w 996"/>
              <a:gd name="T103" fmla="*/ 186 h 606"/>
              <a:gd name="T104" fmla="*/ 870 w 996"/>
              <a:gd name="T105" fmla="*/ 157 h 606"/>
              <a:gd name="T106" fmla="*/ 826 w 996"/>
              <a:gd name="T107" fmla="*/ 99 h 606"/>
              <a:gd name="T108" fmla="*/ 836 w 996"/>
              <a:gd name="T109" fmla="*/ 47 h 606"/>
              <a:gd name="T110" fmla="*/ 808 w 996"/>
              <a:gd name="T111" fmla="*/ 0 h 606"/>
              <a:gd name="T112" fmla="*/ 750 w 996"/>
              <a:gd name="T113" fmla="*/ 3 h 606"/>
              <a:gd name="T114" fmla="*/ 680 w 996"/>
              <a:gd name="T115" fmla="*/ 8 h 606"/>
              <a:gd name="T116" fmla="*/ 542 w 996"/>
              <a:gd name="T117" fmla="*/ 14 h 606"/>
              <a:gd name="T118" fmla="*/ 486 w 996"/>
              <a:gd name="T119" fmla="*/ 18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6"/>
              <a:gd name="T181" fmla="*/ 0 h 606"/>
              <a:gd name="T182" fmla="*/ 996 w 996"/>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noFill/>
          <a:ln w="9525">
            <a:noFill/>
            <a:round/>
            <a:headEnd/>
            <a:tailEnd/>
          </a:ln>
        </p:spPr>
        <p:txBody>
          <a:bodyPr/>
          <a:lstStyle/>
          <a:p>
            <a:endParaRPr lang="en-US">
              <a:latin typeface="Calibri" pitchFamily="34" charset="0"/>
            </a:endParaRPr>
          </a:p>
        </p:txBody>
      </p:sp>
      <p:sp>
        <p:nvSpPr>
          <p:cNvPr id="530" name="Freeform 109"/>
          <p:cNvSpPr>
            <a:spLocks/>
          </p:cNvSpPr>
          <p:nvPr/>
        </p:nvSpPr>
        <p:spPr bwMode="auto">
          <a:xfrm>
            <a:off x="4789272" y="2851526"/>
            <a:ext cx="751395" cy="479586"/>
          </a:xfrm>
          <a:custGeom>
            <a:avLst/>
            <a:gdLst/>
            <a:ahLst/>
            <a:cxnLst>
              <a:cxn ang="0">
                <a:pos x="414" y="19"/>
              </a:cxn>
              <a:cxn ang="0">
                <a:pos x="394" y="21"/>
              </a:cxn>
              <a:cxn ang="0">
                <a:pos x="336" y="23"/>
              </a:cxn>
              <a:cxn ang="0">
                <a:pos x="280" y="24"/>
              </a:cxn>
              <a:cxn ang="0">
                <a:pos x="255" y="24"/>
              </a:cxn>
              <a:cxn ang="0">
                <a:pos x="183" y="28"/>
              </a:cxn>
              <a:cxn ang="0">
                <a:pos x="129" y="29"/>
              </a:cxn>
              <a:cxn ang="0">
                <a:pos x="92" y="29"/>
              </a:cxn>
              <a:cxn ang="0">
                <a:pos x="37" y="29"/>
              </a:cxn>
              <a:cxn ang="0">
                <a:pos x="2" y="29"/>
              </a:cxn>
              <a:cxn ang="0">
                <a:pos x="9" y="77"/>
              </a:cxn>
              <a:cxn ang="0">
                <a:pos x="27" y="111"/>
              </a:cxn>
              <a:cxn ang="0">
                <a:pos x="14" y="145"/>
              </a:cxn>
              <a:cxn ang="0">
                <a:pos x="20" y="212"/>
              </a:cxn>
              <a:cxn ang="0">
                <a:pos x="43" y="268"/>
              </a:cxn>
              <a:cxn ang="0">
                <a:pos x="43" y="277"/>
              </a:cxn>
              <a:cxn ang="0">
                <a:pos x="60" y="320"/>
              </a:cxn>
              <a:cxn ang="0">
                <a:pos x="79" y="348"/>
              </a:cxn>
              <a:cxn ang="0">
                <a:pos x="83" y="392"/>
              </a:cxn>
              <a:cxn ang="0">
                <a:pos x="101" y="416"/>
              </a:cxn>
              <a:cxn ang="0">
                <a:pos x="120" y="457"/>
              </a:cxn>
              <a:cxn ang="0">
                <a:pos x="120" y="477"/>
              </a:cxn>
              <a:cxn ang="0">
                <a:pos x="122" y="490"/>
              </a:cxn>
              <a:cxn ang="0">
                <a:pos x="122" y="503"/>
              </a:cxn>
              <a:cxn ang="0">
                <a:pos x="132" y="532"/>
              </a:cxn>
              <a:cxn ang="0">
                <a:pos x="122" y="562"/>
              </a:cxn>
              <a:cxn ang="0">
                <a:pos x="143" y="593"/>
              </a:cxn>
              <a:cxn ang="0">
                <a:pos x="222" y="591"/>
              </a:cxn>
              <a:cxn ang="0">
                <a:pos x="273" y="591"/>
              </a:cxn>
              <a:cxn ang="0">
                <a:pos x="338" y="591"/>
              </a:cxn>
              <a:cxn ang="0">
                <a:pos x="380" y="589"/>
              </a:cxn>
              <a:cxn ang="0">
                <a:pos x="451" y="584"/>
              </a:cxn>
              <a:cxn ang="0">
                <a:pos x="493" y="583"/>
              </a:cxn>
              <a:cxn ang="0">
                <a:pos x="533" y="581"/>
              </a:cxn>
              <a:cxn ang="0">
                <a:pos x="611" y="575"/>
              </a:cxn>
              <a:cxn ang="0">
                <a:pos x="651" y="573"/>
              </a:cxn>
              <a:cxn ang="0">
                <a:pos x="690" y="570"/>
              </a:cxn>
              <a:cxn ang="0">
                <a:pos x="725" y="567"/>
              </a:cxn>
              <a:cxn ang="0">
                <a:pos x="771" y="565"/>
              </a:cxn>
              <a:cxn ang="0">
                <a:pos x="808" y="601"/>
              </a:cxn>
              <a:cxn ang="0">
                <a:pos x="826" y="565"/>
              </a:cxn>
              <a:cxn ang="0">
                <a:pos x="863" y="545"/>
              </a:cxn>
              <a:cxn ang="0">
                <a:pos x="885" y="480"/>
              </a:cxn>
              <a:cxn ang="0">
                <a:pos x="856" y="434"/>
              </a:cxn>
              <a:cxn ang="0">
                <a:pos x="871" y="398"/>
              </a:cxn>
              <a:cxn ang="0">
                <a:pos x="965" y="364"/>
              </a:cxn>
              <a:cxn ang="0">
                <a:pos x="982" y="323"/>
              </a:cxn>
              <a:cxn ang="0">
                <a:pos x="993" y="292"/>
              </a:cxn>
              <a:cxn ang="0">
                <a:pos x="993" y="273"/>
              </a:cxn>
              <a:cxn ang="0">
                <a:pos x="965" y="243"/>
              </a:cxn>
              <a:cxn ang="0">
                <a:pos x="938" y="209"/>
              </a:cxn>
              <a:cxn ang="0">
                <a:pos x="910" y="186"/>
              </a:cxn>
              <a:cxn ang="0">
                <a:pos x="870" y="157"/>
              </a:cxn>
              <a:cxn ang="0">
                <a:pos x="826" y="99"/>
              </a:cxn>
              <a:cxn ang="0">
                <a:pos x="836" y="47"/>
              </a:cxn>
              <a:cxn ang="0">
                <a:pos x="808" y="0"/>
              </a:cxn>
              <a:cxn ang="0">
                <a:pos x="750" y="3"/>
              </a:cxn>
              <a:cxn ang="0">
                <a:pos x="680" y="8"/>
              </a:cxn>
              <a:cxn ang="0">
                <a:pos x="542" y="14"/>
              </a:cxn>
              <a:cxn ang="0">
                <a:pos x="486" y="18"/>
              </a:cxn>
            </a:cxnLst>
            <a:rect l="0" t="0" r="r" b="b"/>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48" name="Freeform 110"/>
          <p:cNvSpPr>
            <a:spLocks/>
          </p:cNvSpPr>
          <p:nvPr/>
        </p:nvSpPr>
        <p:spPr bwMode="auto">
          <a:xfrm>
            <a:off x="6196013" y="4048125"/>
            <a:ext cx="676275" cy="687388"/>
          </a:xfrm>
          <a:custGeom>
            <a:avLst/>
            <a:gdLst>
              <a:gd name="T0" fmla="*/ 149 w 896"/>
              <a:gd name="T1" fmla="*/ 38 h 869"/>
              <a:gd name="T2" fmla="*/ 215 w 896"/>
              <a:gd name="T3" fmla="*/ 30 h 869"/>
              <a:gd name="T4" fmla="*/ 276 w 896"/>
              <a:gd name="T5" fmla="*/ 21 h 869"/>
              <a:gd name="T6" fmla="*/ 350 w 896"/>
              <a:gd name="T7" fmla="*/ 10 h 869"/>
              <a:gd name="T8" fmla="*/ 415 w 896"/>
              <a:gd name="T9" fmla="*/ 0 h 869"/>
              <a:gd name="T10" fmla="*/ 385 w 896"/>
              <a:gd name="T11" fmla="*/ 67 h 869"/>
              <a:gd name="T12" fmla="*/ 440 w 896"/>
              <a:gd name="T13" fmla="*/ 96 h 869"/>
              <a:gd name="T14" fmla="*/ 450 w 896"/>
              <a:gd name="T15" fmla="*/ 98 h 869"/>
              <a:gd name="T16" fmla="*/ 498 w 896"/>
              <a:gd name="T17" fmla="*/ 134 h 869"/>
              <a:gd name="T18" fmla="*/ 524 w 896"/>
              <a:gd name="T19" fmla="*/ 172 h 869"/>
              <a:gd name="T20" fmla="*/ 538 w 896"/>
              <a:gd name="T21" fmla="*/ 190 h 869"/>
              <a:gd name="T22" fmla="*/ 611 w 896"/>
              <a:gd name="T23" fmla="*/ 245 h 869"/>
              <a:gd name="T24" fmla="*/ 640 w 896"/>
              <a:gd name="T25" fmla="*/ 255 h 869"/>
              <a:gd name="T26" fmla="*/ 681 w 896"/>
              <a:gd name="T27" fmla="*/ 309 h 869"/>
              <a:gd name="T28" fmla="*/ 725 w 896"/>
              <a:gd name="T29" fmla="*/ 332 h 869"/>
              <a:gd name="T30" fmla="*/ 772 w 896"/>
              <a:gd name="T31" fmla="*/ 394 h 869"/>
              <a:gd name="T32" fmla="*/ 802 w 896"/>
              <a:gd name="T33" fmla="*/ 426 h 869"/>
              <a:gd name="T34" fmla="*/ 845 w 896"/>
              <a:gd name="T35" fmla="*/ 505 h 869"/>
              <a:gd name="T36" fmla="*/ 896 w 896"/>
              <a:gd name="T37" fmla="*/ 521 h 869"/>
              <a:gd name="T38" fmla="*/ 855 w 896"/>
              <a:gd name="T39" fmla="*/ 582 h 869"/>
              <a:gd name="T40" fmla="*/ 855 w 896"/>
              <a:gd name="T41" fmla="*/ 586 h 869"/>
              <a:gd name="T42" fmla="*/ 839 w 896"/>
              <a:gd name="T43" fmla="*/ 619 h 869"/>
              <a:gd name="T44" fmla="*/ 839 w 896"/>
              <a:gd name="T45" fmla="*/ 653 h 869"/>
              <a:gd name="T46" fmla="*/ 822 w 896"/>
              <a:gd name="T47" fmla="*/ 706 h 869"/>
              <a:gd name="T48" fmla="*/ 834 w 896"/>
              <a:gd name="T49" fmla="*/ 733 h 869"/>
              <a:gd name="T50" fmla="*/ 751 w 896"/>
              <a:gd name="T51" fmla="*/ 774 h 869"/>
              <a:gd name="T52" fmla="*/ 718 w 896"/>
              <a:gd name="T53" fmla="*/ 869 h 869"/>
              <a:gd name="T54" fmla="*/ 679 w 896"/>
              <a:gd name="T55" fmla="*/ 835 h 869"/>
              <a:gd name="T56" fmla="*/ 640 w 896"/>
              <a:gd name="T57" fmla="*/ 836 h 869"/>
              <a:gd name="T58" fmla="*/ 589 w 896"/>
              <a:gd name="T59" fmla="*/ 841 h 869"/>
              <a:gd name="T60" fmla="*/ 514 w 896"/>
              <a:gd name="T61" fmla="*/ 846 h 869"/>
              <a:gd name="T62" fmla="*/ 480 w 896"/>
              <a:gd name="T63" fmla="*/ 849 h 869"/>
              <a:gd name="T64" fmla="*/ 436 w 896"/>
              <a:gd name="T65" fmla="*/ 853 h 869"/>
              <a:gd name="T66" fmla="*/ 389 w 896"/>
              <a:gd name="T67" fmla="*/ 856 h 869"/>
              <a:gd name="T68" fmla="*/ 347 w 896"/>
              <a:gd name="T69" fmla="*/ 858 h 869"/>
              <a:gd name="T70" fmla="*/ 324 w 896"/>
              <a:gd name="T71" fmla="*/ 861 h 869"/>
              <a:gd name="T72" fmla="*/ 237 w 896"/>
              <a:gd name="T73" fmla="*/ 862 h 869"/>
              <a:gd name="T74" fmla="*/ 209 w 896"/>
              <a:gd name="T75" fmla="*/ 810 h 869"/>
              <a:gd name="T76" fmla="*/ 185 w 896"/>
              <a:gd name="T77" fmla="*/ 756 h 869"/>
              <a:gd name="T78" fmla="*/ 179 w 896"/>
              <a:gd name="T79" fmla="*/ 696 h 869"/>
              <a:gd name="T80" fmla="*/ 164 w 896"/>
              <a:gd name="T81" fmla="*/ 666 h 869"/>
              <a:gd name="T82" fmla="*/ 169 w 896"/>
              <a:gd name="T83" fmla="*/ 622 h 869"/>
              <a:gd name="T84" fmla="*/ 188 w 896"/>
              <a:gd name="T85" fmla="*/ 573 h 869"/>
              <a:gd name="T86" fmla="*/ 167 w 896"/>
              <a:gd name="T87" fmla="*/ 524 h 869"/>
              <a:gd name="T88" fmla="*/ 141 w 896"/>
              <a:gd name="T89" fmla="*/ 480 h 869"/>
              <a:gd name="T90" fmla="*/ 121 w 896"/>
              <a:gd name="T91" fmla="*/ 441 h 869"/>
              <a:gd name="T92" fmla="*/ 111 w 896"/>
              <a:gd name="T93" fmla="*/ 407 h 869"/>
              <a:gd name="T94" fmla="*/ 90 w 896"/>
              <a:gd name="T95" fmla="*/ 341 h 869"/>
              <a:gd name="T96" fmla="*/ 69 w 896"/>
              <a:gd name="T97" fmla="*/ 273 h 869"/>
              <a:gd name="T98" fmla="*/ 60 w 896"/>
              <a:gd name="T99" fmla="*/ 242 h 869"/>
              <a:gd name="T100" fmla="*/ 46 w 896"/>
              <a:gd name="T101" fmla="*/ 199 h 869"/>
              <a:gd name="T102" fmla="*/ 28 w 896"/>
              <a:gd name="T103" fmla="*/ 144 h 869"/>
              <a:gd name="T104" fmla="*/ 10 w 896"/>
              <a:gd name="T105" fmla="*/ 85 h 869"/>
              <a:gd name="T106" fmla="*/ 17 w 896"/>
              <a:gd name="T107" fmla="*/ 54 h 869"/>
              <a:gd name="T108" fmla="*/ 49 w 896"/>
              <a:gd name="T109" fmla="*/ 51 h 869"/>
              <a:gd name="T110" fmla="*/ 104 w 896"/>
              <a:gd name="T111" fmla="*/ 43 h 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6"/>
              <a:gd name="T169" fmla="*/ 0 h 869"/>
              <a:gd name="T170" fmla="*/ 896 w 896"/>
              <a:gd name="T171" fmla="*/ 869 h 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noFill/>
          <a:ln w="9525">
            <a:noFill/>
            <a:round/>
            <a:headEnd/>
            <a:tailEnd/>
          </a:ln>
        </p:spPr>
        <p:txBody>
          <a:bodyPr/>
          <a:lstStyle/>
          <a:p>
            <a:endParaRPr lang="en-US">
              <a:latin typeface="Calibri" pitchFamily="34" charset="0"/>
            </a:endParaRPr>
          </a:p>
        </p:txBody>
      </p:sp>
      <p:sp>
        <p:nvSpPr>
          <p:cNvPr id="532" name="Freeform 111"/>
          <p:cNvSpPr>
            <a:spLocks/>
          </p:cNvSpPr>
          <p:nvPr/>
        </p:nvSpPr>
        <p:spPr bwMode="auto">
          <a:xfrm>
            <a:off x="6196014" y="4048531"/>
            <a:ext cx="676255" cy="687363"/>
          </a:xfrm>
          <a:custGeom>
            <a:avLst/>
            <a:gdLst/>
            <a:ahLst/>
            <a:cxnLst>
              <a:cxn ang="0">
                <a:pos x="149" y="38"/>
              </a:cxn>
              <a:cxn ang="0">
                <a:pos x="215" y="30"/>
              </a:cxn>
              <a:cxn ang="0">
                <a:pos x="276" y="21"/>
              </a:cxn>
              <a:cxn ang="0">
                <a:pos x="350" y="10"/>
              </a:cxn>
              <a:cxn ang="0">
                <a:pos x="415" y="0"/>
              </a:cxn>
              <a:cxn ang="0">
                <a:pos x="385" y="67"/>
              </a:cxn>
              <a:cxn ang="0">
                <a:pos x="440" y="96"/>
              </a:cxn>
              <a:cxn ang="0">
                <a:pos x="450" y="98"/>
              </a:cxn>
              <a:cxn ang="0">
                <a:pos x="498" y="134"/>
              </a:cxn>
              <a:cxn ang="0">
                <a:pos x="524" y="172"/>
              </a:cxn>
              <a:cxn ang="0">
                <a:pos x="538" y="190"/>
              </a:cxn>
              <a:cxn ang="0">
                <a:pos x="611" y="245"/>
              </a:cxn>
              <a:cxn ang="0">
                <a:pos x="640" y="255"/>
              </a:cxn>
              <a:cxn ang="0">
                <a:pos x="681" y="309"/>
              </a:cxn>
              <a:cxn ang="0">
                <a:pos x="725" y="332"/>
              </a:cxn>
              <a:cxn ang="0">
                <a:pos x="772" y="394"/>
              </a:cxn>
              <a:cxn ang="0">
                <a:pos x="802" y="426"/>
              </a:cxn>
              <a:cxn ang="0">
                <a:pos x="845" y="505"/>
              </a:cxn>
              <a:cxn ang="0">
                <a:pos x="896" y="521"/>
              </a:cxn>
              <a:cxn ang="0">
                <a:pos x="855" y="582"/>
              </a:cxn>
              <a:cxn ang="0">
                <a:pos x="855" y="586"/>
              </a:cxn>
              <a:cxn ang="0">
                <a:pos x="839" y="619"/>
              </a:cxn>
              <a:cxn ang="0">
                <a:pos x="839" y="653"/>
              </a:cxn>
              <a:cxn ang="0">
                <a:pos x="822" y="706"/>
              </a:cxn>
              <a:cxn ang="0">
                <a:pos x="834" y="733"/>
              </a:cxn>
              <a:cxn ang="0">
                <a:pos x="751" y="774"/>
              </a:cxn>
              <a:cxn ang="0">
                <a:pos x="718" y="869"/>
              </a:cxn>
              <a:cxn ang="0">
                <a:pos x="679" y="835"/>
              </a:cxn>
              <a:cxn ang="0">
                <a:pos x="640" y="836"/>
              </a:cxn>
              <a:cxn ang="0">
                <a:pos x="589" y="841"/>
              </a:cxn>
              <a:cxn ang="0">
                <a:pos x="514" y="846"/>
              </a:cxn>
              <a:cxn ang="0">
                <a:pos x="480" y="849"/>
              </a:cxn>
              <a:cxn ang="0">
                <a:pos x="436" y="853"/>
              </a:cxn>
              <a:cxn ang="0">
                <a:pos x="389" y="856"/>
              </a:cxn>
              <a:cxn ang="0">
                <a:pos x="347" y="858"/>
              </a:cxn>
              <a:cxn ang="0">
                <a:pos x="324" y="861"/>
              </a:cxn>
              <a:cxn ang="0">
                <a:pos x="237" y="862"/>
              </a:cxn>
              <a:cxn ang="0">
                <a:pos x="209" y="810"/>
              </a:cxn>
              <a:cxn ang="0">
                <a:pos x="185" y="756"/>
              </a:cxn>
              <a:cxn ang="0">
                <a:pos x="179" y="696"/>
              </a:cxn>
              <a:cxn ang="0">
                <a:pos x="164" y="666"/>
              </a:cxn>
              <a:cxn ang="0">
                <a:pos x="169" y="622"/>
              </a:cxn>
              <a:cxn ang="0">
                <a:pos x="188" y="573"/>
              </a:cxn>
              <a:cxn ang="0">
                <a:pos x="167" y="524"/>
              </a:cxn>
              <a:cxn ang="0">
                <a:pos x="141" y="480"/>
              </a:cxn>
              <a:cxn ang="0">
                <a:pos x="121" y="441"/>
              </a:cxn>
              <a:cxn ang="0">
                <a:pos x="111" y="407"/>
              </a:cxn>
              <a:cxn ang="0">
                <a:pos x="90" y="341"/>
              </a:cxn>
              <a:cxn ang="0">
                <a:pos x="69" y="273"/>
              </a:cxn>
              <a:cxn ang="0">
                <a:pos x="60" y="242"/>
              </a:cxn>
              <a:cxn ang="0">
                <a:pos x="46" y="199"/>
              </a:cxn>
              <a:cxn ang="0">
                <a:pos x="28" y="144"/>
              </a:cxn>
              <a:cxn ang="0">
                <a:pos x="10" y="85"/>
              </a:cxn>
              <a:cxn ang="0">
                <a:pos x="17" y="54"/>
              </a:cxn>
              <a:cxn ang="0">
                <a:pos x="49" y="51"/>
              </a:cxn>
              <a:cxn ang="0">
                <a:pos x="104" y="43"/>
              </a:cxn>
            </a:cxnLst>
            <a:rect l="0" t="0" r="r" b="b"/>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52" name="Freeform 112"/>
          <p:cNvSpPr>
            <a:spLocks/>
          </p:cNvSpPr>
          <p:nvPr/>
        </p:nvSpPr>
        <p:spPr bwMode="auto">
          <a:xfrm>
            <a:off x="6484938" y="3986213"/>
            <a:ext cx="628650" cy="468312"/>
          </a:xfrm>
          <a:custGeom>
            <a:avLst/>
            <a:gdLst>
              <a:gd name="T0" fmla="*/ 149 w 832"/>
              <a:gd name="T1" fmla="*/ 259 h 593"/>
              <a:gd name="T2" fmla="*/ 214 w 832"/>
              <a:gd name="T3" fmla="*/ 299 h 593"/>
              <a:gd name="T4" fmla="*/ 241 w 832"/>
              <a:gd name="T5" fmla="*/ 328 h 593"/>
              <a:gd name="T6" fmla="*/ 258 w 832"/>
              <a:gd name="T7" fmla="*/ 335 h 593"/>
              <a:gd name="T8" fmla="*/ 294 w 832"/>
              <a:gd name="T9" fmla="*/ 375 h 593"/>
              <a:gd name="T10" fmla="*/ 320 w 832"/>
              <a:gd name="T11" fmla="*/ 403 h 593"/>
              <a:gd name="T12" fmla="*/ 359 w 832"/>
              <a:gd name="T13" fmla="*/ 418 h 593"/>
              <a:gd name="T14" fmla="*/ 390 w 832"/>
              <a:gd name="T15" fmla="*/ 472 h 593"/>
              <a:gd name="T16" fmla="*/ 403 w 832"/>
              <a:gd name="T17" fmla="*/ 501 h 593"/>
              <a:gd name="T18" fmla="*/ 452 w 832"/>
              <a:gd name="T19" fmla="*/ 560 h 593"/>
              <a:gd name="T20" fmla="*/ 484 w 832"/>
              <a:gd name="T21" fmla="*/ 586 h 593"/>
              <a:gd name="T22" fmla="*/ 505 w 832"/>
              <a:gd name="T23" fmla="*/ 586 h 593"/>
              <a:gd name="T24" fmla="*/ 521 w 832"/>
              <a:gd name="T25" fmla="*/ 547 h 593"/>
              <a:gd name="T26" fmla="*/ 563 w 832"/>
              <a:gd name="T27" fmla="*/ 532 h 593"/>
              <a:gd name="T28" fmla="*/ 566 w 832"/>
              <a:gd name="T29" fmla="*/ 493 h 593"/>
              <a:gd name="T30" fmla="*/ 580 w 832"/>
              <a:gd name="T31" fmla="*/ 491 h 593"/>
              <a:gd name="T32" fmla="*/ 589 w 832"/>
              <a:gd name="T33" fmla="*/ 488 h 593"/>
              <a:gd name="T34" fmla="*/ 651 w 832"/>
              <a:gd name="T35" fmla="*/ 429 h 593"/>
              <a:gd name="T36" fmla="*/ 691 w 832"/>
              <a:gd name="T37" fmla="*/ 374 h 593"/>
              <a:gd name="T38" fmla="*/ 742 w 832"/>
              <a:gd name="T39" fmla="*/ 339 h 593"/>
              <a:gd name="T40" fmla="*/ 793 w 832"/>
              <a:gd name="T41" fmla="*/ 207 h 593"/>
              <a:gd name="T42" fmla="*/ 829 w 832"/>
              <a:gd name="T43" fmla="*/ 176 h 593"/>
              <a:gd name="T44" fmla="*/ 765 w 832"/>
              <a:gd name="T45" fmla="*/ 135 h 593"/>
              <a:gd name="T46" fmla="*/ 690 w 832"/>
              <a:gd name="T47" fmla="*/ 85 h 593"/>
              <a:gd name="T48" fmla="*/ 651 w 832"/>
              <a:gd name="T49" fmla="*/ 59 h 593"/>
              <a:gd name="T50" fmla="*/ 609 w 832"/>
              <a:gd name="T51" fmla="*/ 31 h 593"/>
              <a:gd name="T52" fmla="*/ 575 w 832"/>
              <a:gd name="T53" fmla="*/ 36 h 593"/>
              <a:gd name="T54" fmla="*/ 510 w 832"/>
              <a:gd name="T55" fmla="*/ 44 h 593"/>
              <a:gd name="T56" fmla="*/ 478 w 832"/>
              <a:gd name="T57" fmla="*/ 49 h 593"/>
              <a:gd name="T58" fmla="*/ 420 w 832"/>
              <a:gd name="T59" fmla="*/ 36 h 593"/>
              <a:gd name="T60" fmla="*/ 401 w 832"/>
              <a:gd name="T61" fmla="*/ 16 h 593"/>
              <a:gd name="T62" fmla="*/ 368 w 832"/>
              <a:gd name="T63" fmla="*/ 3 h 593"/>
              <a:gd name="T64" fmla="*/ 334 w 832"/>
              <a:gd name="T65" fmla="*/ 3 h 593"/>
              <a:gd name="T66" fmla="*/ 292 w 832"/>
              <a:gd name="T67" fmla="*/ 8 h 593"/>
              <a:gd name="T68" fmla="*/ 230 w 832"/>
              <a:gd name="T69" fmla="*/ 16 h 593"/>
              <a:gd name="T70" fmla="*/ 186 w 832"/>
              <a:gd name="T71" fmla="*/ 19 h 593"/>
              <a:gd name="T72" fmla="*/ 169 w 832"/>
              <a:gd name="T73" fmla="*/ 21 h 593"/>
              <a:gd name="T74" fmla="*/ 116 w 832"/>
              <a:gd name="T75" fmla="*/ 39 h 593"/>
              <a:gd name="T76" fmla="*/ 86 w 832"/>
              <a:gd name="T77" fmla="*/ 59 h 593"/>
              <a:gd name="T78" fmla="*/ 49 w 832"/>
              <a:gd name="T79" fmla="*/ 72 h 593"/>
              <a:gd name="T80" fmla="*/ 31 w 832"/>
              <a:gd name="T81" fmla="*/ 91 h 593"/>
              <a:gd name="T82" fmla="*/ 3 w 832"/>
              <a:gd name="T83" fmla="*/ 147 h 593"/>
              <a:gd name="T84" fmla="*/ 47 w 832"/>
              <a:gd name="T85" fmla="*/ 168 h 593"/>
              <a:gd name="T86" fmla="*/ 61 w 832"/>
              <a:gd name="T87" fmla="*/ 178 h 593"/>
              <a:gd name="T88" fmla="*/ 88 w 832"/>
              <a:gd name="T89" fmla="*/ 178 h 593"/>
              <a:gd name="T90" fmla="*/ 114 w 832"/>
              <a:gd name="T91" fmla="*/ 212 h 593"/>
              <a:gd name="T92" fmla="*/ 132 w 832"/>
              <a:gd name="T93" fmla="*/ 238 h 5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2"/>
              <a:gd name="T142" fmla="*/ 0 h 593"/>
              <a:gd name="T143" fmla="*/ 832 w 832"/>
              <a:gd name="T144" fmla="*/ 593 h 5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noFill/>
          <a:ln w="9525">
            <a:noFill/>
            <a:round/>
            <a:headEnd/>
            <a:tailEnd/>
          </a:ln>
        </p:spPr>
        <p:txBody>
          <a:bodyPr/>
          <a:lstStyle/>
          <a:p>
            <a:endParaRPr lang="en-US">
              <a:latin typeface="Calibri" pitchFamily="34" charset="0"/>
            </a:endParaRPr>
          </a:p>
        </p:txBody>
      </p:sp>
      <p:sp>
        <p:nvSpPr>
          <p:cNvPr id="534" name="Freeform 113"/>
          <p:cNvSpPr>
            <a:spLocks/>
          </p:cNvSpPr>
          <p:nvPr/>
        </p:nvSpPr>
        <p:spPr bwMode="auto">
          <a:xfrm>
            <a:off x="6484811" y="3986460"/>
            <a:ext cx="628558" cy="468479"/>
          </a:xfrm>
          <a:custGeom>
            <a:avLst/>
            <a:gdLst/>
            <a:ahLst/>
            <a:cxnLst>
              <a:cxn ang="0">
                <a:pos x="149" y="259"/>
              </a:cxn>
              <a:cxn ang="0">
                <a:pos x="214" y="299"/>
              </a:cxn>
              <a:cxn ang="0">
                <a:pos x="241" y="328"/>
              </a:cxn>
              <a:cxn ang="0">
                <a:pos x="258" y="335"/>
              </a:cxn>
              <a:cxn ang="0">
                <a:pos x="294" y="375"/>
              </a:cxn>
              <a:cxn ang="0">
                <a:pos x="320" y="403"/>
              </a:cxn>
              <a:cxn ang="0">
                <a:pos x="359" y="418"/>
              </a:cxn>
              <a:cxn ang="0">
                <a:pos x="390" y="472"/>
              </a:cxn>
              <a:cxn ang="0">
                <a:pos x="403" y="501"/>
              </a:cxn>
              <a:cxn ang="0">
                <a:pos x="452" y="560"/>
              </a:cxn>
              <a:cxn ang="0">
                <a:pos x="484" y="586"/>
              </a:cxn>
              <a:cxn ang="0">
                <a:pos x="505" y="586"/>
              </a:cxn>
              <a:cxn ang="0">
                <a:pos x="521" y="547"/>
              </a:cxn>
              <a:cxn ang="0">
                <a:pos x="563" y="532"/>
              </a:cxn>
              <a:cxn ang="0">
                <a:pos x="566" y="493"/>
              </a:cxn>
              <a:cxn ang="0">
                <a:pos x="580" y="491"/>
              </a:cxn>
              <a:cxn ang="0">
                <a:pos x="589" y="488"/>
              </a:cxn>
              <a:cxn ang="0">
                <a:pos x="651" y="429"/>
              </a:cxn>
              <a:cxn ang="0">
                <a:pos x="691" y="374"/>
              </a:cxn>
              <a:cxn ang="0">
                <a:pos x="742" y="339"/>
              </a:cxn>
              <a:cxn ang="0">
                <a:pos x="793" y="207"/>
              </a:cxn>
              <a:cxn ang="0">
                <a:pos x="829" y="176"/>
              </a:cxn>
              <a:cxn ang="0">
                <a:pos x="765" y="135"/>
              </a:cxn>
              <a:cxn ang="0">
                <a:pos x="690" y="85"/>
              </a:cxn>
              <a:cxn ang="0">
                <a:pos x="651" y="59"/>
              </a:cxn>
              <a:cxn ang="0">
                <a:pos x="609" y="31"/>
              </a:cxn>
              <a:cxn ang="0">
                <a:pos x="575" y="36"/>
              </a:cxn>
              <a:cxn ang="0">
                <a:pos x="510" y="44"/>
              </a:cxn>
              <a:cxn ang="0">
                <a:pos x="478" y="49"/>
              </a:cxn>
              <a:cxn ang="0">
                <a:pos x="420" y="36"/>
              </a:cxn>
              <a:cxn ang="0">
                <a:pos x="401" y="16"/>
              </a:cxn>
              <a:cxn ang="0">
                <a:pos x="368" y="3"/>
              </a:cxn>
              <a:cxn ang="0">
                <a:pos x="334" y="3"/>
              </a:cxn>
              <a:cxn ang="0">
                <a:pos x="292" y="8"/>
              </a:cxn>
              <a:cxn ang="0">
                <a:pos x="230" y="16"/>
              </a:cxn>
              <a:cxn ang="0">
                <a:pos x="186" y="19"/>
              </a:cxn>
              <a:cxn ang="0">
                <a:pos x="169" y="21"/>
              </a:cxn>
              <a:cxn ang="0">
                <a:pos x="116" y="39"/>
              </a:cxn>
              <a:cxn ang="0">
                <a:pos x="86" y="59"/>
              </a:cxn>
              <a:cxn ang="0">
                <a:pos x="49" y="72"/>
              </a:cxn>
              <a:cxn ang="0">
                <a:pos x="31" y="91"/>
              </a:cxn>
              <a:cxn ang="0">
                <a:pos x="3" y="147"/>
              </a:cxn>
              <a:cxn ang="0">
                <a:pos x="47" y="168"/>
              </a:cxn>
              <a:cxn ang="0">
                <a:pos x="61" y="178"/>
              </a:cxn>
              <a:cxn ang="0">
                <a:pos x="88" y="178"/>
              </a:cxn>
              <a:cxn ang="0">
                <a:pos x="114" y="212"/>
              </a:cxn>
              <a:cxn ang="0">
                <a:pos x="132" y="238"/>
              </a:cxn>
            </a:cxnLst>
            <a:rect l="0" t="0" r="r" b="b"/>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56" name="Freeform 114"/>
          <p:cNvSpPr>
            <a:spLocks/>
          </p:cNvSpPr>
          <p:nvPr/>
        </p:nvSpPr>
        <p:spPr bwMode="auto">
          <a:xfrm>
            <a:off x="3109913" y="2557463"/>
            <a:ext cx="850900" cy="682625"/>
          </a:xfrm>
          <a:custGeom>
            <a:avLst/>
            <a:gdLst>
              <a:gd name="T0" fmla="*/ 720 w 1128"/>
              <a:gd name="T1" fmla="*/ 838 h 861"/>
              <a:gd name="T2" fmla="*/ 646 w 1128"/>
              <a:gd name="T3" fmla="*/ 831 h 861"/>
              <a:gd name="T4" fmla="*/ 575 w 1128"/>
              <a:gd name="T5" fmla="*/ 825 h 861"/>
              <a:gd name="T6" fmla="*/ 526 w 1128"/>
              <a:gd name="T7" fmla="*/ 822 h 861"/>
              <a:gd name="T8" fmla="*/ 442 w 1128"/>
              <a:gd name="T9" fmla="*/ 813 h 861"/>
              <a:gd name="T10" fmla="*/ 308 w 1128"/>
              <a:gd name="T11" fmla="*/ 800 h 861"/>
              <a:gd name="T12" fmla="*/ 234 w 1128"/>
              <a:gd name="T13" fmla="*/ 794 h 861"/>
              <a:gd name="T14" fmla="*/ 153 w 1128"/>
              <a:gd name="T15" fmla="*/ 784 h 861"/>
              <a:gd name="T16" fmla="*/ 0 w 1128"/>
              <a:gd name="T17" fmla="*/ 766 h 861"/>
              <a:gd name="T18" fmla="*/ 12 w 1128"/>
              <a:gd name="T19" fmla="*/ 681 h 861"/>
              <a:gd name="T20" fmla="*/ 16 w 1128"/>
              <a:gd name="T21" fmla="*/ 655 h 861"/>
              <a:gd name="T22" fmla="*/ 23 w 1128"/>
              <a:gd name="T23" fmla="*/ 604 h 861"/>
              <a:gd name="T24" fmla="*/ 32 w 1128"/>
              <a:gd name="T25" fmla="*/ 550 h 861"/>
              <a:gd name="T26" fmla="*/ 40 w 1128"/>
              <a:gd name="T27" fmla="*/ 477 h 861"/>
              <a:gd name="T28" fmla="*/ 54 w 1128"/>
              <a:gd name="T29" fmla="*/ 382 h 861"/>
              <a:gd name="T30" fmla="*/ 56 w 1128"/>
              <a:gd name="T31" fmla="*/ 369 h 861"/>
              <a:gd name="T32" fmla="*/ 63 w 1128"/>
              <a:gd name="T33" fmla="*/ 322 h 861"/>
              <a:gd name="T34" fmla="*/ 67 w 1128"/>
              <a:gd name="T35" fmla="*/ 288 h 861"/>
              <a:gd name="T36" fmla="*/ 74 w 1128"/>
              <a:gd name="T37" fmla="*/ 239 h 861"/>
              <a:gd name="T38" fmla="*/ 81 w 1128"/>
              <a:gd name="T39" fmla="*/ 194 h 861"/>
              <a:gd name="T40" fmla="*/ 88 w 1128"/>
              <a:gd name="T41" fmla="*/ 144 h 861"/>
              <a:gd name="T42" fmla="*/ 91 w 1128"/>
              <a:gd name="T43" fmla="*/ 95 h 861"/>
              <a:gd name="T44" fmla="*/ 106 w 1128"/>
              <a:gd name="T45" fmla="*/ 0 h 861"/>
              <a:gd name="T46" fmla="*/ 260 w 1128"/>
              <a:gd name="T47" fmla="*/ 16 h 861"/>
              <a:gd name="T48" fmla="*/ 290 w 1128"/>
              <a:gd name="T49" fmla="*/ 20 h 861"/>
              <a:gd name="T50" fmla="*/ 405 w 1128"/>
              <a:gd name="T51" fmla="*/ 33 h 861"/>
              <a:gd name="T52" fmla="*/ 479 w 1128"/>
              <a:gd name="T53" fmla="*/ 41 h 861"/>
              <a:gd name="T54" fmla="*/ 516 w 1128"/>
              <a:gd name="T55" fmla="*/ 44 h 861"/>
              <a:gd name="T56" fmla="*/ 677 w 1128"/>
              <a:gd name="T57" fmla="*/ 59 h 861"/>
              <a:gd name="T58" fmla="*/ 806 w 1128"/>
              <a:gd name="T59" fmla="*/ 70 h 861"/>
              <a:gd name="T60" fmla="*/ 825 w 1128"/>
              <a:gd name="T61" fmla="*/ 72 h 861"/>
              <a:gd name="T62" fmla="*/ 843 w 1128"/>
              <a:gd name="T63" fmla="*/ 72 h 861"/>
              <a:gd name="T64" fmla="*/ 977 w 1128"/>
              <a:gd name="T65" fmla="*/ 80 h 861"/>
              <a:gd name="T66" fmla="*/ 1014 w 1128"/>
              <a:gd name="T67" fmla="*/ 83 h 861"/>
              <a:gd name="T68" fmla="*/ 1128 w 1128"/>
              <a:gd name="T69" fmla="*/ 90 h 861"/>
              <a:gd name="T70" fmla="*/ 1123 w 1128"/>
              <a:gd name="T71" fmla="*/ 172 h 861"/>
              <a:gd name="T72" fmla="*/ 1119 w 1128"/>
              <a:gd name="T73" fmla="*/ 234 h 861"/>
              <a:gd name="T74" fmla="*/ 1119 w 1128"/>
              <a:gd name="T75" fmla="*/ 255 h 861"/>
              <a:gd name="T76" fmla="*/ 1114 w 1128"/>
              <a:gd name="T77" fmla="*/ 310 h 861"/>
              <a:gd name="T78" fmla="*/ 1112 w 1128"/>
              <a:gd name="T79" fmla="*/ 353 h 861"/>
              <a:gd name="T80" fmla="*/ 1110 w 1128"/>
              <a:gd name="T81" fmla="*/ 379 h 861"/>
              <a:gd name="T82" fmla="*/ 1109 w 1128"/>
              <a:gd name="T83" fmla="*/ 402 h 861"/>
              <a:gd name="T84" fmla="*/ 1103 w 1128"/>
              <a:gd name="T85" fmla="*/ 474 h 861"/>
              <a:gd name="T86" fmla="*/ 1102 w 1128"/>
              <a:gd name="T87" fmla="*/ 508 h 861"/>
              <a:gd name="T88" fmla="*/ 1095 w 1128"/>
              <a:gd name="T89" fmla="*/ 619 h 861"/>
              <a:gd name="T90" fmla="*/ 1091 w 1128"/>
              <a:gd name="T91" fmla="*/ 666 h 861"/>
              <a:gd name="T92" fmla="*/ 1089 w 1128"/>
              <a:gd name="T93" fmla="*/ 715 h 861"/>
              <a:gd name="T94" fmla="*/ 1087 w 1128"/>
              <a:gd name="T95" fmla="*/ 740 h 861"/>
              <a:gd name="T96" fmla="*/ 1086 w 1128"/>
              <a:gd name="T97" fmla="*/ 764 h 861"/>
              <a:gd name="T98" fmla="*/ 1082 w 1128"/>
              <a:gd name="T99" fmla="*/ 800 h 861"/>
              <a:gd name="T100" fmla="*/ 1079 w 1128"/>
              <a:gd name="T101" fmla="*/ 861 h 861"/>
              <a:gd name="T102" fmla="*/ 952 w 1128"/>
              <a:gd name="T103" fmla="*/ 853 h 861"/>
              <a:gd name="T104" fmla="*/ 913 w 1128"/>
              <a:gd name="T105" fmla="*/ 851 h 861"/>
              <a:gd name="T106" fmla="*/ 890 w 1128"/>
              <a:gd name="T107" fmla="*/ 849 h 861"/>
              <a:gd name="T108" fmla="*/ 767 w 1128"/>
              <a:gd name="T109" fmla="*/ 841 h 861"/>
              <a:gd name="T110" fmla="*/ 746 w 1128"/>
              <a:gd name="T111" fmla="*/ 840 h 861"/>
              <a:gd name="T112" fmla="*/ 728 w 1128"/>
              <a:gd name="T113" fmla="*/ 838 h 8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8"/>
              <a:gd name="T172" fmla="*/ 0 h 861"/>
              <a:gd name="T173" fmla="*/ 1128 w 1128"/>
              <a:gd name="T174" fmla="*/ 861 h 8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8" h="861">
                <a:moveTo>
                  <a:pt x="728" y="838"/>
                </a:moveTo>
                <a:lnTo>
                  <a:pt x="720" y="838"/>
                </a:lnTo>
                <a:lnTo>
                  <a:pt x="700" y="835"/>
                </a:lnTo>
                <a:lnTo>
                  <a:pt x="646" y="831"/>
                </a:lnTo>
                <a:lnTo>
                  <a:pt x="640" y="830"/>
                </a:lnTo>
                <a:lnTo>
                  <a:pt x="575" y="825"/>
                </a:lnTo>
                <a:lnTo>
                  <a:pt x="567" y="823"/>
                </a:lnTo>
                <a:lnTo>
                  <a:pt x="526" y="822"/>
                </a:lnTo>
                <a:lnTo>
                  <a:pt x="482" y="818"/>
                </a:lnTo>
                <a:lnTo>
                  <a:pt x="442" y="813"/>
                </a:lnTo>
                <a:lnTo>
                  <a:pt x="347" y="805"/>
                </a:lnTo>
                <a:lnTo>
                  <a:pt x="308" y="800"/>
                </a:lnTo>
                <a:lnTo>
                  <a:pt x="239" y="794"/>
                </a:lnTo>
                <a:lnTo>
                  <a:pt x="234" y="794"/>
                </a:lnTo>
                <a:lnTo>
                  <a:pt x="162" y="786"/>
                </a:lnTo>
                <a:lnTo>
                  <a:pt x="153" y="784"/>
                </a:lnTo>
                <a:lnTo>
                  <a:pt x="120" y="781"/>
                </a:lnTo>
                <a:lnTo>
                  <a:pt x="0" y="766"/>
                </a:lnTo>
                <a:lnTo>
                  <a:pt x="9" y="719"/>
                </a:lnTo>
                <a:lnTo>
                  <a:pt x="12" y="681"/>
                </a:lnTo>
                <a:lnTo>
                  <a:pt x="14" y="670"/>
                </a:lnTo>
                <a:lnTo>
                  <a:pt x="16" y="655"/>
                </a:lnTo>
                <a:lnTo>
                  <a:pt x="21" y="622"/>
                </a:lnTo>
                <a:lnTo>
                  <a:pt x="23" y="604"/>
                </a:lnTo>
                <a:lnTo>
                  <a:pt x="28" y="575"/>
                </a:lnTo>
                <a:lnTo>
                  <a:pt x="32" y="550"/>
                </a:lnTo>
                <a:lnTo>
                  <a:pt x="40" y="482"/>
                </a:lnTo>
                <a:lnTo>
                  <a:pt x="40" y="477"/>
                </a:lnTo>
                <a:lnTo>
                  <a:pt x="47" y="430"/>
                </a:lnTo>
                <a:lnTo>
                  <a:pt x="54" y="382"/>
                </a:lnTo>
                <a:lnTo>
                  <a:pt x="54" y="379"/>
                </a:lnTo>
                <a:lnTo>
                  <a:pt x="56" y="369"/>
                </a:lnTo>
                <a:lnTo>
                  <a:pt x="62" y="335"/>
                </a:lnTo>
                <a:lnTo>
                  <a:pt x="63" y="322"/>
                </a:lnTo>
                <a:lnTo>
                  <a:pt x="65" y="296"/>
                </a:lnTo>
                <a:lnTo>
                  <a:pt x="67" y="288"/>
                </a:lnTo>
                <a:lnTo>
                  <a:pt x="69" y="286"/>
                </a:lnTo>
                <a:lnTo>
                  <a:pt x="74" y="239"/>
                </a:lnTo>
                <a:lnTo>
                  <a:pt x="77" y="214"/>
                </a:lnTo>
                <a:lnTo>
                  <a:pt x="81" y="194"/>
                </a:lnTo>
                <a:lnTo>
                  <a:pt x="83" y="165"/>
                </a:lnTo>
                <a:lnTo>
                  <a:pt x="88" y="144"/>
                </a:lnTo>
                <a:lnTo>
                  <a:pt x="91" y="100"/>
                </a:lnTo>
                <a:lnTo>
                  <a:pt x="91" y="95"/>
                </a:lnTo>
                <a:lnTo>
                  <a:pt x="97" y="64"/>
                </a:lnTo>
                <a:lnTo>
                  <a:pt x="106" y="0"/>
                </a:lnTo>
                <a:lnTo>
                  <a:pt x="201" y="11"/>
                </a:lnTo>
                <a:lnTo>
                  <a:pt x="260" y="16"/>
                </a:lnTo>
                <a:lnTo>
                  <a:pt x="280" y="18"/>
                </a:lnTo>
                <a:lnTo>
                  <a:pt x="290" y="20"/>
                </a:lnTo>
                <a:lnTo>
                  <a:pt x="387" y="29"/>
                </a:lnTo>
                <a:lnTo>
                  <a:pt x="405" y="33"/>
                </a:lnTo>
                <a:lnTo>
                  <a:pt x="461" y="38"/>
                </a:lnTo>
                <a:lnTo>
                  <a:pt x="479" y="41"/>
                </a:lnTo>
                <a:lnTo>
                  <a:pt x="496" y="43"/>
                </a:lnTo>
                <a:lnTo>
                  <a:pt x="516" y="44"/>
                </a:lnTo>
                <a:lnTo>
                  <a:pt x="563" y="47"/>
                </a:lnTo>
                <a:lnTo>
                  <a:pt x="677" y="59"/>
                </a:lnTo>
                <a:lnTo>
                  <a:pt x="697" y="59"/>
                </a:lnTo>
                <a:lnTo>
                  <a:pt x="806" y="70"/>
                </a:lnTo>
                <a:lnTo>
                  <a:pt x="825" y="72"/>
                </a:lnTo>
                <a:lnTo>
                  <a:pt x="843" y="72"/>
                </a:lnTo>
                <a:lnTo>
                  <a:pt x="857" y="72"/>
                </a:lnTo>
                <a:lnTo>
                  <a:pt x="977" y="80"/>
                </a:lnTo>
                <a:lnTo>
                  <a:pt x="985" y="82"/>
                </a:lnTo>
                <a:lnTo>
                  <a:pt x="1014" y="83"/>
                </a:lnTo>
                <a:lnTo>
                  <a:pt x="1029" y="83"/>
                </a:lnTo>
                <a:lnTo>
                  <a:pt x="1128" y="90"/>
                </a:lnTo>
                <a:lnTo>
                  <a:pt x="1124" y="137"/>
                </a:lnTo>
                <a:lnTo>
                  <a:pt x="1123" y="172"/>
                </a:lnTo>
                <a:lnTo>
                  <a:pt x="1123" y="186"/>
                </a:lnTo>
                <a:lnTo>
                  <a:pt x="1119" y="234"/>
                </a:lnTo>
                <a:lnTo>
                  <a:pt x="1119" y="247"/>
                </a:lnTo>
                <a:lnTo>
                  <a:pt x="1119" y="255"/>
                </a:lnTo>
                <a:lnTo>
                  <a:pt x="1116" y="281"/>
                </a:lnTo>
                <a:lnTo>
                  <a:pt x="1114" y="310"/>
                </a:lnTo>
                <a:lnTo>
                  <a:pt x="1114" y="330"/>
                </a:lnTo>
                <a:lnTo>
                  <a:pt x="1112" y="353"/>
                </a:lnTo>
                <a:lnTo>
                  <a:pt x="1110" y="377"/>
                </a:lnTo>
                <a:lnTo>
                  <a:pt x="1110" y="379"/>
                </a:lnTo>
                <a:lnTo>
                  <a:pt x="1109" y="382"/>
                </a:lnTo>
                <a:lnTo>
                  <a:pt x="1109" y="402"/>
                </a:lnTo>
                <a:lnTo>
                  <a:pt x="1105" y="451"/>
                </a:lnTo>
                <a:lnTo>
                  <a:pt x="1103" y="474"/>
                </a:lnTo>
                <a:lnTo>
                  <a:pt x="1103" y="483"/>
                </a:lnTo>
                <a:lnTo>
                  <a:pt x="1102" y="508"/>
                </a:lnTo>
                <a:lnTo>
                  <a:pt x="1098" y="554"/>
                </a:lnTo>
                <a:lnTo>
                  <a:pt x="1095" y="619"/>
                </a:lnTo>
                <a:lnTo>
                  <a:pt x="1093" y="644"/>
                </a:lnTo>
                <a:lnTo>
                  <a:pt x="1091" y="666"/>
                </a:lnTo>
                <a:lnTo>
                  <a:pt x="1091" y="691"/>
                </a:lnTo>
                <a:lnTo>
                  <a:pt x="1089" y="715"/>
                </a:lnTo>
                <a:lnTo>
                  <a:pt x="1087" y="725"/>
                </a:lnTo>
                <a:lnTo>
                  <a:pt x="1087" y="740"/>
                </a:lnTo>
                <a:lnTo>
                  <a:pt x="1086" y="751"/>
                </a:lnTo>
                <a:lnTo>
                  <a:pt x="1086" y="764"/>
                </a:lnTo>
                <a:lnTo>
                  <a:pt x="1082" y="784"/>
                </a:lnTo>
                <a:lnTo>
                  <a:pt x="1082" y="800"/>
                </a:lnTo>
                <a:lnTo>
                  <a:pt x="1080" y="836"/>
                </a:lnTo>
                <a:lnTo>
                  <a:pt x="1079" y="861"/>
                </a:lnTo>
                <a:lnTo>
                  <a:pt x="989" y="854"/>
                </a:lnTo>
                <a:lnTo>
                  <a:pt x="952" y="853"/>
                </a:lnTo>
                <a:lnTo>
                  <a:pt x="941" y="853"/>
                </a:lnTo>
                <a:lnTo>
                  <a:pt x="913" y="851"/>
                </a:lnTo>
                <a:lnTo>
                  <a:pt x="894" y="849"/>
                </a:lnTo>
                <a:lnTo>
                  <a:pt x="890" y="849"/>
                </a:lnTo>
                <a:lnTo>
                  <a:pt x="864" y="848"/>
                </a:lnTo>
                <a:lnTo>
                  <a:pt x="767" y="841"/>
                </a:lnTo>
                <a:lnTo>
                  <a:pt x="750" y="840"/>
                </a:lnTo>
                <a:lnTo>
                  <a:pt x="746" y="840"/>
                </a:lnTo>
                <a:lnTo>
                  <a:pt x="734" y="840"/>
                </a:lnTo>
                <a:lnTo>
                  <a:pt x="728" y="838"/>
                </a:lnTo>
                <a:close/>
              </a:path>
            </a:pathLst>
          </a:custGeom>
          <a:noFill/>
          <a:ln w="9525">
            <a:noFill/>
            <a:round/>
            <a:headEnd/>
            <a:tailEnd/>
          </a:ln>
        </p:spPr>
        <p:txBody>
          <a:bodyPr/>
          <a:lstStyle/>
          <a:p>
            <a:endParaRPr lang="en-US">
              <a:latin typeface="Calibri" pitchFamily="34" charset="0"/>
            </a:endParaRPr>
          </a:p>
        </p:txBody>
      </p:sp>
      <p:sp>
        <p:nvSpPr>
          <p:cNvPr id="37057" name="Freeform 116"/>
          <p:cNvSpPr>
            <a:spLocks/>
          </p:cNvSpPr>
          <p:nvPr/>
        </p:nvSpPr>
        <p:spPr bwMode="auto">
          <a:xfrm>
            <a:off x="2446338" y="1862138"/>
            <a:ext cx="731837" cy="1149350"/>
          </a:xfrm>
          <a:custGeom>
            <a:avLst/>
            <a:gdLst>
              <a:gd name="T0" fmla="*/ 97 w 969"/>
              <a:gd name="T1" fmla="*/ 920 h 1452"/>
              <a:gd name="T2" fmla="*/ 70 w 969"/>
              <a:gd name="T3" fmla="*/ 977 h 1452"/>
              <a:gd name="T4" fmla="*/ 44 w 969"/>
              <a:gd name="T5" fmla="*/ 1098 h 1452"/>
              <a:gd name="T6" fmla="*/ 148 w 969"/>
              <a:gd name="T7" fmla="*/ 1345 h 1452"/>
              <a:gd name="T8" fmla="*/ 366 w 969"/>
              <a:gd name="T9" fmla="*/ 1379 h 1452"/>
              <a:gd name="T10" fmla="*/ 420 w 969"/>
              <a:gd name="T11" fmla="*/ 1387 h 1452"/>
              <a:gd name="T12" fmla="*/ 570 w 969"/>
              <a:gd name="T13" fmla="*/ 1410 h 1452"/>
              <a:gd name="T14" fmla="*/ 734 w 969"/>
              <a:gd name="T15" fmla="*/ 1431 h 1452"/>
              <a:gd name="T16" fmla="*/ 744 w 969"/>
              <a:gd name="T17" fmla="*/ 1433 h 1452"/>
              <a:gd name="T18" fmla="*/ 836 w 969"/>
              <a:gd name="T19" fmla="*/ 1443 h 1452"/>
              <a:gd name="T20" fmla="*/ 906 w 969"/>
              <a:gd name="T21" fmla="*/ 1452 h 1452"/>
              <a:gd name="T22" fmla="*/ 918 w 969"/>
              <a:gd name="T23" fmla="*/ 1354 h 1452"/>
              <a:gd name="T24" fmla="*/ 932 w 969"/>
              <a:gd name="T25" fmla="*/ 1256 h 1452"/>
              <a:gd name="T26" fmla="*/ 941 w 969"/>
              <a:gd name="T27" fmla="*/ 1199 h 1452"/>
              <a:gd name="T28" fmla="*/ 947 w 969"/>
              <a:gd name="T29" fmla="*/ 1165 h 1452"/>
              <a:gd name="T30" fmla="*/ 959 w 969"/>
              <a:gd name="T31" fmla="*/ 1072 h 1452"/>
              <a:gd name="T32" fmla="*/ 969 w 969"/>
              <a:gd name="T33" fmla="*/ 979 h 1452"/>
              <a:gd name="T34" fmla="*/ 961 w 969"/>
              <a:gd name="T35" fmla="*/ 972 h 1452"/>
              <a:gd name="T36" fmla="*/ 927 w 969"/>
              <a:gd name="T37" fmla="*/ 920 h 1452"/>
              <a:gd name="T38" fmla="*/ 906 w 969"/>
              <a:gd name="T39" fmla="*/ 959 h 1452"/>
              <a:gd name="T40" fmla="*/ 797 w 969"/>
              <a:gd name="T41" fmla="*/ 938 h 1452"/>
              <a:gd name="T42" fmla="*/ 725 w 969"/>
              <a:gd name="T43" fmla="*/ 943 h 1452"/>
              <a:gd name="T44" fmla="*/ 704 w 969"/>
              <a:gd name="T45" fmla="*/ 967 h 1452"/>
              <a:gd name="T46" fmla="*/ 630 w 969"/>
              <a:gd name="T47" fmla="*/ 856 h 1452"/>
              <a:gd name="T48" fmla="*/ 537 w 969"/>
              <a:gd name="T49" fmla="*/ 717 h 1452"/>
              <a:gd name="T50" fmla="*/ 547 w 969"/>
              <a:gd name="T51" fmla="*/ 528 h 1452"/>
              <a:gd name="T52" fmla="*/ 561 w 969"/>
              <a:gd name="T53" fmla="*/ 500 h 1452"/>
              <a:gd name="T54" fmla="*/ 524 w 969"/>
              <a:gd name="T55" fmla="*/ 500 h 1452"/>
              <a:gd name="T56" fmla="*/ 515 w 969"/>
              <a:gd name="T57" fmla="*/ 479 h 1452"/>
              <a:gd name="T58" fmla="*/ 503 w 969"/>
              <a:gd name="T59" fmla="*/ 474 h 1452"/>
              <a:gd name="T60" fmla="*/ 442 w 969"/>
              <a:gd name="T61" fmla="*/ 368 h 1452"/>
              <a:gd name="T62" fmla="*/ 408 w 969"/>
              <a:gd name="T63" fmla="*/ 319 h 1452"/>
              <a:gd name="T64" fmla="*/ 368 w 969"/>
              <a:gd name="T65" fmla="*/ 216 h 1452"/>
              <a:gd name="T66" fmla="*/ 383 w 969"/>
              <a:gd name="T67" fmla="*/ 125 h 1452"/>
              <a:gd name="T68" fmla="*/ 401 w 969"/>
              <a:gd name="T69" fmla="*/ 30 h 1452"/>
              <a:gd name="T70" fmla="*/ 267 w 969"/>
              <a:gd name="T71" fmla="*/ 9 h 1452"/>
              <a:gd name="T72" fmla="*/ 241 w 969"/>
              <a:gd name="T73" fmla="*/ 136 h 1452"/>
              <a:gd name="T74" fmla="*/ 230 w 969"/>
              <a:gd name="T75" fmla="*/ 183 h 1452"/>
              <a:gd name="T76" fmla="*/ 220 w 969"/>
              <a:gd name="T77" fmla="*/ 234 h 1452"/>
              <a:gd name="T78" fmla="*/ 202 w 969"/>
              <a:gd name="T79" fmla="*/ 325 h 1452"/>
              <a:gd name="T80" fmla="*/ 181 w 969"/>
              <a:gd name="T81" fmla="*/ 422 h 1452"/>
              <a:gd name="T82" fmla="*/ 172 w 969"/>
              <a:gd name="T83" fmla="*/ 468 h 1452"/>
              <a:gd name="T84" fmla="*/ 172 w 969"/>
              <a:gd name="T85" fmla="*/ 516 h 1452"/>
              <a:gd name="T86" fmla="*/ 181 w 969"/>
              <a:gd name="T87" fmla="*/ 592 h 1452"/>
              <a:gd name="T88" fmla="*/ 220 w 969"/>
              <a:gd name="T89" fmla="*/ 647 h 1452"/>
              <a:gd name="T90" fmla="*/ 162 w 969"/>
              <a:gd name="T91" fmla="*/ 734 h 1452"/>
              <a:gd name="T92" fmla="*/ 128 w 969"/>
              <a:gd name="T93" fmla="*/ 783 h 1452"/>
              <a:gd name="T94" fmla="*/ 61 w 969"/>
              <a:gd name="T95" fmla="*/ 877 h 1452"/>
              <a:gd name="T96" fmla="*/ 104 w 969"/>
              <a:gd name="T97" fmla="*/ 913 h 1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9"/>
              <a:gd name="T148" fmla="*/ 0 h 1452"/>
              <a:gd name="T149" fmla="*/ 969 w 969"/>
              <a:gd name="T150" fmla="*/ 1452 h 1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noFill/>
          <a:ln w="9525">
            <a:noFill/>
            <a:round/>
            <a:headEnd/>
            <a:tailEnd/>
          </a:ln>
        </p:spPr>
        <p:txBody>
          <a:bodyPr/>
          <a:lstStyle/>
          <a:p>
            <a:endParaRPr lang="en-US">
              <a:latin typeface="Calibri" pitchFamily="34" charset="0"/>
            </a:endParaRPr>
          </a:p>
        </p:txBody>
      </p:sp>
      <p:sp>
        <p:nvSpPr>
          <p:cNvPr id="537" name="Freeform 117"/>
          <p:cNvSpPr>
            <a:spLocks/>
          </p:cNvSpPr>
          <p:nvPr/>
        </p:nvSpPr>
        <p:spPr bwMode="auto">
          <a:xfrm>
            <a:off x="2446227" y="1861645"/>
            <a:ext cx="731793" cy="1149308"/>
          </a:xfrm>
          <a:custGeom>
            <a:avLst/>
            <a:gdLst/>
            <a:ahLst/>
            <a:cxnLst>
              <a:cxn ang="0">
                <a:pos x="97" y="920"/>
              </a:cxn>
              <a:cxn ang="0">
                <a:pos x="70" y="977"/>
              </a:cxn>
              <a:cxn ang="0">
                <a:pos x="44" y="1098"/>
              </a:cxn>
              <a:cxn ang="0">
                <a:pos x="148" y="1345"/>
              </a:cxn>
              <a:cxn ang="0">
                <a:pos x="366" y="1379"/>
              </a:cxn>
              <a:cxn ang="0">
                <a:pos x="420" y="1387"/>
              </a:cxn>
              <a:cxn ang="0">
                <a:pos x="570" y="1410"/>
              </a:cxn>
              <a:cxn ang="0">
                <a:pos x="734" y="1431"/>
              </a:cxn>
              <a:cxn ang="0">
                <a:pos x="744" y="1433"/>
              </a:cxn>
              <a:cxn ang="0">
                <a:pos x="836" y="1443"/>
              </a:cxn>
              <a:cxn ang="0">
                <a:pos x="906" y="1452"/>
              </a:cxn>
              <a:cxn ang="0">
                <a:pos x="918" y="1354"/>
              </a:cxn>
              <a:cxn ang="0">
                <a:pos x="932" y="1256"/>
              </a:cxn>
              <a:cxn ang="0">
                <a:pos x="941" y="1199"/>
              </a:cxn>
              <a:cxn ang="0">
                <a:pos x="947" y="1165"/>
              </a:cxn>
              <a:cxn ang="0">
                <a:pos x="959" y="1072"/>
              </a:cxn>
              <a:cxn ang="0">
                <a:pos x="969" y="979"/>
              </a:cxn>
              <a:cxn ang="0">
                <a:pos x="961" y="972"/>
              </a:cxn>
              <a:cxn ang="0">
                <a:pos x="927" y="920"/>
              </a:cxn>
              <a:cxn ang="0">
                <a:pos x="906" y="959"/>
              </a:cxn>
              <a:cxn ang="0">
                <a:pos x="797" y="938"/>
              </a:cxn>
              <a:cxn ang="0">
                <a:pos x="725" y="943"/>
              </a:cxn>
              <a:cxn ang="0">
                <a:pos x="704" y="967"/>
              </a:cxn>
              <a:cxn ang="0">
                <a:pos x="630" y="856"/>
              </a:cxn>
              <a:cxn ang="0">
                <a:pos x="537" y="717"/>
              </a:cxn>
              <a:cxn ang="0">
                <a:pos x="547" y="528"/>
              </a:cxn>
              <a:cxn ang="0">
                <a:pos x="561" y="500"/>
              </a:cxn>
              <a:cxn ang="0">
                <a:pos x="524" y="500"/>
              </a:cxn>
              <a:cxn ang="0">
                <a:pos x="515" y="479"/>
              </a:cxn>
              <a:cxn ang="0">
                <a:pos x="503" y="474"/>
              </a:cxn>
              <a:cxn ang="0">
                <a:pos x="442" y="368"/>
              </a:cxn>
              <a:cxn ang="0">
                <a:pos x="408" y="319"/>
              </a:cxn>
              <a:cxn ang="0">
                <a:pos x="368" y="216"/>
              </a:cxn>
              <a:cxn ang="0">
                <a:pos x="383" y="125"/>
              </a:cxn>
              <a:cxn ang="0">
                <a:pos x="401" y="30"/>
              </a:cxn>
              <a:cxn ang="0">
                <a:pos x="267" y="9"/>
              </a:cxn>
              <a:cxn ang="0">
                <a:pos x="241" y="136"/>
              </a:cxn>
              <a:cxn ang="0">
                <a:pos x="230" y="183"/>
              </a:cxn>
              <a:cxn ang="0">
                <a:pos x="220" y="234"/>
              </a:cxn>
              <a:cxn ang="0">
                <a:pos x="202" y="325"/>
              </a:cxn>
              <a:cxn ang="0">
                <a:pos x="181" y="422"/>
              </a:cxn>
              <a:cxn ang="0">
                <a:pos x="172" y="468"/>
              </a:cxn>
              <a:cxn ang="0">
                <a:pos x="172" y="516"/>
              </a:cxn>
              <a:cxn ang="0">
                <a:pos x="181" y="592"/>
              </a:cxn>
              <a:cxn ang="0">
                <a:pos x="220" y="647"/>
              </a:cxn>
              <a:cxn ang="0">
                <a:pos x="162" y="734"/>
              </a:cxn>
              <a:cxn ang="0">
                <a:pos x="128" y="783"/>
              </a:cxn>
              <a:cxn ang="0">
                <a:pos x="61" y="877"/>
              </a:cxn>
              <a:cxn ang="0">
                <a:pos x="104" y="913"/>
              </a:cxn>
            </a:cxnLst>
            <a:rect l="0" t="0" r="r" b="b"/>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61" name="Freeform 118"/>
          <p:cNvSpPr>
            <a:spLocks/>
          </p:cNvSpPr>
          <p:nvPr/>
        </p:nvSpPr>
        <p:spPr bwMode="auto">
          <a:xfrm>
            <a:off x="1544638" y="2727325"/>
            <a:ext cx="1038225" cy="1633538"/>
          </a:xfrm>
          <a:custGeom>
            <a:avLst/>
            <a:gdLst>
              <a:gd name="T0" fmla="*/ 1253 w 1372"/>
              <a:gd name="T1" fmla="*/ 2063 h 2064"/>
              <a:gd name="T2" fmla="*/ 1237 w 1372"/>
              <a:gd name="T3" fmla="*/ 1992 h 2064"/>
              <a:gd name="T4" fmla="*/ 1291 w 1372"/>
              <a:gd name="T5" fmla="*/ 1883 h 2064"/>
              <a:gd name="T6" fmla="*/ 1316 w 1372"/>
              <a:gd name="T7" fmla="*/ 1811 h 2064"/>
              <a:gd name="T8" fmla="*/ 1372 w 1372"/>
              <a:gd name="T9" fmla="*/ 1775 h 2064"/>
              <a:gd name="T10" fmla="*/ 1327 w 1372"/>
              <a:gd name="T11" fmla="*/ 1684 h 2064"/>
              <a:gd name="T12" fmla="*/ 1274 w 1372"/>
              <a:gd name="T13" fmla="*/ 1576 h 2064"/>
              <a:gd name="T14" fmla="*/ 1163 w 1372"/>
              <a:gd name="T15" fmla="*/ 1431 h 2064"/>
              <a:gd name="T16" fmla="*/ 1094 w 1372"/>
              <a:gd name="T17" fmla="*/ 1341 h 2064"/>
              <a:gd name="T18" fmla="*/ 925 w 1372"/>
              <a:gd name="T19" fmla="*/ 1119 h 2064"/>
              <a:gd name="T20" fmla="*/ 881 w 1372"/>
              <a:gd name="T21" fmla="*/ 1062 h 2064"/>
              <a:gd name="T22" fmla="*/ 769 w 1372"/>
              <a:gd name="T23" fmla="*/ 916 h 2064"/>
              <a:gd name="T24" fmla="*/ 705 w 1372"/>
              <a:gd name="T25" fmla="*/ 833 h 2064"/>
              <a:gd name="T26" fmla="*/ 674 w 1372"/>
              <a:gd name="T27" fmla="*/ 792 h 2064"/>
              <a:gd name="T28" fmla="*/ 633 w 1372"/>
              <a:gd name="T29" fmla="*/ 737 h 2064"/>
              <a:gd name="T30" fmla="*/ 612 w 1372"/>
              <a:gd name="T31" fmla="*/ 710 h 2064"/>
              <a:gd name="T32" fmla="*/ 617 w 1372"/>
              <a:gd name="T33" fmla="*/ 686 h 2064"/>
              <a:gd name="T34" fmla="*/ 624 w 1372"/>
              <a:gd name="T35" fmla="*/ 650 h 2064"/>
              <a:gd name="T36" fmla="*/ 633 w 1372"/>
              <a:gd name="T37" fmla="*/ 616 h 2064"/>
              <a:gd name="T38" fmla="*/ 656 w 1372"/>
              <a:gd name="T39" fmla="*/ 529 h 2064"/>
              <a:gd name="T40" fmla="*/ 718 w 1372"/>
              <a:gd name="T41" fmla="*/ 265 h 2064"/>
              <a:gd name="T42" fmla="*/ 716 w 1372"/>
              <a:gd name="T43" fmla="*/ 137 h 2064"/>
              <a:gd name="T44" fmla="*/ 587 w 1372"/>
              <a:gd name="T45" fmla="*/ 109 h 2064"/>
              <a:gd name="T46" fmla="*/ 448 w 1372"/>
              <a:gd name="T47" fmla="*/ 77 h 2064"/>
              <a:gd name="T48" fmla="*/ 294 w 1372"/>
              <a:gd name="T49" fmla="*/ 41 h 2064"/>
              <a:gd name="T50" fmla="*/ 248 w 1372"/>
              <a:gd name="T51" fmla="*/ 33 h 2064"/>
              <a:gd name="T52" fmla="*/ 209 w 1372"/>
              <a:gd name="T53" fmla="*/ 21 h 2064"/>
              <a:gd name="T54" fmla="*/ 151 w 1372"/>
              <a:gd name="T55" fmla="*/ 8 h 2064"/>
              <a:gd name="T56" fmla="*/ 103 w 1372"/>
              <a:gd name="T57" fmla="*/ 41 h 2064"/>
              <a:gd name="T58" fmla="*/ 109 w 1372"/>
              <a:gd name="T59" fmla="*/ 122 h 2064"/>
              <a:gd name="T60" fmla="*/ 79 w 1372"/>
              <a:gd name="T61" fmla="*/ 181 h 2064"/>
              <a:gd name="T62" fmla="*/ 68 w 1372"/>
              <a:gd name="T63" fmla="*/ 214 h 2064"/>
              <a:gd name="T64" fmla="*/ 0 w 1372"/>
              <a:gd name="T65" fmla="*/ 318 h 2064"/>
              <a:gd name="T66" fmla="*/ 58 w 1372"/>
              <a:gd name="T67" fmla="*/ 438 h 2064"/>
              <a:gd name="T68" fmla="*/ 38 w 1372"/>
              <a:gd name="T69" fmla="*/ 608 h 2064"/>
              <a:gd name="T70" fmla="*/ 100 w 1372"/>
              <a:gd name="T71" fmla="*/ 710 h 2064"/>
              <a:gd name="T72" fmla="*/ 114 w 1372"/>
              <a:gd name="T73" fmla="*/ 751 h 2064"/>
              <a:gd name="T74" fmla="*/ 102 w 1372"/>
              <a:gd name="T75" fmla="*/ 800 h 2064"/>
              <a:gd name="T76" fmla="*/ 132 w 1372"/>
              <a:gd name="T77" fmla="*/ 820 h 2064"/>
              <a:gd name="T78" fmla="*/ 169 w 1372"/>
              <a:gd name="T79" fmla="*/ 849 h 2064"/>
              <a:gd name="T80" fmla="*/ 160 w 1372"/>
              <a:gd name="T81" fmla="*/ 870 h 2064"/>
              <a:gd name="T82" fmla="*/ 156 w 1372"/>
              <a:gd name="T83" fmla="*/ 937 h 2064"/>
              <a:gd name="T84" fmla="*/ 162 w 1372"/>
              <a:gd name="T85" fmla="*/ 991 h 2064"/>
              <a:gd name="T86" fmla="*/ 220 w 1372"/>
              <a:gd name="T87" fmla="*/ 1034 h 2064"/>
              <a:gd name="T88" fmla="*/ 204 w 1372"/>
              <a:gd name="T89" fmla="*/ 1102 h 2064"/>
              <a:gd name="T90" fmla="*/ 191 w 1372"/>
              <a:gd name="T91" fmla="*/ 1171 h 2064"/>
              <a:gd name="T92" fmla="*/ 237 w 1372"/>
              <a:gd name="T93" fmla="*/ 1256 h 2064"/>
              <a:gd name="T94" fmla="*/ 271 w 1372"/>
              <a:gd name="T95" fmla="*/ 1313 h 2064"/>
              <a:gd name="T96" fmla="*/ 308 w 1372"/>
              <a:gd name="T97" fmla="*/ 1370 h 2064"/>
              <a:gd name="T98" fmla="*/ 334 w 1372"/>
              <a:gd name="T99" fmla="*/ 1426 h 2064"/>
              <a:gd name="T100" fmla="*/ 308 w 1372"/>
              <a:gd name="T101" fmla="*/ 1534 h 2064"/>
              <a:gd name="T102" fmla="*/ 426 w 1372"/>
              <a:gd name="T103" fmla="*/ 1587 h 2064"/>
              <a:gd name="T104" fmla="*/ 517 w 1372"/>
              <a:gd name="T105" fmla="*/ 1638 h 2064"/>
              <a:gd name="T106" fmla="*/ 616 w 1372"/>
              <a:gd name="T107" fmla="*/ 1700 h 2064"/>
              <a:gd name="T108" fmla="*/ 644 w 1372"/>
              <a:gd name="T109" fmla="*/ 1764 h 2064"/>
              <a:gd name="T110" fmla="*/ 704 w 1372"/>
              <a:gd name="T111" fmla="*/ 1793 h 2064"/>
              <a:gd name="T112" fmla="*/ 774 w 1372"/>
              <a:gd name="T113" fmla="*/ 1870 h 2064"/>
              <a:gd name="T114" fmla="*/ 807 w 1372"/>
              <a:gd name="T115" fmla="*/ 2015 h 2064"/>
              <a:gd name="T116" fmla="*/ 1216 w 1372"/>
              <a:gd name="T117" fmla="*/ 2064 h 20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2"/>
              <a:gd name="T178" fmla="*/ 0 h 2064"/>
              <a:gd name="T179" fmla="*/ 1372 w 1372"/>
              <a:gd name="T180" fmla="*/ 2064 h 20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noFill/>
          <a:ln w="9525">
            <a:noFill/>
            <a:round/>
            <a:headEnd/>
            <a:tailEnd/>
          </a:ln>
        </p:spPr>
        <p:txBody>
          <a:bodyPr/>
          <a:lstStyle/>
          <a:p>
            <a:endParaRPr lang="en-US">
              <a:latin typeface="Calibri" pitchFamily="34" charset="0"/>
            </a:endParaRPr>
          </a:p>
        </p:txBody>
      </p:sp>
      <p:sp>
        <p:nvSpPr>
          <p:cNvPr id="539" name="Freeform 119"/>
          <p:cNvSpPr>
            <a:spLocks/>
          </p:cNvSpPr>
          <p:nvPr/>
        </p:nvSpPr>
        <p:spPr bwMode="auto">
          <a:xfrm>
            <a:off x="1544553" y="2727383"/>
            <a:ext cx="1037578" cy="1634121"/>
          </a:xfrm>
          <a:custGeom>
            <a:avLst/>
            <a:gdLst/>
            <a:ahLst/>
            <a:cxnLst>
              <a:cxn ang="0">
                <a:pos x="1253" y="2063"/>
              </a:cxn>
              <a:cxn ang="0">
                <a:pos x="1237" y="1992"/>
              </a:cxn>
              <a:cxn ang="0">
                <a:pos x="1291" y="1883"/>
              </a:cxn>
              <a:cxn ang="0">
                <a:pos x="1316" y="1811"/>
              </a:cxn>
              <a:cxn ang="0">
                <a:pos x="1372" y="1775"/>
              </a:cxn>
              <a:cxn ang="0">
                <a:pos x="1327" y="1684"/>
              </a:cxn>
              <a:cxn ang="0">
                <a:pos x="1274" y="1576"/>
              </a:cxn>
              <a:cxn ang="0">
                <a:pos x="1163" y="1431"/>
              </a:cxn>
              <a:cxn ang="0">
                <a:pos x="1094" y="1341"/>
              </a:cxn>
              <a:cxn ang="0">
                <a:pos x="925" y="1119"/>
              </a:cxn>
              <a:cxn ang="0">
                <a:pos x="881" y="1062"/>
              </a:cxn>
              <a:cxn ang="0">
                <a:pos x="769" y="916"/>
              </a:cxn>
              <a:cxn ang="0">
                <a:pos x="705" y="833"/>
              </a:cxn>
              <a:cxn ang="0">
                <a:pos x="674" y="792"/>
              </a:cxn>
              <a:cxn ang="0">
                <a:pos x="633" y="737"/>
              </a:cxn>
              <a:cxn ang="0">
                <a:pos x="612" y="710"/>
              </a:cxn>
              <a:cxn ang="0">
                <a:pos x="617" y="686"/>
              </a:cxn>
              <a:cxn ang="0">
                <a:pos x="624" y="650"/>
              </a:cxn>
              <a:cxn ang="0">
                <a:pos x="633" y="616"/>
              </a:cxn>
              <a:cxn ang="0">
                <a:pos x="656" y="529"/>
              </a:cxn>
              <a:cxn ang="0">
                <a:pos x="718" y="265"/>
              </a:cxn>
              <a:cxn ang="0">
                <a:pos x="716" y="137"/>
              </a:cxn>
              <a:cxn ang="0">
                <a:pos x="587" y="109"/>
              </a:cxn>
              <a:cxn ang="0">
                <a:pos x="448" y="77"/>
              </a:cxn>
              <a:cxn ang="0">
                <a:pos x="294" y="41"/>
              </a:cxn>
              <a:cxn ang="0">
                <a:pos x="248" y="33"/>
              </a:cxn>
              <a:cxn ang="0">
                <a:pos x="209" y="21"/>
              </a:cxn>
              <a:cxn ang="0">
                <a:pos x="151" y="8"/>
              </a:cxn>
              <a:cxn ang="0">
                <a:pos x="103" y="41"/>
              </a:cxn>
              <a:cxn ang="0">
                <a:pos x="109" y="122"/>
              </a:cxn>
              <a:cxn ang="0">
                <a:pos x="79" y="181"/>
              </a:cxn>
              <a:cxn ang="0">
                <a:pos x="68" y="214"/>
              </a:cxn>
              <a:cxn ang="0">
                <a:pos x="0" y="318"/>
              </a:cxn>
              <a:cxn ang="0">
                <a:pos x="58" y="438"/>
              </a:cxn>
              <a:cxn ang="0">
                <a:pos x="38" y="608"/>
              </a:cxn>
              <a:cxn ang="0">
                <a:pos x="100" y="710"/>
              </a:cxn>
              <a:cxn ang="0">
                <a:pos x="114" y="751"/>
              </a:cxn>
              <a:cxn ang="0">
                <a:pos x="102" y="800"/>
              </a:cxn>
              <a:cxn ang="0">
                <a:pos x="132" y="820"/>
              </a:cxn>
              <a:cxn ang="0">
                <a:pos x="169" y="849"/>
              </a:cxn>
              <a:cxn ang="0">
                <a:pos x="160" y="870"/>
              </a:cxn>
              <a:cxn ang="0">
                <a:pos x="156" y="937"/>
              </a:cxn>
              <a:cxn ang="0">
                <a:pos x="162" y="991"/>
              </a:cxn>
              <a:cxn ang="0">
                <a:pos x="220" y="1034"/>
              </a:cxn>
              <a:cxn ang="0">
                <a:pos x="204" y="1102"/>
              </a:cxn>
              <a:cxn ang="0">
                <a:pos x="191" y="1171"/>
              </a:cxn>
              <a:cxn ang="0">
                <a:pos x="237" y="1256"/>
              </a:cxn>
              <a:cxn ang="0">
                <a:pos x="271" y="1313"/>
              </a:cxn>
              <a:cxn ang="0">
                <a:pos x="308" y="1370"/>
              </a:cxn>
              <a:cxn ang="0">
                <a:pos x="334" y="1426"/>
              </a:cxn>
              <a:cxn ang="0">
                <a:pos x="308" y="1534"/>
              </a:cxn>
              <a:cxn ang="0">
                <a:pos x="426" y="1587"/>
              </a:cxn>
              <a:cxn ang="0">
                <a:pos x="517" y="1638"/>
              </a:cxn>
              <a:cxn ang="0">
                <a:pos x="616" y="1700"/>
              </a:cxn>
              <a:cxn ang="0">
                <a:pos x="644" y="1764"/>
              </a:cxn>
              <a:cxn ang="0">
                <a:pos x="704" y="1793"/>
              </a:cxn>
              <a:cxn ang="0">
                <a:pos x="774" y="1870"/>
              </a:cxn>
              <a:cxn ang="0">
                <a:pos x="807" y="2015"/>
              </a:cxn>
              <a:cxn ang="0">
                <a:pos x="1216" y="2064"/>
              </a:cxn>
            </a:cxnLst>
            <a:rect l="0" t="0" r="r" b="b"/>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65" name="Freeform 120"/>
          <p:cNvSpPr>
            <a:spLocks/>
          </p:cNvSpPr>
          <p:nvPr/>
        </p:nvSpPr>
        <p:spPr bwMode="auto">
          <a:xfrm>
            <a:off x="3271838" y="3190875"/>
            <a:ext cx="885825" cy="676275"/>
          </a:xfrm>
          <a:custGeom>
            <a:avLst/>
            <a:gdLst>
              <a:gd name="T0" fmla="*/ 1162 w 1172"/>
              <a:gd name="T1" fmla="*/ 353 h 854"/>
              <a:gd name="T2" fmla="*/ 1158 w 1172"/>
              <a:gd name="T3" fmla="*/ 391 h 854"/>
              <a:gd name="T4" fmla="*/ 1157 w 1172"/>
              <a:gd name="T5" fmla="*/ 440 h 854"/>
              <a:gd name="T6" fmla="*/ 1157 w 1172"/>
              <a:gd name="T7" fmla="*/ 454 h 854"/>
              <a:gd name="T8" fmla="*/ 1155 w 1172"/>
              <a:gd name="T9" fmla="*/ 502 h 854"/>
              <a:gd name="T10" fmla="*/ 1153 w 1172"/>
              <a:gd name="T11" fmla="*/ 536 h 854"/>
              <a:gd name="T12" fmla="*/ 1151 w 1172"/>
              <a:gd name="T13" fmla="*/ 572 h 854"/>
              <a:gd name="T14" fmla="*/ 1150 w 1172"/>
              <a:gd name="T15" fmla="*/ 605 h 854"/>
              <a:gd name="T16" fmla="*/ 1148 w 1172"/>
              <a:gd name="T17" fmla="*/ 634 h 854"/>
              <a:gd name="T18" fmla="*/ 1146 w 1172"/>
              <a:gd name="T19" fmla="*/ 709 h 854"/>
              <a:gd name="T20" fmla="*/ 1146 w 1172"/>
              <a:gd name="T21" fmla="*/ 730 h 854"/>
              <a:gd name="T22" fmla="*/ 1144 w 1172"/>
              <a:gd name="T23" fmla="*/ 778 h 854"/>
              <a:gd name="T24" fmla="*/ 1141 w 1172"/>
              <a:gd name="T25" fmla="*/ 828 h 854"/>
              <a:gd name="T26" fmla="*/ 1046 w 1172"/>
              <a:gd name="T27" fmla="*/ 850 h 854"/>
              <a:gd name="T28" fmla="*/ 984 w 1172"/>
              <a:gd name="T29" fmla="*/ 846 h 854"/>
              <a:gd name="T30" fmla="*/ 933 w 1172"/>
              <a:gd name="T31" fmla="*/ 843 h 854"/>
              <a:gd name="T32" fmla="*/ 820 w 1172"/>
              <a:gd name="T33" fmla="*/ 838 h 854"/>
              <a:gd name="T34" fmla="*/ 669 w 1172"/>
              <a:gd name="T35" fmla="*/ 830 h 854"/>
              <a:gd name="T36" fmla="*/ 623 w 1172"/>
              <a:gd name="T37" fmla="*/ 827 h 854"/>
              <a:gd name="T38" fmla="*/ 535 w 1172"/>
              <a:gd name="T39" fmla="*/ 820 h 854"/>
              <a:gd name="T40" fmla="*/ 495 w 1172"/>
              <a:gd name="T41" fmla="*/ 817 h 854"/>
              <a:gd name="T42" fmla="*/ 266 w 1172"/>
              <a:gd name="T43" fmla="*/ 799 h 854"/>
              <a:gd name="T44" fmla="*/ 254 w 1172"/>
              <a:gd name="T45" fmla="*/ 797 h 854"/>
              <a:gd name="T46" fmla="*/ 152 w 1172"/>
              <a:gd name="T47" fmla="*/ 788 h 854"/>
              <a:gd name="T48" fmla="*/ 62 w 1172"/>
              <a:gd name="T49" fmla="*/ 779 h 854"/>
              <a:gd name="T50" fmla="*/ 0 w 1172"/>
              <a:gd name="T51" fmla="*/ 773 h 854"/>
              <a:gd name="T52" fmla="*/ 13 w 1172"/>
              <a:gd name="T53" fmla="*/ 676 h 854"/>
              <a:gd name="T54" fmla="*/ 23 w 1172"/>
              <a:gd name="T55" fmla="*/ 603 h 854"/>
              <a:gd name="T56" fmla="*/ 29 w 1172"/>
              <a:gd name="T57" fmla="*/ 551 h 854"/>
              <a:gd name="T58" fmla="*/ 29 w 1172"/>
              <a:gd name="T59" fmla="*/ 526 h 854"/>
              <a:gd name="T60" fmla="*/ 39 w 1172"/>
              <a:gd name="T61" fmla="*/ 435 h 854"/>
              <a:gd name="T62" fmla="*/ 55 w 1172"/>
              <a:gd name="T63" fmla="*/ 316 h 854"/>
              <a:gd name="T64" fmla="*/ 58 w 1172"/>
              <a:gd name="T65" fmla="*/ 291 h 854"/>
              <a:gd name="T66" fmla="*/ 60 w 1172"/>
              <a:gd name="T67" fmla="*/ 265 h 854"/>
              <a:gd name="T68" fmla="*/ 65 w 1172"/>
              <a:gd name="T69" fmla="*/ 218 h 854"/>
              <a:gd name="T70" fmla="*/ 74 w 1172"/>
              <a:gd name="T71" fmla="*/ 151 h 854"/>
              <a:gd name="T72" fmla="*/ 83 w 1172"/>
              <a:gd name="T73" fmla="*/ 72 h 854"/>
              <a:gd name="T74" fmla="*/ 87 w 1172"/>
              <a:gd name="T75" fmla="*/ 48 h 854"/>
              <a:gd name="T76" fmla="*/ 92 w 1172"/>
              <a:gd name="T77" fmla="*/ 0 h 854"/>
              <a:gd name="T78" fmla="*/ 226 w 1172"/>
              <a:gd name="T79" fmla="*/ 13 h 854"/>
              <a:gd name="T80" fmla="*/ 310 w 1172"/>
              <a:gd name="T81" fmla="*/ 22 h 854"/>
              <a:gd name="T82" fmla="*/ 359 w 1172"/>
              <a:gd name="T83" fmla="*/ 25 h 854"/>
              <a:gd name="T84" fmla="*/ 430 w 1172"/>
              <a:gd name="T85" fmla="*/ 31 h 854"/>
              <a:gd name="T86" fmla="*/ 504 w 1172"/>
              <a:gd name="T87" fmla="*/ 38 h 854"/>
              <a:gd name="T88" fmla="*/ 518 w 1172"/>
              <a:gd name="T89" fmla="*/ 40 h 854"/>
              <a:gd name="T90" fmla="*/ 532 w 1172"/>
              <a:gd name="T91" fmla="*/ 40 h 854"/>
              <a:gd name="T92" fmla="*/ 646 w 1172"/>
              <a:gd name="T93" fmla="*/ 48 h 854"/>
              <a:gd name="T94" fmla="*/ 678 w 1172"/>
              <a:gd name="T95" fmla="*/ 49 h 854"/>
              <a:gd name="T96" fmla="*/ 725 w 1172"/>
              <a:gd name="T97" fmla="*/ 53 h 854"/>
              <a:gd name="T98" fmla="*/ 773 w 1172"/>
              <a:gd name="T99" fmla="*/ 54 h 854"/>
              <a:gd name="T100" fmla="*/ 930 w 1172"/>
              <a:gd name="T101" fmla="*/ 64 h 854"/>
              <a:gd name="T102" fmla="*/ 966 w 1172"/>
              <a:gd name="T103" fmla="*/ 66 h 854"/>
              <a:gd name="T104" fmla="*/ 1083 w 1172"/>
              <a:gd name="T105" fmla="*/ 71 h 854"/>
              <a:gd name="T106" fmla="*/ 1172 w 1172"/>
              <a:gd name="T107" fmla="*/ 74 h 854"/>
              <a:gd name="T108" fmla="*/ 1169 w 1172"/>
              <a:gd name="T109" fmla="*/ 134 h 854"/>
              <a:gd name="T110" fmla="*/ 1167 w 1172"/>
              <a:gd name="T111" fmla="*/ 172 h 854"/>
              <a:gd name="T112" fmla="*/ 1167 w 1172"/>
              <a:gd name="T113" fmla="*/ 201 h 854"/>
              <a:gd name="T114" fmla="*/ 1162 w 1172"/>
              <a:gd name="T115" fmla="*/ 351 h 8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2"/>
              <a:gd name="T175" fmla="*/ 0 h 854"/>
              <a:gd name="T176" fmla="*/ 1172 w 1172"/>
              <a:gd name="T177" fmla="*/ 854 h 8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noFill/>
          <a:ln w="9525">
            <a:noFill/>
            <a:round/>
            <a:headEnd/>
            <a:tailEnd/>
          </a:ln>
        </p:spPr>
        <p:txBody>
          <a:bodyPr/>
          <a:lstStyle/>
          <a:p>
            <a:endParaRPr lang="en-US">
              <a:latin typeface="Calibri" pitchFamily="34" charset="0"/>
            </a:endParaRPr>
          </a:p>
        </p:txBody>
      </p:sp>
      <p:sp>
        <p:nvSpPr>
          <p:cNvPr id="541" name="Freeform 121"/>
          <p:cNvSpPr>
            <a:spLocks/>
          </p:cNvSpPr>
          <p:nvPr/>
        </p:nvSpPr>
        <p:spPr bwMode="auto">
          <a:xfrm>
            <a:off x="3272108" y="3191288"/>
            <a:ext cx="885339" cy="676256"/>
          </a:xfrm>
          <a:custGeom>
            <a:avLst/>
            <a:gdLst/>
            <a:ahLst/>
            <a:cxnLst>
              <a:cxn ang="0">
                <a:pos x="1162" y="353"/>
              </a:cxn>
              <a:cxn ang="0">
                <a:pos x="1158" y="391"/>
              </a:cxn>
              <a:cxn ang="0">
                <a:pos x="1157" y="440"/>
              </a:cxn>
              <a:cxn ang="0">
                <a:pos x="1157" y="454"/>
              </a:cxn>
              <a:cxn ang="0">
                <a:pos x="1155" y="502"/>
              </a:cxn>
              <a:cxn ang="0">
                <a:pos x="1153" y="536"/>
              </a:cxn>
              <a:cxn ang="0">
                <a:pos x="1151" y="572"/>
              </a:cxn>
              <a:cxn ang="0">
                <a:pos x="1150" y="605"/>
              </a:cxn>
              <a:cxn ang="0">
                <a:pos x="1148" y="634"/>
              </a:cxn>
              <a:cxn ang="0">
                <a:pos x="1146" y="709"/>
              </a:cxn>
              <a:cxn ang="0">
                <a:pos x="1146" y="730"/>
              </a:cxn>
              <a:cxn ang="0">
                <a:pos x="1144" y="778"/>
              </a:cxn>
              <a:cxn ang="0">
                <a:pos x="1141" y="828"/>
              </a:cxn>
              <a:cxn ang="0">
                <a:pos x="1046" y="850"/>
              </a:cxn>
              <a:cxn ang="0">
                <a:pos x="984" y="846"/>
              </a:cxn>
              <a:cxn ang="0">
                <a:pos x="933" y="843"/>
              </a:cxn>
              <a:cxn ang="0">
                <a:pos x="820" y="838"/>
              </a:cxn>
              <a:cxn ang="0">
                <a:pos x="669" y="830"/>
              </a:cxn>
              <a:cxn ang="0">
                <a:pos x="623" y="827"/>
              </a:cxn>
              <a:cxn ang="0">
                <a:pos x="535" y="820"/>
              </a:cxn>
              <a:cxn ang="0">
                <a:pos x="495" y="817"/>
              </a:cxn>
              <a:cxn ang="0">
                <a:pos x="266" y="799"/>
              </a:cxn>
              <a:cxn ang="0">
                <a:pos x="254" y="797"/>
              </a:cxn>
              <a:cxn ang="0">
                <a:pos x="152" y="788"/>
              </a:cxn>
              <a:cxn ang="0">
                <a:pos x="62" y="779"/>
              </a:cxn>
              <a:cxn ang="0">
                <a:pos x="0" y="773"/>
              </a:cxn>
              <a:cxn ang="0">
                <a:pos x="13" y="676"/>
              </a:cxn>
              <a:cxn ang="0">
                <a:pos x="23" y="603"/>
              </a:cxn>
              <a:cxn ang="0">
                <a:pos x="29" y="551"/>
              </a:cxn>
              <a:cxn ang="0">
                <a:pos x="29" y="526"/>
              </a:cxn>
              <a:cxn ang="0">
                <a:pos x="39" y="435"/>
              </a:cxn>
              <a:cxn ang="0">
                <a:pos x="55" y="316"/>
              </a:cxn>
              <a:cxn ang="0">
                <a:pos x="58" y="291"/>
              </a:cxn>
              <a:cxn ang="0">
                <a:pos x="60" y="265"/>
              </a:cxn>
              <a:cxn ang="0">
                <a:pos x="65" y="218"/>
              </a:cxn>
              <a:cxn ang="0">
                <a:pos x="74" y="151"/>
              </a:cxn>
              <a:cxn ang="0">
                <a:pos x="83" y="72"/>
              </a:cxn>
              <a:cxn ang="0">
                <a:pos x="87" y="48"/>
              </a:cxn>
              <a:cxn ang="0">
                <a:pos x="92" y="0"/>
              </a:cxn>
              <a:cxn ang="0">
                <a:pos x="226" y="13"/>
              </a:cxn>
              <a:cxn ang="0">
                <a:pos x="310" y="22"/>
              </a:cxn>
              <a:cxn ang="0">
                <a:pos x="359" y="25"/>
              </a:cxn>
              <a:cxn ang="0">
                <a:pos x="430" y="31"/>
              </a:cxn>
              <a:cxn ang="0">
                <a:pos x="504" y="38"/>
              </a:cxn>
              <a:cxn ang="0">
                <a:pos x="518" y="40"/>
              </a:cxn>
              <a:cxn ang="0">
                <a:pos x="532" y="40"/>
              </a:cxn>
              <a:cxn ang="0">
                <a:pos x="646" y="48"/>
              </a:cxn>
              <a:cxn ang="0">
                <a:pos x="678" y="49"/>
              </a:cxn>
              <a:cxn ang="0">
                <a:pos x="725" y="53"/>
              </a:cxn>
              <a:cxn ang="0">
                <a:pos x="773" y="54"/>
              </a:cxn>
              <a:cxn ang="0">
                <a:pos x="930" y="64"/>
              </a:cxn>
              <a:cxn ang="0">
                <a:pos x="966" y="66"/>
              </a:cxn>
              <a:cxn ang="0">
                <a:pos x="1083" y="71"/>
              </a:cxn>
              <a:cxn ang="0">
                <a:pos x="1172" y="74"/>
              </a:cxn>
              <a:cxn ang="0">
                <a:pos x="1169" y="134"/>
              </a:cxn>
              <a:cxn ang="0">
                <a:pos x="1167" y="172"/>
              </a:cxn>
              <a:cxn ang="0">
                <a:pos x="1167" y="201"/>
              </a:cxn>
              <a:cxn ang="0">
                <a:pos x="1162" y="351"/>
              </a:cxn>
            </a:cxnLst>
            <a:rect l="0" t="0" r="r" b="b"/>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69" name="Freeform 122"/>
          <p:cNvSpPr>
            <a:spLocks/>
          </p:cNvSpPr>
          <p:nvPr/>
        </p:nvSpPr>
        <p:spPr bwMode="auto">
          <a:xfrm>
            <a:off x="2722563" y="1881188"/>
            <a:ext cx="1276350" cy="754062"/>
          </a:xfrm>
          <a:custGeom>
            <a:avLst/>
            <a:gdLst>
              <a:gd name="T0" fmla="*/ 169 w 1687"/>
              <a:gd name="T1" fmla="*/ 694 h 954"/>
              <a:gd name="T2" fmla="*/ 125 w 1687"/>
              <a:gd name="T3" fmla="*/ 678 h 954"/>
              <a:gd name="T4" fmla="*/ 183 w 1687"/>
              <a:gd name="T5" fmla="*/ 503 h 954"/>
              <a:gd name="T6" fmla="*/ 193 w 1687"/>
              <a:gd name="T7" fmla="*/ 475 h 954"/>
              <a:gd name="T8" fmla="*/ 170 w 1687"/>
              <a:gd name="T9" fmla="*/ 475 h 954"/>
              <a:gd name="T10" fmla="*/ 153 w 1687"/>
              <a:gd name="T11" fmla="*/ 469 h 954"/>
              <a:gd name="T12" fmla="*/ 147 w 1687"/>
              <a:gd name="T13" fmla="*/ 454 h 954"/>
              <a:gd name="T14" fmla="*/ 132 w 1687"/>
              <a:gd name="T15" fmla="*/ 456 h 954"/>
              <a:gd name="T16" fmla="*/ 114 w 1687"/>
              <a:gd name="T17" fmla="*/ 410 h 954"/>
              <a:gd name="T18" fmla="*/ 74 w 1687"/>
              <a:gd name="T19" fmla="*/ 345 h 954"/>
              <a:gd name="T20" fmla="*/ 21 w 1687"/>
              <a:gd name="T21" fmla="*/ 299 h 954"/>
              <a:gd name="T22" fmla="*/ 24 w 1687"/>
              <a:gd name="T23" fmla="*/ 278 h 954"/>
              <a:gd name="T24" fmla="*/ 0 w 1687"/>
              <a:gd name="T25" fmla="*/ 191 h 954"/>
              <a:gd name="T26" fmla="*/ 7 w 1687"/>
              <a:gd name="T27" fmla="*/ 145 h 954"/>
              <a:gd name="T28" fmla="*/ 19 w 1687"/>
              <a:gd name="T29" fmla="*/ 93 h 954"/>
              <a:gd name="T30" fmla="*/ 35 w 1687"/>
              <a:gd name="T31" fmla="*/ 5 h 954"/>
              <a:gd name="T32" fmla="*/ 216 w 1687"/>
              <a:gd name="T33" fmla="*/ 29 h 954"/>
              <a:gd name="T34" fmla="*/ 563 w 1687"/>
              <a:gd name="T35" fmla="*/ 80 h 954"/>
              <a:gd name="T36" fmla="*/ 763 w 1687"/>
              <a:gd name="T37" fmla="*/ 103 h 954"/>
              <a:gd name="T38" fmla="*/ 936 w 1687"/>
              <a:gd name="T39" fmla="*/ 122 h 954"/>
              <a:gd name="T40" fmla="*/ 1253 w 1687"/>
              <a:gd name="T41" fmla="*/ 152 h 954"/>
              <a:gd name="T42" fmla="*/ 1548 w 1687"/>
              <a:gd name="T43" fmla="*/ 175 h 954"/>
              <a:gd name="T44" fmla="*/ 1685 w 1687"/>
              <a:gd name="T45" fmla="*/ 230 h 954"/>
              <a:gd name="T46" fmla="*/ 1684 w 1687"/>
              <a:gd name="T47" fmla="*/ 251 h 954"/>
              <a:gd name="T48" fmla="*/ 1682 w 1687"/>
              <a:gd name="T49" fmla="*/ 278 h 954"/>
              <a:gd name="T50" fmla="*/ 1677 w 1687"/>
              <a:gd name="T51" fmla="*/ 349 h 954"/>
              <a:gd name="T52" fmla="*/ 1677 w 1687"/>
              <a:gd name="T53" fmla="*/ 372 h 954"/>
              <a:gd name="T54" fmla="*/ 1673 w 1687"/>
              <a:gd name="T55" fmla="*/ 418 h 954"/>
              <a:gd name="T56" fmla="*/ 1668 w 1687"/>
              <a:gd name="T57" fmla="*/ 490 h 954"/>
              <a:gd name="T58" fmla="*/ 1666 w 1687"/>
              <a:gd name="T59" fmla="*/ 537 h 954"/>
              <a:gd name="T60" fmla="*/ 1659 w 1687"/>
              <a:gd name="T61" fmla="*/ 630 h 954"/>
              <a:gd name="T62" fmla="*/ 1657 w 1687"/>
              <a:gd name="T63" fmla="*/ 656 h 954"/>
              <a:gd name="T64" fmla="*/ 1654 w 1687"/>
              <a:gd name="T65" fmla="*/ 704 h 954"/>
              <a:gd name="T66" fmla="*/ 1650 w 1687"/>
              <a:gd name="T67" fmla="*/ 763 h 954"/>
              <a:gd name="T68" fmla="*/ 1649 w 1687"/>
              <a:gd name="T69" fmla="*/ 800 h 954"/>
              <a:gd name="T70" fmla="*/ 1643 w 1687"/>
              <a:gd name="T71" fmla="*/ 903 h 954"/>
              <a:gd name="T72" fmla="*/ 1636 w 1687"/>
              <a:gd name="T73" fmla="*/ 944 h 954"/>
              <a:gd name="T74" fmla="*/ 1524 w 1687"/>
              <a:gd name="T75" fmla="*/ 937 h 954"/>
              <a:gd name="T76" fmla="*/ 1487 w 1687"/>
              <a:gd name="T77" fmla="*/ 934 h 954"/>
              <a:gd name="T78" fmla="*/ 1353 w 1687"/>
              <a:gd name="T79" fmla="*/ 926 h 954"/>
              <a:gd name="T80" fmla="*/ 1335 w 1687"/>
              <a:gd name="T81" fmla="*/ 926 h 954"/>
              <a:gd name="T82" fmla="*/ 1314 w 1687"/>
              <a:gd name="T83" fmla="*/ 924 h 954"/>
              <a:gd name="T84" fmla="*/ 1187 w 1687"/>
              <a:gd name="T85" fmla="*/ 913 h 954"/>
              <a:gd name="T86" fmla="*/ 1024 w 1687"/>
              <a:gd name="T87" fmla="*/ 898 h 954"/>
              <a:gd name="T88" fmla="*/ 987 w 1687"/>
              <a:gd name="T89" fmla="*/ 895 h 954"/>
              <a:gd name="T90" fmla="*/ 915 w 1687"/>
              <a:gd name="T91" fmla="*/ 887 h 954"/>
              <a:gd name="T92" fmla="*/ 799 w 1687"/>
              <a:gd name="T93" fmla="*/ 874 h 954"/>
              <a:gd name="T94" fmla="*/ 769 w 1687"/>
              <a:gd name="T95" fmla="*/ 870 h 954"/>
              <a:gd name="T96" fmla="*/ 616 w 1687"/>
              <a:gd name="T97" fmla="*/ 854 h 954"/>
              <a:gd name="T98" fmla="*/ 601 w 1687"/>
              <a:gd name="T99" fmla="*/ 949 h 954"/>
              <a:gd name="T100" fmla="*/ 596 w 1687"/>
              <a:gd name="T101" fmla="*/ 952 h 954"/>
              <a:gd name="T102" fmla="*/ 591 w 1687"/>
              <a:gd name="T103" fmla="*/ 947 h 954"/>
              <a:gd name="T104" fmla="*/ 561 w 1687"/>
              <a:gd name="T105" fmla="*/ 895 h 954"/>
              <a:gd name="T106" fmla="*/ 547 w 1687"/>
              <a:gd name="T107" fmla="*/ 901 h 954"/>
              <a:gd name="T108" fmla="*/ 536 w 1687"/>
              <a:gd name="T109" fmla="*/ 934 h 954"/>
              <a:gd name="T110" fmla="*/ 445 w 1687"/>
              <a:gd name="T111" fmla="*/ 924 h 954"/>
              <a:gd name="T112" fmla="*/ 411 w 1687"/>
              <a:gd name="T113" fmla="*/ 926 h 954"/>
              <a:gd name="T114" fmla="*/ 355 w 1687"/>
              <a:gd name="T115" fmla="*/ 918 h 954"/>
              <a:gd name="T116" fmla="*/ 341 w 1687"/>
              <a:gd name="T117" fmla="*/ 939 h 954"/>
              <a:gd name="T118" fmla="*/ 315 w 1687"/>
              <a:gd name="T119" fmla="*/ 921 h 954"/>
              <a:gd name="T120" fmla="*/ 262 w 1687"/>
              <a:gd name="T121" fmla="*/ 831 h 954"/>
              <a:gd name="T122" fmla="*/ 218 w 1687"/>
              <a:gd name="T123" fmla="*/ 666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7"/>
              <a:gd name="T187" fmla="*/ 0 h 954"/>
              <a:gd name="T188" fmla="*/ 1687 w 1687"/>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noFill/>
          <a:ln w="9525">
            <a:noFill/>
            <a:round/>
            <a:headEnd/>
            <a:tailEnd/>
          </a:ln>
        </p:spPr>
        <p:txBody>
          <a:bodyPr/>
          <a:lstStyle/>
          <a:p>
            <a:endParaRPr lang="en-US">
              <a:latin typeface="Calibri" pitchFamily="34" charset="0"/>
            </a:endParaRPr>
          </a:p>
        </p:txBody>
      </p:sp>
      <p:sp>
        <p:nvSpPr>
          <p:cNvPr id="543" name="Freeform 123"/>
          <p:cNvSpPr>
            <a:spLocks/>
          </p:cNvSpPr>
          <p:nvPr/>
        </p:nvSpPr>
        <p:spPr bwMode="auto">
          <a:xfrm>
            <a:off x="2723263" y="1880593"/>
            <a:ext cx="1275411" cy="754662"/>
          </a:xfrm>
          <a:custGeom>
            <a:avLst/>
            <a:gdLst/>
            <a:ahLst/>
            <a:cxnLst>
              <a:cxn ang="0">
                <a:pos x="169" y="694"/>
              </a:cxn>
              <a:cxn ang="0">
                <a:pos x="125" y="678"/>
              </a:cxn>
              <a:cxn ang="0">
                <a:pos x="183" y="503"/>
              </a:cxn>
              <a:cxn ang="0">
                <a:pos x="193" y="475"/>
              </a:cxn>
              <a:cxn ang="0">
                <a:pos x="170" y="475"/>
              </a:cxn>
              <a:cxn ang="0">
                <a:pos x="153" y="469"/>
              </a:cxn>
              <a:cxn ang="0">
                <a:pos x="147" y="454"/>
              </a:cxn>
              <a:cxn ang="0">
                <a:pos x="132" y="456"/>
              </a:cxn>
              <a:cxn ang="0">
                <a:pos x="114" y="410"/>
              </a:cxn>
              <a:cxn ang="0">
                <a:pos x="74" y="345"/>
              </a:cxn>
              <a:cxn ang="0">
                <a:pos x="21" y="299"/>
              </a:cxn>
              <a:cxn ang="0">
                <a:pos x="24" y="278"/>
              </a:cxn>
              <a:cxn ang="0">
                <a:pos x="0" y="191"/>
              </a:cxn>
              <a:cxn ang="0">
                <a:pos x="7" y="145"/>
              </a:cxn>
              <a:cxn ang="0">
                <a:pos x="19" y="93"/>
              </a:cxn>
              <a:cxn ang="0">
                <a:pos x="35" y="5"/>
              </a:cxn>
              <a:cxn ang="0">
                <a:pos x="216" y="29"/>
              </a:cxn>
              <a:cxn ang="0">
                <a:pos x="563" y="80"/>
              </a:cxn>
              <a:cxn ang="0">
                <a:pos x="763" y="103"/>
              </a:cxn>
              <a:cxn ang="0">
                <a:pos x="936" y="122"/>
              </a:cxn>
              <a:cxn ang="0">
                <a:pos x="1253" y="152"/>
              </a:cxn>
              <a:cxn ang="0">
                <a:pos x="1548" y="175"/>
              </a:cxn>
              <a:cxn ang="0">
                <a:pos x="1685" y="230"/>
              </a:cxn>
              <a:cxn ang="0">
                <a:pos x="1684" y="251"/>
              </a:cxn>
              <a:cxn ang="0">
                <a:pos x="1682" y="278"/>
              </a:cxn>
              <a:cxn ang="0">
                <a:pos x="1677" y="349"/>
              </a:cxn>
              <a:cxn ang="0">
                <a:pos x="1677" y="372"/>
              </a:cxn>
              <a:cxn ang="0">
                <a:pos x="1673" y="418"/>
              </a:cxn>
              <a:cxn ang="0">
                <a:pos x="1668" y="490"/>
              </a:cxn>
              <a:cxn ang="0">
                <a:pos x="1666" y="537"/>
              </a:cxn>
              <a:cxn ang="0">
                <a:pos x="1659" y="630"/>
              </a:cxn>
              <a:cxn ang="0">
                <a:pos x="1657" y="656"/>
              </a:cxn>
              <a:cxn ang="0">
                <a:pos x="1654" y="704"/>
              </a:cxn>
              <a:cxn ang="0">
                <a:pos x="1650" y="763"/>
              </a:cxn>
              <a:cxn ang="0">
                <a:pos x="1649" y="800"/>
              </a:cxn>
              <a:cxn ang="0">
                <a:pos x="1643" y="903"/>
              </a:cxn>
              <a:cxn ang="0">
                <a:pos x="1636" y="944"/>
              </a:cxn>
              <a:cxn ang="0">
                <a:pos x="1524" y="937"/>
              </a:cxn>
              <a:cxn ang="0">
                <a:pos x="1487" y="934"/>
              </a:cxn>
              <a:cxn ang="0">
                <a:pos x="1353" y="926"/>
              </a:cxn>
              <a:cxn ang="0">
                <a:pos x="1335" y="926"/>
              </a:cxn>
              <a:cxn ang="0">
                <a:pos x="1314" y="924"/>
              </a:cxn>
              <a:cxn ang="0">
                <a:pos x="1187" y="913"/>
              </a:cxn>
              <a:cxn ang="0">
                <a:pos x="1024" y="898"/>
              </a:cxn>
              <a:cxn ang="0">
                <a:pos x="987" y="895"/>
              </a:cxn>
              <a:cxn ang="0">
                <a:pos x="915" y="887"/>
              </a:cxn>
              <a:cxn ang="0">
                <a:pos x="799" y="874"/>
              </a:cxn>
              <a:cxn ang="0">
                <a:pos x="769" y="870"/>
              </a:cxn>
              <a:cxn ang="0">
                <a:pos x="616" y="854"/>
              </a:cxn>
              <a:cxn ang="0">
                <a:pos x="601" y="949"/>
              </a:cxn>
              <a:cxn ang="0">
                <a:pos x="596" y="952"/>
              </a:cxn>
              <a:cxn ang="0">
                <a:pos x="591" y="947"/>
              </a:cxn>
              <a:cxn ang="0">
                <a:pos x="561" y="895"/>
              </a:cxn>
              <a:cxn ang="0">
                <a:pos x="547" y="901"/>
              </a:cxn>
              <a:cxn ang="0">
                <a:pos x="536" y="934"/>
              </a:cxn>
              <a:cxn ang="0">
                <a:pos x="445" y="924"/>
              </a:cxn>
              <a:cxn ang="0">
                <a:pos x="411" y="926"/>
              </a:cxn>
              <a:cxn ang="0">
                <a:pos x="355" y="918"/>
              </a:cxn>
              <a:cxn ang="0">
                <a:pos x="341" y="939"/>
              </a:cxn>
              <a:cxn ang="0">
                <a:pos x="315" y="921"/>
              </a:cxn>
              <a:cxn ang="0">
                <a:pos x="262" y="831"/>
              </a:cxn>
              <a:cxn ang="0">
                <a:pos x="218" y="666"/>
              </a:cxn>
            </a:cxnLst>
            <a:rect l="0" t="0" r="r" b="b"/>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73" name="Freeform 124"/>
          <p:cNvSpPr>
            <a:spLocks/>
          </p:cNvSpPr>
          <p:nvPr/>
        </p:nvSpPr>
        <p:spPr bwMode="auto">
          <a:xfrm>
            <a:off x="2008188" y="2840038"/>
            <a:ext cx="779462" cy="1176337"/>
          </a:xfrm>
          <a:custGeom>
            <a:avLst/>
            <a:gdLst>
              <a:gd name="T0" fmla="*/ 4 w 1033"/>
              <a:gd name="T1" fmla="*/ 555 h 1486"/>
              <a:gd name="T2" fmla="*/ 7 w 1033"/>
              <a:gd name="T3" fmla="*/ 578 h 1486"/>
              <a:gd name="T4" fmla="*/ 21 w 1033"/>
              <a:gd name="T5" fmla="*/ 595 h 1486"/>
              <a:gd name="T6" fmla="*/ 51 w 1033"/>
              <a:gd name="T7" fmla="*/ 635 h 1486"/>
              <a:gd name="T8" fmla="*/ 85 w 1033"/>
              <a:gd name="T9" fmla="*/ 678 h 1486"/>
              <a:gd name="T10" fmla="*/ 93 w 1033"/>
              <a:gd name="T11" fmla="*/ 691 h 1486"/>
              <a:gd name="T12" fmla="*/ 136 w 1033"/>
              <a:gd name="T13" fmla="*/ 745 h 1486"/>
              <a:gd name="T14" fmla="*/ 199 w 1033"/>
              <a:gd name="T15" fmla="*/ 826 h 1486"/>
              <a:gd name="T16" fmla="*/ 269 w 1033"/>
              <a:gd name="T17" fmla="*/ 918 h 1486"/>
              <a:gd name="T18" fmla="*/ 305 w 1033"/>
              <a:gd name="T19" fmla="*/ 965 h 1486"/>
              <a:gd name="T20" fmla="*/ 363 w 1033"/>
              <a:gd name="T21" fmla="*/ 1040 h 1486"/>
              <a:gd name="T22" fmla="*/ 484 w 1033"/>
              <a:gd name="T23" fmla="*/ 1199 h 1486"/>
              <a:gd name="T24" fmla="*/ 532 w 1033"/>
              <a:gd name="T25" fmla="*/ 1261 h 1486"/>
              <a:gd name="T26" fmla="*/ 567 w 1033"/>
              <a:gd name="T27" fmla="*/ 1308 h 1486"/>
              <a:gd name="T28" fmla="*/ 664 w 1033"/>
              <a:gd name="T29" fmla="*/ 1434 h 1486"/>
              <a:gd name="T30" fmla="*/ 718 w 1033"/>
              <a:gd name="T31" fmla="*/ 1439 h 1486"/>
              <a:gd name="T32" fmla="*/ 729 w 1033"/>
              <a:gd name="T33" fmla="*/ 1316 h 1486"/>
              <a:gd name="T34" fmla="*/ 764 w 1033"/>
              <a:gd name="T35" fmla="*/ 1269 h 1486"/>
              <a:gd name="T36" fmla="*/ 838 w 1033"/>
              <a:gd name="T37" fmla="*/ 1272 h 1486"/>
              <a:gd name="T38" fmla="*/ 866 w 1033"/>
              <a:gd name="T39" fmla="*/ 1117 h 1486"/>
              <a:gd name="T40" fmla="*/ 880 w 1033"/>
              <a:gd name="T41" fmla="*/ 1032 h 1486"/>
              <a:gd name="T42" fmla="*/ 891 w 1033"/>
              <a:gd name="T43" fmla="*/ 973 h 1486"/>
              <a:gd name="T44" fmla="*/ 905 w 1033"/>
              <a:gd name="T45" fmla="*/ 895 h 1486"/>
              <a:gd name="T46" fmla="*/ 915 w 1033"/>
              <a:gd name="T47" fmla="*/ 828 h 1486"/>
              <a:gd name="T48" fmla="*/ 920 w 1033"/>
              <a:gd name="T49" fmla="*/ 804 h 1486"/>
              <a:gd name="T50" fmla="*/ 927 w 1033"/>
              <a:gd name="T51" fmla="*/ 758 h 1486"/>
              <a:gd name="T52" fmla="*/ 950 w 1033"/>
              <a:gd name="T53" fmla="*/ 629 h 1486"/>
              <a:gd name="T54" fmla="*/ 963 w 1033"/>
              <a:gd name="T55" fmla="*/ 557 h 1486"/>
              <a:gd name="T56" fmla="*/ 970 w 1033"/>
              <a:gd name="T57" fmla="*/ 518 h 1486"/>
              <a:gd name="T58" fmla="*/ 987 w 1033"/>
              <a:gd name="T59" fmla="*/ 420 h 1486"/>
              <a:gd name="T60" fmla="*/ 1012 w 1033"/>
              <a:gd name="T61" fmla="*/ 286 h 1486"/>
              <a:gd name="T62" fmla="*/ 1033 w 1033"/>
              <a:gd name="T63" fmla="*/ 159 h 1486"/>
              <a:gd name="T64" fmla="*/ 1000 w 1033"/>
              <a:gd name="T65" fmla="*/ 154 h 1486"/>
              <a:gd name="T66" fmla="*/ 949 w 1033"/>
              <a:gd name="T67" fmla="*/ 145 h 1486"/>
              <a:gd name="T68" fmla="*/ 883 w 1033"/>
              <a:gd name="T69" fmla="*/ 134 h 1486"/>
              <a:gd name="T70" fmla="*/ 590 w 1033"/>
              <a:gd name="T71" fmla="*/ 87 h 1486"/>
              <a:gd name="T72" fmla="*/ 549 w 1033"/>
              <a:gd name="T73" fmla="*/ 78 h 1486"/>
              <a:gd name="T74" fmla="*/ 407 w 1033"/>
              <a:gd name="T75" fmla="*/ 52 h 1486"/>
              <a:gd name="T76" fmla="*/ 329 w 1033"/>
              <a:gd name="T77" fmla="*/ 39 h 1486"/>
              <a:gd name="T78" fmla="*/ 232 w 1033"/>
              <a:gd name="T79" fmla="*/ 20 h 1486"/>
              <a:gd name="T80" fmla="*/ 155 w 1033"/>
              <a:gd name="T81" fmla="*/ 3 h 1486"/>
              <a:gd name="T82" fmla="*/ 125 w 1033"/>
              <a:gd name="T83" fmla="*/ 43 h 1486"/>
              <a:gd name="T84" fmla="*/ 99 w 1033"/>
              <a:gd name="T85" fmla="*/ 154 h 1486"/>
              <a:gd name="T86" fmla="*/ 44 w 1033"/>
              <a:gd name="T87" fmla="*/ 387 h 1486"/>
              <a:gd name="T88" fmla="*/ 28 w 1033"/>
              <a:gd name="T89" fmla="*/ 449 h 1486"/>
              <a:gd name="T90" fmla="*/ 19 w 1033"/>
              <a:gd name="T91" fmla="*/ 484 h 1486"/>
              <a:gd name="T92" fmla="*/ 12 w 1033"/>
              <a:gd name="T93" fmla="*/ 508 h 1486"/>
              <a:gd name="T94" fmla="*/ 7 w 1033"/>
              <a:gd name="T95" fmla="*/ 536 h 1486"/>
              <a:gd name="T96" fmla="*/ 4 w 1033"/>
              <a:gd name="T97" fmla="*/ 547 h 1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3"/>
              <a:gd name="T148" fmla="*/ 0 h 1486"/>
              <a:gd name="T149" fmla="*/ 1033 w 1033"/>
              <a:gd name="T150" fmla="*/ 1486 h 1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noFill/>
          <a:ln w="9525">
            <a:noFill/>
            <a:round/>
            <a:headEnd/>
            <a:tailEnd/>
          </a:ln>
        </p:spPr>
        <p:txBody>
          <a:bodyPr/>
          <a:lstStyle/>
          <a:p>
            <a:endParaRPr lang="en-US">
              <a:latin typeface="Calibri" pitchFamily="34" charset="0"/>
            </a:endParaRPr>
          </a:p>
        </p:txBody>
      </p:sp>
      <p:sp>
        <p:nvSpPr>
          <p:cNvPr id="545" name="Freeform 125"/>
          <p:cNvSpPr>
            <a:spLocks/>
          </p:cNvSpPr>
          <p:nvPr/>
        </p:nvSpPr>
        <p:spPr bwMode="auto">
          <a:xfrm>
            <a:off x="2007804" y="2840419"/>
            <a:ext cx="779490" cy="1175443"/>
          </a:xfrm>
          <a:custGeom>
            <a:avLst/>
            <a:gdLst/>
            <a:ahLst/>
            <a:cxnLst>
              <a:cxn ang="0">
                <a:pos x="4" y="555"/>
              </a:cxn>
              <a:cxn ang="0">
                <a:pos x="7" y="578"/>
              </a:cxn>
              <a:cxn ang="0">
                <a:pos x="21" y="595"/>
              </a:cxn>
              <a:cxn ang="0">
                <a:pos x="51" y="635"/>
              </a:cxn>
              <a:cxn ang="0">
                <a:pos x="85" y="678"/>
              </a:cxn>
              <a:cxn ang="0">
                <a:pos x="93" y="691"/>
              </a:cxn>
              <a:cxn ang="0">
                <a:pos x="136" y="745"/>
              </a:cxn>
              <a:cxn ang="0">
                <a:pos x="199" y="826"/>
              </a:cxn>
              <a:cxn ang="0">
                <a:pos x="269" y="918"/>
              </a:cxn>
              <a:cxn ang="0">
                <a:pos x="305" y="965"/>
              </a:cxn>
              <a:cxn ang="0">
                <a:pos x="363" y="1040"/>
              </a:cxn>
              <a:cxn ang="0">
                <a:pos x="484" y="1199"/>
              </a:cxn>
              <a:cxn ang="0">
                <a:pos x="532" y="1261"/>
              </a:cxn>
              <a:cxn ang="0">
                <a:pos x="567" y="1308"/>
              </a:cxn>
              <a:cxn ang="0">
                <a:pos x="664" y="1434"/>
              </a:cxn>
              <a:cxn ang="0">
                <a:pos x="718" y="1439"/>
              </a:cxn>
              <a:cxn ang="0">
                <a:pos x="729" y="1316"/>
              </a:cxn>
              <a:cxn ang="0">
                <a:pos x="764" y="1269"/>
              </a:cxn>
              <a:cxn ang="0">
                <a:pos x="838" y="1272"/>
              </a:cxn>
              <a:cxn ang="0">
                <a:pos x="866" y="1117"/>
              </a:cxn>
              <a:cxn ang="0">
                <a:pos x="880" y="1032"/>
              </a:cxn>
              <a:cxn ang="0">
                <a:pos x="891" y="973"/>
              </a:cxn>
              <a:cxn ang="0">
                <a:pos x="905" y="895"/>
              </a:cxn>
              <a:cxn ang="0">
                <a:pos x="915" y="828"/>
              </a:cxn>
              <a:cxn ang="0">
                <a:pos x="920" y="804"/>
              </a:cxn>
              <a:cxn ang="0">
                <a:pos x="927" y="758"/>
              </a:cxn>
              <a:cxn ang="0">
                <a:pos x="950" y="629"/>
              </a:cxn>
              <a:cxn ang="0">
                <a:pos x="963" y="557"/>
              </a:cxn>
              <a:cxn ang="0">
                <a:pos x="970" y="518"/>
              </a:cxn>
              <a:cxn ang="0">
                <a:pos x="987" y="420"/>
              </a:cxn>
              <a:cxn ang="0">
                <a:pos x="1012" y="286"/>
              </a:cxn>
              <a:cxn ang="0">
                <a:pos x="1033" y="159"/>
              </a:cxn>
              <a:cxn ang="0">
                <a:pos x="1000" y="154"/>
              </a:cxn>
              <a:cxn ang="0">
                <a:pos x="949" y="145"/>
              </a:cxn>
              <a:cxn ang="0">
                <a:pos x="883" y="134"/>
              </a:cxn>
              <a:cxn ang="0">
                <a:pos x="590" y="87"/>
              </a:cxn>
              <a:cxn ang="0">
                <a:pos x="549" y="78"/>
              </a:cxn>
              <a:cxn ang="0">
                <a:pos x="407" y="52"/>
              </a:cxn>
              <a:cxn ang="0">
                <a:pos x="329" y="39"/>
              </a:cxn>
              <a:cxn ang="0">
                <a:pos x="232" y="20"/>
              </a:cxn>
              <a:cxn ang="0">
                <a:pos x="155" y="3"/>
              </a:cxn>
              <a:cxn ang="0">
                <a:pos x="125" y="43"/>
              </a:cxn>
              <a:cxn ang="0">
                <a:pos x="99" y="154"/>
              </a:cxn>
              <a:cxn ang="0">
                <a:pos x="44" y="387"/>
              </a:cxn>
              <a:cxn ang="0">
                <a:pos x="28" y="449"/>
              </a:cxn>
              <a:cxn ang="0">
                <a:pos x="19" y="484"/>
              </a:cxn>
              <a:cxn ang="0">
                <a:pos x="12" y="508"/>
              </a:cxn>
              <a:cxn ang="0">
                <a:pos x="7" y="536"/>
              </a:cxn>
              <a:cxn ang="0">
                <a:pos x="4" y="547"/>
              </a:cxn>
            </a:cxnLst>
            <a:rect l="0" t="0" r="r" b="b"/>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77" name="Freeform 126"/>
          <p:cNvSpPr>
            <a:spLocks/>
          </p:cNvSpPr>
          <p:nvPr/>
        </p:nvSpPr>
        <p:spPr bwMode="auto">
          <a:xfrm>
            <a:off x="1625600" y="2108200"/>
            <a:ext cx="987425" cy="796925"/>
          </a:xfrm>
          <a:custGeom>
            <a:avLst/>
            <a:gdLst>
              <a:gd name="T0" fmla="*/ 1179 w 1308"/>
              <a:gd name="T1" fmla="*/ 582 h 1006"/>
              <a:gd name="T2" fmla="*/ 1186 w 1308"/>
              <a:gd name="T3" fmla="*/ 608 h 1006"/>
              <a:gd name="T4" fmla="*/ 1160 w 1308"/>
              <a:gd name="T5" fmla="*/ 665 h 1006"/>
              <a:gd name="T6" fmla="*/ 1134 w 1308"/>
              <a:gd name="T7" fmla="*/ 786 h 1006"/>
              <a:gd name="T8" fmla="*/ 1047 w 1308"/>
              <a:gd name="T9" fmla="*/ 1000 h 1006"/>
              <a:gd name="T10" fmla="*/ 838 w 1308"/>
              <a:gd name="T11" fmla="*/ 962 h 1006"/>
              <a:gd name="T12" fmla="*/ 718 w 1308"/>
              <a:gd name="T13" fmla="*/ 938 h 1006"/>
              <a:gd name="T14" fmla="*/ 613 w 1308"/>
              <a:gd name="T15" fmla="*/ 917 h 1006"/>
              <a:gd name="T16" fmla="*/ 482 w 1308"/>
              <a:gd name="T17" fmla="*/ 889 h 1006"/>
              <a:gd name="T18" fmla="*/ 345 w 1308"/>
              <a:gd name="T19" fmla="*/ 858 h 1006"/>
              <a:gd name="T20" fmla="*/ 189 w 1308"/>
              <a:gd name="T21" fmla="*/ 822 h 1006"/>
              <a:gd name="T22" fmla="*/ 145 w 1308"/>
              <a:gd name="T23" fmla="*/ 812 h 1006"/>
              <a:gd name="T24" fmla="*/ 104 w 1308"/>
              <a:gd name="T25" fmla="*/ 802 h 1006"/>
              <a:gd name="T26" fmla="*/ 48 w 1308"/>
              <a:gd name="T27" fmla="*/ 789 h 1006"/>
              <a:gd name="T28" fmla="*/ 0 w 1308"/>
              <a:gd name="T29" fmla="*/ 755 h 1006"/>
              <a:gd name="T30" fmla="*/ 28 w 1308"/>
              <a:gd name="T31" fmla="*/ 593 h 1006"/>
              <a:gd name="T32" fmla="*/ 101 w 1308"/>
              <a:gd name="T33" fmla="*/ 481 h 1006"/>
              <a:gd name="T34" fmla="*/ 152 w 1308"/>
              <a:gd name="T35" fmla="*/ 360 h 1006"/>
              <a:gd name="T36" fmla="*/ 206 w 1308"/>
              <a:gd name="T37" fmla="*/ 221 h 1006"/>
              <a:gd name="T38" fmla="*/ 252 w 1308"/>
              <a:gd name="T39" fmla="*/ 85 h 1006"/>
              <a:gd name="T40" fmla="*/ 270 w 1308"/>
              <a:gd name="T41" fmla="*/ 0 h 1006"/>
              <a:gd name="T42" fmla="*/ 319 w 1308"/>
              <a:gd name="T43" fmla="*/ 7 h 1006"/>
              <a:gd name="T44" fmla="*/ 356 w 1308"/>
              <a:gd name="T45" fmla="*/ 38 h 1006"/>
              <a:gd name="T46" fmla="*/ 405 w 1308"/>
              <a:gd name="T47" fmla="*/ 53 h 1006"/>
              <a:gd name="T48" fmla="*/ 421 w 1308"/>
              <a:gd name="T49" fmla="*/ 131 h 1006"/>
              <a:gd name="T50" fmla="*/ 416 w 1308"/>
              <a:gd name="T51" fmla="*/ 149 h 1006"/>
              <a:gd name="T52" fmla="*/ 493 w 1308"/>
              <a:gd name="T53" fmla="*/ 182 h 1006"/>
              <a:gd name="T54" fmla="*/ 553 w 1308"/>
              <a:gd name="T55" fmla="*/ 170 h 1006"/>
              <a:gd name="T56" fmla="*/ 597 w 1308"/>
              <a:gd name="T57" fmla="*/ 177 h 1006"/>
              <a:gd name="T58" fmla="*/ 636 w 1308"/>
              <a:gd name="T59" fmla="*/ 195 h 1006"/>
              <a:gd name="T60" fmla="*/ 685 w 1308"/>
              <a:gd name="T61" fmla="*/ 206 h 1006"/>
              <a:gd name="T62" fmla="*/ 739 w 1308"/>
              <a:gd name="T63" fmla="*/ 213 h 1006"/>
              <a:gd name="T64" fmla="*/ 820 w 1308"/>
              <a:gd name="T65" fmla="*/ 203 h 1006"/>
              <a:gd name="T66" fmla="*/ 863 w 1308"/>
              <a:gd name="T67" fmla="*/ 206 h 1006"/>
              <a:gd name="T68" fmla="*/ 924 w 1308"/>
              <a:gd name="T69" fmla="*/ 201 h 1006"/>
              <a:gd name="T70" fmla="*/ 995 w 1308"/>
              <a:gd name="T71" fmla="*/ 204 h 1006"/>
              <a:gd name="T72" fmla="*/ 1109 w 1308"/>
              <a:gd name="T73" fmla="*/ 226 h 1006"/>
              <a:gd name="T74" fmla="*/ 1162 w 1308"/>
              <a:gd name="T75" fmla="*/ 236 h 1006"/>
              <a:gd name="T76" fmla="*/ 1179 w 1308"/>
              <a:gd name="T77" fmla="*/ 239 h 1006"/>
              <a:gd name="T78" fmla="*/ 1260 w 1308"/>
              <a:gd name="T79" fmla="*/ 253 h 1006"/>
              <a:gd name="T80" fmla="*/ 1273 w 1308"/>
              <a:gd name="T81" fmla="*/ 283 h 1006"/>
              <a:gd name="T82" fmla="*/ 1266 w 1308"/>
              <a:gd name="T83" fmla="*/ 396 h 1006"/>
              <a:gd name="T84" fmla="*/ 1244 w 1308"/>
              <a:gd name="T85" fmla="*/ 430 h 1006"/>
              <a:gd name="T86" fmla="*/ 1195 w 1308"/>
              <a:gd name="T87" fmla="*/ 485 h 10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8"/>
              <a:gd name="T133" fmla="*/ 0 h 1006"/>
              <a:gd name="T134" fmla="*/ 1308 w 1308"/>
              <a:gd name="T135" fmla="*/ 1006 h 10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noFill/>
          <a:ln w="9525">
            <a:noFill/>
            <a:round/>
            <a:headEnd/>
            <a:tailEnd/>
          </a:ln>
        </p:spPr>
        <p:txBody>
          <a:bodyPr/>
          <a:lstStyle/>
          <a:p>
            <a:endParaRPr lang="en-US">
              <a:latin typeface="Calibri" pitchFamily="34" charset="0"/>
            </a:endParaRPr>
          </a:p>
        </p:txBody>
      </p:sp>
      <p:sp>
        <p:nvSpPr>
          <p:cNvPr id="547" name="Freeform 127"/>
          <p:cNvSpPr>
            <a:spLocks/>
          </p:cNvSpPr>
          <p:nvPr/>
        </p:nvSpPr>
        <p:spPr bwMode="auto">
          <a:xfrm>
            <a:off x="1624920" y="2107972"/>
            <a:ext cx="987921" cy="796479"/>
          </a:xfrm>
          <a:custGeom>
            <a:avLst/>
            <a:gdLst/>
            <a:ahLst/>
            <a:cxnLst>
              <a:cxn ang="0">
                <a:pos x="1179" y="582"/>
              </a:cxn>
              <a:cxn ang="0">
                <a:pos x="1186" y="608"/>
              </a:cxn>
              <a:cxn ang="0">
                <a:pos x="1160" y="665"/>
              </a:cxn>
              <a:cxn ang="0">
                <a:pos x="1134" y="786"/>
              </a:cxn>
              <a:cxn ang="0">
                <a:pos x="1047" y="1000"/>
              </a:cxn>
              <a:cxn ang="0">
                <a:pos x="838" y="962"/>
              </a:cxn>
              <a:cxn ang="0">
                <a:pos x="718" y="938"/>
              </a:cxn>
              <a:cxn ang="0">
                <a:pos x="613" y="917"/>
              </a:cxn>
              <a:cxn ang="0">
                <a:pos x="482" y="889"/>
              </a:cxn>
              <a:cxn ang="0">
                <a:pos x="345" y="858"/>
              </a:cxn>
              <a:cxn ang="0">
                <a:pos x="189" y="822"/>
              </a:cxn>
              <a:cxn ang="0">
                <a:pos x="145" y="812"/>
              </a:cxn>
              <a:cxn ang="0">
                <a:pos x="104" y="802"/>
              </a:cxn>
              <a:cxn ang="0">
                <a:pos x="48" y="789"/>
              </a:cxn>
              <a:cxn ang="0">
                <a:pos x="0" y="755"/>
              </a:cxn>
              <a:cxn ang="0">
                <a:pos x="28" y="593"/>
              </a:cxn>
              <a:cxn ang="0">
                <a:pos x="101" y="481"/>
              </a:cxn>
              <a:cxn ang="0">
                <a:pos x="152" y="360"/>
              </a:cxn>
              <a:cxn ang="0">
                <a:pos x="206" y="221"/>
              </a:cxn>
              <a:cxn ang="0">
                <a:pos x="252" y="85"/>
              </a:cxn>
              <a:cxn ang="0">
                <a:pos x="270" y="0"/>
              </a:cxn>
              <a:cxn ang="0">
                <a:pos x="319" y="7"/>
              </a:cxn>
              <a:cxn ang="0">
                <a:pos x="356" y="38"/>
              </a:cxn>
              <a:cxn ang="0">
                <a:pos x="405" y="53"/>
              </a:cxn>
              <a:cxn ang="0">
                <a:pos x="421" y="131"/>
              </a:cxn>
              <a:cxn ang="0">
                <a:pos x="416" y="149"/>
              </a:cxn>
              <a:cxn ang="0">
                <a:pos x="493" y="182"/>
              </a:cxn>
              <a:cxn ang="0">
                <a:pos x="553" y="170"/>
              </a:cxn>
              <a:cxn ang="0">
                <a:pos x="597" y="177"/>
              </a:cxn>
              <a:cxn ang="0">
                <a:pos x="636" y="195"/>
              </a:cxn>
              <a:cxn ang="0">
                <a:pos x="685" y="206"/>
              </a:cxn>
              <a:cxn ang="0">
                <a:pos x="739" y="213"/>
              </a:cxn>
              <a:cxn ang="0">
                <a:pos x="820" y="203"/>
              </a:cxn>
              <a:cxn ang="0">
                <a:pos x="863" y="206"/>
              </a:cxn>
              <a:cxn ang="0">
                <a:pos x="924" y="201"/>
              </a:cxn>
              <a:cxn ang="0">
                <a:pos x="995" y="204"/>
              </a:cxn>
              <a:cxn ang="0">
                <a:pos x="1109" y="226"/>
              </a:cxn>
              <a:cxn ang="0">
                <a:pos x="1162" y="236"/>
              </a:cxn>
              <a:cxn ang="0">
                <a:pos x="1179" y="239"/>
              </a:cxn>
              <a:cxn ang="0">
                <a:pos x="1260" y="253"/>
              </a:cxn>
              <a:cxn ang="0">
                <a:pos x="1273" y="283"/>
              </a:cxn>
              <a:cxn ang="0">
                <a:pos x="1266" y="396"/>
              </a:cxn>
              <a:cxn ang="0">
                <a:pos x="1244" y="430"/>
              </a:cxn>
              <a:cxn ang="0">
                <a:pos x="1195" y="485"/>
              </a:cxn>
            </a:cxnLst>
            <a:rect l="0" t="0" r="r" b="b"/>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548" name="Freeform 128"/>
          <p:cNvSpPr>
            <a:spLocks/>
          </p:cNvSpPr>
          <p:nvPr/>
        </p:nvSpPr>
        <p:spPr bwMode="auto">
          <a:xfrm>
            <a:off x="2660538" y="2965216"/>
            <a:ext cx="680176" cy="839602"/>
          </a:xfrm>
          <a:custGeom>
            <a:avLst/>
            <a:gdLst/>
            <a:ahLst/>
            <a:cxnLst>
              <a:cxn ang="0">
                <a:pos x="25" y="810"/>
              </a:cxn>
              <a:cxn ang="0">
                <a:pos x="19" y="842"/>
              </a:cxn>
              <a:cxn ang="0">
                <a:pos x="2" y="939"/>
              </a:cxn>
              <a:cxn ang="0">
                <a:pos x="51" y="966"/>
              </a:cxn>
              <a:cxn ang="0">
                <a:pos x="185" y="984"/>
              </a:cxn>
              <a:cxn ang="0">
                <a:pos x="209" y="988"/>
              </a:cxn>
              <a:cxn ang="0">
                <a:pos x="371" y="1009"/>
              </a:cxn>
              <a:cxn ang="0">
                <a:pos x="424" y="1015"/>
              </a:cxn>
              <a:cxn ang="0">
                <a:pos x="493" y="1024"/>
              </a:cxn>
              <a:cxn ang="0">
                <a:pos x="575" y="1032"/>
              </a:cxn>
              <a:cxn ang="0">
                <a:pos x="655" y="1043"/>
              </a:cxn>
              <a:cxn ang="0">
                <a:pos x="735" y="1051"/>
              </a:cxn>
              <a:cxn ang="0">
                <a:pos x="820" y="966"/>
              </a:cxn>
              <a:cxn ang="0">
                <a:pos x="827" y="914"/>
              </a:cxn>
              <a:cxn ang="0">
                <a:pos x="834" y="865"/>
              </a:cxn>
              <a:cxn ang="0">
                <a:pos x="836" y="834"/>
              </a:cxn>
              <a:cxn ang="0">
                <a:pos x="841" y="769"/>
              </a:cxn>
              <a:cxn ang="0">
                <a:pos x="853" y="672"/>
              </a:cxn>
              <a:cxn ang="0">
                <a:pos x="862" y="601"/>
              </a:cxn>
              <a:cxn ang="0">
                <a:pos x="866" y="574"/>
              </a:cxn>
              <a:cxn ang="0">
                <a:pos x="869" y="545"/>
              </a:cxn>
              <a:cxn ang="0">
                <a:pos x="876" y="478"/>
              </a:cxn>
              <a:cxn ang="0">
                <a:pos x="887" y="393"/>
              </a:cxn>
              <a:cxn ang="0">
                <a:pos x="892" y="352"/>
              </a:cxn>
              <a:cxn ang="0">
                <a:pos x="897" y="310"/>
              </a:cxn>
              <a:cxn ang="0">
                <a:pos x="830" y="279"/>
              </a:cxn>
              <a:cxn ang="0">
                <a:pos x="753" y="271"/>
              </a:cxn>
              <a:cxn ang="0">
                <a:pos x="711" y="266"/>
              </a:cxn>
              <a:cxn ang="0">
                <a:pos x="600" y="204"/>
              </a:cxn>
              <a:cxn ang="0">
                <a:pos x="607" y="155"/>
              </a:cxn>
              <a:cxn ang="0">
                <a:pos x="612" y="107"/>
              </a:cxn>
              <a:cxn ang="0">
                <a:pos x="619" y="60"/>
              </a:cxn>
              <a:cxn ang="0">
                <a:pos x="556" y="52"/>
              </a:cxn>
              <a:cxn ang="0">
                <a:pos x="512" y="47"/>
              </a:cxn>
              <a:cxn ang="0">
                <a:pos x="457" y="39"/>
              </a:cxn>
              <a:cxn ang="0">
                <a:pos x="450" y="39"/>
              </a:cxn>
              <a:cxn ang="0">
                <a:pos x="445" y="35"/>
              </a:cxn>
              <a:cxn ang="0">
                <a:pos x="285" y="17"/>
              </a:cxn>
              <a:cxn ang="0">
                <a:pos x="165" y="0"/>
              </a:cxn>
              <a:cxn ang="0">
                <a:pos x="144" y="127"/>
              </a:cxn>
              <a:cxn ang="0">
                <a:pos x="120" y="261"/>
              </a:cxn>
              <a:cxn ang="0">
                <a:pos x="102" y="359"/>
              </a:cxn>
              <a:cxn ang="0">
                <a:pos x="95" y="400"/>
              </a:cxn>
              <a:cxn ang="0">
                <a:pos x="83" y="470"/>
              </a:cxn>
              <a:cxn ang="0">
                <a:pos x="60" y="601"/>
              </a:cxn>
              <a:cxn ang="0">
                <a:pos x="54" y="646"/>
              </a:cxn>
              <a:cxn ang="0">
                <a:pos x="47" y="669"/>
              </a:cxn>
              <a:cxn ang="0">
                <a:pos x="37" y="736"/>
              </a:cxn>
            </a:cxnLst>
            <a:rect l="0" t="0" r="r" b="b"/>
            <a:pathLst>
              <a:path w="899" h="1059">
                <a:moveTo>
                  <a:pt x="37" y="736"/>
                </a:moveTo>
                <a:lnTo>
                  <a:pt x="25" y="810"/>
                </a:lnTo>
                <a:lnTo>
                  <a:pt x="25" y="814"/>
                </a:lnTo>
                <a:lnTo>
                  <a:pt x="19" y="842"/>
                </a:lnTo>
                <a:lnTo>
                  <a:pt x="14" y="875"/>
                </a:lnTo>
                <a:lnTo>
                  <a:pt x="2" y="939"/>
                </a:lnTo>
                <a:lnTo>
                  <a:pt x="0" y="958"/>
                </a:lnTo>
                <a:lnTo>
                  <a:pt x="51" y="966"/>
                </a:lnTo>
                <a:lnTo>
                  <a:pt x="105" y="973"/>
                </a:lnTo>
                <a:lnTo>
                  <a:pt x="185" y="984"/>
                </a:lnTo>
                <a:lnTo>
                  <a:pt x="188" y="984"/>
                </a:lnTo>
                <a:lnTo>
                  <a:pt x="209" y="988"/>
                </a:lnTo>
                <a:lnTo>
                  <a:pt x="243" y="992"/>
                </a:lnTo>
                <a:lnTo>
                  <a:pt x="371" y="1009"/>
                </a:lnTo>
                <a:lnTo>
                  <a:pt x="412" y="1014"/>
                </a:lnTo>
                <a:lnTo>
                  <a:pt x="424" y="1015"/>
                </a:lnTo>
                <a:lnTo>
                  <a:pt x="452" y="1019"/>
                </a:lnTo>
                <a:lnTo>
                  <a:pt x="493" y="1024"/>
                </a:lnTo>
                <a:lnTo>
                  <a:pt x="533" y="1028"/>
                </a:lnTo>
                <a:lnTo>
                  <a:pt x="575" y="1032"/>
                </a:lnTo>
                <a:lnTo>
                  <a:pt x="577" y="1035"/>
                </a:lnTo>
                <a:lnTo>
                  <a:pt x="655" y="1043"/>
                </a:lnTo>
                <a:lnTo>
                  <a:pt x="716" y="1050"/>
                </a:lnTo>
                <a:lnTo>
                  <a:pt x="735" y="1051"/>
                </a:lnTo>
                <a:lnTo>
                  <a:pt x="809" y="1059"/>
                </a:lnTo>
                <a:lnTo>
                  <a:pt x="820" y="966"/>
                </a:lnTo>
                <a:lnTo>
                  <a:pt x="820" y="963"/>
                </a:lnTo>
                <a:lnTo>
                  <a:pt x="827" y="914"/>
                </a:lnTo>
                <a:lnTo>
                  <a:pt x="830" y="888"/>
                </a:lnTo>
                <a:lnTo>
                  <a:pt x="834" y="865"/>
                </a:lnTo>
                <a:lnTo>
                  <a:pt x="836" y="836"/>
                </a:lnTo>
                <a:lnTo>
                  <a:pt x="836" y="834"/>
                </a:lnTo>
                <a:lnTo>
                  <a:pt x="836" y="811"/>
                </a:lnTo>
                <a:lnTo>
                  <a:pt x="841" y="769"/>
                </a:lnTo>
                <a:lnTo>
                  <a:pt x="846" y="720"/>
                </a:lnTo>
                <a:lnTo>
                  <a:pt x="853" y="672"/>
                </a:lnTo>
                <a:lnTo>
                  <a:pt x="862" y="601"/>
                </a:lnTo>
                <a:lnTo>
                  <a:pt x="862" y="601"/>
                </a:lnTo>
                <a:lnTo>
                  <a:pt x="866" y="576"/>
                </a:lnTo>
                <a:lnTo>
                  <a:pt x="866" y="574"/>
                </a:lnTo>
                <a:lnTo>
                  <a:pt x="869" y="550"/>
                </a:lnTo>
                <a:lnTo>
                  <a:pt x="869" y="545"/>
                </a:lnTo>
                <a:lnTo>
                  <a:pt x="874" y="503"/>
                </a:lnTo>
                <a:lnTo>
                  <a:pt x="876" y="478"/>
                </a:lnTo>
                <a:lnTo>
                  <a:pt x="882" y="436"/>
                </a:lnTo>
                <a:lnTo>
                  <a:pt x="887" y="393"/>
                </a:lnTo>
                <a:lnTo>
                  <a:pt x="892" y="357"/>
                </a:lnTo>
                <a:lnTo>
                  <a:pt x="892" y="352"/>
                </a:lnTo>
                <a:lnTo>
                  <a:pt x="894" y="333"/>
                </a:lnTo>
                <a:lnTo>
                  <a:pt x="897" y="310"/>
                </a:lnTo>
                <a:lnTo>
                  <a:pt x="899" y="285"/>
                </a:lnTo>
                <a:lnTo>
                  <a:pt x="830" y="279"/>
                </a:lnTo>
                <a:lnTo>
                  <a:pt x="825" y="279"/>
                </a:lnTo>
                <a:lnTo>
                  <a:pt x="753" y="271"/>
                </a:lnTo>
                <a:lnTo>
                  <a:pt x="746" y="269"/>
                </a:lnTo>
                <a:lnTo>
                  <a:pt x="711" y="266"/>
                </a:lnTo>
                <a:lnTo>
                  <a:pt x="593" y="251"/>
                </a:lnTo>
                <a:lnTo>
                  <a:pt x="600" y="204"/>
                </a:lnTo>
                <a:lnTo>
                  <a:pt x="605" y="166"/>
                </a:lnTo>
                <a:lnTo>
                  <a:pt x="607" y="155"/>
                </a:lnTo>
                <a:lnTo>
                  <a:pt x="607" y="140"/>
                </a:lnTo>
                <a:lnTo>
                  <a:pt x="612" y="107"/>
                </a:lnTo>
                <a:lnTo>
                  <a:pt x="614" y="89"/>
                </a:lnTo>
                <a:lnTo>
                  <a:pt x="619" y="60"/>
                </a:lnTo>
                <a:lnTo>
                  <a:pt x="561" y="52"/>
                </a:lnTo>
                <a:lnTo>
                  <a:pt x="556" y="52"/>
                </a:lnTo>
                <a:lnTo>
                  <a:pt x="549" y="50"/>
                </a:lnTo>
                <a:lnTo>
                  <a:pt x="512" y="47"/>
                </a:lnTo>
                <a:lnTo>
                  <a:pt x="473" y="42"/>
                </a:lnTo>
                <a:lnTo>
                  <a:pt x="457" y="39"/>
                </a:lnTo>
                <a:lnTo>
                  <a:pt x="456" y="39"/>
                </a:lnTo>
                <a:lnTo>
                  <a:pt x="450" y="39"/>
                </a:lnTo>
                <a:lnTo>
                  <a:pt x="447" y="39"/>
                </a:lnTo>
                <a:lnTo>
                  <a:pt x="445" y="35"/>
                </a:lnTo>
                <a:lnTo>
                  <a:pt x="322" y="21"/>
                </a:lnTo>
                <a:lnTo>
                  <a:pt x="285" y="17"/>
                </a:lnTo>
                <a:lnTo>
                  <a:pt x="209" y="6"/>
                </a:lnTo>
                <a:lnTo>
                  <a:pt x="165" y="0"/>
                </a:lnTo>
                <a:lnTo>
                  <a:pt x="162" y="21"/>
                </a:lnTo>
                <a:lnTo>
                  <a:pt x="144" y="127"/>
                </a:lnTo>
                <a:lnTo>
                  <a:pt x="132" y="189"/>
                </a:lnTo>
                <a:lnTo>
                  <a:pt x="120" y="261"/>
                </a:lnTo>
                <a:lnTo>
                  <a:pt x="111" y="315"/>
                </a:lnTo>
                <a:lnTo>
                  <a:pt x="102" y="359"/>
                </a:lnTo>
                <a:lnTo>
                  <a:pt x="100" y="382"/>
                </a:lnTo>
                <a:lnTo>
                  <a:pt x="95" y="400"/>
                </a:lnTo>
                <a:lnTo>
                  <a:pt x="90" y="429"/>
                </a:lnTo>
                <a:lnTo>
                  <a:pt x="83" y="470"/>
                </a:lnTo>
                <a:lnTo>
                  <a:pt x="83" y="478"/>
                </a:lnTo>
                <a:lnTo>
                  <a:pt x="60" y="601"/>
                </a:lnTo>
                <a:lnTo>
                  <a:pt x="56" y="636"/>
                </a:lnTo>
                <a:lnTo>
                  <a:pt x="54" y="646"/>
                </a:lnTo>
                <a:lnTo>
                  <a:pt x="51" y="654"/>
                </a:lnTo>
                <a:lnTo>
                  <a:pt x="47" y="669"/>
                </a:lnTo>
                <a:lnTo>
                  <a:pt x="42" y="708"/>
                </a:lnTo>
                <a:lnTo>
                  <a:pt x="37" y="736"/>
                </a:lnTo>
                <a:close/>
              </a:path>
            </a:pathLst>
          </a:custGeom>
          <a:gradFill flip="none" rotWithShape="1">
            <a:gsLst>
              <a:gs pos="0">
                <a:srgbClr val="FFC000"/>
              </a:gs>
              <a:gs pos="50000">
                <a:srgbClr val="FFBF3F">
                  <a:shade val="67500"/>
                  <a:satMod val="115000"/>
                </a:srgbClr>
              </a:gs>
              <a:gs pos="100000">
                <a:srgbClr val="FFBF3F">
                  <a:shade val="100000"/>
                  <a:satMod val="115000"/>
                </a:srgbClr>
              </a:gs>
            </a:gsLst>
            <a:lin ang="16200000" scaled="1"/>
            <a:tileRect/>
          </a:gradFill>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84" name="Freeform 130"/>
          <p:cNvSpPr>
            <a:spLocks/>
          </p:cNvSpPr>
          <p:nvPr/>
        </p:nvSpPr>
        <p:spPr bwMode="auto">
          <a:xfrm>
            <a:off x="1820863" y="1739900"/>
            <a:ext cx="828675" cy="569913"/>
          </a:xfrm>
          <a:custGeom>
            <a:avLst/>
            <a:gdLst>
              <a:gd name="T0" fmla="*/ 1001 w 1096"/>
              <a:gd name="T1" fmla="*/ 673 h 720"/>
              <a:gd name="T2" fmla="*/ 936 w 1096"/>
              <a:gd name="T3" fmla="*/ 711 h 720"/>
              <a:gd name="T4" fmla="*/ 915 w 1096"/>
              <a:gd name="T5" fmla="*/ 706 h 720"/>
              <a:gd name="T6" fmla="*/ 885 w 1096"/>
              <a:gd name="T7" fmla="*/ 701 h 720"/>
              <a:gd name="T8" fmla="*/ 809 w 1096"/>
              <a:gd name="T9" fmla="*/ 686 h 720"/>
              <a:gd name="T10" fmla="*/ 681 w 1096"/>
              <a:gd name="T11" fmla="*/ 675 h 720"/>
              <a:gd name="T12" fmla="*/ 617 w 1096"/>
              <a:gd name="T13" fmla="*/ 663 h 720"/>
              <a:gd name="T14" fmla="*/ 566 w 1096"/>
              <a:gd name="T15" fmla="*/ 673 h 720"/>
              <a:gd name="T16" fmla="*/ 519 w 1096"/>
              <a:gd name="T17" fmla="*/ 683 h 720"/>
              <a:gd name="T18" fmla="*/ 448 w 1096"/>
              <a:gd name="T19" fmla="*/ 671 h 720"/>
              <a:gd name="T20" fmla="*/ 375 w 1096"/>
              <a:gd name="T21" fmla="*/ 676 h 720"/>
              <a:gd name="T22" fmla="*/ 339 w 1096"/>
              <a:gd name="T23" fmla="*/ 650 h 720"/>
              <a:gd name="T24" fmla="*/ 301 w 1096"/>
              <a:gd name="T25" fmla="*/ 642 h 720"/>
              <a:gd name="T26" fmla="*/ 244 w 1096"/>
              <a:gd name="T27" fmla="*/ 652 h 720"/>
              <a:gd name="T28" fmla="*/ 195 w 1096"/>
              <a:gd name="T29" fmla="*/ 644 h 720"/>
              <a:gd name="T30" fmla="*/ 156 w 1096"/>
              <a:gd name="T31" fmla="*/ 601 h 720"/>
              <a:gd name="T32" fmla="*/ 162 w 1096"/>
              <a:gd name="T33" fmla="*/ 559 h 720"/>
              <a:gd name="T34" fmla="*/ 111 w 1096"/>
              <a:gd name="T35" fmla="*/ 508 h 720"/>
              <a:gd name="T36" fmla="*/ 84 w 1096"/>
              <a:gd name="T37" fmla="*/ 479 h 720"/>
              <a:gd name="T38" fmla="*/ 51 w 1096"/>
              <a:gd name="T39" fmla="*/ 467 h 720"/>
              <a:gd name="T40" fmla="*/ 12 w 1096"/>
              <a:gd name="T41" fmla="*/ 454 h 720"/>
              <a:gd name="T42" fmla="*/ 23 w 1096"/>
              <a:gd name="T43" fmla="*/ 389 h 720"/>
              <a:gd name="T44" fmla="*/ 35 w 1096"/>
              <a:gd name="T45" fmla="*/ 420 h 720"/>
              <a:gd name="T46" fmla="*/ 51 w 1096"/>
              <a:gd name="T47" fmla="*/ 381 h 720"/>
              <a:gd name="T48" fmla="*/ 24 w 1096"/>
              <a:gd name="T49" fmla="*/ 361 h 720"/>
              <a:gd name="T50" fmla="*/ 30 w 1096"/>
              <a:gd name="T51" fmla="*/ 346 h 720"/>
              <a:gd name="T52" fmla="*/ 47 w 1096"/>
              <a:gd name="T53" fmla="*/ 329 h 720"/>
              <a:gd name="T54" fmla="*/ 21 w 1096"/>
              <a:gd name="T55" fmla="*/ 335 h 720"/>
              <a:gd name="T56" fmla="*/ 23 w 1096"/>
              <a:gd name="T57" fmla="*/ 250 h 720"/>
              <a:gd name="T58" fmla="*/ 23 w 1096"/>
              <a:gd name="T59" fmla="*/ 164 h 720"/>
              <a:gd name="T60" fmla="*/ 10 w 1096"/>
              <a:gd name="T61" fmla="*/ 110 h 720"/>
              <a:gd name="T62" fmla="*/ 21 w 1096"/>
              <a:gd name="T63" fmla="*/ 46 h 720"/>
              <a:gd name="T64" fmla="*/ 184 w 1096"/>
              <a:gd name="T65" fmla="*/ 136 h 720"/>
              <a:gd name="T66" fmla="*/ 250 w 1096"/>
              <a:gd name="T67" fmla="*/ 165 h 720"/>
              <a:gd name="T68" fmla="*/ 278 w 1096"/>
              <a:gd name="T69" fmla="*/ 162 h 720"/>
              <a:gd name="T70" fmla="*/ 274 w 1096"/>
              <a:gd name="T71" fmla="*/ 175 h 720"/>
              <a:gd name="T72" fmla="*/ 258 w 1096"/>
              <a:gd name="T73" fmla="*/ 231 h 720"/>
              <a:gd name="T74" fmla="*/ 295 w 1096"/>
              <a:gd name="T75" fmla="*/ 239 h 720"/>
              <a:gd name="T76" fmla="*/ 285 w 1096"/>
              <a:gd name="T77" fmla="*/ 281 h 720"/>
              <a:gd name="T78" fmla="*/ 272 w 1096"/>
              <a:gd name="T79" fmla="*/ 315 h 720"/>
              <a:gd name="T80" fmla="*/ 271 w 1096"/>
              <a:gd name="T81" fmla="*/ 320 h 720"/>
              <a:gd name="T82" fmla="*/ 295 w 1096"/>
              <a:gd name="T83" fmla="*/ 296 h 720"/>
              <a:gd name="T84" fmla="*/ 339 w 1096"/>
              <a:gd name="T85" fmla="*/ 206 h 720"/>
              <a:gd name="T86" fmla="*/ 331 w 1096"/>
              <a:gd name="T87" fmla="*/ 154 h 720"/>
              <a:gd name="T88" fmla="*/ 316 w 1096"/>
              <a:gd name="T89" fmla="*/ 168 h 720"/>
              <a:gd name="T90" fmla="*/ 332 w 1096"/>
              <a:gd name="T91" fmla="*/ 146 h 720"/>
              <a:gd name="T92" fmla="*/ 324 w 1096"/>
              <a:gd name="T93" fmla="*/ 124 h 720"/>
              <a:gd name="T94" fmla="*/ 302 w 1096"/>
              <a:gd name="T95" fmla="*/ 180 h 720"/>
              <a:gd name="T96" fmla="*/ 325 w 1096"/>
              <a:gd name="T97" fmla="*/ 188 h 720"/>
              <a:gd name="T98" fmla="*/ 292 w 1096"/>
              <a:gd name="T99" fmla="*/ 182 h 720"/>
              <a:gd name="T100" fmla="*/ 304 w 1096"/>
              <a:gd name="T101" fmla="*/ 110 h 720"/>
              <a:gd name="T102" fmla="*/ 338 w 1096"/>
              <a:gd name="T103" fmla="*/ 72 h 720"/>
              <a:gd name="T104" fmla="*/ 322 w 1096"/>
              <a:gd name="T105" fmla="*/ 69 h 720"/>
              <a:gd name="T106" fmla="*/ 577 w 1096"/>
              <a:gd name="T107" fmla="*/ 56 h 720"/>
              <a:gd name="T108" fmla="*/ 1043 w 1096"/>
              <a:gd name="T109" fmla="*/ 147 h 720"/>
              <a:gd name="T110" fmla="*/ 1093 w 1096"/>
              <a:gd name="T111" fmla="*/ 172 h 720"/>
              <a:gd name="T112" fmla="*/ 1063 w 1096"/>
              <a:gd name="T113" fmla="*/ 320 h 720"/>
              <a:gd name="T114" fmla="*/ 1057 w 1096"/>
              <a:gd name="T115" fmla="*/ 342 h 720"/>
              <a:gd name="T116" fmla="*/ 1043 w 1096"/>
              <a:gd name="T117" fmla="*/ 413 h 720"/>
              <a:gd name="T118" fmla="*/ 1029 w 1096"/>
              <a:gd name="T119" fmla="*/ 482 h 720"/>
              <a:gd name="T120" fmla="*/ 1008 w 1096"/>
              <a:gd name="T121" fmla="*/ 585 h 720"/>
              <a:gd name="T122" fmla="*/ 997 w 1096"/>
              <a:gd name="T123" fmla="*/ 637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720"/>
              <a:gd name="T188" fmla="*/ 1096 w 1096"/>
              <a:gd name="T189" fmla="*/ 720 h 7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720">
                <a:moveTo>
                  <a:pt x="997" y="637"/>
                </a:moveTo>
                <a:lnTo>
                  <a:pt x="992" y="647"/>
                </a:lnTo>
                <a:lnTo>
                  <a:pt x="1001" y="673"/>
                </a:lnTo>
                <a:lnTo>
                  <a:pt x="997" y="720"/>
                </a:lnTo>
                <a:lnTo>
                  <a:pt x="938" y="711"/>
                </a:lnTo>
                <a:lnTo>
                  <a:pt x="936" y="711"/>
                </a:lnTo>
                <a:lnTo>
                  <a:pt x="918" y="707"/>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4" y="507"/>
                </a:lnTo>
                <a:lnTo>
                  <a:pt x="1008" y="577"/>
                </a:lnTo>
                <a:lnTo>
                  <a:pt x="1008" y="585"/>
                </a:lnTo>
                <a:lnTo>
                  <a:pt x="1001" y="616"/>
                </a:lnTo>
                <a:lnTo>
                  <a:pt x="999" y="623"/>
                </a:lnTo>
                <a:lnTo>
                  <a:pt x="997" y="637"/>
                </a:lnTo>
                <a:close/>
              </a:path>
            </a:pathLst>
          </a:custGeom>
          <a:noFill/>
          <a:ln w="9525">
            <a:noFill/>
            <a:round/>
            <a:headEnd/>
            <a:tailEnd/>
          </a:ln>
        </p:spPr>
        <p:txBody>
          <a:bodyPr/>
          <a:lstStyle/>
          <a:p>
            <a:endParaRPr lang="en-US">
              <a:latin typeface="Calibri" pitchFamily="34" charset="0"/>
            </a:endParaRPr>
          </a:p>
        </p:txBody>
      </p:sp>
      <p:sp>
        <p:nvSpPr>
          <p:cNvPr id="550" name="Freeform 131"/>
          <p:cNvSpPr>
            <a:spLocks/>
          </p:cNvSpPr>
          <p:nvPr/>
        </p:nvSpPr>
        <p:spPr bwMode="auto">
          <a:xfrm>
            <a:off x="1820936" y="1739462"/>
            <a:ext cx="828494" cy="569754"/>
          </a:xfrm>
          <a:custGeom>
            <a:avLst/>
            <a:gdLst/>
            <a:ahLst/>
            <a:cxnLst>
              <a:cxn ang="0">
                <a:pos x="1001" y="673"/>
              </a:cxn>
              <a:cxn ang="0">
                <a:pos x="936" y="711"/>
              </a:cxn>
              <a:cxn ang="0">
                <a:pos x="915" y="706"/>
              </a:cxn>
              <a:cxn ang="0">
                <a:pos x="885" y="701"/>
              </a:cxn>
              <a:cxn ang="0">
                <a:pos x="809" y="686"/>
              </a:cxn>
              <a:cxn ang="0">
                <a:pos x="681" y="675"/>
              </a:cxn>
              <a:cxn ang="0">
                <a:pos x="617" y="663"/>
              </a:cxn>
              <a:cxn ang="0">
                <a:pos x="566" y="673"/>
              </a:cxn>
              <a:cxn ang="0">
                <a:pos x="519" y="683"/>
              </a:cxn>
              <a:cxn ang="0">
                <a:pos x="448" y="671"/>
              </a:cxn>
              <a:cxn ang="0">
                <a:pos x="375" y="676"/>
              </a:cxn>
              <a:cxn ang="0">
                <a:pos x="339" y="650"/>
              </a:cxn>
              <a:cxn ang="0">
                <a:pos x="301" y="642"/>
              </a:cxn>
              <a:cxn ang="0">
                <a:pos x="244" y="652"/>
              </a:cxn>
              <a:cxn ang="0">
                <a:pos x="195" y="644"/>
              </a:cxn>
              <a:cxn ang="0">
                <a:pos x="156" y="601"/>
              </a:cxn>
              <a:cxn ang="0">
                <a:pos x="162" y="559"/>
              </a:cxn>
              <a:cxn ang="0">
                <a:pos x="111" y="508"/>
              </a:cxn>
              <a:cxn ang="0">
                <a:pos x="84" y="479"/>
              </a:cxn>
              <a:cxn ang="0">
                <a:pos x="51" y="467"/>
              </a:cxn>
              <a:cxn ang="0">
                <a:pos x="12" y="454"/>
              </a:cxn>
              <a:cxn ang="0">
                <a:pos x="23" y="389"/>
              </a:cxn>
              <a:cxn ang="0">
                <a:pos x="35" y="420"/>
              </a:cxn>
              <a:cxn ang="0">
                <a:pos x="51" y="381"/>
              </a:cxn>
              <a:cxn ang="0">
                <a:pos x="24" y="361"/>
              </a:cxn>
              <a:cxn ang="0">
                <a:pos x="30" y="346"/>
              </a:cxn>
              <a:cxn ang="0">
                <a:pos x="47" y="329"/>
              </a:cxn>
              <a:cxn ang="0">
                <a:pos x="21" y="335"/>
              </a:cxn>
              <a:cxn ang="0">
                <a:pos x="23" y="250"/>
              </a:cxn>
              <a:cxn ang="0">
                <a:pos x="23" y="164"/>
              </a:cxn>
              <a:cxn ang="0">
                <a:pos x="10" y="110"/>
              </a:cxn>
              <a:cxn ang="0">
                <a:pos x="21" y="46"/>
              </a:cxn>
              <a:cxn ang="0">
                <a:pos x="184" y="136"/>
              </a:cxn>
              <a:cxn ang="0">
                <a:pos x="250" y="165"/>
              </a:cxn>
              <a:cxn ang="0">
                <a:pos x="278" y="162"/>
              </a:cxn>
              <a:cxn ang="0">
                <a:pos x="274" y="175"/>
              </a:cxn>
              <a:cxn ang="0">
                <a:pos x="258" y="231"/>
              </a:cxn>
              <a:cxn ang="0">
                <a:pos x="295" y="239"/>
              </a:cxn>
              <a:cxn ang="0">
                <a:pos x="285" y="281"/>
              </a:cxn>
              <a:cxn ang="0">
                <a:pos x="272" y="315"/>
              </a:cxn>
              <a:cxn ang="0">
                <a:pos x="271" y="320"/>
              </a:cxn>
              <a:cxn ang="0">
                <a:pos x="295" y="296"/>
              </a:cxn>
              <a:cxn ang="0">
                <a:pos x="339" y="206"/>
              </a:cxn>
              <a:cxn ang="0">
                <a:pos x="331" y="154"/>
              </a:cxn>
              <a:cxn ang="0">
                <a:pos x="316" y="168"/>
              </a:cxn>
              <a:cxn ang="0">
                <a:pos x="332" y="146"/>
              </a:cxn>
              <a:cxn ang="0">
                <a:pos x="324" y="124"/>
              </a:cxn>
              <a:cxn ang="0">
                <a:pos x="302" y="180"/>
              </a:cxn>
              <a:cxn ang="0">
                <a:pos x="325" y="188"/>
              </a:cxn>
              <a:cxn ang="0">
                <a:pos x="292" y="182"/>
              </a:cxn>
              <a:cxn ang="0">
                <a:pos x="304" y="110"/>
              </a:cxn>
              <a:cxn ang="0">
                <a:pos x="338" y="72"/>
              </a:cxn>
              <a:cxn ang="0">
                <a:pos x="322" y="69"/>
              </a:cxn>
              <a:cxn ang="0">
                <a:pos x="577" y="56"/>
              </a:cxn>
              <a:cxn ang="0">
                <a:pos x="1043" y="147"/>
              </a:cxn>
              <a:cxn ang="0">
                <a:pos x="1093" y="172"/>
              </a:cxn>
              <a:cxn ang="0">
                <a:pos x="1063" y="320"/>
              </a:cxn>
              <a:cxn ang="0">
                <a:pos x="1057" y="342"/>
              </a:cxn>
              <a:cxn ang="0">
                <a:pos x="1043" y="413"/>
              </a:cxn>
              <a:cxn ang="0">
                <a:pos x="1029" y="482"/>
              </a:cxn>
              <a:cxn ang="0">
                <a:pos x="1008" y="585"/>
              </a:cxn>
              <a:cxn ang="0">
                <a:pos x="997" y="637"/>
              </a:cxn>
            </a:cxnLst>
            <a:rect l="0" t="0" r="r" b="b"/>
            <a:pathLst>
              <a:path w="1096" h="720">
                <a:moveTo>
                  <a:pt x="997" y="637"/>
                </a:moveTo>
                <a:lnTo>
                  <a:pt x="992" y="647"/>
                </a:lnTo>
                <a:lnTo>
                  <a:pt x="1001" y="673"/>
                </a:lnTo>
                <a:lnTo>
                  <a:pt x="997" y="720"/>
                </a:lnTo>
                <a:lnTo>
                  <a:pt x="938" y="711"/>
                </a:lnTo>
                <a:lnTo>
                  <a:pt x="936" y="711"/>
                </a:lnTo>
                <a:lnTo>
                  <a:pt x="918" y="707"/>
                </a:lnTo>
                <a:lnTo>
                  <a:pt x="915" y="706"/>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9" y="482"/>
                </a:lnTo>
                <a:lnTo>
                  <a:pt x="1024" y="507"/>
                </a:lnTo>
                <a:lnTo>
                  <a:pt x="1008" y="577"/>
                </a:lnTo>
                <a:lnTo>
                  <a:pt x="1008" y="585"/>
                </a:lnTo>
                <a:lnTo>
                  <a:pt x="1001" y="616"/>
                </a:lnTo>
                <a:lnTo>
                  <a:pt x="999" y="623"/>
                </a:lnTo>
                <a:lnTo>
                  <a:pt x="997" y="63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88" name="Freeform 132"/>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9525">
            <a:noFill/>
            <a:round/>
            <a:headEnd/>
            <a:tailEnd/>
          </a:ln>
        </p:spPr>
        <p:txBody>
          <a:bodyPr/>
          <a:lstStyle/>
          <a:p>
            <a:endParaRPr lang="en-US">
              <a:latin typeface="Calibri" pitchFamily="34" charset="0"/>
            </a:endParaRPr>
          </a:p>
        </p:txBody>
      </p:sp>
      <p:sp>
        <p:nvSpPr>
          <p:cNvPr id="37089" name="Freeform 133"/>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7090" name="Freeform 134"/>
          <p:cNvSpPr>
            <a:spLocks/>
          </p:cNvSpPr>
          <p:nvPr/>
        </p:nvSpPr>
        <p:spPr bwMode="auto">
          <a:xfrm>
            <a:off x="2452688" y="3722688"/>
            <a:ext cx="819150" cy="947737"/>
          </a:xfrm>
          <a:custGeom>
            <a:avLst/>
            <a:gdLst>
              <a:gd name="T0" fmla="*/ 21 w 1085"/>
              <a:gd name="T1" fmla="*/ 805 h 1196"/>
              <a:gd name="T2" fmla="*/ 66 w 1085"/>
              <a:gd name="T3" fmla="*/ 756 h 1196"/>
              <a:gd name="T4" fmla="*/ 35 w 1085"/>
              <a:gd name="T5" fmla="*/ 733 h 1196"/>
              <a:gd name="T6" fmla="*/ 59 w 1085"/>
              <a:gd name="T7" fmla="*/ 671 h 1196"/>
              <a:gd name="T8" fmla="*/ 100 w 1085"/>
              <a:gd name="T9" fmla="*/ 573 h 1196"/>
              <a:gd name="T10" fmla="*/ 116 w 1085"/>
              <a:gd name="T11" fmla="*/ 552 h 1196"/>
              <a:gd name="T12" fmla="*/ 165 w 1085"/>
              <a:gd name="T13" fmla="*/ 526 h 1196"/>
              <a:gd name="T14" fmla="*/ 137 w 1085"/>
              <a:gd name="T15" fmla="*/ 482 h 1196"/>
              <a:gd name="T16" fmla="*/ 126 w 1085"/>
              <a:gd name="T17" fmla="*/ 426 h 1196"/>
              <a:gd name="T18" fmla="*/ 114 w 1085"/>
              <a:gd name="T19" fmla="*/ 371 h 1196"/>
              <a:gd name="T20" fmla="*/ 128 w 1085"/>
              <a:gd name="T21" fmla="*/ 226 h 1196"/>
              <a:gd name="T22" fmla="*/ 132 w 1085"/>
              <a:gd name="T23" fmla="*/ 157 h 1196"/>
              <a:gd name="T24" fmla="*/ 209 w 1085"/>
              <a:gd name="T25" fmla="*/ 183 h 1196"/>
              <a:gd name="T26" fmla="*/ 271 w 1085"/>
              <a:gd name="T27" fmla="*/ 31 h 1196"/>
              <a:gd name="T28" fmla="*/ 327 w 1085"/>
              <a:gd name="T29" fmla="*/ 8 h 1196"/>
              <a:gd name="T30" fmla="*/ 461 w 1085"/>
              <a:gd name="T31" fmla="*/ 26 h 1196"/>
              <a:gd name="T32" fmla="*/ 485 w 1085"/>
              <a:gd name="T33" fmla="*/ 30 h 1196"/>
              <a:gd name="T34" fmla="*/ 647 w 1085"/>
              <a:gd name="T35" fmla="*/ 51 h 1196"/>
              <a:gd name="T36" fmla="*/ 702 w 1085"/>
              <a:gd name="T37" fmla="*/ 59 h 1196"/>
              <a:gd name="T38" fmla="*/ 769 w 1085"/>
              <a:gd name="T39" fmla="*/ 66 h 1196"/>
              <a:gd name="T40" fmla="*/ 851 w 1085"/>
              <a:gd name="T41" fmla="*/ 74 h 1196"/>
              <a:gd name="T42" fmla="*/ 932 w 1085"/>
              <a:gd name="T43" fmla="*/ 85 h 1196"/>
              <a:gd name="T44" fmla="*/ 1013 w 1085"/>
              <a:gd name="T45" fmla="*/ 93 h 1196"/>
              <a:gd name="T46" fmla="*/ 1080 w 1085"/>
              <a:gd name="T47" fmla="*/ 150 h 1196"/>
              <a:gd name="T48" fmla="*/ 1064 w 1085"/>
              <a:gd name="T49" fmla="*/ 294 h 1196"/>
              <a:gd name="T50" fmla="*/ 1052 w 1085"/>
              <a:gd name="T51" fmla="*/ 392 h 1196"/>
              <a:gd name="T52" fmla="*/ 1036 w 1085"/>
              <a:gd name="T53" fmla="*/ 529 h 1196"/>
              <a:gd name="T54" fmla="*/ 1031 w 1085"/>
              <a:gd name="T55" fmla="*/ 570 h 1196"/>
              <a:gd name="T56" fmla="*/ 1019 w 1085"/>
              <a:gd name="T57" fmla="*/ 681 h 1196"/>
              <a:gd name="T58" fmla="*/ 1013 w 1085"/>
              <a:gd name="T59" fmla="*/ 729 h 1196"/>
              <a:gd name="T60" fmla="*/ 999 w 1085"/>
              <a:gd name="T61" fmla="*/ 835 h 1196"/>
              <a:gd name="T62" fmla="*/ 996 w 1085"/>
              <a:gd name="T63" fmla="*/ 876 h 1196"/>
              <a:gd name="T64" fmla="*/ 989 w 1085"/>
              <a:gd name="T65" fmla="*/ 923 h 1196"/>
              <a:gd name="T66" fmla="*/ 982 w 1085"/>
              <a:gd name="T67" fmla="*/ 987 h 1196"/>
              <a:gd name="T68" fmla="*/ 960 w 1085"/>
              <a:gd name="T69" fmla="*/ 1161 h 1196"/>
              <a:gd name="T70" fmla="*/ 712 w 1085"/>
              <a:gd name="T71" fmla="*/ 1170 h 1196"/>
              <a:gd name="T72" fmla="*/ 561 w 1085"/>
              <a:gd name="T73" fmla="*/ 1137 h 1196"/>
              <a:gd name="T74" fmla="*/ 535 w 1085"/>
              <a:gd name="T75" fmla="*/ 1122 h 1196"/>
              <a:gd name="T76" fmla="*/ 234 w 1085"/>
              <a:gd name="T77" fmla="*/ 970 h 1196"/>
              <a:gd name="T78" fmla="*/ 0 w 1085"/>
              <a:gd name="T79" fmla="*/ 830 h 1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85"/>
              <a:gd name="T121" fmla="*/ 0 h 1196"/>
              <a:gd name="T122" fmla="*/ 1085 w 1085"/>
              <a:gd name="T123" fmla="*/ 1196 h 1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noFill/>
          <a:ln w="9525">
            <a:noFill/>
            <a:round/>
            <a:headEnd/>
            <a:tailEnd/>
          </a:ln>
        </p:spPr>
        <p:txBody>
          <a:bodyPr/>
          <a:lstStyle/>
          <a:p>
            <a:endParaRPr lang="en-US">
              <a:latin typeface="Calibri" pitchFamily="34" charset="0"/>
            </a:endParaRPr>
          </a:p>
        </p:txBody>
      </p:sp>
      <p:sp>
        <p:nvSpPr>
          <p:cNvPr id="554" name="Freeform 135"/>
          <p:cNvSpPr>
            <a:spLocks/>
          </p:cNvSpPr>
          <p:nvPr/>
        </p:nvSpPr>
        <p:spPr bwMode="auto">
          <a:xfrm>
            <a:off x="2452107" y="3723145"/>
            <a:ext cx="820000" cy="946758"/>
          </a:xfrm>
          <a:custGeom>
            <a:avLst/>
            <a:gdLst/>
            <a:ahLst/>
            <a:cxnLst>
              <a:cxn ang="0">
                <a:pos x="21" y="805"/>
              </a:cxn>
              <a:cxn ang="0">
                <a:pos x="66" y="756"/>
              </a:cxn>
              <a:cxn ang="0">
                <a:pos x="35" y="733"/>
              </a:cxn>
              <a:cxn ang="0">
                <a:pos x="59" y="671"/>
              </a:cxn>
              <a:cxn ang="0">
                <a:pos x="100" y="573"/>
              </a:cxn>
              <a:cxn ang="0">
                <a:pos x="116" y="552"/>
              </a:cxn>
              <a:cxn ang="0">
                <a:pos x="165" y="526"/>
              </a:cxn>
              <a:cxn ang="0">
                <a:pos x="137" y="482"/>
              </a:cxn>
              <a:cxn ang="0">
                <a:pos x="126" y="426"/>
              </a:cxn>
              <a:cxn ang="0">
                <a:pos x="114" y="371"/>
              </a:cxn>
              <a:cxn ang="0">
                <a:pos x="128" y="226"/>
              </a:cxn>
              <a:cxn ang="0">
                <a:pos x="132" y="157"/>
              </a:cxn>
              <a:cxn ang="0">
                <a:pos x="209" y="183"/>
              </a:cxn>
              <a:cxn ang="0">
                <a:pos x="271" y="31"/>
              </a:cxn>
              <a:cxn ang="0">
                <a:pos x="327" y="8"/>
              </a:cxn>
              <a:cxn ang="0">
                <a:pos x="461" y="26"/>
              </a:cxn>
              <a:cxn ang="0">
                <a:pos x="485" y="30"/>
              </a:cxn>
              <a:cxn ang="0">
                <a:pos x="647" y="51"/>
              </a:cxn>
              <a:cxn ang="0">
                <a:pos x="702" y="59"/>
              </a:cxn>
              <a:cxn ang="0">
                <a:pos x="769" y="66"/>
              </a:cxn>
              <a:cxn ang="0">
                <a:pos x="851" y="74"/>
              </a:cxn>
              <a:cxn ang="0">
                <a:pos x="932" y="85"/>
              </a:cxn>
              <a:cxn ang="0">
                <a:pos x="1013" y="93"/>
              </a:cxn>
              <a:cxn ang="0">
                <a:pos x="1080" y="150"/>
              </a:cxn>
              <a:cxn ang="0">
                <a:pos x="1064" y="294"/>
              </a:cxn>
              <a:cxn ang="0">
                <a:pos x="1052" y="392"/>
              </a:cxn>
              <a:cxn ang="0">
                <a:pos x="1036" y="529"/>
              </a:cxn>
              <a:cxn ang="0">
                <a:pos x="1031" y="570"/>
              </a:cxn>
              <a:cxn ang="0">
                <a:pos x="1019" y="681"/>
              </a:cxn>
              <a:cxn ang="0">
                <a:pos x="1013" y="729"/>
              </a:cxn>
              <a:cxn ang="0">
                <a:pos x="999" y="835"/>
              </a:cxn>
              <a:cxn ang="0">
                <a:pos x="996" y="876"/>
              </a:cxn>
              <a:cxn ang="0">
                <a:pos x="989" y="923"/>
              </a:cxn>
              <a:cxn ang="0">
                <a:pos x="982" y="987"/>
              </a:cxn>
              <a:cxn ang="0">
                <a:pos x="960" y="1161"/>
              </a:cxn>
              <a:cxn ang="0">
                <a:pos x="712" y="1170"/>
              </a:cxn>
              <a:cxn ang="0">
                <a:pos x="561" y="1137"/>
              </a:cxn>
              <a:cxn ang="0">
                <a:pos x="535" y="1122"/>
              </a:cxn>
              <a:cxn ang="0">
                <a:pos x="234" y="970"/>
              </a:cxn>
              <a:cxn ang="0">
                <a:pos x="0" y="830"/>
              </a:cxn>
            </a:cxnLst>
            <a:rect l="0" t="0" r="r" b="b"/>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094" name="Freeform 136"/>
          <p:cNvSpPr>
            <a:spLocks/>
          </p:cNvSpPr>
          <p:nvPr/>
        </p:nvSpPr>
        <p:spPr bwMode="auto">
          <a:xfrm>
            <a:off x="3173413" y="3805238"/>
            <a:ext cx="842962" cy="876300"/>
          </a:xfrm>
          <a:custGeom>
            <a:avLst/>
            <a:gdLst>
              <a:gd name="T0" fmla="*/ 148 w 1116"/>
              <a:gd name="T1" fmla="*/ 1109 h 1109"/>
              <a:gd name="T2" fmla="*/ 315 w 1116"/>
              <a:gd name="T3" fmla="*/ 1036 h 1109"/>
              <a:gd name="T4" fmla="*/ 430 w 1116"/>
              <a:gd name="T5" fmla="*/ 1024 h 1109"/>
              <a:gd name="T6" fmla="*/ 433 w 1116"/>
              <a:gd name="T7" fmla="*/ 1008 h 1109"/>
              <a:gd name="T8" fmla="*/ 479 w 1116"/>
              <a:gd name="T9" fmla="*/ 1006 h 1109"/>
              <a:gd name="T10" fmla="*/ 523 w 1116"/>
              <a:gd name="T11" fmla="*/ 1010 h 1109"/>
              <a:gd name="T12" fmla="*/ 651 w 1116"/>
              <a:gd name="T13" fmla="*/ 1020 h 1109"/>
              <a:gd name="T14" fmla="*/ 730 w 1116"/>
              <a:gd name="T15" fmla="*/ 1024 h 1109"/>
              <a:gd name="T16" fmla="*/ 827 w 1116"/>
              <a:gd name="T17" fmla="*/ 1029 h 1109"/>
              <a:gd name="T18" fmla="*/ 885 w 1116"/>
              <a:gd name="T19" fmla="*/ 1034 h 1109"/>
              <a:gd name="T20" fmla="*/ 933 w 1116"/>
              <a:gd name="T21" fmla="*/ 1036 h 1109"/>
              <a:gd name="T22" fmla="*/ 938 w 1116"/>
              <a:gd name="T23" fmla="*/ 1036 h 1109"/>
              <a:gd name="T24" fmla="*/ 1000 w 1116"/>
              <a:gd name="T25" fmla="*/ 1041 h 1109"/>
              <a:gd name="T26" fmla="*/ 1042 w 1116"/>
              <a:gd name="T27" fmla="*/ 1041 h 1109"/>
              <a:gd name="T28" fmla="*/ 1053 w 1116"/>
              <a:gd name="T29" fmla="*/ 1024 h 1109"/>
              <a:gd name="T30" fmla="*/ 1056 w 1116"/>
              <a:gd name="T31" fmla="*/ 949 h 1109"/>
              <a:gd name="T32" fmla="*/ 1058 w 1116"/>
              <a:gd name="T33" fmla="*/ 922 h 1109"/>
              <a:gd name="T34" fmla="*/ 1061 w 1116"/>
              <a:gd name="T35" fmla="*/ 856 h 1109"/>
              <a:gd name="T36" fmla="*/ 1068 w 1116"/>
              <a:gd name="T37" fmla="*/ 776 h 1109"/>
              <a:gd name="T38" fmla="*/ 1070 w 1116"/>
              <a:gd name="T39" fmla="*/ 752 h 1109"/>
              <a:gd name="T40" fmla="*/ 1070 w 1116"/>
              <a:gd name="T41" fmla="*/ 739 h 1109"/>
              <a:gd name="T42" fmla="*/ 1072 w 1116"/>
              <a:gd name="T43" fmla="*/ 711 h 1109"/>
              <a:gd name="T44" fmla="*/ 1077 w 1116"/>
              <a:gd name="T45" fmla="*/ 655 h 1109"/>
              <a:gd name="T46" fmla="*/ 1079 w 1116"/>
              <a:gd name="T47" fmla="*/ 597 h 1109"/>
              <a:gd name="T48" fmla="*/ 1081 w 1116"/>
              <a:gd name="T49" fmla="*/ 572 h 1109"/>
              <a:gd name="T50" fmla="*/ 1084 w 1116"/>
              <a:gd name="T51" fmla="*/ 510 h 1109"/>
              <a:gd name="T52" fmla="*/ 1084 w 1116"/>
              <a:gd name="T53" fmla="*/ 485 h 1109"/>
              <a:gd name="T54" fmla="*/ 1088 w 1116"/>
              <a:gd name="T55" fmla="*/ 461 h 1109"/>
              <a:gd name="T56" fmla="*/ 1089 w 1116"/>
              <a:gd name="T57" fmla="*/ 425 h 1109"/>
              <a:gd name="T58" fmla="*/ 1091 w 1116"/>
              <a:gd name="T59" fmla="*/ 396 h 1109"/>
              <a:gd name="T60" fmla="*/ 1095 w 1116"/>
              <a:gd name="T61" fmla="*/ 317 h 1109"/>
              <a:gd name="T62" fmla="*/ 1095 w 1116"/>
              <a:gd name="T63" fmla="*/ 311 h 1109"/>
              <a:gd name="T64" fmla="*/ 1102 w 1116"/>
              <a:gd name="T65" fmla="*/ 169 h 1109"/>
              <a:gd name="T66" fmla="*/ 1112 w 1116"/>
              <a:gd name="T67" fmla="*/ 128 h 1109"/>
              <a:gd name="T68" fmla="*/ 1116 w 1116"/>
              <a:gd name="T69" fmla="*/ 72 h 1109"/>
              <a:gd name="T70" fmla="*/ 1063 w 1116"/>
              <a:gd name="T71" fmla="*/ 71 h 1109"/>
              <a:gd name="T72" fmla="*/ 950 w 1116"/>
              <a:gd name="T73" fmla="*/ 66 h 1109"/>
              <a:gd name="T74" fmla="*/ 799 w 1116"/>
              <a:gd name="T75" fmla="*/ 56 h 1109"/>
              <a:gd name="T76" fmla="*/ 753 w 1116"/>
              <a:gd name="T77" fmla="*/ 54 h 1109"/>
              <a:gd name="T78" fmla="*/ 665 w 1116"/>
              <a:gd name="T79" fmla="*/ 48 h 1109"/>
              <a:gd name="T80" fmla="*/ 625 w 1116"/>
              <a:gd name="T81" fmla="*/ 45 h 1109"/>
              <a:gd name="T82" fmla="*/ 394 w 1116"/>
              <a:gd name="T83" fmla="*/ 25 h 1109"/>
              <a:gd name="T84" fmla="*/ 384 w 1116"/>
              <a:gd name="T85" fmla="*/ 23 h 1109"/>
              <a:gd name="T86" fmla="*/ 280 w 1116"/>
              <a:gd name="T87" fmla="*/ 15 h 1109"/>
              <a:gd name="T88" fmla="*/ 190 w 1116"/>
              <a:gd name="T89" fmla="*/ 7 h 1109"/>
              <a:gd name="T90" fmla="*/ 130 w 1116"/>
              <a:gd name="T91" fmla="*/ 0 h 1109"/>
              <a:gd name="T92" fmla="*/ 120 w 1116"/>
              <a:gd name="T93" fmla="*/ 97 h 1109"/>
              <a:gd name="T94" fmla="*/ 99 w 1116"/>
              <a:gd name="T95" fmla="*/ 283 h 1109"/>
              <a:gd name="T96" fmla="*/ 85 w 1116"/>
              <a:gd name="T97" fmla="*/ 394 h 1109"/>
              <a:gd name="T98" fmla="*/ 81 w 1116"/>
              <a:gd name="T99" fmla="*/ 432 h 1109"/>
              <a:gd name="T100" fmla="*/ 71 w 1116"/>
              <a:gd name="T101" fmla="*/ 508 h 1109"/>
              <a:gd name="T102" fmla="*/ 56 w 1116"/>
              <a:gd name="T103" fmla="*/ 623 h 1109"/>
              <a:gd name="T104" fmla="*/ 56 w 1116"/>
              <a:gd name="T105" fmla="*/ 628 h 1109"/>
              <a:gd name="T106" fmla="*/ 42 w 1116"/>
              <a:gd name="T107" fmla="*/ 744 h 1109"/>
              <a:gd name="T108" fmla="*/ 34 w 1116"/>
              <a:gd name="T109" fmla="*/ 815 h 1109"/>
              <a:gd name="T110" fmla="*/ 27 w 1116"/>
              <a:gd name="T111" fmla="*/ 869 h 1109"/>
              <a:gd name="T112" fmla="*/ 5 w 1116"/>
              <a:gd name="T113" fmla="*/ 1054 h 1109"/>
              <a:gd name="T114" fmla="*/ 0 w 1116"/>
              <a:gd name="T115" fmla="*/ 1093 h 1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6"/>
              <a:gd name="T175" fmla="*/ 0 h 1109"/>
              <a:gd name="T176" fmla="*/ 1116 w 1116"/>
              <a:gd name="T177" fmla="*/ 1109 h 1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noFill/>
          <a:ln w="9525">
            <a:noFill/>
            <a:round/>
            <a:headEnd/>
            <a:tailEnd/>
          </a:ln>
        </p:spPr>
        <p:txBody>
          <a:bodyPr/>
          <a:lstStyle/>
          <a:p>
            <a:endParaRPr lang="en-US">
              <a:latin typeface="Calibri" pitchFamily="34" charset="0"/>
            </a:endParaRPr>
          </a:p>
        </p:txBody>
      </p:sp>
      <p:sp>
        <p:nvSpPr>
          <p:cNvPr id="37095" name="Rectangle 138"/>
          <p:cNvSpPr>
            <a:spLocks noChangeArrowheads="1"/>
          </p:cNvSpPr>
          <p:nvPr/>
        </p:nvSpPr>
        <p:spPr bwMode="auto">
          <a:xfrm>
            <a:off x="2416175" y="3268663"/>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NV</a:t>
            </a:r>
            <a:endParaRPr lang="en-US"/>
          </a:p>
        </p:txBody>
      </p:sp>
      <p:sp>
        <p:nvSpPr>
          <p:cNvPr id="37096" name="Rectangle 139"/>
          <p:cNvSpPr>
            <a:spLocks noChangeArrowheads="1"/>
          </p:cNvSpPr>
          <p:nvPr/>
        </p:nvSpPr>
        <p:spPr bwMode="auto">
          <a:xfrm>
            <a:off x="2881313" y="4029075"/>
            <a:ext cx="14446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AZ</a:t>
            </a:r>
            <a:endParaRPr lang="en-US"/>
          </a:p>
        </p:txBody>
      </p:sp>
      <p:sp>
        <p:nvSpPr>
          <p:cNvPr id="37097" name="Rectangle 140"/>
          <p:cNvSpPr>
            <a:spLocks noChangeArrowheads="1"/>
          </p:cNvSpPr>
          <p:nvPr/>
        </p:nvSpPr>
        <p:spPr bwMode="auto">
          <a:xfrm>
            <a:off x="3598863" y="4092575"/>
            <a:ext cx="1682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NM</a:t>
            </a:r>
            <a:endParaRPr lang="en-US"/>
          </a:p>
        </p:txBody>
      </p:sp>
      <p:sp>
        <p:nvSpPr>
          <p:cNvPr id="37098" name="Rectangle 141"/>
          <p:cNvSpPr>
            <a:spLocks noChangeArrowheads="1"/>
          </p:cNvSpPr>
          <p:nvPr/>
        </p:nvSpPr>
        <p:spPr bwMode="auto">
          <a:xfrm>
            <a:off x="3722688" y="3495675"/>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CO</a:t>
            </a:r>
            <a:endParaRPr lang="en-US"/>
          </a:p>
        </p:txBody>
      </p:sp>
      <p:sp>
        <p:nvSpPr>
          <p:cNvPr id="37099" name="Rectangle 142"/>
          <p:cNvSpPr>
            <a:spLocks noChangeArrowheads="1"/>
          </p:cNvSpPr>
          <p:nvPr/>
        </p:nvSpPr>
        <p:spPr bwMode="auto">
          <a:xfrm>
            <a:off x="2994025" y="3384550"/>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UT</a:t>
            </a:r>
            <a:endParaRPr lang="en-US"/>
          </a:p>
        </p:txBody>
      </p:sp>
      <p:sp>
        <p:nvSpPr>
          <p:cNvPr id="37100" name="Rectangle 143"/>
          <p:cNvSpPr>
            <a:spLocks noChangeArrowheads="1"/>
          </p:cNvSpPr>
          <p:nvPr/>
        </p:nvSpPr>
        <p:spPr bwMode="auto">
          <a:xfrm>
            <a:off x="3557588" y="2851150"/>
            <a:ext cx="1762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WY</a:t>
            </a:r>
            <a:endParaRPr lang="en-US"/>
          </a:p>
        </p:txBody>
      </p:sp>
      <p:sp>
        <p:nvSpPr>
          <p:cNvPr id="37101" name="Rectangle 144"/>
          <p:cNvSpPr>
            <a:spLocks noChangeArrowheads="1"/>
          </p:cNvSpPr>
          <p:nvPr/>
        </p:nvSpPr>
        <p:spPr bwMode="auto">
          <a:xfrm>
            <a:off x="3462338" y="221932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MT</a:t>
            </a:r>
            <a:endParaRPr lang="en-US"/>
          </a:p>
        </p:txBody>
      </p:sp>
      <p:sp>
        <p:nvSpPr>
          <p:cNvPr id="37102" name="Rectangle 145"/>
          <p:cNvSpPr>
            <a:spLocks noChangeArrowheads="1"/>
          </p:cNvSpPr>
          <p:nvPr/>
        </p:nvSpPr>
        <p:spPr bwMode="auto">
          <a:xfrm>
            <a:off x="2800350" y="2652713"/>
            <a:ext cx="1095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ID</a:t>
            </a:r>
            <a:endParaRPr lang="en-US"/>
          </a:p>
        </p:txBody>
      </p:sp>
      <p:sp>
        <p:nvSpPr>
          <p:cNvPr id="37103" name="Rectangle 146"/>
          <p:cNvSpPr>
            <a:spLocks noChangeArrowheads="1"/>
          </p:cNvSpPr>
          <p:nvPr/>
        </p:nvSpPr>
        <p:spPr bwMode="auto">
          <a:xfrm>
            <a:off x="2109788" y="2478088"/>
            <a:ext cx="161925"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OR</a:t>
            </a:r>
            <a:endParaRPr lang="en-US"/>
          </a:p>
        </p:txBody>
      </p:sp>
      <p:sp>
        <p:nvSpPr>
          <p:cNvPr id="37104" name="Rectangle 147"/>
          <p:cNvSpPr>
            <a:spLocks noChangeArrowheads="1"/>
          </p:cNvSpPr>
          <p:nvPr/>
        </p:nvSpPr>
        <p:spPr bwMode="auto">
          <a:xfrm>
            <a:off x="2238375" y="1966913"/>
            <a:ext cx="1825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WA</a:t>
            </a:r>
            <a:endParaRPr lang="en-US"/>
          </a:p>
        </p:txBody>
      </p:sp>
      <p:sp>
        <p:nvSpPr>
          <p:cNvPr id="37105" name="Rectangle 148"/>
          <p:cNvSpPr>
            <a:spLocks noChangeArrowheads="1"/>
          </p:cNvSpPr>
          <p:nvPr/>
        </p:nvSpPr>
        <p:spPr bwMode="auto">
          <a:xfrm>
            <a:off x="1924050" y="35464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CA</a:t>
            </a:r>
            <a:endParaRPr lang="en-US"/>
          </a:p>
        </p:txBody>
      </p:sp>
      <p:sp>
        <p:nvSpPr>
          <p:cNvPr id="37106" name="Rectangle 149"/>
          <p:cNvSpPr>
            <a:spLocks noChangeArrowheads="1"/>
          </p:cNvSpPr>
          <p:nvPr/>
        </p:nvSpPr>
        <p:spPr bwMode="auto">
          <a:xfrm>
            <a:off x="4524375" y="4718050"/>
            <a:ext cx="1381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TX</a:t>
            </a:r>
            <a:endParaRPr lang="en-US"/>
          </a:p>
        </p:txBody>
      </p:sp>
      <p:sp>
        <p:nvSpPr>
          <p:cNvPr id="37107" name="Rectangle 150"/>
          <p:cNvSpPr>
            <a:spLocks noChangeArrowheads="1"/>
          </p:cNvSpPr>
          <p:nvPr/>
        </p:nvSpPr>
        <p:spPr bwMode="auto">
          <a:xfrm>
            <a:off x="4743450" y="4022725"/>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OK</a:t>
            </a:r>
            <a:endParaRPr lang="en-US"/>
          </a:p>
        </p:txBody>
      </p:sp>
      <p:sp>
        <p:nvSpPr>
          <p:cNvPr id="37108" name="Rectangle 151"/>
          <p:cNvSpPr>
            <a:spLocks noChangeArrowheads="1"/>
          </p:cNvSpPr>
          <p:nvPr/>
        </p:nvSpPr>
        <p:spPr bwMode="auto">
          <a:xfrm>
            <a:off x="4584700" y="3565525"/>
            <a:ext cx="1492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KS</a:t>
            </a:r>
            <a:endParaRPr lang="en-US"/>
          </a:p>
        </p:txBody>
      </p:sp>
      <p:sp>
        <p:nvSpPr>
          <p:cNvPr id="37109" name="Rectangle 152"/>
          <p:cNvSpPr>
            <a:spLocks noChangeArrowheads="1"/>
          </p:cNvSpPr>
          <p:nvPr/>
        </p:nvSpPr>
        <p:spPr bwMode="auto">
          <a:xfrm>
            <a:off x="4411663" y="3149600"/>
            <a:ext cx="15081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NE</a:t>
            </a:r>
            <a:endParaRPr lang="en-US"/>
          </a:p>
        </p:txBody>
      </p:sp>
      <p:sp>
        <p:nvSpPr>
          <p:cNvPr id="37110" name="Rectangle 153"/>
          <p:cNvSpPr>
            <a:spLocks noChangeArrowheads="1"/>
          </p:cNvSpPr>
          <p:nvPr/>
        </p:nvSpPr>
        <p:spPr bwMode="auto">
          <a:xfrm>
            <a:off x="4348163" y="268287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SD</a:t>
            </a:r>
            <a:endParaRPr lang="en-US"/>
          </a:p>
        </p:txBody>
      </p:sp>
      <p:sp>
        <p:nvSpPr>
          <p:cNvPr id="37111" name="Rectangle 154"/>
          <p:cNvSpPr>
            <a:spLocks noChangeArrowheads="1"/>
          </p:cNvSpPr>
          <p:nvPr/>
        </p:nvSpPr>
        <p:spPr bwMode="auto">
          <a:xfrm>
            <a:off x="4341813" y="22050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ND</a:t>
            </a:r>
            <a:endParaRPr lang="en-US"/>
          </a:p>
        </p:txBody>
      </p:sp>
      <p:sp>
        <p:nvSpPr>
          <p:cNvPr id="37112" name="Rectangle 155"/>
          <p:cNvSpPr>
            <a:spLocks noChangeArrowheads="1"/>
          </p:cNvSpPr>
          <p:nvPr/>
        </p:nvSpPr>
        <p:spPr bwMode="auto">
          <a:xfrm>
            <a:off x="4987925" y="2424113"/>
            <a:ext cx="1698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MN</a:t>
            </a:r>
            <a:endParaRPr lang="en-US"/>
          </a:p>
        </p:txBody>
      </p:sp>
      <p:sp>
        <p:nvSpPr>
          <p:cNvPr id="37113" name="Rectangle 156"/>
          <p:cNvSpPr>
            <a:spLocks noChangeArrowheads="1"/>
          </p:cNvSpPr>
          <p:nvPr/>
        </p:nvSpPr>
        <p:spPr bwMode="auto">
          <a:xfrm>
            <a:off x="5137150" y="3022600"/>
            <a:ext cx="109538"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IA</a:t>
            </a:r>
            <a:endParaRPr lang="en-US"/>
          </a:p>
        </p:txBody>
      </p:sp>
      <p:sp>
        <p:nvSpPr>
          <p:cNvPr id="37114" name="Rectangle 157"/>
          <p:cNvSpPr>
            <a:spLocks noChangeArrowheads="1"/>
          </p:cNvSpPr>
          <p:nvPr/>
        </p:nvSpPr>
        <p:spPr bwMode="auto">
          <a:xfrm>
            <a:off x="5286375" y="3606800"/>
            <a:ext cx="1746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MO</a:t>
            </a:r>
            <a:endParaRPr lang="en-US"/>
          </a:p>
        </p:txBody>
      </p:sp>
      <p:sp>
        <p:nvSpPr>
          <p:cNvPr id="37115" name="Rectangle 158"/>
          <p:cNvSpPr>
            <a:spLocks noChangeArrowheads="1"/>
          </p:cNvSpPr>
          <p:nvPr/>
        </p:nvSpPr>
        <p:spPr bwMode="auto">
          <a:xfrm>
            <a:off x="5299075" y="4102100"/>
            <a:ext cx="1571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AR</a:t>
            </a:r>
            <a:endParaRPr lang="en-US"/>
          </a:p>
        </p:txBody>
      </p:sp>
      <p:sp>
        <p:nvSpPr>
          <p:cNvPr id="37116" name="Rectangle 159"/>
          <p:cNvSpPr>
            <a:spLocks noChangeArrowheads="1"/>
          </p:cNvSpPr>
          <p:nvPr/>
        </p:nvSpPr>
        <p:spPr bwMode="auto">
          <a:xfrm>
            <a:off x="5308600" y="4638675"/>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LA</a:t>
            </a:r>
            <a:endParaRPr lang="en-US"/>
          </a:p>
        </p:txBody>
      </p:sp>
      <p:sp>
        <p:nvSpPr>
          <p:cNvPr id="37117" name="Rectangle 160"/>
          <p:cNvSpPr>
            <a:spLocks noChangeArrowheads="1"/>
          </p:cNvSpPr>
          <p:nvPr/>
        </p:nvSpPr>
        <p:spPr bwMode="auto">
          <a:xfrm>
            <a:off x="6083300" y="4349750"/>
            <a:ext cx="146050" cy="138113"/>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AL</a:t>
            </a:r>
            <a:endParaRPr lang="en-US"/>
          </a:p>
        </p:txBody>
      </p:sp>
      <p:sp>
        <p:nvSpPr>
          <p:cNvPr id="37118" name="Rectangle 161"/>
          <p:cNvSpPr>
            <a:spLocks noChangeArrowheads="1"/>
          </p:cNvSpPr>
          <p:nvPr/>
        </p:nvSpPr>
        <p:spPr bwMode="auto">
          <a:xfrm>
            <a:off x="6507163" y="4330700"/>
            <a:ext cx="1619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GA</a:t>
            </a:r>
            <a:endParaRPr lang="en-US"/>
          </a:p>
        </p:txBody>
      </p:sp>
      <p:sp>
        <p:nvSpPr>
          <p:cNvPr id="37119" name="Rectangle 162"/>
          <p:cNvSpPr>
            <a:spLocks noChangeArrowheads="1"/>
          </p:cNvSpPr>
          <p:nvPr/>
        </p:nvSpPr>
        <p:spPr bwMode="auto">
          <a:xfrm>
            <a:off x="6786563" y="411162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SC</a:t>
            </a:r>
            <a:endParaRPr lang="en-US"/>
          </a:p>
        </p:txBody>
      </p:sp>
      <p:sp>
        <p:nvSpPr>
          <p:cNvPr id="37120" name="Rectangle 163"/>
          <p:cNvSpPr>
            <a:spLocks noChangeArrowheads="1"/>
          </p:cNvSpPr>
          <p:nvPr/>
        </p:nvSpPr>
        <p:spPr bwMode="auto">
          <a:xfrm>
            <a:off x="6975475" y="3821113"/>
            <a:ext cx="1571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NC</a:t>
            </a:r>
            <a:endParaRPr lang="en-US"/>
          </a:p>
        </p:txBody>
      </p:sp>
      <p:sp>
        <p:nvSpPr>
          <p:cNvPr id="37121" name="Rectangle 164"/>
          <p:cNvSpPr>
            <a:spLocks noChangeArrowheads="1"/>
          </p:cNvSpPr>
          <p:nvPr/>
        </p:nvSpPr>
        <p:spPr bwMode="auto">
          <a:xfrm>
            <a:off x="6051550" y="3932238"/>
            <a:ext cx="1444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TN</a:t>
            </a:r>
            <a:endParaRPr lang="en-US"/>
          </a:p>
        </p:txBody>
      </p:sp>
      <p:sp>
        <p:nvSpPr>
          <p:cNvPr id="37122" name="Rectangle 165"/>
          <p:cNvSpPr>
            <a:spLocks noChangeArrowheads="1"/>
          </p:cNvSpPr>
          <p:nvPr/>
        </p:nvSpPr>
        <p:spPr bwMode="auto">
          <a:xfrm>
            <a:off x="6196013" y="3654425"/>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KY</a:t>
            </a:r>
            <a:endParaRPr lang="en-US"/>
          </a:p>
        </p:txBody>
      </p:sp>
      <p:sp>
        <p:nvSpPr>
          <p:cNvPr id="37123" name="Rectangle 166"/>
          <p:cNvSpPr>
            <a:spLocks noChangeArrowheads="1"/>
          </p:cNvSpPr>
          <p:nvPr/>
        </p:nvSpPr>
        <p:spPr bwMode="auto">
          <a:xfrm>
            <a:off x="5689600" y="3317875"/>
            <a:ext cx="968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IL</a:t>
            </a:r>
            <a:endParaRPr lang="en-US"/>
          </a:p>
        </p:txBody>
      </p:sp>
      <p:sp>
        <p:nvSpPr>
          <p:cNvPr id="37124" name="Rectangle 167"/>
          <p:cNvSpPr>
            <a:spLocks noChangeArrowheads="1"/>
          </p:cNvSpPr>
          <p:nvPr/>
        </p:nvSpPr>
        <p:spPr bwMode="auto">
          <a:xfrm>
            <a:off x="5534025" y="2643188"/>
            <a:ext cx="1333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WI</a:t>
            </a:r>
            <a:endParaRPr lang="en-US"/>
          </a:p>
        </p:txBody>
      </p:sp>
      <p:sp>
        <p:nvSpPr>
          <p:cNvPr id="37125" name="Rectangle 168"/>
          <p:cNvSpPr>
            <a:spLocks noChangeArrowheads="1"/>
          </p:cNvSpPr>
          <p:nvPr/>
        </p:nvSpPr>
        <p:spPr bwMode="auto">
          <a:xfrm>
            <a:off x="6142038" y="2774950"/>
            <a:ext cx="1206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MI</a:t>
            </a:r>
            <a:endParaRPr lang="en-US"/>
          </a:p>
        </p:txBody>
      </p:sp>
      <p:sp>
        <p:nvSpPr>
          <p:cNvPr id="37126" name="Rectangle 169"/>
          <p:cNvSpPr>
            <a:spLocks noChangeArrowheads="1"/>
          </p:cNvSpPr>
          <p:nvPr/>
        </p:nvSpPr>
        <p:spPr bwMode="auto">
          <a:xfrm>
            <a:off x="6040438" y="3228975"/>
            <a:ext cx="107950"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IN</a:t>
            </a:r>
            <a:endParaRPr lang="en-US"/>
          </a:p>
        </p:txBody>
      </p:sp>
      <p:sp>
        <p:nvSpPr>
          <p:cNvPr id="37127" name="Rectangle 170"/>
          <p:cNvSpPr>
            <a:spLocks noChangeArrowheads="1"/>
          </p:cNvSpPr>
          <p:nvPr/>
        </p:nvSpPr>
        <p:spPr bwMode="auto">
          <a:xfrm>
            <a:off x="6421438" y="3189288"/>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OH</a:t>
            </a:r>
            <a:endParaRPr lang="en-US"/>
          </a:p>
        </p:txBody>
      </p:sp>
      <p:sp>
        <p:nvSpPr>
          <p:cNvPr id="37128" name="Rectangle 171"/>
          <p:cNvSpPr>
            <a:spLocks noChangeArrowheads="1"/>
          </p:cNvSpPr>
          <p:nvPr/>
        </p:nvSpPr>
        <p:spPr bwMode="auto">
          <a:xfrm>
            <a:off x="6956425" y="2989263"/>
            <a:ext cx="150813" cy="138112"/>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PA</a:t>
            </a:r>
            <a:endParaRPr lang="en-US"/>
          </a:p>
        </p:txBody>
      </p:sp>
      <p:sp>
        <p:nvSpPr>
          <p:cNvPr id="37129" name="Rectangle 172"/>
          <p:cNvSpPr>
            <a:spLocks noChangeArrowheads="1"/>
          </p:cNvSpPr>
          <p:nvPr/>
        </p:nvSpPr>
        <p:spPr bwMode="auto">
          <a:xfrm>
            <a:off x="7159625" y="2667000"/>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NY</a:t>
            </a:r>
            <a:endParaRPr lang="en-US"/>
          </a:p>
        </p:txBody>
      </p:sp>
      <p:sp>
        <p:nvSpPr>
          <p:cNvPr id="37130" name="Rectangle 173"/>
          <p:cNvSpPr>
            <a:spLocks noChangeArrowheads="1"/>
          </p:cNvSpPr>
          <p:nvPr/>
        </p:nvSpPr>
        <p:spPr bwMode="auto">
          <a:xfrm>
            <a:off x="6864350" y="4965700"/>
            <a:ext cx="1317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FL</a:t>
            </a:r>
            <a:endParaRPr lang="en-US"/>
          </a:p>
        </p:txBody>
      </p:sp>
      <p:sp>
        <p:nvSpPr>
          <p:cNvPr id="37131" name="Rectangle 174"/>
          <p:cNvSpPr>
            <a:spLocks noChangeArrowheads="1"/>
          </p:cNvSpPr>
          <p:nvPr/>
        </p:nvSpPr>
        <p:spPr bwMode="auto">
          <a:xfrm>
            <a:off x="7731125" y="2087563"/>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ME</a:t>
            </a:r>
            <a:endParaRPr lang="en-US"/>
          </a:p>
        </p:txBody>
      </p:sp>
      <p:sp>
        <p:nvSpPr>
          <p:cNvPr id="37132" name="Rectangle 175"/>
          <p:cNvSpPr>
            <a:spLocks noChangeArrowheads="1"/>
          </p:cNvSpPr>
          <p:nvPr/>
        </p:nvSpPr>
        <p:spPr bwMode="auto">
          <a:xfrm>
            <a:off x="7088188" y="2022475"/>
            <a:ext cx="1397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VT</a:t>
            </a:r>
            <a:endParaRPr lang="en-US"/>
          </a:p>
        </p:txBody>
      </p:sp>
      <p:sp>
        <p:nvSpPr>
          <p:cNvPr id="37133" name="Rectangle 176"/>
          <p:cNvSpPr>
            <a:spLocks noChangeArrowheads="1"/>
          </p:cNvSpPr>
          <p:nvPr/>
        </p:nvSpPr>
        <p:spPr bwMode="auto">
          <a:xfrm>
            <a:off x="6613525" y="3408363"/>
            <a:ext cx="1762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WV</a:t>
            </a:r>
            <a:endParaRPr lang="en-US"/>
          </a:p>
        </p:txBody>
      </p:sp>
      <p:sp>
        <p:nvSpPr>
          <p:cNvPr id="37134" name="Rectangle 177"/>
          <p:cNvSpPr>
            <a:spLocks noChangeArrowheads="1"/>
          </p:cNvSpPr>
          <p:nvPr/>
        </p:nvSpPr>
        <p:spPr bwMode="auto">
          <a:xfrm>
            <a:off x="7008813" y="3517900"/>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VA</a:t>
            </a:r>
            <a:endParaRPr lang="en-US"/>
          </a:p>
        </p:txBody>
      </p:sp>
      <p:sp>
        <p:nvSpPr>
          <p:cNvPr id="37135" name="Rectangle 178"/>
          <p:cNvSpPr>
            <a:spLocks noChangeArrowheads="1"/>
          </p:cNvSpPr>
          <p:nvPr/>
        </p:nvSpPr>
        <p:spPr bwMode="auto">
          <a:xfrm>
            <a:off x="7740650" y="3543300"/>
            <a:ext cx="1698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MD</a:t>
            </a:r>
            <a:endParaRPr lang="en-US"/>
          </a:p>
        </p:txBody>
      </p:sp>
      <p:sp>
        <p:nvSpPr>
          <p:cNvPr id="37136" name="Rectangle 179"/>
          <p:cNvSpPr>
            <a:spLocks noChangeArrowheads="1"/>
          </p:cNvSpPr>
          <p:nvPr/>
        </p:nvSpPr>
        <p:spPr bwMode="auto">
          <a:xfrm>
            <a:off x="7870825" y="3395663"/>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DE</a:t>
            </a:r>
            <a:endParaRPr lang="en-US"/>
          </a:p>
        </p:txBody>
      </p:sp>
      <p:sp>
        <p:nvSpPr>
          <p:cNvPr id="37137" name="Rectangle 180"/>
          <p:cNvSpPr>
            <a:spLocks noChangeArrowheads="1"/>
          </p:cNvSpPr>
          <p:nvPr/>
        </p:nvSpPr>
        <p:spPr bwMode="auto">
          <a:xfrm>
            <a:off x="7986713" y="3219450"/>
            <a:ext cx="1381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NJ</a:t>
            </a:r>
            <a:endParaRPr lang="en-US"/>
          </a:p>
        </p:txBody>
      </p:sp>
      <p:sp>
        <p:nvSpPr>
          <p:cNvPr id="37138" name="Rectangle 181"/>
          <p:cNvSpPr>
            <a:spLocks noChangeArrowheads="1"/>
          </p:cNvSpPr>
          <p:nvPr/>
        </p:nvSpPr>
        <p:spPr bwMode="auto">
          <a:xfrm>
            <a:off x="8086725" y="3065463"/>
            <a:ext cx="144463"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CT</a:t>
            </a:r>
            <a:endParaRPr lang="en-US"/>
          </a:p>
        </p:txBody>
      </p:sp>
      <p:sp>
        <p:nvSpPr>
          <p:cNvPr id="37139" name="Rectangle 182"/>
          <p:cNvSpPr>
            <a:spLocks noChangeArrowheads="1"/>
          </p:cNvSpPr>
          <p:nvPr/>
        </p:nvSpPr>
        <p:spPr bwMode="auto">
          <a:xfrm>
            <a:off x="5683250" y="4446588"/>
            <a:ext cx="1651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MS</a:t>
            </a:r>
            <a:endParaRPr lang="en-US"/>
          </a:p>
        </p:txBody>
      </p:sp>
      <p:sp>
        <p:nvSpPr>
          <p:cNvPr id="37140" name="Rectangle 183"/>
          <p:cNvSpPr>
            <a:spLocks noChangeArrowheads="1"/>
          </p:cNvSpPr>
          <p:nvPr/>
        </p:nvSpPr>
        <p:spPr bwMode="auto">
          <a:xfrm>
            <a:off x="7373938" y="19256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NH</a:t>
            </a:r>
            <a:endParaRPr lang="en-US"/>
          </a:p>
        </p:txBody>
      </p:sp>
      <p:sp>
        <p:nvSpPr>
          <p:cNvPr id="37141" name="Line 184"/>
          <p:cNvSpPr>
            <a:spLocks noChangeShapeType="1"/>
          </p:cNvSpPr>
          <p:nvPr/>
        </p:nvSpPr>
        <p:spPr bwMode="auto">
          <a:xfrm flipH="1" flipV="1">
            <a:off x="7404100" y="2049463"/>
            <a:ext cx="200025" cy="323850"/>
          </a:xfrm>
          <a:prstGeom prst="line">
            <a:avLst/>
          </a:prstGeom>
          <a:noFill/>
          <a:ln w="7938">
            <a:solidFill>
              <a:srgbClr val="000000"/>
            </a:solidFill>
            <a:round/>
            <a:headEnd/>
            <a:tailEnd/>
          </a:ln>
        </p:spPr>
        <p:txBody>
          <a:bodyPr/>
          <a:lstStyle/>
          <a:p>
            <a:endParaRPr lang="en-US"/>
          </a:p>
        </p:txBody>
      </p:sp>
      <p:sp>
        <p:nvSpPr>
          <p:cNvPr id="37142" name="Rectangle 185"/>
          <p:cNvSpPr>
            <a:spLocks noChangeArrowheads="1"/>
          </p:cNvSpPr>
          <p:nvPr/>
        </p:nvSpPr>
        <p:spPr bwMode="auto">
          <a:xfrm>
            <a:off x="8069263" y="2900363"/>
            <a:ext cx="1079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RI</a:t>
            </a:r>
            <a:endParaRPr lang="en-US"/>
          </a:p>
        </p:txBody>
      </p:sp>
      <p:sp>
        <p:nvSpPr>
          <p:cNvPr id="37143" name="Line 186"/>
          <p:cNvSpPr>
            <a:spLocks noChangeShapeType="1"/>
          </p:cNvSpPr>
          <p:nvPr/>
        </p:nvSpPr>
        <p:spPr bwMode="auto">
          <a:xfrm>
            <a:off x="7570788" y="2825750"/>
            <a:ext cx="398462" cy="258763"/>
          </a:xfrm>
          <a:prstGeom prst="line">
            <a:avLst/>
          </a:prstGeom>
          <a:noFill/>
          <a:ln w="7938">
            <a:solidFill>
              <a:srgbClr val="000000"/>
            </a:solidFill>
            <a:round/>
            <a:headEnd/>
            <a:tailEnd/>
          </a:ln>
        </p:spPr>
        <p:txBody>
          <a:bodyPr/>
          <a:lstStyle/>
          <a:p>
            <a:endParaRPr lang="en-US"/>
          </a:p>
        </p:txBody>
      </p:sp>
      <p:sp>
        <p:nvSpPr>
          <p:cNvPr id="37144" name="Line 187"/>
          <p:cNvSpPr>
            <a:spLocks noChangeShapeType="1"/>
          </p:cNvSpPr>
          <p:nvPr/>
        </p:nvSpPr>
        <p:spPr bwMode="auto">
          <a:xfrm>
            <a:off x="7751763" y="2733675"/>
            <a:ext cx="398462" cy="26988"/>
          </a:xfrm>
          <a:prstGeom prst="line">
            <a:avLst/>
          </a:prstGeom>
          <a:noFill/>
          <a:ln w="8001">
            <a:solidFill>
              <a:srgbClr val="000000"/>
            </a:solidFill>
            <a:round/>
            <a:headEnd/>
            <a:tailEnd/>
          </a:ln>
        </p:spPr>
        <p:txBody>
          <a:bodyPr/>
          <a:lstStyle/>
          <a:p>
            <a:endParaRPr lang="en-US"/>
          </a:p>
        </p:txBody>
      </p:sp>
      <p:sp>
        <p:nvSpPr>
          <p:cNvPr id="37145" name="Rectangle 188"/>
          <p:cNvSpPr>
            <a:spLocks noChangeArrowheads="1"/>
          </p:cNvSpPr>
          <p:nvPr/>
        </p:nvSpPr>
        <p:spPr bwMode="auto">
          <a:xfrm>
            <a:off x="7646988" y="372427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DC</a:t>
            </a:r>
            <a:endParaRPr lang="en-US"/>
          </a:p>
        </p:txBody>
      </p:sp>
      <p:sp>
        <p:nvSpPr>
          <p:cNvPr id="37146" name="Line 189"/>
          <p:cNvSpPr>
            <a:spLocks noChangeShapeType="1"/>
          </p:cNvSpPr>
          <p:nvPr/>
        </p:nvSpPr>
        <p:spPr bwMode="auto">
          <a:xfrm>
            <a:off x="7162800" y="3429000"/>
            <a:ext cx="476250" cy="331788"/>
          </a:xfrm>
          <a:prstGeom prst="line">
            <a:avLst/>
          </a:prstGeom>
          <a:noFill/>
          <a:ln w="8001">
            <a:solidFill>
              <a:srgbClr val="000000"/>
            </a:solidFill>
            <a:round/>
            <a:headEnd/>
            <a:tailEnd/>
          </a:ln>
        </p:spPr>
        <p:txBody>
          <a:bodyPr/>
          <a:lstStyle/>
          <a:p>
            <a:endParaRPr lang="en-US"/>
          </a:p>
        </p:txBody>
      </p:sp>
      <p:sp>
        <p:nvSpPr>
          <p:cNvPr id="37147" name="Rectangle 190"/>
          <p:cNvSpPr>
            <a:spLocks noChangeArrowheads="1"/>
          </p:cNvSpPr>
          <p:nvPr/>
        </p:nvSpPr>
        <p:spPr bwMode="auto">
          <a:xfrm>
            <a:off x="8135938" y="2724150"/>
            <a:ext cx="1698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MA</a:t>
            </a:r>
            <a:endParaRPr lang="en-US"/>
          </a:p>
        </p:txBody>
      </p:sp>
      <p:sp>
        <p:nvSpPr>
          <p:cNvPr id="37148" name="Freeform 191"/>
          <p:cNvSpPr>
            <a:spLocks/>
          </p:cNvSpPr>
          <p:nvPr/>
        </p:nvSpPr>
        <p:spPr bwMode="auto">
          <a:xfrm>
            <a:off x="6824663" y="3160713"/>
            <a:ext cx="579437" cy="304800"/>
          </a:xfrm>
          <a:custGeom>
            <a:avLst/>
            <a:gdLst>
              <a:gd name="T0" fmla="*/ 197 w 768"/>
              <a:gd name="T1" fmla="*/ 81 h 384"/>
              <a:gd name="T2" fmla="*/ 317 w 768"/>
              <a:gd name="T3" fmla="*/ 57 h 384"/>
              <a:gd name="T4" fmla="*/ 345 w 768"/>
              <a:gd name="T5" fmla="*/ 52 h 384"/>
              <a:gd name="T6" fmla="*/ 396 w 768"/>
              <a:gd name="T7" fmla="*/ 41 h 384"/>
              <a:gd name="T8" fmla="*/ 430 w 768"/>
              <a:gd name="T9" fmla="*/ 32 h 384"/>
              <a:gd name="T10" fmla="*/ 465 w 768"/>
              <a:gd name="T11" fmla="*/ 26 h 384"/>
              <a:gd name="T12" fmla="*/ 518 w 768"/>
              <a:gd name="T13" fmla="*/ 14 h 384"/>
              <a:gd name="T14" fmla="*/ 576 w 768"/>
              <a:gd name="T15" fmla="*/ 1 h 384"/>
              <a:gd name="T16" fmla="*/ 592 w 768"/>
              <a:gd name="T17" fmla="*/ 13 h 384"/>
              <a:gd name="T18" fmla="*/ 613 w 768"/>
              <a:gd name="T19" fmla="*/ 86 h 384"/>
              <a:gd name="T20" fmla="*/ 616 w 768"/>
              <a:gd name="T21" fmla="*/ 96 h 384"/>
              <a:gd name="T22" fmla="*/ 621 w 768"/>
              <a:gd name="T23" fmla="*/ 116 h 384"/>
              <a:gd name="T24" fmla="*/ 639 w 768"/>
              <a:gd name="T25" fmla="*/ 183 h 384"/>
              <a:gd name="T26" fmla="*/ 650 w 768"/>
              <a:gd name="T27" fmla="*/ 219 h 384"/>
              <a:gd name="T28" fmla="*/ 655 w 768"/>
              <a:gd name="T29" fmla="*/ 235 h 384"/>
              <a:gd name="T30" fmla="*/ 694 w 768"/>
              <a:gd name="T31" fmla="*/ 256 h 384"/>
              <a:gd name="T32" fmla="*/ 755 w 768"/>
              <a:gd name="T33" fmla="*/ 241 h 384"/>
              <a:gd name="T34" fmla="*/ 755 w 768"/>
              <a:gd name="T35" fmla="*/ 336 h 384"/>
              <a:gd name="T36" fmla="*/ 695 w 768"/>
              <a:gd name="T37" fmla="*/ 357 h 384"/>
              <a:gd name="T38" fmla="*/ 655 w 768"/>
              <a:gd name="T39" fmla="*/ 384 h 384"/>
              <a:gd name="T40" fmla="*/ 644 w 768"/>
              <a:gd name="T41" fmla="*/ 317 h 384"/>
              <a:gd name="T42" fmla="*/ 630 w 768"/>
              <a:gd name="T43" fmla="*/ 317 h 384"/>
              <a:gd name="T44" fmla="*/ 616 w 768"/>
              <a:gd name="T45" fmla="*/ 318 h 384"/>
              <a:gd name="T46" fmla="*/ 556 w 768"/>
              <a:gd name="T47" fmla="*/ 276 h 384"/>
              <a:gd name="T48" fmla="*/ 581 w 768"/>
              <a:gd name="T49" fmla="*/ 240 h 384"/>
              <a:gd name="T50" fmla="*/ 546 w 768"/>
              <a:gd name="T51" fmla="*/ 220 h 384"/>
              <a:gd name="T52" fmla="*/ 551 w 768"/>
              <a:gd name="T53" fmla="*/ 188 h 384"/>
              <a:gd name="T54" fmla="*/ 549 w 768"/>
              <a:gd name="T55" fmla="*/ 170 h 384"/>
              <a:gd name="T56" fmla="*/ 542 w 768"/>
              <a:gd name="T57" fmla="*/ 142 h 384"/>
              <a:gd name="T58" fmla="*/ 572 w 768"/>
              <a:gd name="T59" fmla="*/ 80 h 384"/>
              <a:gd name="T60" fmla="*/ 548 w 768"/>
              <a:gd name="T61" fmla="*/ 73 h 384"/>
              <a:gd name="T62" fmla="*/ 519 w 768"/>
              <a:gd name="T63" fmla="*/ 94 h 384"/>
              <a:gd name="T64" fmla="*/ 493 w 768"/>
              <a:gd name="T65" fmla="*/ 132 h 384"/>
              <a:gd name="T66" fmla="*/ 523 w 768"/>
              <a:gd name="T67" fmla="*/ 173 h 384"/>
              <a:gd name="T68" fmla="*/ 530 w 768"/>
              <a:gd name="T69" fmla="*/ 281 h 384"/>
              <a:gd name="T70" fmla="*/ 560 w 768"/>
              <a:gd name="T71" fmla="*/ 318 h 384"/>
              <a:gd name="T72" fmla="*/ 581 w 768"/>
              <a:gd name="T73" fmla="*/ 372 h 384"/>
              <a:gd name="T74" fmla="*/ 523 w 768"/>
              <a:gd name="T75" fmla="*/ 343 h 384"/>
              <a:gd name="T76" fmla="*/ 481 w 768"/>
              <a:gd name="T77" fmla="*/ 341 h 384"/>
              <a:gd name="T78" fmla="*/ 433 w 768"/>
              <a:gd name="T79" fmla="*/ 321 h 384"/>
              <a:gd name="T80" fmla="*/ 409 w 768"/>
              <a:gd name="T81" fmla="*/ 300 h 384"/>
              <a:gd name="T82" fmla="*/ 421 w 768"/>
              <a:gd name="T83" fmla="*/ 264 h 384"/>
              <a:gd name="T84" fmla="*/ 431 w 768"/>
              <a:gd name="T85" fmla="*/ 241 h 384"/>
              <a:gd name="T86" fmla="*/ 447 w 768"/>
              <a:gd name="T87" fmla="*/ 210 h 384"/>
              <a:gd name="T88" fmla="*/ 416 w 768"/>
              <a:gd name="T89" fmla="*/ 206 h 384"/>
              <a:gd name="T90" fmla="*/ 389 w 768"/>
              <a:gd name="T91" fmla="*/ 201 h 384"/>
              <a:gd name="T92" fmla="*/ 365 w 768"/>
              <a:gd name="T93" fmla="*/ 192 h 384"/>
              <a:gd name="T94" fmla="*/ 338 w 768"/>
              <a:gd name="T95" fmla="*/ 157 h 384"/>
              <a:gd name="T96" fmla="*/ 299 w 768"/>
              <a:gd name="T97" fmla="*/ 148 h 384"/>
              <a:gd name="T98" fmla="*/ 273 w 768"/>
              <a:gd name="T99" fmla="*/ 116 h 384"/>
              <a:gd name="T100" fmla="*/ 236 w 768"/>
              <a:gd name="T101" fmla="*/ 94 h 384"/>
              <a:gd name="T102" fmla="*/ 185 w 768"/>
              <a:gd name="T103" fmla="*/ 101 h 384"/>
              <a:gd name="T104" fmla="*/ 171 w 768"/>
              <a:gd name="T105" fmla="*/ 132 h 384"/>
              <a:gd name="T106" fmla="*/ 139 w 768"/>
              <a:gd name="T107" fmla="*/ 134 h 384"/>
              <a:gd name="T108" fmla="*/ 74 w 768"/>
              <a:gd name="T109" fmla="*/ 157 h 384"/>
              <a:gd name="T110" fmla="*/ 50 w 768"/>
              <a:gd name="T111" fmla="*/ 196 h 384"/>
              <a:gd name="T112" fmla="*/ 18 w 768"/>
              <a:gd name="T113" fmla="*/ 227 h 384"/>
              <a:gd name="T114" fmla="*/ 6 w 768"/>
              <a:gd name="T115" fmla="*/ 117 h 384"/>
              <a:gd name="T116" fmla="*/ 64 w 768"/>
              <a:gd name="T117" fmla="*/ 106 h 384"/>
              <a:gd name="T118" fmla="*/ 97 w 768"/>
              <a:gd name="T119" fmla="*/ 101 h 384"/>
              <a:gd name="T120" fmla="*/ 152 w 768"/>
              <a:gd name="T121" fmla="*/ 90 h 384"/>
              <a:gd name="T122" fmla="*/ 182 w 768"/>
              <a:gd name="T123" fmla="*/ 83 h 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384"/>
              <a:gd name="T188" fmla="*/ 768 w 768"/>
              <a:gd name="T189" fmla="*/ 384 h 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noFill/>
          <a:ln w="9525">
            <a:noFill/>
            <a:round/>
            <a:headEnd/>
            <a:tailEnd/>
          </a:ln>
        </p:spPr>
        <p:txBody>
          <a:bodyPr/>
          <a:lstStyle/>
          <a:p>
            <a:endParaRPr lang="en-US">
              <a:latin typeface="Calibri" pitchFamily="34" charset="0"/>
            </a:endParaRPr>
          </a:p>
        </p:txBody>
      </p:sp>
      <p:sp>
        <p:nvSpPr>
          <p:cNvPr id="610" name="Freeform 192"/>
          <p:cNvSpPr>
            <a:spLocks/>
          </p:cNvSpPr>
          <p:nvPr/>
        </p:nvSpPr>
        <p:spPr bwMode="auto">
          <a:xfrm>
            <a:off x="6818691" y="3167766"/>
            <a:ext cx="584128" cy="300558"/>
          </a:xfrm>
          <a:custGeom>
            <a:avLst/>
            <a:gdLst/>
            <a:ahLst/>
            <a:cxnLst>
              <a:cxn ang="0">
                <a:pos x="197" y="81"/>
              </a:cxn>
              <a:cxn ang="0">
                <a:pos x="317" y="57"/>
              </a:cxn>
              <a:cxn ang="0">
                <a:pos x="345" y="52"/>
              </a:cxn>
              <a:cxn ang="0">
                <a:pos x="396" y="41"/>
              </a:cxn>
              <a:cxn ang="0">
                <a:pos x="430" y="32"/>
              </a:cxn>
              <a:cxn ang="0">
                <a:pos x="465" y="26"/>
              </a:cxn>
              <a:cxn ang="0">
                <a:pos x="518" y="14"/>
              </a:cxn>
              <a:cxn ang="0">
                <a:pos x="576" y="1"/>
              </a:cxn>
              <a:cxn ang="0">
                <a:pos x="592" y="13"/>
              </a:cxn>
              <a:cxn ang="0">
                <a:pos x="613" y="86"/>
              </a:cxn>
              <a:cxn ang="0">
                <a:pos x="616" y="96"/>
              </a:cxn>
              <a:cxn ang="0">
                <a:pos x="621" y="116"/>
              </a:cxn>
              <a:cxn ang="0">
                <a:pos x="639" y="183"/>
              </a:cxn>
              <a:cxn ang="0">
                <a:pos x="650" y="219"/>
              </a:cxn>
              <a:cxn ang="0">
                <a:pos x="655" y="235"/>
              </a:cxn>
              <a:cxn ang="0">
                <a:pos x="694" y="256"/>
              </a:cxn>
              <a:cxn ang="0">
                <a:pos x="755" y="241"/>
              </a:cxn>
              <a:cxn ang="0">
                <a:pos x="755" y="336"/>
              </a:cxn>
              <a:cxn ang="0">
                <a:pos x="695" y="357"/>
              </a:cxn>
              <a:cxn ang="0">
                <a:pos x="655" y="384"/>
              </a:cxn>
              <a:cxn ang="0">
                <a:pos x="644" y="317"/>
              </a:cxn>
              <a:cxn ang="0">
                <a:pos x="630" y="317"/>
              </a:cxn>
              <a:cxn ang="0">
                <a:pos x="616" y="318"/>
              </a:cxn>
              <a:cxn ang="0">
                <a:pos x="556" y="276"/>
              </a:cxn>
              <a:cxn ang="0">
                <a:pos x="581" y="240"/>
              </a:cxn>
              <a:cxn ang="0">
                <a:pos x="546" y="220"/>
              </a:cxn>
              <a:cxn ang="0">
                <a:pos x="551" y="188"/>
              </a:cxn>
              <a:cxn ang="0">
                <a:pos x="549" y="170"/>
              </a:cxn>
              <a:cxn ang="0">
                <a:pos x="542" y="142"/>
              </a:cxn>
              <a:cxn ang="0">
                <a:pos x="572" y="80"/>
              </a:cxn>
              <a:cxn ang="0">
                <a:pos x="548" y="73"/>
              </a:cxn>
              <a:cxn ang="0">
                <a:pos x="519" y="94"/>
              </a:cxn>
              <a:cxn ang="0">
                <a:pos x="493" y="132"/>
              </a:cxn>
              <a:cxn ang="0">
                <a:pos x="523" y="173"/>
              </a:cxn>
              <a:cxn ang="0">
                <a:pos x="530" y="281"/>
              </a:cxn>
              <a:cxn ang="0">
                <a:pos x="560" y="318"/>
              </a:cxn>
              <a:cxn ang="0">
                <a:pos x="581" y="372"/>
              </a:cxn>
              <a:cxn ang="0">
                <a:pos x="523" y="343"/>
              </a:cxn>
              <a:cxn ang="0">
                <a:pos x="481" y="341"/>
              </a:cxn>
              <a:cxn ang="0">
                <a:pos x="433" y="321"/>
              </a:cxn>
              <a:cxn ang="0">
                <a:pos x="409" y="300"/>
              </a:cxn>
              <a:cxn ang="0">
                <a:pos x="421" y="264"/>
              </a:cxn>
              <a:cxn ang="0">
                <a:pos x="431" y="241"/>
              </a:cxn>
              <a:cxn ang="0">
                <a:pos x="447" y="210"/>
              </a:cxn>
              <a:cxn ang="0">
                <a:pos x="416" y="206"/>
              </a:cxn>
              <a:cxn ang="0">
                <a:pos x="389" y="201"/>
              </a:cxn>
              <a:cxn ang="0">
                <a:pos x="365" y="192"/>
              </a:cxn>
              <a:cxn ang="0">
                <a:pos x="338" y="157"/>
              </a:cxn>
              <a:cxn ang="0">
                <a:pos x="299" y="148"/>
              </a:cxn>
              <a:cxn ang="0">
                <a:pos x="273" y="116"/>
              </a:cxn>
              <a:cxn ang="0">
                <a:pos x="236" y="94"/>
              </a:cxn>
              <a:cxn ang="0">
                <a:pos x="185" y="101"/>
              </a:cxn>
              <a:cxn ang="0">
                <a:pos x="171" y="132"/>
              </a:cxn>
              <a:cxn ang="0">
                <a:pos x="139" y="134"/>
              </a:cxn>
              <a:cxn ang="0">
                <a:pos x="74" y="157"/>
              </a:cxn>
              <a:cxn ang="0">
                <a:pos x="50" y="196"/>
              </a:cxn>
              <a:cxn ang="0">
                <a:pos x="18" y="227"/>
              </a:cxn>
              <a:cxn ang="0">
                <a:pos x="6" y="117"/>
              </a:cxn>
              <a:cxn ang="0">
                <a:pos x="64" y="106"/>
              </a:cxn>
              <a:cxn ang="0">
                <a:pos x="97" y="101"/>
              </a:cxn>
              <a:cxn ang="0">
                <a:pos x="152" y="90"/>
              </a:cxn>
              <a:cxn ang="0">
                <a:pos x="182" y="83"/>
              </a:cxn>
            </a:cxnLst>
            <a:rect l="0" t="0" r="r" b="b"/>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152" name="Line 193"/>
          <p:cNvSpPr>
            <a:spLocks noChangeShapeType="1"/>
          </p:cNvSpPr>
          <p:nvPr/>
        </p:nvSpPr>
        <p:spPr bwMode="auto">
          <a:xfrm>
            <a:off x="7391400" y="3429000"/>
            <a:ext cx="331788" cy="128588"/>
          </a:xfrm>
          <a:prstGeom prst="line">
            <a:avLst/>
          </a:prstGeom>
          <a:noFill/>
          <a:ln w="7938">
            <a:solidFill>
              <a:srgbClr val="000000"/>
            </a:solidFill>
            <a:round/>
            <a:headEnd/>
            <a:tailEnd/>
          </a:ln>
        </p:spPr>
        <p:txBody>
          <a:bodyPr/>
          <a:lstStyle/>
          <a:p>
            <a:endParaRPr lang="en-US"/>
          </a:p>
        </p:txBody>
      </p:sp>
      <p:sp>
        <p:nvSpPr>
          <p:cNvPr id="37153" name="Freeform 194"/>
          <p:cNvSpPr>
            <a:spLocks/>
          </p:cNvSpPr>
          <p:nvPr/>
        </p:nvSpPr>
        <p:spPr bwMode="auto">
          <a:xfrm>
            <a:off x="1390650" y="5073650"/>
            <a:ext cx="1136650" cy="946150"/>
          </a:xfrm>
          <a:custGeom>
            <a:avLst/>
            <a:gdLst>
              <a:gd name="T0" fmla="*/ 274 w 1502"/>
              <a:gd name="T1" fmla="*/ 992 h 1196"/>
              <a:gd name="T2" fmla="*/ 315 w 1502"/>
              <a:gd name="T3" fmla="*/ 975 h 1196"/>
              <a:gd name="T4" fmla="*/ 348 w 1502"/>
              <a:gd name="T5" fmla="*/ 954 h 1196"/>
              <a:gd name="T6" fmla="*/ 394 w 1502"/>
              <a:gd name="T7" fmla="*/ 928 h 1196"/>
              <a:gd name="T8" fmla="*/ 489 w 1502"/>
              <a:gd name="T9" fmla="*/ 877 h 1196"/>
              <a:gd name="T10" fmla="*/ 549 w 1502"/>
              <a:gd name="T11" fmla="*/ 833 h 1196"/>
              <a:gd name="T12" fmla="*/ 536 w 1502"/>
              <a:gd name="T13" fmla="*/ 800 h 1196"/>
              <a:gd name="T14" fmla="*/ 601 w 1502"/>
              <a:gd name="T15" fmla="*/ 743 h 1196"/>
              <a:gd name="T16" fmla="*/ 607 w 1502"/>
              <a:gd name="T17" fmla="*/ 823 h 1196"/>
              <a:gd name="T18" fmla="*/ 751 w 1502"/>
              <a:gd name="T19" fmla="*/ 784 h 1196"/>
              <a:gd name="T20" fmla="*/ 918 w 1502"/>
              <a:gd name="T21" fmla="*/ 802 h 1196"/>
              <a:gd name="T22" fmla="*/ 936 w 1502"/>
              <a:gd name="T23" fmla="*/ 810 h 1196"/>
              <a:gd name="T24" fmla="*/ 1182 w 1502"/>
              <a:gd name="T25" fmla="*/ 903 h 1196"/>
              <a:gd name="T26" fmla="*/ 1238 w 1502"/>
              <a:gd name="T27" fmla="*/ 977 h 1196"/>
              <a:gd name="T28" fmla="*/ 1260 w 1502"/>
              <a:gd name="T29" fmla="*/ 1031 h 1196"/>
              <a:gd name="T30" fmla="*/ 1305 w 1502"/>
              <a:gd name="T31" fmla="*/ 1111 h 1196"/>
              <a:gd name="T32" fmla="*/ 1471 w 1502"/>
              <a:gd name="T33" fmla="*/ 1196 h 1196"/>
              <a:gd name="T34" fmla="*/ 1501 w 1502"/>
              <a:gd name="T35" fmla="*/ 1108 h 1196"/>
              <a:gd name="T36" fmla="*/ 1381 w 1502"/>
              <a:gd name="T37" fmla="*/ 967 h 1196"/>
              <a:gd name="T38" fmla="*/ 1312 w 1502"/>
              <a:gd name="T39" fmla="*/ 880 h 1196"/>
              <a:gd name="T40" fmla="*/ 1251 w 1502"/>
              <a:gd name="T41" fmla="*/ 872 h 1196"/>
              <a:gd name="T42" fmla="*/ 1201 w 1502"/>
              <a:gd name="T43" fmla="*/ 882 h 1196"/>
              <a:gd name="T44" fmla="*/ 1122 w 1502"/>
              <a:gd name="T45" fmla="*/ 802 h 1196"/>
              <a:gd name="T46" fmla="*/ 1112 w 1502"/>
              <a:gd name="T47" fmla="*/ 441 h 1196"/>
              <a:gd name="T48" fmla="*/ 999 w 1502"/>
              <a:gd name="T49" fmla="*/ 157 h 1196"/>
              <a:gd name="T50" fmla="*/ 563 w 1502"/>
              <a:gd name="T51" fmla="*/ 0 h 1196"/>
              <a:gd name="T52" fmla="*/ 147 w 1502"/>
              <a:gd name="T53" fmla="*/ 98 h 1196"/>
              <a:gd name="T54" fmla="*/ 218 w 1502"/>
              <a:gd name="T55" fmla="*/ 224 h 1196"/>
              <a:gd name="T56" fmla="*/ 93 w 1502"/>
              <a:gd name="T57" fmla="*/ 271 h 1196"/>
              <a:gd name="T58" fmla="*/ 183 w 1502"/>
              <a:gd name="T59" fmla="*/ 397 h 1196"/>
              <a:gd name="T60" fmla="*/ 288 w 1502"/>
              <a:gd name="T61" fmla="*/ 444 h 1196"/>
              <a:gd name="T62" fmla="*/ 216 w 1502"/>
              <a:gd name="T63" fmla="*/ 461 h 1196"/>
              <a:gd name="T64" fmla="*/ 103 w 1502"/>
              <a:gd name="T65" fmla="*/ 502 h 1196"/>
              <a:gd name="T66" fmla="*/ 65 w 1502"/>
              <a:gd name="T67" fmla="*/ 608 h 1196"/>
              <a:gd name="T68" fmla="*/ 65 w 1502"/>
              <a:gd name="T69" fmla="*/ 645 h 1196"/>
              <a:gd name="T70" fmla="*/ 190 w 1502"/>
              <a:gd name="T71" fmla="*/ 738 h 1196"/>
              <a:gd name="T72" fmla="*/ 209 w 1502"/>
              <a:gd name="T73" fmla="*/ 792 h 1196"/>
              <a:gd name="T74" fmla="*/ 227 w 1502"/>
              <a:gd name="T75" fmla="*/ 800 h 1196"/>
              <a:gd name="T76" fmla="*/ 285 w 1502"/>
              <a:gd name="T77" fmla="*/ 794 h 1196"/>
              <a:gd name="T78" fmla="*/ 318 w 1502"/>
              <a:gd name="T79" fmla="*/ 823 h 1196"/>
              <a:gd name="T80" fmla="*/ 343 w 1502"/>
              <a:gd name="T81" fmla="*/ 879 h 1196"/>
              <a:gd name="T82" fmla="*/ 239 w 1502"/>
              <a:gd name="T83" fmla="*/ 933 h 1196"/>
              <a:gd name="T84" fmla="*/ 33 w 1502"/>
              <a:gd name="T85" fmla="*/ 1000 h 1196"/>
              <a:gd name="T86" fmla="*/ 10 w 1502"/>
              <a:gd name="T87" fmla="*/ 1037 h 1196"/>
              <a:gd name="T88" fmla="*/ 84 w 1502"/>
              <a:gd name="T89" fmla="*/ 1018 h 1196"/>
              <a:gd name="T90" fmla="*/ 153 w 1502"/>
              <a:gd name="T91" fmla="*/ 1023 h 1196"/>
              <a:gd name="T92" fmla="*/ 205 w 1502"/>
              <a:gd name="T93" fmla="*/ 1016 h 1196"/>
              <a:gd name="T94" fmla="*/ 253 w 1502"/>
              <a:gd name="T95" fmla="*/ 1044 h 1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2"/>
              <a:gd name="T145" fmla="*/ 0 h 1196"/>
              <a:gd name="T146" fmla="*/ 1502 w 1502"/>
              <a:gd name="T147" fmla="*/ 1196 h 1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noFill/>
          <a:ln w="9525">
            <a:noFill/>
            <a:round/>
            <a:headEnd/>
            <a:tailEnd/>
          </a:ln>
        </p:spPr>
        <p:txBody>
          <a:bodyPr/>
          <a:lstStyle/>
          <a:p>
            <a:endParaRPr lang="en-US">
              <a:latin typeface="Calibri" pitchFamily="34" charset="0"/>
            </a:endParaRPr>
          </a:p>
        </p:txBody>
      </p:sp>
      <p:sp>
        <p:nvSpPr>
          <p:cNvPr id="613" name="Freeform 195"/>
          <p:cNvSpPr>
            <a:spLocks/>
          </p:cNvSpPr>
          <p:nvPr/>
        </p:nvSpPr>
        <p:spPr bwMode="auto">
          <a:xfrm>
            <a:off x="1390354" y="5074349"/>
            <a:ext cx="1136240" cy="945451"/>
          </a:xfrm>
          <a:custGeom>
            <a:avLst/>
            <a:gdLst/>
            <a:ahLst/>
            <a:cxnLst>
              <a:cxn ang="0">
                <a:pos x="274" y="992"/>
              </a:cxn>
              <a:cxn ang="0">
                <a:pos x="315" y="975"/>
              </a:cxn>
              <a:cxn ang="0">
                <a:pos x="348" y="954"/>
              </a:cxn>
              <a:cxn ang="0">
                <a:pos x="394" y="928"/>
              </a:cxn>
              <a:cxn ang="0">
                <a:pos x="489" y="877"/>
              </a:cxn>
              <a:cxn ang="0">
                <a:pos x="549" y="833"/>
              </a:cxn>
              <a:cxn ang="0">
                <a:pos x="536" y="800"/>
              </a:cxn>
              <a:cxn ang="0">
                <a:pos x="601" y="743"/>
              </a:cxn>
              <a:cxn ang="0">
                <a:pos x="607" y="823"/>
              </a:cxn>
              <a:cxn ang="0">
                <a:pos x="751" y="784"/>
              </a:cxn>
              <a:cxn ang="0">
                <a:pos x="918" y="802"/>
              </a:cxn>
              <a:cxn ang="0">
                <a:pos x="936" y="810"/>
              </a:cxn>
              <a:cxn ang="0">
                <a:pos x="1182" y="903"/>
              </a:cxn>
              <a:cxn ang="0">
                <a:pos x="1238" y="977"/>
              </a:cxn>
              <a:cxn ang="0">
                <a:pos x="1260" y="1031"/>
              </a:cxn>
              <a:cxn ang="0">
                <a:pos x="1305" y="1111"/>
              </a:cxn>
              <a:cxn ang="0">
                <a:pos x="1471" y="1196"/>
              </a:cxn>
              <a:cxn ang="0">
                <a:pos x="1501" y="1108"/>
              </a:cxn>
              <a:cxn ang="0">
                <a:pos x="1381" y="967"/>
              </a:cxn>
              <a:cxn ang="0">
                <a:pos x="1312" y="880"/>
              </a:cxn>
              <a:cxn ang="0">
                <a:pos x="1251" y="872"/>
              </a:cxn>
              <a:cxn ang="0">
                <a:pos x="1201" y="882"/>
              </a:cxn>
              <a:cxn ang="0">
                <a:pos x="1122" y="802"/>
              </a:cxn>
              <a:cxn ang="0">
                <a:pos x="1112" y="441"/>
              </a:cxn>
              <a:cxn ang="0">
                <a:pos x="999" y="157"/>
              </a:cxn>
              <a:cxn ang="0">
                <a:pos x="563" y="0"/>
              </a:cxn>
              <a:cxn ang="0">
                <a:pos x="147" y="98"/>
              </a:cxn>
              <a:cxn ang="0">
                <a:pos x="218" y="224"/>
              </a:cxn>
              <a:cxn ang="0">
                <a:pos x="93" y="271"/>
              </a:cxn>
              <a:cxn ang="0">
                <a:pos x="183" y="397"/>
              </a:cxn>
              <a:cxn ang="0">
                <a:pos x="288" y="444"/>
              </a:cxn>
              <a:cxn ang="0">
                <a:pos x="216" y="461"/>
              </a:cxn>
              <a:cxn ang="0">
                <a:pos x="103" y="502"/>
              </a:cxn>
              <a:cxn ang="0">
                <a:pos x="65" y="608"/>
              </a:cxn>
              <a:cxn ang="0">
                <a:pos x="65" y="645"/>
              </a:cxn>
              <a:cxn ang="0">
                <a:pos x="190" y="738"/>
              </a:cxn>
              <a:cxn ang="0">
                <a:pos x="209" y="792"/>
              </a:cxn>
              <a:cxn ang="0">
                <a:pos x="227" y="800"/>
              </a:cxn>
              <a:cxn ang="0">
                <a:pos x="285" y="794"/>
              </a:cxn>
              <a:cxn ang="0">
                <a:pos x="318" y="823"/>
              </a:cxn>
              <a:cxn ang="0">
                <a:pos x="343" y="879"/>
              </a:cxn>
              <a:cxn ang="0">
                <a:pos x="239" y="933"/>
              </a:cxn>
              <a:cxn ang="0">
                <a:pos x="33" y="1000"/>
              </a:cxn>
              <a:cxn ang="0">
                <a:pos x="10" y="1037"/>
              </a:cxn>
              <a:cxn ang="0">
                <a:pos x="84" y="1018"/>
              </a:cxn>
              <a:cxn ang="0">
                <a:pos x="153" y="1023"/>
              </a:cxn>
              <a:cxn ang="0">
                <a:pos x="205" y="1016"/>
              </a:cxn>
              <a:cxn ang="0">
                <a:pos x="253" y="1044"/>
              </a:cxn>
            </a:cxnLst>
            <a:rect l="0" t="0" r="r" b="b"/>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157" name="Rectangle 196"/>
          <p:cNvSpPr>
            <a:spLocks noChangeArrowheads="1"/>
          </p:cNvSpPr>
          <p:nvPr/>
        </p:nvSpPr>
        <p:spPr bwMode="auto">
          <a:xfrm>
            <a:off x="1868488" y="53879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AK</a:t>
            </a:r>
            <a:endParaRPr lang="en-US"/>
          </a:p>
        </p:txBody>
      </p:sp>
      <p:sp>
        <p:nvSpPr>
          <p:cNvPr id="37158" name="Freeform 201"/>
          <p:cNvSpPr>
            <a:spLocks/>
          </p:cNvSpPr>
          <p:nvPr/>
        </p:nvSpPr>
        <p:spPr bwMode="auto">
          <a:xfrm>
            <a:off x="2943225" y="5410200"/>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9525">
            <a:noFill/>
            <a:round/>
            <a:headEnd/>
            <a:tailEnd/>
          </a:ln>
        </p:spPr>
        <p:txBody>
          <a:bodyPr/>
          <a:lstStyle/>
          <a:p>
            <a:endParaRPr lang="en-US">
              <a:latin typeface="Calibri" pitchFamily="34" charset="0"/>
            </a:endParaRPr>
          </a:p>
        </p:txBody>
      </p:sp>
      <p:sp>
        <p:nvSpPr>
          <p:cNvPr id="617" name="Freeform 208"/>
          <p:cNvSpPr>
            <a:spLocks/>
          </p:cNvSpPr>
          <p:nvPr/>
        </p:nvSpPr>
        <p:spPr bwMode="auto">
          <a:xfrm>
            <a:off x="3113335" y="5631035"/>
            <a:ext cx="32016" cy="28749"/>
          </a:xfrm>
          <a:custGeom>
            <a:avLst/>
            <a:gdLst/>
            <a:ahLst/>
            <a:cxnLst>
              <a:cxn ang="0">
                <a:pos x="0" y="0"/>
              </a:cxn>
              <a:cxn ang="0">
                <a:pos x="9" y="23"/>
              </a:cxn>
              <a:cxn ang="0">
                <a:pos x="30" y="34"/>
              </a:cxn>
              <a:cxn ang="0">
                <a:pos x="42" y="23"/>
              </a:cxn>
              <a:cxn ang="0">
                <a:pos x="0" y="0"/>
              </a:cxn>
            </a:cxnLst>
            <a:rect l="0" t="0" r="r" b="b"/>
            <a:pathLst>
              <a:path w="42" h="34">
                <a:moveTo>
                  <a:pt x="0" y="0"/>
                </a:moveTo>
                <a:lnTo>
                  <a:pt x="9" y="23"/>
                </a:lnTo>
                <a:lnTo>
                  <a:pt x="30" y="34"/>
                </a:lnTo>
                <a:lnTo>
                  <a:pt x="42" y="23"/>
                </a:lnTo>
                <a:lnTo>
                  <a:pt x="0"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162" name="Freeform 209"/>
          <p:cNvSpPr>
            <a:spLocks/>
          </p:cNvSpPr>
          <p:nvPr/>
        </p:nvSpPr>
        <p:spPr bwMode="auto">
          <a:xfrm>
            <a:off x="4114800" y="5867400"/>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619" name="Freeform 212"/>
          <p:cNvSpPr>
            <a:spLocks/>
          </p:cNvSpPr>
          <p:nvPr/>
        </p:nvSpPr>
        <p:spPr bwMode="auto">
          <a:xfrm>
            <a:off x="3249239" y="5739090"/>
            <a:ext cx="175108" cy="204510"/>
          </a:xfrm>
          <a:custGeom>
            <a:avLst/>
            <a:gdLst/>
            <a:ahLst/>
            <a:cxnLst>
              <a:cxn ang="0">
                <a:pos x="0" y="96"/>
              </a:cxn>
              <a:cxn ang="0">
                <a:pos x="29" y="183"/>
              </a:cxn>
              <a:cxn ang="0">
                <a:pos x="23" y="219"/>
              </a:cxn>
              <a:cxn ang="0">
                <a:pos x="30" y="237"/>
              </a:cxn>
              <a:cxn ang="0">
                <a:pos x="71" y="258"/>
              </a:cxn>
              <a:cxn ang="0">
                <a:pos x="99" y="220"/>
              </a:cxn>
              <a:cxn ang="0">
                <a:pos x="150" y="192"/>
              </a:cxn>
              <a:cxn ang="0">
                <a:pos x="159" y="196"/>
              </a:cxn>
              <a:cxn ang="0">
                <a:pos x="196" y="181"/>
              </a:cxn>
              <a:cxn ang="0">
                <a:pos x="222" y="161"/>
              </a:cxn>
              <a:cxn ang="0">
                <a:pos x="233" y="147"/>
              </a:cxn>
              <a:cxn ang="0">
                <a:pos x="215" y="135"/>
              </a:cxn>
              <a:cxn ang="0">
                <a:pos x="201" y="122"/>
              </a:cxn>
              <a:cxn ang="0">
                <a:pos x="198" y="106"/>
              </a:cxn>
              <a:cxn ang="0">
                <a:pos x="180" y="103"/>
              </a:cxn>
              <a:cxn ang="0">
                <a:pos x="182" y="81"/>
              </a:cxn>
              <a:cxn ang="0">
                <a:pos x="164" y="62"/>
              </a:cxn>
              <a:cxn ang="0">
                <a:pos x="118" y="37"/>
              </a:cxn>
              <a:cxn ang="0">
                <a:pos x="81" y="24"/>
              </a:cxn>
              <a:cxn ang="0">
                <a:pos x="57" y="8"/>
              </a:cxn>
              <a:cxn ang="0">
                <a:pos x="34" y="0"/>
              </a:cxn>
              <a:cxn ang="0">
                <a:pos x="43" y="52"/>
              </a:cxn>
              <a:cxn ang="0">
                <a:pos x="0" y="96"/>
              </a:cxn>
            </a:cxnLst>
            <a:rect l="0" t="0" r="r" b="b"/>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620" name="Freeform 214"/>
          <p:cNvSpPr>
            <a:spLocks/>
          </p:cNvSpPr>
          <p:nvPr/>
        </p:nvSpPr>
        <p:spPr bwMode="auto">
          <a:xfrm>
            <a:off x="3163646" y="5622134"/>
            <a:ext cx="96701" cy="67952"/>
          </a:xfrm>
          <a:custGeom>
            <a:avLst/>
            <a:gdLst/>
            <a:ahLst/>
            <a:cxnLst>
              <a:cxn ang="0">
                <a:pos x="0" y="31"/>
              </a:cxn>
              <a:cxn ang="0">
                <a:pos x="2" y="10"/>
              </a:cxn>
              <a:cxn ang="0">
                <a:pos x="14" y="0"/>
              </a:cxn>
              <a:cxn ang="0">
                <a:pos x="42" y="26"/>
              </a:cxn>
              <a:cxn ang="0">
                <a:pos x="69" y="16"/>
              </a:cxn>
              <a:cxn ang="0">
                <a:pos x="83" y="20"/>
              </a:cxn>
              <a:cxn ang="0">
                <a:pos x="106" y="39"/>
              </a:cxn>
              <a:cxn ang="0">
                <a:pos x="123" y="46"/>
              </a:cxn>
              <a:cxn ang="0">
                <a:pos x="129" y="65"/>
              </a:cxn>
              <a:cxn ang="0">
                <a:pos x="102" y="80"/>
              </a:cxn>
              <a:cxn ang="0">
                <a:pos x="88" y="79"/>
              </a:cxn>
              <a:cxn ang="0">
                <a:pos x="65" y="87"/>
              </a:cxn>
              <a:cxn ang="0">
                <a:pos x="49" y="87"/>
              </a:cxn>
              <a:cxn ang="0">
                <a:pos x="41" y="57"/>
              </a:cxn>
              <a:cxn ang="0">
                <a:pos x="0" y="31"/>
              </a:cxn>
            </a:cxnLst>
            <a:rect l="0" t="0" r="r" b="b"/>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621" name="Freeform 215"/>
          <p:cNvSpPr>
            <a:spLocks/>
          </p:cNvSpPr>
          <p:nvPr/>
        </p:nvSpPr>
        <p:spPr bwMode="auto">
          <a:xfrm>
            <a:off x="2964366" y="5510812"/>
            <a:ext cx="83634" cy="66645"/>
          </a:xfrm>
          <a:custGeom>
            <a:avLst/>
            <a:gdLst/>
            <a:ahLst/>
            <a:cxnLst>
              <a:cxn ang="0">
                <a:pos x="0" y="21"/>
              </a:cxn>
              <a:cxn ang="0">
                <a:pos x="30" y="75"/>
              </a:cxn>
              <a:cxn ang="0">
                <a:pos x="67" y="74"/>
              </a:cxn>
              <a:cxn ang="0">
                <a:pos x="81" y="84"/>
              </a:cxn>
              <a:cxn ang="0">
                <a:pos x="99" y="82"/>
              </a:cxn>
              <a:cxn ang="0">
                <a:pos x="104" y="85"/>
              </a:cxn>
              <a:cxn ang="0">
                <a:pos x="113" y="72"/>
              </a:cxn>
              <a:cxn ang="0">
                <a:pos x="104" y="64"/>
              </a:cxn>
              <a:cxn ang="0">
                <a:pos x="91" y="48"/>
              </a:cxn>
              <a:cxn ang="0">
                <a:pos x="77" y="39"/>
              </a:cxn>
              <a:cxn ang="0">
                <a:pos x="81" y="35"/>
              </a:cxn>
              <a:cxn ang="0">
                <a:pos x="63" y="5"/>
              </a:cxn>
              <a:cxn ang="0">
                <a:pos x="47" y="0"/>
              </a:cxn>
              <a:cxn ang="0">
                <a:pos x="23" y="21"/>
              </a:cxn>
              <a:cxn ang="0">
                <a:pos x="0" y="21"/>
              </a:cxn>
            </a:cxnLst>
            <a:rect l="0" t="0" r="r" b="b"/>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623" name="Freeform 218"/>
          <p:cNvSpPr>
            <a:spLocks/>
          </p:cNvSpPr>
          <p:nvPr/>
        </p:nvSpPr>
        <p:spPr bwMode="auto">
          <a:xfrm>
            <a:off x="2735677" y="5426118"/>
            <a:ext cx="68606" cy="51618"/>
          </a:xfrm>
          <a:custGeom>
            <a:avLst/>
            <a:gdLst/>
            <a:ahLst/>
            <a:cxnLst>
              <a:cxn ang="0">
                <a:pos x="0" y="27"/>
              </a:cxn>
              <a:cxn ang="0">
                <a:pos x="16" y="47"/>
              </a:cxn>
              <a:cxn ang="0">
                <a:pos x="36" y="60"/>
              </a:cxn>
              <a:cxn ang="0">
                <a:pos x="57" y="65"/>
              </a:cxn>
              <a:cxn ang="0">
                <a:pos x="73" y="62"/>
              </a:cxn>
              <a:cxn ang="0">
                <a:pos x="83" y="45"/>
              </a:cxn>
              <a:cxn ang="0">
                <a:pos x="92" y="19"/>
              </a:cxn>
              <a:cxn ang="0">
                <a:pos x="83" y="1"/>
              </a:cxn>
              <a:cxn ang="0">
                <a:pos x="55" y="0"/>
              </a:cxn>
              <a:cxn ang="0">
                <a:pos x="30" y="3"/>
              </a:cxn>
              <a:cxn ang="0">
                <a:pos x="0" y="27"/>
              </a:cxn>
            </a:cxnLst>
            <a:rect l="0" t="0" r="r" b="b"/>
            <a:pathLst>
              <a:path w="92" h="65">
                <a:moveTo>
                  <a:pt x="0" y="27"/>
                </a:moveTo>
                <a:lnTo>
                  <a:pt x="16" y="47"/>
                </a:lnTo>
                <a:lnTo>
                  <a:pt x="36" y="60"/>
                </a:lnTo>
                <a:lnTo>
                  <a:pt x="57" y="65"/>
                </a:lnTo>
                <a:lnTo>
                  <a:pt x="73" y="62"/>
                </a:lnTo>
                <a:lnTo>
                  <a:pt x="83" y="45"/>
                </a:lnTo>
                <a:lnTo>
                  <a:pt x="92" y="19"/>
                </a:lnTo>
                <a:lnTo>
                  <a:pt x="83" y="1"/>
                </a:lnTo>
                <a:lnTo>
                  <a:pt x="55" y="0"/>
                </a:lnTo>
                <a:lnTo>
                  <a:pt x="30" y="3"/>
                </a:lnTo>
                <a:lnTo>
                  <a:pt x="0" y="2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175" name="Freeform 221"/>
          <p:cNvSpPr>
            <a:spLocks/>
          </p:cNvSpPr>
          <p:nvPr/>
        </p:nvSpPr>
        <p:spPr bwMode="auto">
          <a:xfrm>
            <a:off x="3113088" y="5238750"/>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625" name="Freeform 224"/>
          <p:cNvSpPr>
            <a:spLocks/>
          </p:cNvSpPr>
          <p:nvPr/>
        </p:nvSpPr>
        <p:spPr bwMode="auto">
          <a:xfrm>
            <a:off x="2671645" y="5455520"/>
            <a:ext cx="22215" cy="33323"/>
          </a:xfrm>
          <a:custGeom>
            <a:avLst/>
            <a:gdLst/>
            <a:ahLst/>
            <a:cxnLst>
              <a:cxn ang="0">
                <a:pos x="0" y="26"/>
              </a:cxn>
              <a:cxn ang="0">
                <a:pos x="26" y="0"/>
              </a:cxn>
              <a:cxn ang="0">
                <a:pos x="28" y="20"/>
              </a:cxn>
              <a:cxn ang="0">
                <a:pos x="5" y="43"/>
              </a:cxn>
              <a:cxn ang="0">
                <a:pos x="0" y="26"/>
              </a:cxn>
            </a:cxnLst>
            <a:rect l="0" t="0" r="r" b="b"/>
            <a:pathLst>
              <a:path w="28" h="43">
                <a:moveTo>
                  <a:pt x="0" y="26"/>
                </a:moveTo>
                <a:lnTo>
                  <a:pt x="26" y="0"/>
                </a:lnTo>
                <a:lnTo>
                  <a:pt x="28" y="20"/>
                </a:lnTo>
                <a:lnTo>
                  <a:pt x="5" y="43"/>
                </a:lnTo>
                <a:lnTo>
                  <a:pt x="0" y="2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7179" name="Rectangle 225"/>
          <p:cNvSpPr>
            <a:spLocks noChangeArrowheads="1"/>
          </p:cNvSpPr>
          <p:nvPr/>
        </p:nvSpPr>
        <p:spPr bwMode="auto">
          <a:xfrm>
            <a:off x="2989263" y="5688013"/>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HI</a:t>
            </a:r>
            <a:endParaRPr lang="en-US"/>
          </a:p>
        </p:txBody>
      </p:sp>
      <p:sp>
        <p:nvSpPr>
          <p:cNvPr id="37180" name="Line 226"/>
          <p:cNvSpPr>
            <a:spLocks noChangeShapeType="1"/>
          </p:cNvSpPr>
          <p:nvPr/>
        </p:nvSpPr>
        <p:spPr bwMode="auto">
          <a:xfrm>
            <a:off x="7620000" y="3200400"/>
            <a:ext cx="246063" cy="242888"/>
          </a:xfrm>
          <a:prstGeom prst="line">
            <a:avLst/>
          </a:prstGeom>
          <a:noFill/>
          <a:ln w="9525">
            <a:solidFill>
              <a:srgbClr val="000000"/>
            </a:solidFill>
            <a:round/>
            <a:headEnd/>
            <a:tailEnd/>
          </a:ln>
        </p:spPr>
        <p:txBody>
          <a:bodyPr/>
          <a:lstStyle/>
          <a:p>
            <a:endParaRPr lang="en-US"/>
          </a:p>
        </p:txBody>
      </p:sp>
      <p:sp>
        <p:nvSpPr>
          <p:cNvPr id="37181" name="Line 227"/>
          <p:cNvSpPr>
            <a:spLocks noChangeShapeType="1"/>
          </p:cNvSpPr>
          <p:nvPr/>
        </p:nvSpPr>
        <p:spPr bwMode="auto">
          <a:xfrm>
            <a:off x="7434263" y="3067050"/>
            <a:ext cx="476250" cy="165100"/>
          </a:xfrm>
          <a:prstGeom prst="line">
            <a:avLst/>
          </a:prstGeom>
          <a:noFill/>
          <a:ln w="9525">
            <a:solidFill>
              <a:srgbClr val="000000"/>
            </a:solidFill>
            <a:round/>
            <a:headEnd/>
            <a:tailEnd/>
          </a:ln>
        </p:spPr>
        <p:txBody>
          <a:bodyPr/>
          <a:lstStyle/>
          <a:p>
            <a:endParaRPr lang="en-US"/>
          </a:p>
        </p:txBody>
      </p:sp>
      <p:sp>
        <p:nvSpPr>
          <p:cNvPr id="37182" name="Line 228"/>
          <p:cNvSpPr>
            <a:spLocks noChangeShapeType="1"/>
          </p:cNvSpPr>
          <p:nvPr/>
        </p:nvSpPr>
        <p:spPr bwMode="auto">
          <a:xfrm>
            <a:off x="7677150" y="2755900"/>
            <a:ext cx="322263" cy="168275"/>
          </a:xfrm>
          <a:prstGeom prst="line">
            <a:avLst/>
          </a:prstGeom>
          <a:noFill/>
          <a:ln w="9525">
            <a:solidFill>
              <a:srgbClr val="000000"/>
            </a:solidFill>
            <a:round/>
            <a:headEnd/>
            <a:tailEnd/>
          </a:ln>
        </p:spPr>
        <p:txBody>
          <a:bodyPr/>
          <a:lstStyle/>
          <a:p>
            <a:endParaRPr lang="en-US"/>
          </a:p>
        </p:txBody>
      </p:sp>
      <p:sp>
        <p:nvSpPr>
          <p:cNvPr id="37183" name="Line 229"/>
          <p:cNvSpPr>
            <a:spLocks noChangeShapeType="1"/>
          </p:cNvSpPr>
          <p:nvPr/>
        </p:nvSpPr>
        <p:spPr bwMode="auto">
          <a:xfrm>
            <a:off x="7273925" y="2103438"/>
            <a:ext cx="171450" cy="336550"/>
          </a:xfrm>
          <a:prstGeom prst="line">
            <a:avLst/>
          </a:prstGeom>
          <a:noFill/>
          <a:ln w="9525">
            <a:solidFill>
              <a:srgbClr val="000000"/>
            </a:solidFill>
            <a:round/>
            <a:headEnd/>
            <a:tailEnd/>
          </a:ln>
        </p:spPr>
        <p:txBody>
          <a:bodyPr/>
          <a:lstStyle/>
          <a:p>
            <a:endParaRPr lang="en-US"/>
          </a:p>
        </p:txBody>
      </p:sp>
      <p:sp>
        <p:nvSpPr>
          <p:cNvPr id="37184" name="Freeform 221"/>
          <p:cNvSpPr>
            <a:spLocks/>
          </p:cNvSpPr>
          <p:nvPr/>
        </p:nvSpPr>
        <p:spPr bwMode="auto">
          <a:xfrm>
            <a:off x="4032250" y="57832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34"/>
          <p:cNvSpPr>
            <a:spLocks/>
          </p:cNvSpPr>
          <p:nvPr/>
        </p:nvSpPr>
        <p:spPr bwMode="auto">
          <a:xfrm>
            <a:off x="5477288" y="4126938"/>
            <a:ext cx="437116" cy="750742"/>
          </a:xfrm>
          <a:custGeom>
            <a:avLst/>
            <a:gdLst/>
            <a:ahLst/>
            <a:cxnLst>
              <a:cxn ang="0">
                <a:pos x="56" y="642"/>
              </a:cxn>
              <a:cxn ang="0">
                <a:pos x="76" y="602"/>
              </a:cxn>
              <a:cxn ang="0">
                <a:pos x="93" y="591"/>
              </a:cxn>
              <a:cxn ang="0">
                <a:pos x="72" y="575"/>
              </a:cxn>
              <a:cxn ang="0">
                <a:pos x="70" y="521"/>
              </a:cxn>
              <a:cxn ang="0">
                <a:pos x="81" y="504"/>
              </a:cxn>
              <a:cxn ang="0">
                <a:pos x="54" y="423"/>
              </a:cxn>
              <a:cxn ang="0">
                <a:pos x="47" y="349"/>
              </a:cxn>
              <a:cxn ang="0">
                <a:pos x="44" y="325"/>
              </a:cxn>
              <a:cxn ang="0">
                <a:pos x="37" y="320"/>
              </a:cxn>
              <a:cxn ang="0">
                <a:pos x="51" y="271"/>
              </a:cxn>
              <a:cxn ang="0">
                <a:pos x="68" y="223"/>
              </a:cxn>
              <a:cxn ang="0">
                <a:pos x="105" y="168"/>
              </a:cxn>
              <a:cxn ang="0">
                <a:pos x="116" y="161"/>
              </a:cxn>
              <a:cxn ang="0">
                <a:pos x="127" y="99"/>
              </a:cxn>
              <a:cxn ang="0">
                <a:pos x="149" y="90"/>
              </a:cxn>
              <a:cxn ang="0">
                <a:pos x="141" y="81"/>
              </a:cxn>
              <a:cxn ang="0">
                <a:pos x="155" y="60"/>
              </a:cxn>
              <a:cxn ang="0">
                <a:pos x="172" y="52"/>
              </a:cxn>
              <a:cxn ang="0">
                <a:pos x="169" y="26"/>
              </a:cxn>
              <a:cxn ang="0">
                <a:pos x="266" y="19"/>
              </a:cxn>
              <a:cxn ang="0">
                <a:pos x="311" y="16"/>
              </a:cxn>
              <a:cxn ang="0">
                <a:pos x="345" y="13"/>
              </a:cxn>
              <a:cxn ang="0">
                <a:pos x="378" y="11"/>
              </a:cxn>
              <a:cxn ang="0">
                <a:pos x="401" y="8"/>
              </a:cxn>
              <a:cxn ang="0">
                <a:pos x="436" y="5"/>
              </a:cxn>
              <a:cxn ang="0">
                <a:pos x="491" y="1"/>
              </a:cxn>
              <a:cxn ang="0">
                <a:pos x="519" y="0"/>
              </a:cxn>
              <a:cxn ang="0">
                <a:pos x="538" y="29"/>
              </a:cxn>
              <a:cxn ang="0">
                <a:pos x="538" y="94"/>
              </a:cxn>
              <a:cxn ang="0">
                <a:pos x="538" y="117"/>
              </a:cxn>
              <a:cxn ang="0">
                <a:pos x="538" y="158"/>
              </a:cxn>
              <a:cxn ang="0">
                <a:pos x="537" y="192"/>
              </a:cxn>
              <a:cxn ang="0">
                <a:pos x="537" y="243"/>
              </a:cxn>
              <a:cxn ang="0">
                <a:pos x="537" y="307"/>
              </a:cxn>
              <a:cxn ang="0">
                <a:pos x="537" y="346"/>
              </a:cxn>
              <a:cxn ang="0">
                <a:pos x="535" y="401"/>
              </a:cxn>
              <a:cxn ang="0">
                <a:pos x="535" y="468"/>
              </a:cxn>
              <a:cxn ang="0">
                <a:pos x="535" y="521"/>
              </a:cxn>
              <a:cxn ang="0">
                <a:pos x="535" y="537"/>
              </a:cxn>
              <a:cxn ang="0">
                <a:pos x="535" y="602"/>
              </a:cxn>
              <a:cxn ang="0">
                <a:pos x="542" y="640"/>
              </a:cxn>
              <a:cxn ang="0">
                <a:pos x="547" y="691"/>
              </a:cxn>
              <a:cxn ang="0">
                <a:pos x="556" y="751"/>
              </a:cxn>
              <a:cxn ang="0">
                <a:pos x="561" y="774"/>
              </a:cxn>
              <a:cxn ang="0">
                <a:pos x="572" y="851"/>
              </a:cxn>
              <a:cxn ang="0">
                <a:pos x="561" y="906"/>
              </a:cxn>
              <a:cxn ang="0">
                <a:pos x="498" y="901"/>
              </a:cxn>
              <a:cxn ang="0">
                <a:pos x="412" y="908"/>
              </a:cxn>
              <a:cxn ang="0">
                <a:pos x="383" y="949"/>
              </a:cxn>
              <a:cxn ang="0">
                <a:pos x="338" y="888"/>
              </a:cxn>
              <a:cxn ang="0">
                <a:pos x="331" y="808"/>
              </a:cxn>
              <a:cxn ang="0">
                <a:pos x="315" y="793"/>
              </a:cxn>
              <a:cxn ang="0">
                <a:pos x="241" y="798"/>
              </a:cxn>
              <a:cxn ang="0">
                <a:pos x="199" y="803"/>
              </a:cxn>
              <a:cxn ang="0">
                <a:pos x="162" y="805"/>
              </a:cxn>
              <a:cxn ang="0">
                <a:pos x="111" y="808"/>
              </a:cxn>
              <a:cxn ang="0">
                <a:pos x="68" y="811"/>
              </a:cxn>
              <a:cxn ang="0">
                <a:pos x="3" y="813"/>
              </a:cxn>
              <a:cxn ang="0">
                <a:pos x="19" y="743"/>
              </a:cxn>
              <a:cxn ang="0">
                <a:pos x="35" y="669"/>
              </a:cxn>
            </a:cxnLst>
            <a:rect l="0" t="0" r="r" b="b"/>
            <a:pathLst>
              <a:path w="579" h="949">
                <a:moveTo>
                  <a:pt x="46" y="666"/>
                </a:moveTo>
                <a:lnTo>
                  <a:pt x="54" y="666"/>
                </a:lnTo>
                <a:lnTo>
                  <a:pt x="56" y="642"/>
                </a:lnTo>
                <a:lnTo>
                  <a:pt x="56" y="642"/>
                </a:lnTo>
                <a:lnTo>
                  <a:pt x="81" y="615"/>
                </a:lnTo>
                <a:lnTo>
                  <a:pt x="76" y="602"/>
                </a:lnTo>
                <a:lnTo>
                  <a:pt x="90" y="594"/>
                </a:lnTo>
                <a:lnTo>
                  <a:pt x="90" y="593"/>
                </a:lnTo>
                <a:lnTo>
                  <a:pt x="93" y="591"/>
                </a:lnTo>
                <a:lnTo>
                  <a:pt x="84" y="591"/>
                </a:lnTo>
                <a:lnTo>
                  <a:pt x="74" y="593"/>
                </a:lnTo>
                <a:lnTo>
                  <a:pt x="72" y="575"/>
                </a:lnTo>
                <a:lnTo>
                  <a:pt x="93" y="578"/>
                </a:lnTo>
                <a:lnTo>
                  <a:pt x="91" y="527"/>
                </a:lnTo>
                <a:lnTo>
                  <a:pt x="70" y="521"/>
                </a:lnTo>
                <a:lnTo>
                  <a:pt x="90" y="521"/>
                </a:lnTo>
                <a:lnTo>
                  <a:pt x="76" y="508"/>
                </a:lnTo>
                <a:lnTo>
                  <a:pt x="81" y="504"/>
                </a:lnTo>
                <a:lnTo>
                  <a:pt x="86" y="493"/>
                </a:lnTo>
                <a:lnTo>
                  <a:pt x="67" y="504"/>
                </a:lnTo>
                <a:lnTo>
                  <a:pt x="54" y="423"/>
                </a:lnTo>
                <a:lnTo>
                  <a:pt x="54" y="421"/>
                </a:lnTo>
                <a:lnTo>
                  <a:pt x="56" y="348"/>
                </a:lnTo>
                <a:lnTo>
                  <a:pt x="47" y="349"/>
                </a:lnTo>
                <a:lnTo>
                  <a:pt x="54" y="331"/>
                </a:lnTo>
                <a:lnTo>
                  <a:pt x="37" y="338"/>
                </a:lnTo>
                <a:lnTo>
                  <a:pt x="44" y="325"/>
                </a:lnTo>
                <a:lnTo>
                  <a:pt x="39" y="320"/>
                </a:lnTo>
                <a:lnTo>
                  <a:pt x="37" y="320"/>
                </a:lnTo>
                <a:lnTo>
                  <a:pt x="37" y="320"/>
                </a:lnTo>
                <a:lnTo>
                  <a:pt x="35" y="315"/>
                </a:lnTo>
                <a:lnTo>
                  <a:pt x="51" y="286"/>
                </a:lnTo>
                <a:lnTo>
                  <a:pt x="51" y="271"/>
                </a:lnTo>
                <a:lnTo>
                  <a:pt x="70" y="272"/>
                </a:lnTo>
                <a:lnTo>
                  <a:pt x="54" y="232"/>
                </a:lnTo>
                <a:lnTo>
                  <a:pt x="68" y="223"/>
                </a:lnTo>
                <a:lnTo>
                  <a:pt x="76" y="204"/>
                </a:lnTo>
                <a:lnTo>
                  <a:pt x="91" y="176"/>
                </a:lnTo>
                <a:lnTo>
                  <a:pt x="105" y="168"/>
                </a:lnTo>
                <a:lnTo>
                  <a:pt x="102" y="155"/>
                </a:lnTo>
                <a:lnTo>
                  <a:pt x="116" y="153"/>
                </a:lnTo>
                <a:lnTo>
                  <a:pt x="116" y="161"/>
                </a:lnTo>
                <a:lnTo>
                  <a:pt x="118" y="163"/>
                </a:lnTo>
                <a:lnTo>
                  <a:pt x="132" y="122"/>
                </a:lnTo>
                <a:lnTo>
                  <a:pt x="127" y="99"/>
                </a:lnTo>
                <a:lnTo>
                  <a:pt x="134" y="93"/>
                </a:lnTo>
                <a:lnTo>
                  <a:pt x="135" y="101"/>
                </a:lnTo>
                <a:lnTo>
                  <a:pt x="149" y="90"/>
                </a:lnTo>
                <a:lnTo>
                  <a:pt x="130" y="81"/>
                </a:lnTo>
                <a:lnTo>
                  <a:pt x="134" y="76"/>
                </a:lnTo>
                <a:lnTo>
                  <a:pt x="141" y="81"/>
                </a:lnTo>
                <a:lnTo>
                  <a:pt x="149" y="75"/>
                </a:lnTo>
                <a:lnTo>
                  <a:pt x="146" y="72"/>
                </a:lnTo>
                <a:lnTo>
                  <a:pt x="155" y="60"/>
                </a:lnTo>
                <a:lnTo>
                  <a:pt x="155" y="59"/>
                </a:lnTo>
                <a:lnTo>
                  <a:pt x="158" y="55"/>
                </a:lnTo>
                <a:lnTo>
                  <a:pt x="172" y="52"/>
                </a:lnTo>
                <a:lnTo>
                  <a:pt x="179" y="44"/>
                </a:lnTo>
                <a:lnTo>
                  <a:pt x="179" y="34"/>
                </a:lnTo>
                <a:lnTo>
                  <a:pt x="169" y="26"/>
                </a:lnTo>
                <a:lnTo>
                  <a:pt x="220" y="23"/>
                </a:lnTo>
                <a:lnTo>
                  <a:pt x="244" y="21"/>
                </a:lnTo>
                <a:lnTo>
                  <a:pt x="266" y="19"/>
                </a:lnTo>
                <a:lnTo>
                  <a:pt x="280" y="19"/>
                </a:lnTo>
                <a:lnTo>
                  <a:pt x="297" y="18"/>
                </a:lnTo>
                <a:lnTo>
                  <a:pt x="311" y="16"/>
                </a:lnTo>
                <a:lnTo>
                  <a:pt x="329" y="14"/>
                </a:lnTo>
                <a:lnTo>
                  <a:pt x="338" y="13"/>
                </a:lnTo>
                <a:lnTo>
                  <a:pt x="345" y="13"/>
                </a:lnTo>
                <a:lnTo>
                  <a:pt x="354" y="13"/>
                </a:lnTo>
                <a:lnTo>
                  <a:pt x="368" y="11"/>
                </a:lnTo>
                <a:lnTo>
                  <a:pt x="378" y="11"/>
                </a:lnTo>
                <a:lnTo>
                  <a:pt x="385" y="10"/>
                </a:lnTo>
                <a:lnTo>
                  <a:pt x="387" y="10"/>
                </a:lnTo>
                <a:lnTo>
                  <a:pt x="401" y="8"/>
                </a:lnTo>
                <a:lnTo>
                  <a:pt x="415" y="8"/>
                </a:lnTo>
                <a:lnTo>
                  <a:pt x="422" y="6"/>
                </a:lnTo>
                <a:lnTo>
                  <a:pt x="436" y="5"/>
                </a:lnTo>
                <a:lnTo>
                  <a:pt x="454" y="5"/>
                </a:lnTo>
                <a:lnTo>
                  <a:pt x="489" y="1"/>
                </a:lnTo>
                <a:lnTo>
                  <a:pt x="491" y="1"/>
                </a:lnTo>
                <a:lnTo>
                  <a:pt x="493" y="1"/>
                </a:lnTo>
                <a:lnTo>
                  <a:pt x="510" y="0"/>
                </a:lnTo>
                <a:lnTo>
                  <a:pt x="519" y="0"/>
                </a:lnTo>
                <a:lnTo>
                  <a:pt x="533" y="14"/>
                </a:lnTo>
                <a:lnTo>
                  <a:pt x="538" y="16"/>
                </a:lnTo>
                <a:lnTo>
                  <a:pt x="538" y="29"/>
                </a:lnTo>
                <a:lnTo>
                  <a:pt x="538" y="59"/>
                </a:lnTo>
                <a:lnTo>
                  <a:pt x="538" y="76"/>
                </a:lnTo>
                <a:lnTo>
                  <a:pt x="538" y="94"/>
                </a:lnTo>
                <a:lnTo>
                  <a:pt x="538" y="101"/>
                </a:lnTo>
                <a:lnTo>
                  <a:pt x="538" y="106"/>
                </a:lnTo>
                <a:lnTo>
                  <a:pt x="538" y="117"/>
                </a:lnTo>
                <a:lnTo>
                  <a:pt x="538" y="129"/>
                </a:lnTo>
                <a:lnTo>
                  <a:pt x="538" y="153"/>
                </a:lnTo>
                <a:lnTo>
                  <a:pt x="538" y="158"/>
                </a:lnTo>
                <a:lnTo>
                  <a:pt x="537" y="174"/>
                </a:lnTo>
                <a:lnTo>
                  <a:pt x="537" y="179"/>
                </a:lnTo>
                <a:lnTo>
                  <a:pt x="537" y="192"/>
                </a:lnTo>
                <a:lnTo>
                  <a:pt x="537" y="222"/>
                </a:lnTo>
                <a:lnTo>
                  <a:pt x="537" y="240"/>
                </a:lnTo>
                <a:lnTo>
                  <a:pt x="537" y="243"/>
                </a:lnTo>
                <a:lnTo>
                  <a:pt x="537" y="282"/>
                </a:lnTo>
                <a:lnTo>
                  <a:pt x="537" y="290"/>
                </a:lnTo>
                <a:lnTo>
                  <a:pt x="537" y="307"/>
                </a:lnTo>
                <a:lnTo>
                  <a:pt x="537" y="331"/>
                </a:lnTo>
                <a:lnTo>
                  <a:pt x="537" y="343"/>
                </a:lnTo>
                <a:lnTo>
                  <a:pt x="537" y="346"/>
                </a:lnTo>
                <a:lnTo>
                  <a:pt x="535" y="388"/>
                </a:lnTo>
                <a:lnTo>
                  <a:pt x="535" y="395"/>
                </a:lnTo>
                <a:lnTo>
                  <a:pt x="535" y="401"/>
                </a:lnTo>
                <a:lnTo>
                  <a:pt x="535" y="444"/>
                </a:lnTo>
                <a:lnTo>
                  <a:pt x="537" y="450"/>
                </a:lnTo>
                <a:lnTo>
                  <a:pt x="535" y="468"/>
                </a:lnTo>
                <a:lnTo>
                  <a:pt x="535" y="504"/>
                </a:lnTo>
                <a:lnTo>
                  <a:pt x="535" y="508"/>
                </a:lnTo>
                <a:lnTo>
                  <a:pt x="535" y="521"/>
                </a:lnTo>
                <a:lnTo>
                  <a:pt x="535" y="532"/>
                </a:lnTo>
                <a:lnTo>
                  <a:pt x="535" y="534"/>
                </a:lnTo>
                <a:lnTo>
                  <a:pt x="535" y="537"/>
                </a:lnTo>
                <a:lnTo>
                  <a:pt x="535" y="544"/>
                </a:lnTo>
                <a:lnTo>
                  <a:pt x="535" y="557"/>
                </a:lnTo>
                <a:lnTo>
                  <a:pt x="535" y="602"/>
                </a:lnTo>
                <a:lnTo>
                  <a:pt x="535" y="606"/>
                </a:lnTo>
                <a:lnTo>
                  <a:pt x="535" y="609"/>
                </a:lnTo>
                <a:lnTo>
                  <a:pt x="542" y="640"/>
                </a:lnTo>
                <a:lnTo>
                  <a:pt x="545" y="677"/>
                </a:lnTo>
                <a:lnTo>
                  <a:pt x="547" y="681"/>
                </a:lnTo>
                <a:lnTo>
                  <a:pt x="547" y="691"/>
                </a:lnTo>
                <a:lnTo>
                  <a:pt x="551" y="700"/>
                </a:lnTo>
                <a:lnTo>
                  <a:pt x="552" y="723"/>
                </a:lnTo>
                <a:lnTo>
                  <a:pt x="556" y="751"/>
                </a:lnTo>
                <a:lnTo>
                  <a:pt x="558" y="758"/>
                </a:lnTo>
                <a:lnTo>
                  <a:pt x="559" y="766"/>
                </a:lnTo>
                <a:lnTo>
                  <a:pt x="561" y="774"/>
                </a:lnTo>
                <a:lnTo>
                  <a:pt x="568" y="821"/>
                </a:lnTo>
                <a:lnTo>
                  <a:pt x="568" y="824"/>
                </a:lnTo>
                <a:lnTo>
                  <a:pt x="572" y="851"/>
                </a:lnTo>
                <a:lnTo>
                  <a:pt x="575" y="875"/>
                </a:lnTo>
                <a:lnTo>
                  <a:pt x="579" y="900"/>
                </a:lnTo>
                <a:lnTo>
                  <a:pt x="561" y="906"/>
                </a:lnTo>
                <a:lnTo>
                  <a:pt x="515" y="905"/>
                </a:lnTo>
                <a:lnTo>
                  <a:pt x="498" y="896"/>
                </a:lnTo>
                <a:lnTo>
                  <a:pt x="498" y="901"/>
                </a:lnTo>
                <a:lnTo>
                  <a:pt x="471" y="901"/>
                </a:lnTo>
                <a:lnTo>
                  <a:pt x="422" y="919"/>
                </a:lnTo>
                <a:lnTo>
                  <a:pt x="412" y="908"/>
                </a:lnTo>
                <a:lnTo>
                  <a:pt x="417" y="919"/>
                </a:lnTo>
                <a:lnTo>
                  <a:pt x="387" y="949"/>
                </a:lnTo>
                <a:lnTo>
                  <a:pt x="383" y="949"/>
                </a:lnTo>
                <a:lnTo>
                  <a:pt x="364" y="936"/>
                </a:lnTo>
                <a:lnTo>
                  <a:pt x="348" y="896"/>
                </a:lnTo>
                <a:lnTo>
                  <a:pt x="338" y="888"/>
                </a:lnTo>
                <a:lnTo>
                  <a:pt x="318" y="859"/>
                </a:lnTo>
                <a:lnTo>
                  <a:pt x="320" y="842"/>
                </a:lnTo>
                <a:lnTo>
                  <a:pt x="331" y="808"/>
                </a:lnTo>
                <a:lnTo>
                  <a:pt x="334" y="793"/>
                </a:lnTo>
                <a:lnTo>
                  <a:pt x="329" y="793"/>
                </a:lnTo>
                <a:lnTo>
                  <a:pt x="315" y="793"/>
                </a:lnTo>
                <a:lnTo>
                  <a:pt x="264" y="798"/>
                </a:lnTo>
                <a:lnTo>
                  <a:pt x="241" y="798"/>
                </a:lnTo>
                <a:lnTo>
                  <a:pt x="241" y="798"/>
                </a:lnTo>
                <a:lnTo>
                  <a:pt x="225" y="800"/>
                </a:lnTo>
                <a:lnTo>
                  <a:pt x="220" y="802"/>
                </a:lnTo>
                <a:lnTo>
                  <a:pt x="199" y="803"/>
                </a:lnTo>
                <a:lnTo>
                  <a:pt x="190" y="803"/>
                </a:lnTo>
                <a:lnTo>
                  <a:pt x="186" y="803"/>
                </a:lnTo>
                <a:lnTo>
                  <a:pt x="162" y="805"/>
                </a:lnTo>
                <a:lnTo>
                  <a:pt x="155" y="805"/>
                </a:lnTo>
                <a:lnTo>
                  <a:pt x="142" y="807"/>
                </a:lnTo>
                <a:lnTo>
                  <a:pt x="111" y="808"/>
                </a:lnTo>
                <a:lnTo>
                  <a:pt x="100" y="808"/>
                </a:lnTo>
                <a:lnTo>
                  <a:pt x="79" y="811"/>
                </a:lnTo>
                <a:lnTo>
                  <a:pt x="68" y="811"/>
                </a:lnTo>
                <a:lnTo>
                  <a:pt x="46" y="813"/>
                </a:lnTo>
                <a:lnTo>
                  <a:pt x="0" y="816"/>
                </a:lnTo>
                <a:lnTo>
                  <a:pt x="3" y="813"/>
                </a:lnTo>
                <a:lnTo>
                  <a:pt x="0" y="790"/>
                </a:lnTo>
                <a:lnTo>
                  <a:pt x="5" y="777"/>
                </a:lnTo>
                <a:lnTo>
                  <a:pt x="19" y="743"/>
                </a:lnTo>
                <a:lnTo>
                  <a:pt x="16" y="689"/>
                </a:lnTo>
                <a:lnTo>
                  <a:pt x="33" y="671"/>
                </a:lnTo>
                <a:lnTo>
                  <a:pt x="35" y="669"/>
                </a:lnTo>
                <a:lnTo>
                  <a:pt x="39" y="668"/>
                </a:lnTo>
                <a:lnTo>
                  <a:pt x="46" y="66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8916" name="Title 1"/>
          <p:cNvSpPr>
            <a:spLocks noGrp="1"/>
          </p:cNvSpPr>
          <p:nvPr>
            <p:ph type="title"/>
          </p:nvPr>
        </p:nvSpPr>
        <p:spPr bwMode="auto">
          <a:xfrm>
            <a:off x="1295400" y="609600"/>
            <a:ext cx="68580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            21 Targeted TA States		</a:t>
            </a:r>
          </a:p>
        </p:txBody>
      </p:sp>
      <p:sp>
        <p:nvSpPr>
          <p:cNvPr id="8" name="Freeform 55"/>
          <p:cNvSpPr>
            <a:spLocks/>
          </p:cNvSpPr>
          <p:nvPr/>
        </p:nvSpPr>
        <p:spPr bwMode="auto">
          <a:xfrm>
            <a:off x="4135348" y="3402910"/>
            <a:ext cx="912628" cy="475933"/>
          </a:xfrm>
          <a:custGeom>
            <a:avLst/>
            <a:gdLst/>
            <a:ahLst/>
            <a:cxnLst>
              <a:cxn ang="0">
                <a:pos x="1200" y="229"/>
              </a:cxn>
              <a:cxn ang="0">
                <a:pos x="1203" y="296"/>
              </a:cxn>
              <a:cxn ang="0">
                <a:pos x="1205" y="364"/>
              </a:cxn>
              <a:cxn ang="0">
                <a:pos x="1207" y="435"/>
              </a:cxn>
              <a:cxn ang="0">
                <a:pos x="1209" y="515"/>
              </a:cxn>
              <a:cxn ang="0">
                <a:pos x="1212" y="570"/>
              </a:cxn>
              <a:cxn ang="0">
                <a:pos x="1210" y="586"/>
              </a:cxn>
              <a:cxn ang="0">
                <a:pos x="1108" y="590"/>
              </a:cxn>
              <a:cxn ang="0">
                <a:pos x="1064" y="591"/>
              </a:cxn>
              <a:cxn ang="0">
                <a:pos x="1006" y="591"/>
              </a:cxn>
              <a:cxn ang="0">
                <a:pos x="915" y="595"/>
              </a:cxn>
              <a:cxn ang="0">
                <a:pos x="843" y="595"/>
              </a:cxn>
              <a:cxn ang="0">
                <a:pos x="762" y="596"/>
              </a:cxn>
              <a:cxn ang="0">
                <a:pos x="691" y="596"/>
              </a:cxn>
              <a:cxn ang="0">
                <a:pos x="639" y="596"/>
              </a:cxn>
              <a:cxn ang="0">
                <a:pos x="579" y="596"/>
              </a:cxn>
              <a:cxn ang="0">
                <a:pos x="496" y="595"/>
              </a:cxn>
              <a:cxn ang="0">
                <a:pos x="415" y="595"/>
              </a:cxn>
              <a:cxn ang="0">
                <a:pos x="325" y="591"/>
              </a:cxn>
              <a:cxn ang="0">
                <a:pos x="228" y="591"/>
              </a:cxn>
              <a:cxn ang="0">
                <a:pos x="149" y="588"/>
              </a:cxn>
              <a:cxn ang="0">
                <a:pos x="38" y="586"/>
              </a:cxn>
              <a:cxn ang="0">
                <a:pos x="1" y="534"/>
              </a:cxn>
              <a:cxn ang="0">
                <a:pos x="5" y="459"/>
              </a:cxn>
              <a:cxn ang="0">
                <a:pos x="9" y="338"/>
              </a:cxn>
              <a:cxn ang="0">
                <a:pos x="12" y="271"/>
              </a:cxn>
              <a:cxn ang="0">
                <a:pos x="16" y="196"/>
              </a:cxn>
              <a:cxn ang="0">
                <a:pos x="16" y="170"/>
              </a:cxn>
              <a:cxn ang="0">
                <a:pos x="21" y="85"/>
              </a:cxn>
              <a:cxn ang="0">
                <a:pos x="137" y="5"/>
              </a:cxn>
              <a:cxn ang="0">
                <a:pos x="227" y="8"/>
              </a:cxn>
              <a:cxn ang="0">
                <a:pos x="315" y="10"/>
              </a:cxn>
              <a:cxn ang="0">
                <a:pos x="403" y="12"/>
              </a:cxn>
              <a:cxn ang="0">
                <a:pos x="482" y="12"/>
              </a:cxn>
              <a:cxn ang="0">
                <a:pos x="545" y="13"/>
              </a:cxn>
              <a:cxn ang="0">
                <a:pos x="616" y="13"/>
              </a:cxn>
              <a:cxn ang="0">
                <a:pos x="679" y="13"/>
              </a:cxn>
              <a:cxn ang="0">
                <a:pos x="758" y="13"/>
              </a:cxn>
              <a:cxn ang="0">
                <a:pos x="836" y="12"/>
              </a:cxn>
              <a:cxn ang="0">
                <a:pos x="901" y="12"/>
              </a:cxn>
              <a:cxn ang="0">
                <a:pos x="954" y="10"/>
              </a:cxn>
              <a:cxn ang="0">
                <a:pos x="1006" y="10"/>
              </a:cxn>
              <a:cxn ang="0">
                <a:pos x="1128" y="31"/>
              </a:cxn>
              <a:cxn ang="0">
                <a:pos x="1152" y="59"/>
              </a:cxn>
              <a:cxn ang="0">
                <a:pos x="1126" y="105"/>
              </a:cxn>
              <a:cxn ang="0">
                <a:pos x="1154" y="146"/>
              </a:cxn>
              <a:cxn ang="0">
                <a:pos x="1200" y="168"/>
              </a:cxn>
              <a:cxn ang="0">
                <a:pos x="1200" y="191"/>
              </a:cxn>
            </a:cxnLst>
            <a:rect l="0" t="0" r="r" b="b"/>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198" y="177"/>
                </a:lnTo>
                <a:lnTo>
                  <a:pt x="1200" y="19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9" name="Freeform 59"/>
          <p:cNvSpPr>
            <a:spLocks/>
          </p:cNvSpPr>
          <p:nvPr/>
        </p:nvSpPr>
        <p:spPr bwMode="auto">
          <a:xfrm>
            <a:off x="4897948" y="3299501"/>
            <a:ext cx="831763" cy="703844"/>
          </a:xfrm>
          <a:custGeom>
            <a:avLst/>
            <a:gdLst/>
            <a:ahLst/>
            <a:cxnLst>
              <a:cxn ang="0">
                <a:pos x="317" y="21"/>
              </a:cxn>
              <a:cxn ang="0">
                <a:pos x="394" y="18"/>
              </a:cxn>
              <a:cxn ang="0">
                <a:pos x="490" y="12"/>
              </a:cxn>
              <a:cxn ang="0">
                <a:pos x="560" y="7"/>
              </a:cxn>
              <a:cxn ang="0">
                <a:pos x="632" y="2"/>
              </a:cxn>
              <a:cxn ang="0">
                <a:pos x="680" y="44"/>
              </a:cxn>
              <a:cxn ang="0">
                <a:pos x="671" y="93"/>
              </a:cxn>
              <a:cxn ang="0">
                <a:pos x="699" y="162"/>
              </a:cxn>
              <a:cxn ang="0">
                <a:pos x="731" y="191"/>
              </a:cxn>
              <a:cxn ang="0">
                <a:pos x="787" y="239"/>
              </a:cxn>
              <a:cxn ang="0">
                <a:pos x="822" y="315"/>
              </a:cxn>
              <a:cxn ang="0">
                <a:pos x="873" y="312"/>
              </a:cxn>
              <a:cxn ang="0">
                <a:pos x="910" y="335"/>
              </a:cxn>
              <a:cxn ang="0">
                <a:pos x="903" y="369"/>
              </a:cxn>
              <a:cxn ang="0">
                <a:pos x="882" y="417"/>
              </a:cxn>
              <a:cxn ang="0">
                <a:pos x="908" y="474"/>
              </a:cxn>
              <a:cxn ang="0">
                <a:pos x="979" y="510"/>
              </a:cxn>
              <a:cxn ang="0">
                <a:pos x="1047" y="603"/>
              </a:cxn>
              <a:cxn ang="0">
                <a:pos x="1039" y="629"/>
              </a:cxn>
              <a:cxn ang="0">
                <a:pos x="1079" y="660"/>
              </a:cxn>
              <a:cxn ang="0">
                <a:pos x="1105" y="694"/>
              </a:cxn>
              <a:cxn ang="0">
                <a:pos x="1102" y="742"/>
              </a:cxn>
              <a:cxn ang="0">
                <a:pos x="1063" y="774"/>
              </a:cxn>
              <a:cxn ang="0">
                <a:pos x="1046" y="807"/>
              </a:cxn>
              <a:cxn ang="0">
                <a:pos x="1037" y="851"/>
              </a:cxn>
              <a:cxn ang="0">
                <a:pos x="949" y="881"/>
              </a:cxn>
              <a:cxn ang="0">
                <a:pos x="931" y="858"/>
              </a:cxn>
              <a:cxn ang="0">
                <a:pos x="928" y="784"/>
              </a:cxn>
              <a:cxn ang="0">
                <a:pos x="840" y="791"/>
              </a:cxn>
              <a:cxn ang="0">
                <a:pos x="766" y="794"/>
              </a:cxn>
              <a:cxn ang="0">
                <a:pos x="715" y="797"/>
              </a:cxn>
              <a:cxn ang="0">
                <a:pos x="616" y="804"/>
              </a:cxn>
              <a:cxn ang="0">
                <a:pos x="518" y="809"/>
              </a:cxn>
              <a:cxn ang="0">
                <a:pos x="426" y="814"/>
              </a:cxn>
              <a:cxn ang="0">
                <a:pos x="358" y="815"/>
              </a:cxn>
              <a:cxn ang="0">
                <a:pos x="298" y="817"/>
              </a:cxn>
              <a:cxn ang="0">
                <a:pos x="208" y="792"/>
              </a:cxn>
              <a:cxn ang="0">
                <a:pos x="206" y="750"/>
              </a:cxn>
              <a:cxn ang="0">
                <a:pos x="206" y="706"/>
              </a:cxn>
              <a:cxn ang="0">
                <a:pos x="203" y="626"/>
              </a:cxn>
              <a:cxn ang="0">
                <a:pos x="199" y="520"/>
              </a:cxn>
              <a:cxn ang="0">
                <a:pos x="197" y="435"/>
              </a:cxn>
              <a:cxn ang="0">
                <a:pos x="196" y="363"/>
              </a:cxn>
              <a:cxn ang="0">
                <a:pos x="192" y="311"/>
              </a:cxn>
              <a:cxn ang="0">
                <a:pos x="166" y="294"/>
              </a:cxn>
              <a:cxn ang="0">
                <a:pos x="120" y="239"/>
              </a:cxn>
              <a:cxn ang="0">
                <a:pos x="145" y="175"/>
              </a:cxn>
              <a:cxn ang="0">
                <a:pos x="76" y="141"/>
              </a:cxn>
              <a:cxn ang="0">
                <a:pos x="14" y="33"/>
              </a:cxn>
              <a:cxn ang="0">
                <a:pos x="4" y="30"/>
              </a:cxn>
              <a:cxn ang="0">
                <a:pos x="120" y="28"/>
              </a:cxn>
              <a:cxn ang="0">
                <a:pos x="203" y="28"/>
              </a:cxn>
            </a:cxnLst>
            <a:rect l="0" t="0" r="r" b="b"/>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0" name="Freeform 89"/>
          <p:cNvSpPr>
            <a:spLocks/>
          </p:cNvSpPr>
          <p:nvPr/>
        </p:nvSpPr>
        <p:spPr bwMode="auto">
          <a:xfrm>
            <a:off x="4019254" y="3854205"/>
            <a:ext cx="1066418" cy="534028"/>
          </a:xfrm>
          <a:custGeom>
            <a:avLst/>
            <a:gdLst/>
            <a:ahLst/>
            <a:cxnLst>
              <a:cxn ang="0">
                <a:pos x="1376" y="107"/>
              </a:cxn>
              <a:cxn ang="0">
                <a:pos x="1374" y="73"/>
              </a:cxn>
              <a:cxn ang="0">
                <a:pos x="1372" y="19"/>
              </a:cxn>
              <a:cxn ang="0">
                <a:pos x="1309" y="13"/>
              </a:cxn>
              <a:cxn ang="0">
                <a:pos x="1244" y="14"/>
              </a:cxn>
              <a:cxn ang="0">
                <a:pos x="1200" y="14"/>
              </a:cxn>
              <a:cxn ang="0">
                <a:pos x="1147" y="16"/>
              </a:cxn>
              <a:cxn ang="0">
                <a:pos x="1043" y="18"/>
              </a:cxn>
              <a:cxn ang="0">
                <a:pos x="959" y="19"/>
              </a:cxn>
              <a:cxn ang="0">
                <a:pos x="902" y="19"/>
              </a:cxn>
              <a:cxn ang="0">
                <a:pos x="813" y="19"/>
              </a:cxn>
              <a:cxn ang="0">
                <a:pos x="763" y="19"/>
              </a:cxn>
              <a:cxn ang="0">
                <a:pos x="696" y="19"/>
              </a:cxn>
              <a:cxn ang="0">
                <a:pos x="594" y="18"/>
              </a:cxn>
              <a:cxn ang="0">
                <a:pos x="505" y="16"/>
              </a:cxn>
              <a:cxn ang="0">
                <a:pos x="473" y="14"/>
              </a:cxn>
              <a:cxn ang="0">
                <a:pos x="329" y="13"/>
              </a:cxn>
              <a:cxn ang="0">
                <a:pos x="239" y="9"/>
              </a:cxn>
              <a:cxn ang="0">
                <a:pos x="161" y="8"/>
              </a:cxn>
              <a:cxn ang="0">
                <a:pos x="3" y="24"/>
              </a:cxn>
              <a:cxn ang="0">
                <a:pos x="102" y="101"/>
              </a:cxn>
              <a:cxn ang="0">
                <a:pos x="158" y="104"/>
              </a:cxn>
              <a:cxn ang="0">
                <a:pos x="267" y="107"/>
              </a:cxn>
              <a:cxn ang="0">
                <a:pos x="336" y="109"/>
              </a:cxn>
              <a:cxn ang="0">
                <a:pos x="429" y="112"/>
              </a:cxn>
              <a:cxn ang="0">
                <a:pos x="491" y="138"/>
              </a:cxn>
              <a:cxn ang="0">
                <a:pos x="489" y="233"/>
              </a:cxn>
              <a:cxn ang="0">
                <a:pos x="487" y="308"/>
              </a:cxn>
              <a:cxn ang="0">
                <a:pos x="485" y="356"/>
              </a:cxn>
              <a:cxn ang="0">
                <a:pos x="484" y="429"/>
              </a:cxn>
              <a:cxn ang="0">
                <a:pos x="489" y="490"/>
              </a:cxn>
              <a:cxn ang="0">
                <a:pos x="566" y="524"/>
              </a:cxn>
              <a:cxn ang="0">
                <a:pos x="617" y="560"/>
              </a:cxn>
              <a:cxn ang="0">
                <a:pos x="693" y="579"/>
              </a:cxn>
              <a:cxn ang="0">
                <a:pos x="733" y="589"/>
              </a:cxn>
              <a:cxn ang="0">
                <a:pos x="797" y="578"/>
              </a:cxn>
              <a:cxn ang="0">
                <a:pos x="823" y="625"/>
              </a:cxn>
              <a:cxn ang="0">
                <a:pos x="899" y="622"/>
              </a:cxn>
              <a:cxn ang="0">
                <a:pos x="960" y="628"/>
              </a:cxn>
              <a:cxn ang="0">
                <a:pos x="999" y="610"/>
              </a:cxn>
              <a:cxn ang="0">
                <a:pos x="1055" y="628"/>
              </a:cxn>
              <a:cxn ang="0">
                <a:pos x="1117" y="648"/>
              </a:cxn>
              <a:cxn ang="0">
                <a:pos x="1202" y="620"/>
              </a:cxn>
              <a:cxn ang="0">
                <a:pos x="1238" y="620"/>
              </a:cxn>
              <a:cxn ang="0">
                <a:pos x="1286" y="610"/>
              </a:cxn>
              <a:cxn ang="0">
                <a:pos x="1328" y="624"/>
              </a:cxn>
              <a:cxn ang="0">
                <a:pos x="1370" y="645"/>
              </a:cxn>
              <a:cxn ang="0">
                <a:pos x="1393" y="656"/>
              </a:cxn>
              <a:cxn ang="0">
                <a:pos x="1418" y="610"/>
              </a:cxn>
              <a:cxn ang="0">
                <a:pos x="1416" y="557"/>
              </a:cxn>
              <a:cxn ang="0">
                <a:pos x="1414" y="468"/>
              </a:cxn>
              <a:cxn ang="0">
                <a:pos x="1414" y="421"/>
              </a:cxn>
              <a:cxn ang="0">
                <a:pos x="1414" y="323"/>
              </a:cxn>
              <a:cxn ang="0">
                <a:pos x="1409" y="299"/>
              </a:cxn>
              <a:cxn ang="0">
                <a:pos x="1400" y="251"/>
              </a:cxn>
              <a:cxn ang="0">
                <a:pos x="1388" y="181"/>
              </a:cxn>
            </a:cxnLst>
            <a:rect l="0" t="0" r="r" b="b"/>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1" name="Freeform 143"/>
          <p:cNvSpPr>
            <a:spLocks/>
          </p:cNvSpPr>
          <p:nvPr/>
        </p:nvSpPr>
        <p:spPr bwMode="auto">
          <a:xfrm>
            <a:off x="3175512" y="3812353"/>
            <a:ext cx="839705" cy="862588"/>
          </a:xfrm>
          <a:custGeom>
            <a:avLst/>
            <a:gdLst/>
            <a:ahLst/>
            <a:cxnLst>
              <a:cxn ang="0">
                <a:pos x="148" y="1109"/>
              </a:cxn>
              <a:cxn ang="0">
                <a:pos x="315" y="1036"/>
              </a:cxn>
              <a:cxn ang="0">
                <a:pos x="430" y="1024"/>
              </a:cxn>
              <a:cxn ang="0">
                <a:pos x="433" y="1008"/>
              </a:cxn>
              <a:cxn ang="0">
                <a:pos x="479" y="1006"/>
              </a:cxn>
              <a:cxn ang="0">
                <a:pos x="523" y="1010"/>
              </a:cxn>
              <a:cxn ang="0">
                <a:pos x="651" y="1020"/>
              </a:cxn>
              <a:cxn ang="0">
                <a:pos x="730" y="1024"/>
              </a:cxn>
              <a:cxn ang="0">
                <a:pos x="827" y="1029"/>
              </a:cxn>
              <a:cxn ang="0">
                <a:pos x="885" y="1034"/>
              </a:cxn>
              <a:cxn ang="0">
                <a:pos x="933" y="1036"/>
              </a:cxn>
              <a:cxn ang="0">
                <a:pos x="938" y="1036"/>
              </a:cxn>
              <a:cxn ang="0">
                <a:pos x="1000" y="1041"/>
              </a:cxn>
              <a:cxn ang="0">
                <a:pos x="1042" y="1041"/>
              </a:cxn>
              <a:cxn ang="0">
                <a:pos x="1053" y="1024"/>
              </a:cxn>
              <a:cxn ang="0">
                <a:pos x="1056" y="949"/>
              </a:cxn>
              <a:cxn ang="0">
                <a:pos x="1058" y="922"/>
              </a:cxn>
              <a:cxn ang="0">
                <a:pos x="1061" y="856"/>
              </a:cxn>
              <a:cxn ang="0">
                <a:pos x="1068" y="776"/>
              </a:cxn>
              <a:cxn ang="0">
                <a:pos x="1070" y="752"/>
              </a:cxn>
              <a:cxn ang="0">
                <a:pos x="1070" y="739"/>
              </a:cxn>
              <a:cxn ang="0">
                <a:pos x="1072" y="711"/>
              </a:cxn>
              <a:cxn ang="0">
                <a:pos x="1077" y="655"/>
              </a:cxn>
              <a:cxn ang="0">
                <a:pos x="1079" y="597"/>
              </a:cxn>
              <a:cxn ang="0">
                <a:pos x="1081" y="572"/>
              </a:cxn>
              <a:cxn ang="0">
                <a:pos x="1084" y="510"/>
              </a:cxn>
              <a:cxn ang="0">
                <a:pos x="1084" y="485"/>
              </a:cxn>
              <a:cxn ang="0">
                <a:pos x="1088" y="461"/>
              </a:cxn>
              <a:cxn ang="0">
                <a:pos x="1089" y="425"/>
              </a:cxn>
              <a:cxn ang="0">
                <a:pos x="1091" y="396"/>
              </a:cxn>
              <a:cxn ang="0">
                <a:pos x="1095" y="317"/>
              </a:cxn>
              <a:cxn ang="0">
                <a:pos x="1095" y="311"/>
              </a:cxn>
              <a:cxn ang="0">
                <a:pos x="1102" y="169"/>
              </a:cxn>
              <a:cxn ang="0">
                <a:pos x="1112" y="128"/>
              </a:cxn>
              <a:cxn ang="0">
                <a:pos x="1116" y="72"/>
              </a:cxn>
              <a:cxn ang="0">
                <a:pos x="1063" y="71"/>
              </a:cxn>
              <a:cxn ang="0">
                <a:pos x="950" y="66"/>
              </a:cxn>
              <a:cxn ang="0">
                <a:pos x="799" y="56"/>
              </a:cxn>
              <a:cxn ang="0">
                <a:pos x="753" y="54"/>
              </a:cxn>
              <a:cxn ang="0">
                <a:pos x="665" y="48"/>
              </a:cxn>
              <a:cxn ang="0">
                <a:pos x="625" y="45"/>
              </a:cxn>
              <a:cxn ang="0">
                <a:pos x="394" y="25"/>
              </a:cxn>
              <a:cxn ang="0">
                <a:pos x="384" y="23"/>
              </a:cxn>
              <a:cxn ang="0">
                <a:pos x="280" y="15"/>
              </a:cxn>
              <a:cxn ang="0">
                <a:pos x="190" y="7"/>
              </a:cxn>
              <a:cxn ang="0">
                <a:pos x="130" y="0"/>
              </a:cxn>
              <a:cxn ang="0">
                <a:pos x="120" y="97"/>
              </a:cxn>
              <a:cxn ang="0">
                <a:pos x="99" y="283"/>
              </a:cxn>
              <a:cxn ang="0">
                <a:pos x="85" y="394"/>
              </a:cxn>
              <a:cxn ang="0">
                <a:pos x="81" y="432"/>
              </a:cxn>
              <a:cxn ang="0">
                <a:pos x="71" y="508"/>
              </a:cxn>
              <a:cxn ang="0">
                <a:pos x="56" y="623"/>
              </a:cxn>
              <a:cxn ang="0">
                <a:pos x="56" y="628"/>
              </a:cxn>
              <a:cxn ang="0">
                <a:pos x="42" y="744"/>
              </a:cxn>
              <a:cxn ang="0">
                <a:pos x="34" y="815"/>
              </a:cxn>
              <a:cxn ang="0">
                <a:pos x="27" y="869"/>
              </a:cxn>
              <a:cxn ang="0">
                <a:pos x="5" y="1054"/>
              </a:cxn>
              <a:cxn ang="0">
                <a:pos x="0" y="1093"/>
              </a:cxn>
            </a:cxnLst>
            <a:rect l="0" t="0" r="r" b="b"/>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2" name="Freeform 36"/>
          <p:cNvSpPr>
            <a:spLocks/>
          </p:cNvSpPr>
          <p:nvPr/>
        </p:nvSpPr>
        <p:spPr bwMode="auto">
          <a:xfrm>
            <a:off x="6478202" y="3137637"/>
            <a:ext cx="578778" cy="543674"/>
          </a:xfrm>
          <a:custGeom>
            <a:avLst/>
            <a:gdLst/>
            <a:ahLst/>
            <a:cxnLst>
              <a:cxn ang="0">
                <a:pos x="179" y="256"/>
              </a:cxn>
              <a:cxn ang="0">
                <a:pos x="207" y="224"/>
              </a:cxn>
              <a:cxn ang="0">
                <a:pos x="228" y="204"/>
              </a:cxn>
              <a:cxn ang="0">
                <a:pos x="230" y="158"/>
              </a:cxn>
              <a:cxn ang="0">
                <a:pos x="237" y="122"/>
              </a:cxn>
              <a:cxn ang="0">
                <a:pos x="241" y="91"/>
              </a:cxn>
              <a:cxn ang="0">
                <a:pos x="241" y="51"/>
              </a:cxn>
              <a:cxn ang="0">
                <a:pos x="228" y="16"/>
              </a:cxn>
              <a:cxn ang="0">
                <a:pos x="248" y="0"/>
              </a:cxn>
              <a:cxn ang="0">
                <a:pos x="255" y="33"/>
              </a:cxn>
              <a:cxn ang="0">
                <a:pos x="256" y="47"/>
              </a:cxn>
              <a:cxn ang="0">
                <a:pos x="265" y="91"/>
              </a:cxn>
              <a:cxn ang="0">
                <a:pos x="271" y="119"/>
              </a:cxn>
              <a:cxn ang="0">
                <a:pos x="279" y="171"/>
              </a:cxn>
              <a:cxn ang="0">
                <a:pos x="285" y="175"/>
              </a:cxn>
              <a:cxn ang="0">
                <a:pos x="302" y="171"/>
              </a:cxn>
              <a:cxn ang="0">
                <a:pos x="390" y="158"/>
              </a:cxn>
              <a:cxn ang="0">
                <a:pos x="431" y="150"/>
              </a:cxn>
              <a:cxn ang="0">
                <a:pos x="450" y="186"/>
              </a:cxn>
              <a:cxn ang="0">
                <a:pos x="476" y="232"/>
              </a:cxn>
              <a:cxn ang="0">
                <a:pos x="499" y="209"/>
              </a:cxn>
              <a:cxn ang="0">
                <a:pos x="552" y="149"/>
              </a:cxn>
              <a:cxn ang="0">
                <a:pos x="603" y="162"/>
              </a:cxn>
              <a:cxn ang="0">
                <a:pos x="617" y="135"/>
              </a:cxn>
              <a:cxn ang="0">
                <a:pos x="654" y="119"/>
              </a:cxn>
              <a:cxn ang="0">
                <a:pos x="695" y="124"/>
              </a:cxn>
              <a:cxn ang="0">
                <a:pos x="726" y="175"/>
              </a:cxn>
              <a:cxn ang="0">
                <a:pos x="726" y="191"/>
              </a:cxn>
              <a:cxn ang="0">
                <a:pos x="689" y="198"/>
              </a:cxn>
              <a:cxn ang="0">
                <a:pos x="661" y="184"/>
              </a:cxn>
              <a:cxn ang="0">
                <a:pos x="638" y="171"/>
              </a:cxn>
              <a:cxn ang="0">
                <a:pos x="626" y="235"/>
              </a:cxn>
              <a:cxn ang="0">
                <a:pos x="612" y="263"/>
              </a:cxn>
              <a:cxn ang="0">
                <a:pos x="552" y="302"/>
              </a:cxn>
              <a:cxn ang="0">
                <a:pos x="531" y="372"/>
              </a:cxn>
              <a:cxn ang="0">
                <a:pos x="527" y="385"/>
              </a:cxn>
              <a:cxn ang="0">
                <a:pos x="473" y="372"/>
              </a:cxn>
              <a:cxn ang="0">
                <a:pos x="452" y="418"/>
              </a:cxn>
              <a:cxn ang="0">
                <a:pos x="431" y="465"/>
              </a:cxn>
              <a:cxn ang="0">
                <a:pos x="427" y="491"/>
              </a:cxn>
              <a:cxn ang="0">
                <a:pos x="399" y="540"/>
              </a:cxn>
              <a:cxn ang="0">
                <a:pos x="399" y="567"/>
              </a:cxn>
              <a:cxn ang="0">
                <a:pos x="394" y="596"/>
              </a:cxn>
              <a:cxn ang="0">
                <a:pos x="325" y="632"/>
              </a:cxn>
              <a:cxn ang="0">
                <a:pos x="308" y="632"/>
              </a:cxn>
              <a:cxn ang="0">
                <a:pos x="295" y="650"/>
              </a:cxn>
              <a:cxn ang="0">
                <a:pos x="253" y="668"/>
              </a:cxn>
              <a:cxn ang="0">
                <a:pos x="221" y="668"/>
              </a:cxn>
              <a:cxn ang="0">
                <a:pos x="140" y="660"/>
              </a:cxn>
              <a:cxn ang="0">
                <a:pos x="128" y="630"/>
              </a:cxn>
              <a:cxn ang="0">
                <a:pos x="103" y="625"/>
              </a:cxn>
              <a:cxn ang="0">
                <a:pos x="54" y="589"/>
              </a:cxn>
              <a:cxn ang="0">
                <a:pos x="31" y="567"/>
              </a:cxn>
              <a:cxn ang="0">
                <a:pos x="3" y="531"/>
              </a:cxn>
              <a:cxn ang="0">
                <a:pos x="3" y="483"/>
              </a:cxn>
              <a:cxn ang="0">
                <a:pos x="35" y="465"/>
              </a:cxn>
              <a:cxn ang="0">
                <a:pos x="49" y="433"/>
              </a:cxn>
              <a:cxn ang="0">
                <a:pos x="52" y="402"/>
              </a:cxn>
              <a:cxn ang="0">
                <a:pos x="73" y="344"/>
              </a:cxn>
              <a:cxn ang="0">
                <a:pos x="109" y="358"/>
              </a:cxn>
              <a:cxn ang="0">
                <a:pos x="109" y="313"/>
              </a:cxn>
              <a:cxn ang="0">
                <a:pos x="110" y="302"/>
              </a:cxn>
              <a:cxn ang="0">
                <a:pos x="140" y="266"/>
              </a:cxn>
            </a:cxnLst>
            <a:rect l="0" t="0" r="r" b="b"/>
            <a:pathLst>
              <a:path w="732" h="687">
                <a:moveTo>
                  <a:pt x="161" y="269"/>
                </a:moveTo>
                <a:lnTo>
                  <a:pt x="172" y="261"/>
                </a:lnTo>
                <a:lnTo>
                  <a:pt x="179" y="256"/>
                </a:lnTo>
                <a:lnTo>
                  <a:pt x="197" y="240"/>
                </a:lnTo>
                <a:lnTo>
                  <a:pt x="200" y="232"/>
                </a:lnTo>
                <a:lnTo>
                  <a:pt x="207" y="224"/>
                </a:lnTo>
                <a:lnTo>
                  <a:pt x="212" y="217"/>
                </a:lnTo>
                <a:lnTo>
                  <a:pt x="220" y="209"/>
                </a:lnTo>
                <a:lnTo>
                  <a:pt x="228" y="204"/>
                </a:lnTo>
                <a:lnTo>
                  <a:pt x="234" y="183"/>
                </a:lnTo>
                <a:lnTo>
                  <a:pt x="228" y="180"/>
                </a:lnTo>
                <a:lnTo>
                  <a:pt x="230" y="158"/>
                </a:lnTo>
                <a:lnTo>
                  <a:pt x="232" y="145"/>
                </a:lnTo>
                <a:lnTo>
                  <a:pt x="239" y="134"/>
                </a:lnTo>
                <a:lnTo>
                  <a:pt x="237" y="122"/>
                </a:lnTo>
                <a:lnTo>
                  <a:pt x="237" y="103"/>
                </a:lnTo>
                <a:lnTo>
                  <a:pt x="237" y="98"/>
                </a:lnTo>
                <a:lnTo>
                  <a:pt x="241" y="91"/>
                </a:lnTo>
                <a:lnTo>
                  <a:pt x="246" y="77"/>
                </a:lnTo>
                <a:lnTo>
                  <a:pt x="244" y="54"/>
                </a:lnTo>
                <a:lnTo>
                  <a:pt x="241" y="51"/>
                </a:lnTo>
                <a:lnTo>
                  <a:pt x="242" y="49"/>
                </a:lnTo>
                <a:lnTo>
                  <a:pt x="239" y="29"/>
                </a:lnTo>
                <a:lnTo>
                  <a:pt x="228" y="16"/>
                </a:lnTo>
                <a:lnTo>
                  <a:pt x="234" y="6"/>
                </a:lnTo>
                <a:lnTo>
                  <a:pt x="242" y="5"/>
                </a:lnTo>
                <a:lnTo>
                  <a:pt x="248" y="0"/>
                </a:lnTo>
                <a:lnTo>
                  <a:pt x="249" y="3"/>
                </a:lnTo>
                <a:lnTo>
                  <a:pt x="251" y="8"/>
                </a:lnTo>
                <a:lnTo>
                  <a:pt x="255" y="33"/>
                </a:lnTo>
                <a:lnTo>
                  <a:pt x="255" y="34"/>
                </a:lnTo>
                <a:lnTo>
                  <a:pt x="256" y="41"/>
                </a:lnTo>
                <a:lnTo>
                  <a:pt x="256" y="47"/>
                </a:lnTo>
                <a:lnTo>
                  <a:pt x="264" y="75"/>
                </a:lnTo>
                <a:lnTo>
                  <a:pt x="264" y="78"/>
                </a:lnTo>
                <a:lnTo>
                  <a:pt x="265" y="91"/>
                </a:lnTo>
                <a:lnTo>
                  <a:pt x="267" y="96"/>
                </a:lnTo>
                <a:lnTo>
                  <a:pt x="271" y="111"/>
                </a:lnTo>
                <a:lnTo>
                  <a:pt x="271" y="119"/>
                </a:lnTo>
                <a:lnTo>
                  <a:pt x="271" y="124"/>
                </a:lnTo>
                <a:lnTo>
                  <a:pt x="272" y="129"/>
                </a:lnTo>
                <a:lnTo>
                  <a:pt x="279" y="171"/>
                </a:lnTo>
                <a:lnTo>
                  <a:pt x="279" y="173"/>
                </a:lnTo>
                <a:lnTo>
                  <a:pt x="283" y="175"/>
                </a:lnTo>
                <a:lnTo>
                  <a:pt x="285" y="175"/>
                </a:lnTo>
                <a:lnTo>
                  <a:pt x="297" y="173"/>
                </a:lnTo>
                <a:lnTo>
                  <a:pt x="302" y="173"/>
                </a:lnTo>
                <a:lnTo>
                  <a:pt x="302" y="171"/>
                </a:lnTo>
                <a:lnTo>
                  <a:pt x="376" y="162"/>
                </a:lnTo>
                <a:lnTo>
                  <a:pt x="381" y="160"/>
                </a:lnTo>
                <a:lnTo>
                  <a:pt x="390" y="158"/>
                </a:lnTo>
                <a:lnTo>
                  <a:pt x="399" y="157"/>
                </a:lnTo>
                <a:lnTo>
                  <a:pt x="427" y="152"/>
                </a:lnTo>
                <a:lnTo>
                  <a:pt x="431" y="150"/>
                </a:lnTo>
                <a:lnTo>
                  <a:pt x="445" y="150"/>
                </a:lnTo>
                <a:lnTo>
                  <a:pt x="450" y="186"/>
                </a:lnTo>
                <a:lnTo>
                  <a:pt x="450" y="186"/>
                </a:lnTo>
                <a:lnTo>
                  <a:pt x="461" y="246"/>
                </a:lnTo>
                <a:lnTo>
                  <a:pt x="464" y="248"/>
                </a:lnTo>
                <a:lnTo>
                  <a:pt x="476" y="232"/>
                </a:lnTo>
                <a:lnTo>
                  <a:pt x="491" y="219"/>
                </a:lnTo>
                <a:lnTo>
                  <a:pt x="492" y="214"/>
                </a:lnTo>
                <a:lnTo>
                  <a:pt x="499" y="209"/>
                </a:lnTo>
                <a:lnTo>
                  <a:pt x="517" y="184"/>
                </a:lnTo>
                <a:lnTo>
                  <a:pt x="527" y="188"/>
                </a:lnTo>
                <a:lnTo>
                  <a:pt x="552" y="149"/>
                </a:lnTo>
                <a:lnTo>
                  <a:pt x="579" y="162"/>
                </a:lnTo>
                <a:lnTo>
                  <a:pt x="584" y="162"/>
                </a:lnTo>
                <a:lnTo>
                  <a:pt x="603" y="162"/>
                </a:lnTo>
                <a:lnTo>
                  <a:pt x="607" y="162"/>
                </a:lnTo>
                <a:lnTo>
                  <a:pt x="617" y="140"/>
                </a:lnTo>
                <a:lnTo>
                  <a:pt x="617" y="135"/>
                </a:lnTo>
                <a:lnTo>
                  <a:pt x="624" y="134"/>
                </a:lnTo>
                <a:lnTo>
                  <a:pt x="635" y="134"/>
                </a:lnTo>
                <a:lnTo>
                  <a:pt x="654" y="119"/>
                </a:lnTo>
                <a:lnTo>
                  <a:pt x="672" y="127"/>
                </a:lnTo>
                <a:lnTo>
                  <a:pt x="675" y="131"/>
                </a:lnTo>
                <a:lnTo>
                  <a:pt x="695" y="124"/>
                </a:lnTo>
                <a:lnTo>
                  <a:pt x="709" y="147"/>
                </a:lnTo>
                <a:lnTo>
                  <a:pt x="723" y="160"/>
                </a:lnTo>
                <a:lnTo>
                  <a:pt x="726" y="175"/>
                </a:lnTo>
                <a:lnTo>
                  <a:pt x="732" y="175"/>
                </a:lnTo>
                <a:lnTo>
                  <a:pt x="728" y="183"/>
                </a:lnTo>
                <a:lnTo>
                  <a:pt x="726" y="191"/>
                </a:lnTo>
                <a:lnTo>
                  <a:pt x="723" y="215"/>
                </a:lnTo>
                <a:lnTo>
                  <a:pt x="691" y="199"/>
                </a:lnTo>
                <a:lnTo>
                  <a:pt x="689" y="198"/>
                </a:lnTo>
                <a:lnTo>
                  <a:pt x="686" y="196"/>
                </a:lnTo>
                <a:lnTo>
                  <a:pt x="670" y="188"/>
                </a:lnTo>
                <a:lnTo>
                  <a:pt x="661" y="184"/>
                </a:lnTo>
                <a:lnTo>
                  <a:pt x="651" y="178"/>
                </a:lnTo>
                <a:lnTo>
                  <a:pt x="644" y="175"/>
                </a:lnTo>
                <a:lnTo>
                  <a:pt x="638" y="171"/>
                </a:lnTo>
                <a:lnTo>
                  <a:pt x="630" y="166"/>
                </a:lnTo>
                <a:lnTo>
                  <a:pt x="630" y="198"/>
                </a:lnTo>
                <a:lnTo>
                  <a:pt x="626" y="235"/>
                </a:lnTo>
                <a:lnTo>
                  <a:pt x="617" y="243"/>
                </a:lnTo>
                <a:lnTo>
                  <a:pt x="614" y="251"/>
                </a:lnTo>
                <a:lnTo>
                  <a:pt x="612" y="263"/>
                </a:lnTo>
                <a:lnTo>
                  <a:pt x="587" y="284"/>
                </a:lnTo>
                <a:lnTo>
                  <a:pt x="575" y="317"/>
                </a:lnTo>
                <a:lnTo>
                  <a:pt x="552" y="302"/>
                </a:lnTo>
                <a:lnTo>
                  <a:pt x="552" y="305"/>
                </a:lnTo>
                <a:lnTo>
                  <a:pt x="545" y="320"/>
                </a:lnTo>
                <a:lnTo>
                  <a:pt x="531" y="372"/>
                </a:lnTo>
                <a:lnTo>
                  <a:pt x="531" y="376"/>
                </a:lnTo>
                <a:lnTo>
                  <a:pt x="529" y="380"/>
                </a:lnTo>
                <a:lnTo>
                  <a:pt x="527" y="385"/>
                </a:lnTo>
                <a:lnTo>
                  <a:pt x="519" y="395"/>
                </a:lnTo>
                <a:lnTo>
                  <a:pt x="491" y="390"/>
                </a:lnTo>
                <a:lnTo>
                  <a:pt x="473" y="372"/>
                </a:lnTo>
                <a:lnTo>
                  <a:pt x="459" y="371"/>
                </a:lnTo>
                <a:lnTo>
                  <a:pt x="454" y="415"/>
                </a:lnTo>
                <a:lnTo>
                  <a:pt x="452" y="418"/>
                </a:lnTo>
                <a:lnTo>
                  <a:pt x="448" y="436"/>
                </a:lnTo>
                <a:lnTo>
                  <a:pt x="436" y="447"/>
                </a:lnTo>
                <a:lnTo>
                  <a:pt x="431" y="465"/>
                </a:lnTo>
                <a:lnTo>
                  <a:pt x="431" y="478"/>
                </a:lnTo>
                <a:lnTo>
                  <a:pt x="427" y="491"/>
                </a:lnTo>
                <a:lnTo>
                  <a:pt x="427" y="491"/>
                </a:lnTo>
                <a:lnTo>
                  <a:pt x="418" y="503"/>
                </a:lnTo>
                <a:lnTo>
                  <a:pt x="404" y="521"/>
                </a:lnTo>
                <a:lnTo>
                  <a:pt x="399" y="540"/>
                </a:lnTo>
                <a:lnTo>
                  <a:pt x="388" y="558"/>
                </a:lnTo>
                <a:lnTo>
                  <a:pt x="394" y="563"/>
                </a:lnTo>
                <a:lnTo>
                  <a:pt x="399" y="567"/>
                </a:lnTo>
                <a:lnTo>
                  <a:pt x="404" y="568"/>
                </a:lnTo>
                <a:lnTo>
                  <a:pt x="401" y="575"/>
                </a:lnTo>
                <a:lnTo>
                  <a:pt x="394" y="596"/>
                </a:lnTo>
                <a:lnTo>
                  <a:pt x="371" y="614"/>
                </a:lnTo>
                <a:lnTo>
                  <a:pt x="366" y="606"/>
                </a:lnTo>
                <a:lnTo>
                  <a:pt x="325" y="632"/>
                </a:lnTo>
                <a:lnTo>
                  <a:pt x="311" y="624"/>
                </a:lnTo>
                <a:lnTo>
                  <a:pt x="309" y="624"/>
                </a:lnTo>
                <a:lnTo>
                  <a:pt x="308" y="632"/>
                </a:lnTo>
                <a:lnTo>
                  <a:pt x="315" y="638"/>
                </a:lnTo>
                <a:lnTo>
                  <a:pt x="295" y="653"/>
                </a:lnTo>
                <a:lnTo>
                  <a:pt x="295" y="650"/>
                </a:lnTo>
                <a:lnTo>
                  <a:pt x="272" y="658"/>
                </a:lnTo>
                <a:lnTo>
                  <a:pt x="256" y="671"/>
                </a:lnTo>
                <a:lnTo>
                  <a:pt x="253" y="668"/>
                </a:lnTo>
                <a:lnTo>
                  <a:pt x="241" y="660"/>
                </a:lnTo>
                <a:lnTo>
                  <a:pt x="232" y="653"/>
                </a:lnTo>
                <a:lnTo>
                  <a:pt x="221" y="668"/>
                </a:lnTo>
                <a:lnTo>
                  <a:pt x="186" y="687"/>
                </a:lnTo>
                <a:lnTo>
                  <a:pt x="176" y="681"/>
                </a:lnTo>
                <a:lnTo>
                  <a:pt x="140" y="660"/>
                </a:lnTo>
                <a:lnTo>
                  <a:pt x="132" y="637"/>
                </a:lnTo>
                <a:lnTo>
                  <a:pt x="137" y="634"/>
                </a:lnTo>
                <a:lnTo>
                  <a:pt x="128" y="630"/>
                </a:lnTo>
                <a:lnTo>
                  <a:pt x="128" y="629"/>
                </a:lnTo>
                <a:lnTo>
                  <a:pt x="103" y="630"/>
                </a:lnTo>
                <a:lnTo>
                  <a:pt x="103" y="625"/>
                </a:lnTo>
                <a:lnTo>
                  <a:pt x="63" y="599"/>
                </a:lnTo>
                <a:lnTo>
                  <a:pt x="65" y="598"/>
                </a:lnTo>
                <a:lnTo>
                  <a:pt x="54" y="589"/>
                </a:lnTo>
                <a:lnTo>
                  <a:pt x="47" y="580"/>
                </a:lnTo>
                <a:lnTo>
                  <a:pt x="45" y="575"/>
                </a:lnTo>
                <a:lnTo>
                  <a:pt x="31" y="567"/>
                </a:lnTo>
                <a:lnTo>
                  <a:pt x="31" y="563"/>
                </a:lnTo>
                <a:lnTo>
                  <a:pt x="31" y="552"/>
                </a:lnTo>
                <a:lnTo>
                  <a:pt x="3" y="531"/>
                </a:lnTo>
                <a:lnTo>
                  <a:pt x="3" y="508"/>
                </a:lnTo>
                <a:lnTo>
                  <a:pt x="8" y="508"/>
                </a:lnTo>
                <a:lnTo>
                  <a:pt x="3" y="483"/>
                </a:lnTo>
                <a:lnTo>
                  <a:pt x="0" y="474"/>
                </a:lnTo>
                <a:lnTo>
                  <a:pt x="15" y="474"/>
                </a:lnTo>
                <a:lnTo>
                  <a:pt x="35" y="465"/>
                </a:lnTo>
                <a:lnTo>
                  <a:pt x="44" y="452"/>
                </a:lnTo>
                <a:lnTo>
                  <a:pt x="44" y="436"/>
                </a:lnTo>
                <a:lnTo>
                  <a:pt x="49" y="433"/>
                </a:lnTo>
                <a:lnTo>
                  <a:pt x="54" y="434"/>
                </a:lnTo>
                <a:lnTo>
                  <a:pt x="61" y="426"/>
                </a:lnTo>
                <a:lnTo>
                  <a:pt x="52" y="402"/>
                </a:lnTo>
                <a:lnTo>
                  <a:pt x="61" y="359"/>
                </a:lnTo>
                <a:lnTo>
                  <a:pt x="66" y="351"/>
                </a:lnTo>
                <a:lnTo>
                  <a:pt x="73" y="344"/>
                </a:lnTo>
                <a:lnTo>
                  <a:pt x="95" y="371"/>
                </a:lnTo>
                <a:lnTo>
                  <a:pt x="98" y="371"/>
                </a:lnTo>
                <a:lnTo>
                  <a:pt x="109" y="358"/>
                </a:lnTo>
                <a:lnTo>
                  <a:pt x="112" y="327"/>
                </a:lnTo>
                <a:lnTo>
                  <a:pt x="112" y="320"/>
                </a:lnTo>
                <a:lnTo>
                  <a:pt x="109" y="313"/>
                </a:lnTo>
                <a:lnTo>
                  <a:pt x="109" y="310"/>
                </a:lnTo>
                <a:lnTo>
                  <a:pt x="109" y="309"/>
                </a:lnTo>
                <a:lnTo>
                  <a:pt x="110" y="302"/>
                </a:lnTo>
                <a:lnTo>
                  <a:pt x="114" y="294"/>
                </a:lnTo>
                <a:lnTo>
                  <a:pt x="133" y="289"/>
                </a:lnTo>
                <a:lnTo>
                  <a:pt x="140" y="266"/>
                </a:lnTo>
                <a:lnTo>
                  <a:pt x="161" y="26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3" name="Freeform 65"/>
          <p:cNvSpPr>
            <a:spLocks/>
          </p:cNvSpPr>
          <p:nvPr/>
        </p:nvSpPr>
        <p:spPr bwMode="auto">
          <a:xfrm>
            <a:off x="3943054" y="2503468"/>
            <a:ext cx="864253" cy="516873"/>
          </a:xfrm>
          <a:custGeom>
            <a:avLst/>
            <a:gdLst/>
            <a:ahLst/>
            <a:cxnLst>
              <a:cxn ang="0">
                <a:pos x="1063" y="637"/>
              </a:cxn>
              <a:cxn ang="0">
                <a:pos x="1111" y="664"/>
              </a:cxn>
              <a:cxn ang="0">
                <a:pos x="1151" y="689"/>
              </a:cxn>
              <a:cxn ang="0">
                <a:pos x="1142" y="669"/>
              </a:cxn>
              <a:cxn ang="0">
                <a:pos x="1141" y="597"/>
              </a:cxn>
              <a:cxn ang="0">
                <a:pos x="1149" y="566"/>
              </a:cxn>
              <a:cxn ang="0">
                <a:pos x="1137" y="517"/>
              </a:cxn>
              <a:cxn ang="0">
                <a:pos x="1139" y="493"/>
              </a:cxn>
              <a:cxn ang="0">
                <a:pos x="1144" y="445"/>
              </a:cxn>
              <a:cxn ang="0">
                <a:pos x="1144" y="372"/>
              </a:cxn>
              <a:cxn ang="0">
                <a:pos x="1142" y="276"/>
              </a:cxn>
              <a:cxn ang="0">
                <a:pos x="1141" y="209"/>
              </a:cxn>
              <a:cxn ang="0">
                <a:pos x="1134" y="134"/>
              </a:cxn>
              <a:cxn ang="0">
                <a:pos x="1083" y="85"/>
              </a:cxn>
              <a:cxn ang="0">
                <a:pos x="1095" y="24"/>
              </a:cxn>
              <a:cxn ang="0">
                <a:pos x="1023" y="26"/>
              </a:cxn>
              <a:cxn ang="0">
                <a:pos x="914" y="26"/>
              </a:cxn>
              <a:cxn ang="0">
                <a:pos x="859" y="26"/>
              </a:cxn>
              <a:cxn ang="0">
                <a:pos x="769" y="24"/>
              </a:cxn>
              <a:cxn ang="0">
                <a:pos x="678" y="22"/>
              </a:cxn>
              <a:cxn ang="0">
                <a:pos x="625" y="22"/>
              </a:cxn>
              <a:cxn ang="0">
                <a:pos x="551" y="21"/>
              </a:cxn>
              <a:cxn ang="0">
                <a:pos x="444" y="18"/>
              </a:cxn>
              <a:cxn ang="0">
                <a:pos x="263" y="11"/>
              </a:cxn>
              <a:cxn ang="0">
                <a:pos x="99" y="3"/>
              </a:cxn>
              <a:cxn ang="0">
                <a:pos x="37" y="13"/>
              </a:cxn>
              <a:cxn ang="0">
                <a:pos x="30" y="140"/>
              </a:cxn>
              <a:cxn ang="0">
                <a:pos x="21" y="230"/>
              </a:cxn>
              <a:cxn ang="0">
                <a:pos x="16" y="325"/>
              </a:cxn>
              <a:cxn ang="0">
                <a:pos x="13" y="374"/>
              </a:cxn>
              <a:cxn ang="0">
                <a:pos x="9" y="445"/>
              </a:cxn>
              <a:cxn ang="0">
                <a:pos x="6" y="473"/>
              </a:cxn>
              <a:cxn ang="0">
                <a:pos x="0" y="566"/>
              </a:cxn>
              <a:cxn ang="0">
                <a:pos x="83" y="571"/>
              </a:cxn>
              <a:cxn ang="0">
                <a:pos x="160" y="574"/>
              </a:cxn>
              <a:cxn ang="0">
                <a:pos x="190" y="576"/>
              </a:cxn>
              <a:cxn ang="0">
                <a:pos x="298" y="579"/>
              </a:cxn>
              <a:cxn ang="0">
                <a:pos x="428" y="584"/>
              </a:cxn>
              <a:cxn ang="0">
                <a:pos x="581" y="588"/>
              </a:cxn>
              <a:cxn ang="0">
                <a:pos x="838" y="592"/>
              </a:cxn>
              <a:cxn ang="0">
                <a:pos x="877" y="615"/>
              </a:cxn>
              <a:cxn ang="0">
                <a:pos x="935" y="619"/>
              </a:cxn>
              <a:cxn ang="0">
                <a:pos x="989" y="619"/>
              </a:cxn>
              <a:cxn ang="0">
                <a:pos x="1042" y="630"/>
              </a:cxn>
            </a:cxnLst>
            <a:rect l="0" t="0" r="r" b="b"/>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4" name="Freeform 121"/>
          <p:cNvSpPr>
            <a:spLocks/>
          </p:cNvSpPr>
          <p:nvPr/>
        </p:nvSpPr>
        <p:spPr bwMode="auto">
          <a:xfrm>
            <a:off x="3104854" y="2576792"/>
            <a:ext cx="847647" cy="647319"/>
          </a:xfrm>
          <a:custGeom>
            <a:avLst/>
            <a:gdLst/>
            <a:ahLst/>
            <a:cxnLst>
              <a:cxn ang="0">
                <a:pos x="720" y="838"/>
              </a:cxn>
              <a:cxn ang="0">
                <a:pos x="646" y="831"/>
              </a:cxn>
              <a:cxn ang="0">
                <a:pos x="575" y="825"/>
              </a:cxn>
              <a:cxn ang="0">
                <a:pos x="526" y="822"/>
              </a:cxn>
              <a:cxn ang="0">
                <a:pos x="442" y="813"/>
              </a:cxn>
              <a:cxn ang="0">
                <a:pos x="308" y="800"/>
              </a:cxn>
              <a:cxn ang="0">
                <a:pos x="234" y="794"/>
              </a:cxn>
              <a:cxn ang="0">
                <a:pos x="153" y="784"/>
              </a:cxn>
              <a:cxn ang="0">
                <a:pos x="0" y="766"/>
              </a:cxn>
              <a:cxn ang="0">
                <a:pos x="12" y="681"/>
              </a:cxn>
              <a:cxn ang="0">
                <a:pos x="16" y="655"/>
              </a:cxn>
              <a:cxn ang="0">
                <a:pos x="23" y="604"/>
              </a:cxn>
              <a:cxn ang="0">
                <a:pos x="32" y="550"/>
              </a:cxn>
              <a:cxn ang="0">
                <a:pos x="40" y="477"/>
              </a:cxn>
              <a:cxn ang="0">
                <a:pos x="54" y="382"/>
              </a:cxn>
              <a:cxn ang="0">
                <a:pos x="56" y="369"/>
              </a:cxn>
              <a:cxn ang="0">
                <a:pos x="63" y="322"/>
              </a:cxn>
              <a:cxn ang="0">
                <a:pos x="67" y="288"/>
              </a:cxn>
              <a:cxn ang="0">
                <a:pos x="74" y="239"/>
              </a:cxn>
              <a:cxn ang="0">
                <a:pos x="81" y="194"/>
              </a:cxn>
              <a:cxn ang="0">
                <a:pos x="88" y="144"/>
              </a:cxn>
              <a:cxn ang="0">
                <a:pos x="91" y="95"/>
              </a:cxn>
              <a:cxn ang="0">
                <a:pos x="106" y="0"/>
              </a:cxn>
              <a:cxn ang="0">
                <a:pos x="260" y="16"/>
              </a:cxn>
              <a:cxn ang="0">
                <a:pos x="290" y="20"/>
              </a:cxn>
              <a:cxn ang="0">
                <a:pos x="405" y="33"/>
              </a:cxn>
              <a:cxn ang="0">
                <a:pos x="479" y="41"/>
              </a:cxn>
              <a:cxn ang="0">
                <a:pos x="516" y="44"/>
              </a:cxn>
              <a:cxn ang="0">
                <a:pos x="677" y="59"/>
              </a:cxn>
              <a:cxn ang="0">
                <a:pos x="806" y="70"/>
              </a:cxn>
              <a:cxn ang="0">
                <a:pos x="825" y="72"/>
              </a:cxn>
              <a:cxn ang="0">
                <a:pos x="843" y="72"/>
              </a:cxn>
              <a:cxn ang="0">
                <a:pos x="977" y="80"/>
              </a:cxn>
              <a:cxn ang="0">
                <a:pos x="1014" y="83"/>
              </a:cxn>
              <a:cxn ang="0">
                <a:pos x="1128" y="90"/>
              </a:cxn>
              <a:cxn ang="0">
                <a:pos x="1123" y="172"/>
              </a:cxn>
              <a:cxn ang="0">
                <a:pos x="1119" y="234"/>
              </a:cxn>
              <a:cxn ang="0">
                <a:pos x="1119" y="255"/>
              </a:cxn>
              <a:cxn ang="0">
                <a:pos x="1114" y="310"/>
              </a:cxn>
              <a:cxn ang="0">
                <a:pos x="1112" y="353"/>
              </a:cxn>
              <a:cxn ang="0">
                <a:pos x="1110" y="379"/>
              </a:cxn>
              <a:cxn ang="0">
                <a:pos x="1109" y="402"/>
              </a:cxn>
              <a:cxn ang="0">
                <a:pos x="1103" y="474"/>
              </a:cxn>
              <a:cxn ang="0">
                <a:pos x="1102" y="508"/>
              </a:cxn>
              <a:cxn ang="0">
                <a:pos x="1095" y="619"/>
              </a:cxn>
              <a:cxn ang="0">
                <a:pos x="1091" y="666"/>
              </a:cxn>
              <a:cxn ang="0">
                <a:pos x="1089" y="715"/>
              </a:cxn>
              <a:cxn ang="0">
                <a:pos x="1087" y="740"/>
              </a:cxn>
              <a:cxn ang="0">
                <a:pos x="1086" y="764"/>
              </a:cxn>
              <a:cxn ang="0">
                <a:pos x="1082" y="800"/>
              </a:cxn>
              <a:cxn ang="0">
                <a:pos x="1079" y="861"/>
              </a:cxn>
              <a:cxn ang="0">
                <a:pos x="952" y="853"/>
              </a:cxn>
              <a:cxn ang="0">
                <a:pos x="913" y="851"/>
              </a:cxn>
              <a:cxn ang="0">
                <a:pos x="890" y="849"/>
              </a:cxn>
              <a:cxn ang="0">
                <a:pos x="767" y="841"/>
              </a:cxn>
              <a:cxn ang="0">
                <a:pos x="746" y="840"/>
              </a:cxn>
              <a:cxn ang="0">
                <a:pos x="728" y="838"/>
              </a:cxn>
            </a:cxnLst>
            <a:rect l="0" t="0" r="r" b="b"/>
            <a:pathLst>
              <a:path w="1128" h="861">
                <a:moveTo>
                  <a:pt x="728" y="838"/>
                </a:moveTo>
                <a:lnTo>
                  <a:pt x="720" y="838"/>
                </a:lnTo>
                <a:lnTo>
                  <a:pt x="700" y="835"/>
                </a:lnTo>
                <a:lnTo>
                  <a:pt x="646" y="831"/>
                </a:lnTo>
                <a:lnTo>
                  <a:pt x="640" y="830"/>
                </a:lnTo>
                <a:lnTo>
                  <a:pt x="575" y="825"/>
                </a:lnTo>
                <a:lnTo>
                  <a:pt x="567" y="823"/>
                </a:lnTo>
                <a:lnTo>
                  <a:pt x="526" y="822"/>
                </a:lnTo>
                <a:lnTo>
                  <a:pt x="482" y="818"/>
                </a:lnTo>
                <a:lnTo>
                  <a:pt x="442" y="813"/>
                </a:lnTo>
                <a:lnTo>
                  <a:pt x="347" y="805"/>
                </a:lnTo>
                <a:lnTo>
                  <a:pt x="308" y="800"/>
                </a:lnTo>
                <a:lnTo>
                  <a:pt x="239" y="794"/>
                </a:lnTo>
                <a:lnTo>
                  <a:pt x="234" y="794"/>
                </a:lnTo>
                <a:lnTo>
                  <a:pt x="162" y="786"/>
                </a:lnTo>
                <a:lnTo>
                  <a:pt x="153" y="784"/>
                </a:lnTo>
                <a:lnTo>
                  <a:pt x="120" y="781"/>
                </a:lnTo>
                <a:lnTo>
                  <a:pt x="0" y="766"/>
                </a:lnTo>
                <a:lnTo>
                  <a:pt x="9" y="719"/>
                </a:lnTo>
                <a:lnTo>
                  <a:pt x="12" y="681"/>
                </a:lnTo>
                <a:lnTo>
                  <a:pt x="14" y="670"/>
                </a:lnTo>
                <a:lnTo>
                  <a:pt x="16" y="655"/>
                </a:lnTo>
                <a:lnTo>
                  <a:pt x="21" y="622"/>
                </a:lnTo>
                <a:lnTo>
                  <a:pt x="23" y="604"/>
                </a:lnTo>
                <a:lnTo>
                  <a:pt x="28" y="575"/>
                </a:lnTo>
                <a:lnTo>
                  <a:pt x="32" y="550"/>
                </a:lnTo>
                <a:lnTo>
                  <a:pt x="40" y="482"/>
                </a:lnTo>
                <a:lnTo>
                  <a:pt x="40" y="477"/>
                </a:lnTo>
                <a:lnTo>
                  <a:pt x="47" y="430"/>
                </a:lnTo>
                <a:lnTo>
                  <a:pt x="54" y="382"/>
                </a:lnTo>
                <a:lnTo>
                  <a:pt x="54" y="379"/>
                </a:lnTo>
                <a:lnTo>
                  <a:pt x="56" y="369"/>
                </a:lnTo>
                <a:lnTo>
                  <a:pt x="62" y="335"/>
                </a:lnTo>
                <a:lnTo>
                  <a:pt x="63" y="322"/>
                </a:lnTo>
                <a:lnTo>
                  <a:pt x="65" y="296"/>
                </a:lnTo>
                <a:lnTo>
                  <a:pt x="67" y="288"/>
                </a:lnTo>
                <a:lnTo>
                  <a:pt x="69" y="286"/>
                </a:lnTo>
                <a:lnTo>
                  <a:pt x="74" y="239"/>
                </a:lnTo>
                <a:lnTo>
                  <a:pt x="77" y="214"/>
                </a:lnTo>
                <a:lnTo>
                  <a:pt x="81" y="194"/>
                </a:lnTo>
                <a:lnTo>
                  <a:pt x="83" y="165"/>
                </a:lnTo>
                <a:lnTo>
                  <a:pt x="88" y="144"/>
                </a:lnTo>
                <a:lnTo>
                  <a:pt x="91" y="100"/>
                </a:lnTo>
                <a:lnTo>
                  <a:pt x="91" y="95"/>
                </a:lnTo>
                <a:lnTo>
                  <a:pt x="97" y="64"/>
                </a:lnTo>
                <a:lnTo>
                  <a:pt x="106" y="0"/>
                </a:lnTo>
                <a:lnTo>
                  <a:pt x="201" y="11"/>
                </a:lnTo>
                <a:lnTo>
                  <a:pt x="260" y="16"/>
                </a:lnTo>
                <a:lnTo>
                  <a:pt x="280" y="18"/>
                </a:lnTo>
                <a:lnTo>
                  <a:pt x="290" y="20"/>
                </a:lnTo>
                <a:lnTo>
                  <a:pt x="387" y="29"/>
                </a:lnTo>
                <a:lnTo>
                  <a:pt x="405" y="33"/>
                </a:lnTo>
                <a:lnTo>
                  <a:pt x="461" y="38"/>
                </a:lnTo>
                <a:lnTo>
                  <a:pt x="479" y="41"/>
                </a:lnTo>
                <a:lnTo>
                  <a:pt x="496" y="43"/>
                </a:lnTo>
                <a:lnTo>
                  <a:pt x="516" y="44"/>
                </a:lnTo>
                <a:lnTo>
                  <a:pt x="563" y="47"/>
                </a:lnTo>
                <a:lnTo>
                  <a:pt x="677" y="59"/>
                </a:lnTo>
                <a:lnTo>
                  <a:pt x="697" y="59"/>
                </a:lnTo>
                <a:lnTo>
                  <a:pt x="806" y="70"/>
                </a:lnTo>
                <a:lnTo>
                  <a:pt x="806" y="70"/>
                </a:lnTo>
                <a:lnTo>
                  <a:pt x="825" y="72"/>
                </a:lnTo>
                <a:lnTo>
                  <a:pt x="843" y="72"/>
                </a:lnTo>
                <a:lnTo>
                  <a:pt x="843" y="72"/>
                </a:lnTo>
                <a:lnTo>
                  <a:pt x="857" y="72"/>
                </a:lnTo>
                <a:lnTo>
                  <a:pt x="977" y="80"/>
                </a:lnTo>
                <a:lnTo>
                  <a:pt x="985" y="82"/>
                </a:lnTo>
                <a:lnTo>
                  <a:pt x="1014" y="83"/>
                </a:lnTo>
                <a:lnTo>
                  <a:pt x="1029" y="83"/>
                </a:lnTo>
                <a:lnTo>
                  <a:pt x="1128" y="90"/>
                </a:lnTo>
                <a:lnTo>
                  <a:pt x="1124" y="137"/>
                </a:lnTo>
                <a:lnTo>
                  <a:pt x="1123" y="172"/>
                </a:lnTo>
                <a:lnTo>
                  <a:pt x="1123" y="186"/>
                </a:lnTo>
                <a:lnTo>
                  <a:pt x="1119" y="234"/>
                </a:lnTo>
                <a:lnTo>
                  <a:pt x="1119" y="247"/>
                </a:lnTo>
                <a:lnTo>
                  <a:pt x="1119" y="255"/>
                </a:lnTo>
                <a:lnTo>
                  <a:pt x="1116" y="281"/>
                </a:lnTo>
                <a:lnTo>
                  <a:pt x="1114" y="310"/>
                </a:lnTo>
                <a:lnTo>
                  <a:pt x="1114" y="330"/>
                </a:lnTo>
                <a:lnTo>
                  <a:pt x="1112" y="353"/>
                </a:lnTo>
                <a:lnTo>
                  <a:pt x="1110" y="377"/>
                </a:lnTo>
                <a:lnTo>
                  <a:pt x="1110" y="379"/>
                </a:lnTo>
                <a:lnTo>
                  <a:pt x="1109" y="382"/>
                </a:lnTo>
                <a:lnTo>
                  <a:pt x="1109" y="402"/>
                </a:lnTo>
                <a:lnTo>
                  <a:pt x="1105" y="451"/>
                </a:lnTo>
                <a:lnTo>
                  <a:pt x="1103" y="474"/>
                </a:lnTo>
                <a:lnTo>
                  <a:pt x="1103" y="483"/>
                </a:lnTo>
                <a:lnTo>
                  <a:pt x="1102" y="508"/>
                </a:lnTo>
                <a:lnTo>
                  <a:pt x="1098" y="554"/>
                </a:lnTo>
                <a:lnTo>
                  <a:pt x="1095" y="619"/>
                </a:lnTo>
                <a:lnTo>
                  <a:pt x="1093" y="644"/>
                </a:lnTo>
                <a:lnTo>
                  <a:pt x="1091" y="666"/>
                </a:lnTo>
                <a:lnTo>
                  <a:pt x="1091" y="691"/>
                </a:lnTo>
                <a:lnTo>
                  <a:pt x="1089" y="715"/>
                </a:lnTo>
                <a:lnTo>
                  <a:pt x="1087" y="725"/>
                </a:lnTo>
                <a:lnTo>
                  <a:pt x="1087" y="740"/>
                </a:lnTo>
                <a:lnTo>
                  <a:pt x="1086" y="751"/>
                </a:lnTo>
                <a:lnTo>
                  <a:pt x="1086" y="764"/>
                </a:lnTo>
                <a:lnTo>
                  <a:pt x="1082" y="784"/>
                </a:lnTo>
                <a:lnTo>
                  <a:pt x="1082" y="800"/>
                </a:lnTo>
                <a:lnTo>
                  <a:pt x="1080" y="836"/>
                </a:lnTo>
                <a:lnTo>
                  <a:pt x="1079" y="861"/>
                </a:lnTo>
                <a:lnTo>
                  <a:pt x="989" y="854"/>
                </a:lnTo>
                <a:lnTo>
                  <a:pt x="952" y="853"/>
                </a:lnTo>
                <a:lnTo>
                  <a:pt x="941" y="853"/>
                </a:lnTo>
                <a:lnTo>
                  <a:pt x="913" y="851"/>
                </a:lnTo>
                <a:lnTo>
                  <a:pt x="894" y="849"/>
                </a:lnTo>
                <a:lnTo>
                  <a:pt x="890" y="849"/>
                </a:lnTo>
                <a:lnTo>
                  <a:pt x="864" y="848"/>
                </a:lnTo>
                <a:lnTo>
                  <a:pt x="767" y="841"/>
                </a:lnTo>
                <a:lnTo>
                  <a:pt x="750" y="840"/>
                </a:lnTo>
                <a:lnTo>
                  <a:pt x="746" y="840"/>
                </a:lnTo>
                <a:lnTo>
                  <a:pt x="734" y="840"/>
                </a:lnTo>
                <a:lnTo>
                  <a:pt x="728" y="83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38938" name="Freeform 4"/>
          <p:cNvSpPr>
            <a:spLocks/>
          </p:cNvSpPr>
          <p:nvPr/>
        </p:nvSpPr>
        <p:spPr bwMode="auto">
          <a:xfrm>
            <a:off x="3249613" y="5734050"/>
            <a:ext cx="176212" cy="204788"/>
          </a:xfrm>
          <a:custGeom>
            <a:avLst/>
            <a:gdLst>
              <a:gd name="T0" fmla="*/ 0 w 233"/>
              <a:gd name="T1" fmla="*/ 96 h 258"/>
              <a:gd name="T2" fmla="*/ 29 w 233"/>
              <a:gd name="T3" fmla="*/ 183 h 258"/>
              <a:gd name="T4" fmla="*/ 23 w 233"/>
              <a:gd name="T5" fmla="*/ 219 h 258"/>
              <a:gd name="T6" fmla="*/ 30 w 233"/>
              <a:gd name="T7" fmla="*/ 237 h 258"/>
              <a:gd name="T8" fmla="*/ 71 w 233"/>
              <a:gd name="T9" fmla="*/ 258 h 258"/>
              <a:gd name="T10" fmla="*/ 99 w 233"/>
              <a:gd name="T11" fmla="*/ 220 h 258"/>
              <a:gd name="T12" fmla="*/ 150 w 233"/>
              <a:gd name="T13" fmla="*/ 192 h 258"/>
              <a:gd name="T14" fmla="*/ 159 w 233"/>
              <a:gd name="T15" fmla="*/ 196 h 258"/>
              <a:gd name="T16" fmla="*/ 196 w 233"/>
              <a:gd name="T17" fmla="*/ 181 h 258"/>
              <a:gd name="T18" fmla="*/ 222 w 233"/>
              <a:gd name="T19" fmla="*/ 161 h 258"/>
              <a:gd name="T20" fmla="*/ 233 w 233"/>
              <a:gd name="T21" fmla="*/ 147 h 258"/>
              <a:gd name="T22" fmla="*/ 215 w 233"/>
              <a:gd name="T23" fmla="*/ 135 h 258"/>
              <a:gd name="T24" fmla="*/ 201 w 233"/>
              <a:gd name="T25" fmla="*/ 122 h 258"/>
              <a:gd name="T26" fmla="*/ 198 w 233"/>
              <a:gd name="T27" fmla="*/ 106 h 258"/>
              <a:gd name="T28" fmla="*/ 180 w 233"/>
              <a:gd name="T29" fmla="*/ 103 h 258"/>
              <a:gd name="T30" fmla="*/ 182 w 233"/>
              <a:gd name="T31" fmla="*/ 81 h 258"/>
              <a:gd name="T32" fmla="*/ 164 w 233"/>
              <a:gd name="T33" fmla="*/ 62 h 258"/>
              <a:gd name="T34" fmla="*/ 118 w 233"/>
              <a:gd name="T35" fmla="*/ 37 h 258"/>
              <a:gd name="T36" fmla="*/ 81 w 233"/>
              <a:gd name="T37" fmla="*/ 24 h 258"/>
              <a:gd name="T38" fmla="*/ 57 w 233"/>
              <a:gd name="T39" fmla="*/ 8 h 258"/>
              <a:gd name="T40" fmla="*/ 34 w 233"/>
              <a:gd name="T41" fmla="*/ 0 h 258"/>
              <a:gd name="T42" fmla="*/ 43 w 233"/>
              <a:gd name="T43" fmla="*/ 52 h 258"/>
              <a:gd name="T44" fmla="*/ 0 w 233"/>
              <a:gd name="T45" fmla="*/ 96 h 2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3"/>
              <a:gd name="T70" fmla="*/ 0 h 258"/>
              <a:gd name="T71" fmla="*/ 233 w 233"/>
              <a:gd name="T72" fmla="*/ 258 h 2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noFill/>
          <a:ln w="9525">
            <a:noFill/>
            <a:round/>
            <a:headEnd/>
            <a:tailEnd/>
          </a:ln>
        </p:spPr>
        <p:txBody>
          <a:bodyPr/>
          <a:lstStyle/>
          <a:p>
            <a:endParaRPr lang="en-US">
              <a:latin typeface="Calibri" pitchFamily="34" charset="0"/>
            </a:endParaRPr>
          </a:p>
        </p:txBody>
      </p:sp>
      <p:sp>
        <p:nvSpPr>
          <p:cNvPr id="38939" name="Freeform 6"/>
          <p:cNvSpPr>
            <a:spLocks/>
          </p:cNvSpPr>
          <p:nvPr/>
        </p:nvSpPr>
        <p:spPr bwMode="auto">
          <a:xfrm>
            <a:off x="3163888" y="5618163"/>
            <a:ext cx="96837" cy="66675"/>
          </a:xfrm>
          <a:custGeom>
            <a:avLst/>
            <a:gdLst>
              <a:gd name="T0" fmla="*/ 0 w 129"/>
              <a:gd name="T1" fmla="*/ 31 h 87"/>
              <a:gd name="T2" fmla="*/ 2 w 129"/>
              <a:gd name="T3" fmla="*/ 10 h 87"/>
              <a:gd name="T4" fmla="*/ 14 w 129"/>
              <a:gd name="T5" fmla="*/ 0 h 87"/>
              <a:gd name="T6" fmla="*/ 42 w 129"/>
              <a:gd name="T7" fmla="*/ 26 h 87"/>
              <a:gd name="T8" fmla="*/ 69 w 129"/>
              <a:gd name="T9" fmla="*/ 16 h 87"/>
              <a:gd name="T10" fmla="*/ 83 w 129"/>
              <a:gd name="T11" fmla="*/ 20 h 87"/>
              <a:gd name="T12" fmla="*/ 106 w 129"/>
              <a:gd name="T13" fmla="*/ 39 h 87"/>
              <a:gd name="T14" fmla="*/ 123 w 129"/>
              <a:gd name="T15" fmla="*/ 46 h 87"/>
              <a:gd name="T16" fmla="*/ 129 w 129"/>
              <a:gd name="T17" fmla="*/ 65 h 87"/>
              <a:gd name="T18" fmla="*/ 102 w 129"/>
              <a:gd name="T19" fmla="*/ 80 h 87"/>
              <a:gd name="T20" fmla="*/ 88 w 129"/>
              <a:gd name="T21" fmla="*/ 79 h 87"/>
              <a:gd name="T22" fmla="*/ 65 w 129"/>
              <a:gd name="T23" fmla="*/ 87 h 87"/>
              <a:gd name="T24" fmla="*/ 49 w 129"/>
              <a:gd name="T25" fmla="*/ 87 h 87"/>
              <a:gd name="T26" fmla="*/ 41 w 129"/>
              <a:gd name="T27" fmla="*/ 57 h 87"/>
              <a:gd name="T28" fmla="*/ 0 w 129"/>
              <a:gd name="T29" fmla="*/ 3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87"/>
              <a:gd name="T47" fmla="*/ 129 w 12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noFill/>
          <a:ln w="9525">
            <a:noFill/>
            <a:round/>
            <a:headEnd/>
            <a:tailEnd/>
          </a:ln>
        </p:spPr>
        <p:txBody>
          <a:bodyPr/>
          <a:lstStyle/>
          <a:p>
            <a:endParaRPr lang="en-US">
              <a:latin typeface="Calibri" pitchFamily="34" charset="0"/>
            </a:endParaRPr>
          </a:p>
        </p:txBody>
      </p:sp>
      <p:sp>
        <p:nvSpPr>
          <p:cNvPr id="23" name="Freeform 12"/>
          <p:cNvSpPr>
            <a:spLocks/>
          </p:cNvSpPr>
          <p:nvPr/>
        </p:nvSpPr>
        <p:spPr bwMode="auto">
          <a:xfrm>
            <a:off x="3078052" y="5611358"/>
            <a:ext cx="82980" cy="27442"/>
          </a:xfrm>
          <a:custGeom>
            <a:avLst/>
            <a:gdLst/>
            <a:ahLst/>
            <a:cxnLst>
              <a:cxn ang="0">
                <a:pos x="54" y="6"/>
              </a:cxn>
              <a:cxn ang="0">
                <a:pos x="65" y="4"/>
              </a:cxn>
              <a:cxn ang="0">
                <a:pos x="70" y="8"/>
              </a:cxn>
              <a:cxn ang="0">
                <a:pos x="72" y="9"/>
              </a:cxn>
              <a:cxn ang="0">
                <a:pos x="111" y="13"/>
              </a:cxn>
              <a:cxn ang="0">
                <a:pos x="86" y="31"/>
              </a:cxn>
              <a:cxn ang="0">
                <a:pos x="79" y="34"/>
              </a:cxn>
              <a:cxn ang="0">
                <a:pos x="40" y="21"/>
              </a:cxn>
              <a:cxn ang="0">
                <a:pos x="0" y="21"/>
              </a:cxn>
              <a:cxn ang="0">
                <a:pos x="8" y="0"/>
              </a:cxn>
              <a:cxn ang="0">
                <a:pos x="54" y="6"/>
              </a:cxn>
            </a:cxnLst>
            <a:rect l="0" t="0" r="r" b="b"/>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43" name="Freeform 14"/>
          <p:cNvSpPr>
            <a:spLocks/>
          </p:cNvSpPr>
          <p:nvPr/>
        </p:nvSpPr>
        <p:spPr bwMode="auto">
          <a:xfrm>
            <a:off x="4724400" y="5867400"/>
            <a:ext cx="30163"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38944" name="Freeform 15"/>
          <p:cNvSpPr>
            <a:spLocks/>
          </p:cNvSpPr>
          <p:nvPr/>
        </p:nvSpPr>
        <p:spPr bwMode="auto">
          <a:xfrm>
            <a:off x="3114675" y="5630863"/>
            <a:ext cx="30163"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45" name="Freeform 18"/>
          <p:cNvSpPr>
            <a:spLocks/>
          </p:cNvSpPr>
          <p:nvPr/>
        </p:nvSpPr>
        <p:spPr bwMode="auto">
          <a:xfrm>
            <a:off x="7626350" y="2713038"/>
            <a:ext cx="95250" cy="120650"/>
          </a:xfrm>
          <a:custGeom>
            <a:avLst/>
            <a:gdLst>
              <a:gd name="T0" fmla="*/ 104 w 127"/>
              <a:gd name="T1" fmla="*/ 55 h 152"/>
              <a:gd name="T2" fmla="*/ 118 w 127"/>
              <a:gd name="T3" fmla="*/ 57 h 152"/>
              <a:gd name="T4" fmla="*/ 122 w 127"/>
              <a:gd name="T5" fmla="*/ 70 h 152"/>
              <a:gd name="T6" fmla="*/ 127 w 127"/>
              <a:gd name="T7" fmla="*/ 88 h 152"/>
              <a:gd name="T8" fmla="*/ 122 w 127"/>
              <a:gd name="T9" fmla="*/ 98 h 152"/>
              <a:gd name="T10" fmla="*/ 117 w 127"/>
              <a:gd name="T11" fmla="*/ 90 h 152"/>
              <a:gd name="T12" fmla="*/ 111 w 127"/>
              <a:gd name="T13" fmla="*/ 90 h 152"/>
              <a:gd name="T14" fmla="*/ 102 w 127"/>
              <a:gd name="T15" fmla="*/ 103 h 152"/>
              <a:gd name="T16" fmla="*/ 88 w 127"/>
              <a:gd name="T17" fmla="*/ 103 h 152"/>
              <a:gd name="T18" fmla="*/ 80 w 127"/>
              <a:gd name="T19" fmla="*/ 125 h 152"/>
              <a:gd name="T20" fmla="*/ 60 w 127"/>
              <a:gd name="T21" fmla="*/ 132 h 152"/>
              <a:gd name="T22" fmla="*/ 25 w 127"/>
              <a:gd name="T23" fmla="*/ 152 h 152"/>
              <a:gd name="T24" fmla="*/ 23 w 127"/>
              <a:gd name="T25" fmla="*/ 148 h 152"/>
              <a:gd name="T26" fmla="*/ 25 w 127"/>
              <a:gd name="T27" fmla="*/ 148 h 152"/>
              <a:gd name="T28" fmla="*/ 32 w 127"/>
              <a:gd name="T29" fmla="*/ 127 h 152"/>
              <a:gd name="T30" fmla="*/ 23 w 127"/>
              <a:gd name="T31" fmla="*/ 94 h 152"/>
              <a:gd name="T32" fmla="*/ 23 w 127"/>
              <a:gd name="T33" fmla="*/ 88 h 152"/>
              <a:gd name="T34" fmla="*/ 22 w 127"/>
              <a:gd name="T35" fmla="*/ 85 h 152"/>
              <a:gd name="T36" fmla="*/ 22 w 127"/>
              <a:gd name="T37" fmla="*/ 83 h 152"/>
              <a:gd name="T38" fmla="*/ 20 w 127"/>
              <a:gd name="T39" fmla="*/ 80 h 152"/>
              <a:gd name="T40" fmla="*/ 18 w 127"/>
              <a:gd name="T41" fmla="*/ 70 h 152"/>
              <a:gd name="T42" fmla="*/ 16 w 127"/>
              <a:gd name="T43" fmla="*/ 65 h 152"/>
              <a:gd name="T44" fmla="*/ 6 w 127"/>
              <a:gd name="T45" fmla="*/ 31 h 152"/>
              <a:gd name="T46" fmla="*/ 0 w 127"/>
              <a:gd name="T47" fmla="*/ 18 h 152"/>
              <a:gd name="T48" fmla="*/ 7 w 127"/>
              <a:gd name="T49" fmla="*/ 14 h 152"/>
              <a:gd name="T50" fmla="*/ 39 w 127"/>
              <a:gd name="T51" fmla="*/ 6 h 152"/>
              <a:gd name="T52" fmla="*/ 44 w 127"/>
              <a:gd name="T53" fmla="*/ 3 h 152"/>
              <a:gd name="T54" fmla="*/ 51 w 127"/>
              <a:gd name="T55" fmla="*/ 3 h 152"/>
              <a:gd name="T56" fmla="*/ 62 w 127"/>
              <a:gd name="T57" fmla="*/ 0 h 152"/>
              <a:gd name="T58" fmla="*/ 64 w 127"/>
              <a:gd name="T59" fmla="*/ 6 h 152"/>
              <a:gd name="T60" fmla="*/ 69 w 127"/>
              <a:gd name="T61" fmla="*/ 23 h 152"/>
              <a:gd name="T62" fmla="*/ 74 w 127"/>
              <a:gd name="T63" fmla="*/ 19 h 152"/>
              <a:gd name="T64" fmla="*/ 85 w 127"/>
              <a:gd name="T65" fmla="*/ 42 h 152"/>
              <a:gd name="T66" fmla="*/ 94 w 127"/>
              <a:gd name="T67" fmla="*/ 45 h 152"/>
              <a:gd name="T68" fmla="*/ 97 w 127"/>
              <a:gd name="T69" fmla="*/ 47 h 152"/>
              <a:gd name="T70" fmla="*/ 104 w 127"/>
              <a:gd name="T71" fmla="*/ 55 h 1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
              <a:gd name="T109" fmla="*/ 0 h 152"/>
              <a:gd name="T110" fmla="*/ 127 w 127"/>
              <a:gd name="T111" fmla="*/ 152 h 1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noFill/>
          <a:ln w="9525">
            <a:noFill/>
            <a:round/>
            <a:headEnd/>
            <a:tailEnd/>
          </a:ln>
        </p:spPr>
        <p:txBody>
          <a:bodyPr/>
          <a:lstStyle/>
          <a:p>
            <a:endParaRPr lang="en-US">
              <a:latin typeface="Calibri" pitchFamily="34" charset="0"/>
            </a:endParaRPr>
          </a:p>
        </p:txBody>
      </p:sp>
      <p:sp>
        <p:nvSpPr>
          <p:cNvPr id="30" name="Freeform 19"/>
          <p:cNvSpPr>
            <a:spLocks/>
          </p:cNvSpPr>
          <p:nvPr/>
        </p:nvSpPr>
        <p:spPr bwMode="auto">
          <a:xfrm>
            <a:off x="7626277" y="2712355"/>
            <a:ext cx="96048" cy="121530"/>
          </a:xfrm>
          <a:custGeom>
            <a:avLst/>
            <a:gdLst/>
            <a:ahLst/>
            <a:cxnLst>
              <a:cxn ang="0">
                <a:pos x="104" y="55"/>
              </a:cxn>
              <a:cxn ang="0">
                <a:pos x="118" y="57"/>
              </a:cxn>
              <a:cxn ang="0">
                <a:pos x="122" y="70"/>
              </a:cxn>
              <a:cxn ang="0">
                <a:pos x="127" y="88"/>
              </a:cxn>
              <a:cxn ang="0">
                <a:pos x="122" y="98"/>
              </a:cxn>
              <a:cxn ang="0">
                <a:pos x="117" y="90"/>
              </a:cxn>
              <a:cxn ang="0">
                <a:pos x="111" y="90"/>
              </a:cxn>
              <a:cxn ang="0">
                <a:pos x="102" y="103"/>
              </a:cxn>
              <a:cxn ang="0">
                <a:pos x="88" y="103"/>
              </a:cxn>
              <a:cxn ang="0">
                <a:pos x="80" y="125"/>
              </a:cxn>
              <a:cxn ang="0">
                <a:pos x="60" y="132"/>
              </a:cxn>
              <a:cxn ang="0">
                <a:pos x="25" y="152"/>
              </a:cxn>
              <a:cxn ang="0">
                <a:pos x="23" y="148"/>
              </a:cxn>
              <a:cxn ang="0">
                <a:pos x="25" y="148"/>
              </a:cxn>
              <a:cxn ang="0">
                <a:pos x="32" y="127"/>
              </a:cxn>
              <a:cxn ang="0">
                <a:pos x="23" y="94"/>
              </a:cxn>
              <a:cxn ang="0">
                <a:pos x="23" y="88"/>
              </a:cxn>
              <a:cxn ang="0">
                <a:pos x="22" y="85"/>
              </a:cxn>
              <a:cxn ang="0">
                <a:pos x="22" y="83"/>
              </a:cxn>
              <a:cxn ang="0">
                <a:pos x="20" y="80"/>
              </a:cxn>
              <a:cxn ang="0">
                <a:pos x="18" y="70"/>
              </a:cxn>
              <a:cxn ang="0">
                <a:pos x="16" y="65"/>
              </a:cxn>
              <a:cxn ang="0">
                <a:pos x="6" y="31"/>
              </a:cxn>
              <a:cxn ang="0">
                <a:pos x="0" y="18"/>
              </a:cxn>
              <a:cxn ang="0">
                <a:pos x="7" y="14"/>
              </a:cxn>
              <a:cxn ang="0">
                <a:pos x="39" y="6"/>
              </a:cxn>
              <a:cxn ang="0">
                <a:pos x="44" y="3"/>
              </a:cxn>
              <a:cxn ang="0">
                <a:pos x="51" y="3"/>
              </a:cxn>
              <a:cxn ang="0">
                <a:pos x="62" y="0"/>
              </a:cxn>
              <a:cxn ang="0">
                <a:pos x="64" y="6"/>
              </a:cxn>
              <a:cxn ang="0">
                <a:pos x="69" y="23"/>
              </a:cxn>
              <a:cxn ang="0">
                <a:pos x="74" y="19"/>
              </a:cxn>
              <a:cxn ang="0">
                <a:pos x="85" y="42"/>
              </a:cxn>
              <a:cxn ang="0">
                <a:pos x="94" y="45"/>
              </a:cxn>
              <a:cxn ang="0">
                <a:pos x="97" y="47"/>
              </a:cxn>
              <a:cxn ang="0">
                <a:pos x="104" y="55"/>
              </a:cxn>
            </a:cxnLst>
            <a:rect l="0" t="0" r="r" b="b"/>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49" name="Freeform 20"/>
          <p:cNvSpPr>
            <a:spLocks/>
          </p:cNvSpPr>
          <p:nvPr/>
        </p:nvSpPr>
        <p:spPr bwMode="auto">
          <a:xfrm>
            <a:off x="6356350" y="3654425"/>
            <a:ext cx="1087438" cy="474663"/>
          </a:xfrm>
          <a:custGeom>
            <a:avLst/>
            <a:gdLst>
              <a:gd name="T0" fmla="*/ 311 w 1439"/>
              <a:gd name="T1" fmla="*/ 256 h 599"/>
              <a:gd name="T2" fmla="*/ 339 w 1439"/>
              <a:gd name="T3" fmla="*/ 258 h 599"/>
              <a:gd name="T4" fmla="*/ 362 w 1439"/>
              <a:gd name="T5" fmla="*/ 217 h 599"/>
              <a:gd name="T6" fmla="*/ 385 w 1439"/>
              <a:gd name="T7" fmla="*/ 160 h 599"/>
              <a:gd name="T8" fmla="*/ 440 w 1439"/>
              <a:gd name="T9" fmla="*/ 154 h 599"/>
              <a:gd name="T10" fmla="*/ 515 w 1439"/>
              <a:gd name="T11" fmla="*/ 145 h 599"/>
              <a:gd name="T12" fmla="*/ 526 w 1439"/>
              <a:gd name="T13" fmla="*/ 144 h 599"/>
              <a:gd name="T14" fmla="*/ 566 w 1439"/>
              <a:gd name="T15" fmla="*/ 137 h 599"/>
              <a:gd name="T16" fmla="*/ 639 w 1439"/>
              <a:gd name="T17" fmla="*/ 129 h 599"/>
              <a:gd name="T18" fmla="*/ 679 w 1439"/>
              <a:gd name="T19" fmla="*/ 122 h 599"/>
              <a:gd name="T20" fmla="*/ 737 w 1439"/>
              <a:gd name="T21" fmla="*/ 113 h 599"/>
              <a:gd name="T22" fmla="*/ 799 w 1439"/>
              <a:gd name="T23" fmla="*/ 101 h 599"/>
              <a:gd name="T24" fmla="*/ 855 w 1439"/>
              <a:gd name="T25" fmla="*/ 91 h 599"/>
              <a:gd name="T26" fmla="*/ 901 w 1439"/>
              <a:gd name="T27" fmla="*/ 85 h 599"/>
              <a:gd name="T28" fmla="*/ 929 w 1439"/>
              <a:gd name="T29" fmla="*/ 78 h 599"/>
              <a:gd name="T30" fmla="*/ 982 w 1439"/>
              <a:gd name="T31" fmla="*/ 69 h 599"/>
              <a:gd name="T32" fmla="*/ 1013 w 1439"/>
              <a:gd name="T33" fmla="*/ 64 h 599"/>
              <a:gd name="T34" fmla="*/ 1094 w 1439"/>
              <a:gd name="T35" fmla="*/ 47 h 599"/>
              <a:gd name="T36" fmla="*/ 1126 w 1439"/>
              <a:gd name="T37" fmla="*/ 42 h 599"/>
              <a:gd name="T38" fmla="*/ 1182 w 1439"/>
              <a:gd name="T39" fmla="*/ 29 h 599"/>
              <a:gd name="T40" fmla="*/ 1225 w 1439"/>
              <a:gd name="T41" fmla="*/ 21 h 599"/>
              <a:gd name="T42" fmla="*/ 1258 w 1439"/>
              <a:gd name="T43" fmla="*/ 13 h 599"/>
              <a:gd name="T44" fmla="*/ 1323 w 1439"/>
              <a:gd name="T45" fmla="*/ 0 h 599"/>
              <a:gd name="T46" fmla="*/ 1439 w 1439"/>
              <a:gd name="T47" fmla="*/ 235 h 599"/>
              <a:gd name="T48" fmla="*/ 1367 w 1439"/>
              <a:gd name="T49" fmla="*/ 287 h 599"/>
              <a:gd name="T50" fmla="*/ 1262 w 1439"/>
              <a:gd name="T51" fmla="*/ 382 h 599"/>
              <a:gd name="T52" fmla="*/ 1147 w 1439"/>
              <a:gd name="T53" fmla="*/ 454 h 599"/>
              <a:gd name="T54" fmla="*/ 1098 w 1439"/>
              <a:gd name="T55" fmla="*/ 577 h 599"/>
              <a:gd name="T56" fmla="*/ 998 w 1439"/>
              <a:gd name="T57" fmla="*/ 594 h 599"/>
              <a:gd name="T58" fmla="*/ 908 w 1439"/>
              <a:gd name="T59" fmla="*/ 536 h 599"/>
              <a:gd name="T60" fmla="*/ 822 w 1439"/>
              <a:gd name="T61" fmla="*/ 479 h 599"/>
              <a:gd name="T62" fmla="*/ 778 w 1439"/>
              <a:gd name="T63" fmla="*/ 449 h 599"/>
              <a:gd name="T64" fmla="*/ 735 w 1439"/>
              <a:gd name="T65" fmla="*/ 456 h 599"/>
              <a:gd name="T66" fmla="*/ 669 w 1439"/>
              <a:gd name="T67" fmla="*/ 465 h 599"/>
              <a:gd name="T68" fmla="*/ 589 w 1439"/>
              <a:gd name="T69" fmla="*/ 454 h 599"/>
              <a:gd name="T70" fmla="*/ 563 w 1439"/>
              <a:gd name="T71" fmla="*/ 431 h 599"/>
              <a:gd name="T72" fmla="*/ 521 w 1439"/>
              <a:gd name="T73" fmla="*/ 421 h 599"/>
              <a:gd name="T74" fmla="*/ 463 w 1439"/>
              <a:gd name="T75" fmla="*/ 428 h 599"/>
              <a:gd name="T76" fmla="*/ 385 w 1439"/>
              <a:gd name="T77" fmla="*/ 436 h 599"/>
              <a:gd name="T78" fmla="*/ 341 w 1439"/>
              <a:gd name="T79" fmla="*/ 441 h 599"/>
              <a:gd name="T80" fmla="*/ 287 w 1439"/>
              <a:gd name="T81" fmla="*/ 459 h 599"/>
              <a:gd name="T82" fmla="*/ 239 w 1439"/>
              <a:gd name="T83" fmla="*/ 480 h 599"/>
              <a:gd name="T84" fmla="*/ 202 w 1439"/>
              <a:gd name="T85" fmla="*/ 498 h 599"/>
              <a:gd name="T86" fmla="*/ 137 w 1439"/>
              <a:gd name="T87" fmla="*/ 508 h 599"/>
              <a:gd name="T88" fmla="*/ 63 w 1439"/>
              <a:gd name="T89" fmla="*/ 519 h 599"/>
              <a:gd name="T90" fmla="*/ 2 w 1439"/>
              <a:gd name="T91" fmla="*/ 528 h 599"/>
              <a:gd name="T92" fmla="*/ 5 w 1439"/>
              <a:gd name="T93" fmla="*/ 475 h 599"/>
              <a:gd name="T94" fmla="*/ 42 w 1439"/>
              <a:gd name="T95" fmla="*/ 436 h 599"/>
              <a:gd name="T96" fmla="*/ 81 w 1439"/>
              <a:gd name="T97" fmla="*/ 405 h 599"/>
              <a:gd name="T98" fmla="*/ 156 w 1439"/>
              <a:gd name="T99" fmla="*/ 367 h 599"/>
              <a:gd name="T100" fmla="*/ 202 w 1439"/>
              <a:gd name="T101" fmla="*/ 343 h 599"/>
              <a:gd name="T102" fmla="*/ 225 w 1439"/>
              <a:gd name="T103" fmla="*/ 299 h 599"/>
              <a:gd name="T104" fmla="*/ 271 w 1439"/>
              <a:gd name="T105" fmla="*/ 297 h 5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9"/>
              <a:gd name="T160" fmla="*/ 0 h 599"/>
              <a:gd name="T161" fmla="*/ 1439 w 1439"/>
              <a:gd name="T162" fmla="*/ 599 h 5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32" y="332"/>
                </a:lnTo>
                <a:lnTo>
                  <a:pt x="1300" y="389"/>
                </a:lnTo>
                <a:lnTo>
                  <a:pt x="1284" y="382"/>
                </a:lnTo>
                <a:lnTo>
                  <a:pt x="1262" y="382"/>
                </a:lnTo>
                <a:lnTo>
                  <a:pt x="1205" y="403"/>
                </a:lnTo>
                <a:lnTo>
                  <a:pt x="1188" y="418"/>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noFill/>
          <a:ln w="9525">
            <a:noFill/>
            <a:round/>
            <a:headEnd/>
            <a:tailEnd/>
          </a:ln>
        </p:spPr>
        <p:txBody>
          <a:bodyPr/>
          <a:lstStyle/>
          <a:p>
            <a:endParaRPr lang="en-US">
              <a:latin typeface="Calibri" pitchFamily="34" charset="0"/>
            </a:endParaRPr>
          </a:p>
        </p:txBody>
      </p:sp>
      <p:sp>
        <p:nvSpPr>
          <p:cNvPr id="32" name="Freeform 21"/>
          <p:cNvSpPr>
            <a:spLocks/>
          </p:cNvSpPr>
          <p:nvPr/>
        </p:nvSpPr>
        <p:spPr bwMode="auto">
          <a:xfrm>
            <a:off x="6356093" y="3653886"/>
            <a:ext cx="1087889" cy="475012"/>
          </a:xfrm>
          <a:custGeom>
            <a:avLst/>
            <a:gdLst/>
            <a:ahLst/>
            <a:cxnLst>
              <a:cxn ang="0">
                <a:pos x="311" y="256"/>
              </a:cxn>
              <a:cxn ang="0">
                <a:pos x="339" y="258"/>
              </a:cxn>
              <a:cxn ang="0">
                <a:pos x="362" y="217"/>
              </a:cxn>
              <a:cxn ang="0">
                <a:pos x="385" y="160"/>
              </a:cxn>
              <a:cxn ang="0">
                <a:pos x="440" y="154"/>
              </a:cxn>
              <a:cxn ang="0">
                <a:pos x="515" y="145"/>
              </a:cxn>
              <a:cxn ang="0">
                <a:pos x="526" y="144"/>
              </a:cxn>
              <a:cxn ang="0">
                <a:pos x="566" y="137"/>
              </a:cxn>
              <a:cxn ang="0">
                <a:pos x="639" y="129"/>
              </a:cxn>
              <a:cxn ang="0">
                <a:pos x="679" y="122"/>
              </a:cxn>
              <a:cxn ang="0">
                <a:pos x="737" y="113"/>
              </a:cxn>
              <a:cxn ang="0">
                <a:pos x="799" y="101"/>
              </a:cxn>
              <a:cxn ang="0">
                <a:pos x="855" y="91"/>
              </a:cxn>
              <a:cxn ang="0">
                <a:pos x="901" y="85"/>
              </a:cxn>
              <a:cxn ang="0">
                <a:pos x="929" y="78"/>
              </a:cxn>
              <a:cxn ang="0">
                <a:pos x="982" y="69"/>
              </a:cxn>
              <a:cxn ang="0">
                <a:pos x="1013" y="64"/>
              </a:cxn>
              <a:cxn ang="0">
                <a:pos x="1094" y="47"/>
              </a:cxn>
              <a:cxn ang="0">
                <a:pos x="1126" y="42"/>
              </a:cxn>
              <a:cxn ang="0">
                <a:pos x="1182" y="29"/>
              </a:cxn>
              <a:cxn ang="0">
                <a:pos x="1225" y="21"/>
              </a:cxn>
              <a:cxn ang="0">
                <a:pos x="1258" y="13"/>
              </a:cxn>
              <a:cxn ang="0">
                <a:pos x="1323" y="0"/>
              </a:cxn>
              <a:cxn ang="0">
                <a:pos x="1439" y="235"/>
              </a:cxn>
              <a:cxn ang="0">
                <a:pos x="1367" y="287"/>
              </a:cxn>
              <a:cxn ang="0">
                <a:pos x="1262" y="382"/>
              </a:cxn>
              <a:cxn ang="0">
                <a:pos x="1147" y="454"/>
              </a:cxn>
              <a:cxn ang="0">
                <a:pos x="1098" y="577"/>
              </a:cxn>
              <a:cxn ang="0">
                <a:pos x="998" y="594"/>
              </a:cxn>
              <a:cxn ang="0">
                <a:pos x="908" y="536"/>
              </a:cxn>
              <a:cxn ang="0">
                <a:pos x="822" y="479"/>
              </a:cxn>
              <a:cxn ang="0">
                <a:pos x="778" y="449"/>
              </a:cxn>
              <a:cxn ang="0">
                <a:pos x="735" y="456"/>
              </a:cxn>
              <a:cxn ang="0">
                <a:pos x="669" y="465"/>
              </a:cxn>
              <a:cxn ang="0">
                <a:pos x="589" y="454"/>
              </a:cxn>
              <a:cxn ang="0">
                <a:pos x="563" y="431"/>
              </a:cxn>
              <a:cxn ang="0">
                <a:pos x="521" y="421"/>
              </a:cxn>
              <a:cxn ang="0">
                <a:pos x="463" y="428"/>
              </a:cxn>
              <a:cxn ang="0">
                <a:pos x="385" y="436"/>
              </a:cxn>
              <a:cxn ang="0">
                <a:pos x="341" y="441"/>
              </a:cxn>
              <a:cxn ang="0">
                <a:pos x="287" y="459"/>
              </a:cxn>
              <a:cxn ang="0">
                <a:pos x="239" y="480"/>
              </a:cxn>
              <a:cxn ang="0">
                <a:pos x="202" y="498"/>
              </a:cxn>
              <a:cxn ang="0">
                <a:pos x="137" y="508"/>
              </a:cxn>
              <a:cxn ang="0">
                <a:pos x="63" y="519"/>
              </a:cxn>
              <a:cxn ang="0">
                <a:pos x="2" y="528"/>
              </a:cxn>
              <a:cxn ang="0">
                <a:pos x="5" y="475"/>
              </a:cxn>
              <a:cxn ang="0">
                <a:pos x="42" y="436"/>
              </a:cxn>
              <a:cxn ang="0">
                <a:pos x="81" y="405"/>
              </a:cxn>
              <a:cxn ang="0">
                <a:pos x="156" y="367"/>
              </a:cxn>
              <a:cxn ang="0">
                <a:pos x="202" y="343"/>
              </a:cxn>
              <a:cxn ang="0">
                <a:pos x="225" y="299"/>
              </a:cxn>
              <a:cxn ang="0">
                <a:pos x="271" y="297"/>
              </a:cxn>
            </a:cxnLst>
            <a:rect l="0" t="0" r="r" b="b"/>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67" y="287"/>
                </a:lnTo>
                <a:lnTo>
                  <a:pt x="1367" y="287"/>
                </a:lnTo>
                <a:lnTo>
                  <a:pt x="1332" y="332"/>
                </a:lnTo>
                <a:lnTo>
                  <a:pt x="1300" y="389"/>
                </a:lnTo>
                <a:lnTo>
                  <a:pt x="1284" y="382"/>
                </a:lnTo>
                <a:lnTo>
                  <a:pt x="1262" y="382"/>
                </a:lnTo>
                <a:lnTo>
                  <a:pt x="1205" y="403"/>
                </a:lnTo>
                <a:lnTo>
                  <a:pt x="1188" y="418"/>
                </a:lnTo>
                <a:lnTo>
                  <a:pt x="1147" y="454"/>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8953" name="Freeform 22"/>
          <p:cNvSpPr>
            <a:spLocks/>
          </p:cNvSpPr>
          <p:nvPr/>
        </p:nvSpPr>
        <p:spPr bwMode="auto">
          <a:xfrm>
            <a:off x="7273925" y="3151188"/>
            <a:ext cx="130175" cy="209550"/>
          </a:xfrm>
          <a:custGeom>
            <a:avLst/>
            <a:gdLst>
              <a:gd name="T0" fmla="*/ 60 w 175"/>
              <a:gd name="T1" fmla="*/ 92 h 268"/>
              <a:gd name="T2" fmla="*/ 44 w 175"/>
              <a:gd name="T3" fmla="*/ 67 h 268"/>
              <a:gd name="T4" fmla="*/ 43 w 175"/>
              <a:gd name="T5" fmla="*/ 49 h 268"/>
              <a:gd name="T6" fmla="*/ 43 w 175"/>
              <a:gd name="T7" fmla="*/ 47 h 268"/>
              <a:gd name="T8" fmla="*/ 41 w 175"/>
              <a:gd name="T9" fmla="*/ 43 h 268"/>
              <a:gd name="T10" fmla="*/ 46 w 175"/>
              <a:gd name="T11" fmla="*/ 28 h 268"/>
              <a:gd name="T12" fmla="*/ 51 w 175"/>
              <a:gd name="T13" fmla="*/ 10 h 268"/>
              <a:gd name="T14" fmla="*/ 57 w 175"/>
              <a:gd name="T15" fmla="*/ 5 h 268"/>
              <a:gd name="T16" fmla="*/ 55 w 175"/>
              <a:gd name="T17" fmla="*/ 5 h 268"/>
              <a:gd name="T18" fmla="*/ 41 w 175"/>
              <a:gd name="T19" fmla="*/ 0 h 268"/>
              <a:gd name="T20" fmla="*/ 27 w 175"/>
              <a:gd name="T21" fmla="*/ 3 h 268"/>
              <a:gd name="T22" fmla="*/ 25 w 175"/>
              <a:gd name="T23" fmla="*/ 3 h 268"/>
              <a:gd name="T24" fmla="*/ 4 w 175"/>
              <a:gd name="T25" fmla="*/ 26 h 268"/>
              <a:gd name="T26" fmla="*/ 2 w 175"/>
              <a:gd name="T27" fmla="*/ 31 h 268"/>
              <a:gd name="T28" fmla="*/ 0 w 175"/>
              <a:gd name="T29" fmla="*/ 33 h 268"/>
              <a:gd name="T30" fmla="*/ 2 w 175"/>
              <a:gd name="T31" fmla="*/ 44 h 268"/>
              <a:gd name="T32" fmla="*/ 4 w 175"/>
              <a:gd name="T33" fmla="*/ 46 h 268"/>
              <a:gd name="T34" fmla="*/ 20 w 175"/>
              <a:gd name="T35" fmla="*/ 96 h 268"/>
              <a:gd name="T36" fmla="*/ 21 w 175"/>
              <a:gd name="T37" fmla="*/ 101 h 268"/>
              <a:gd name="T38" fmla="*/ 25 w 175"/>
              <a:gd name="T39" fmla="*/ 111 h 268"/>
              <a:gd name="T40" fmla="*/ 25 w 175"/>
              <a:gd name="T41" fmla="*/ 116 h 268"/>
              <a:gd name="T42" fmla="*/ 27 w 175"/>
              <a:gd name="T43" fmla="*/ 118 h 268"/>
              <a:gd name="T44" fmla="*/ 27 w 175"/>
              <a:gd name="T45" fmla="*/ 119 h 268"/>
              <a:gd name="T46" fmla="*/ 27 w 175"/>
              <a:gd name="T47" fmla="*/ 121 h 268"/>
              <a:gd name="T48" fmla="*/ 34 w 175"/>
              <a:gd name="T49" fmla="*/ 136 h 268"/>
              <a:gd name="T50" fmla="*/ 34 w 175"/>
              <a:gd name="T51" fmla="*/ 137 h 268"/>
              <a:gd name="T52" fmla="*/ 34 w 175"/>
              <a:gd name="T53" fmla="*/ 141 h 268"/>
              <a:gd name="T54" fmla="*/ 43 w 175"/>
              <a:gd name="T55" fmla="*/ 168 h 268"/>
              <a:gd name="T56" fmla="*/ 51 w 175"/>
              <a:gd name="T57" fmla="*/ 198 h 268"/>
              <a:gd name="T58" fmla="*/ 51 w 175"/>
              <a:gd name="T59" fmla="*/ 199 h 268"/>
              <a:gd name="T60" fmla="*/ 57 w 175"/>
              <a:gd name="T61" fmla="*/ 212 h 268"/>
              <a:gd name="T62" fmla="*/ 62 w 175"/>
              <a:gd name="T63" fmla="*/ 230 h 268"/>
              <a:gd name="T64" fmla="*/ 62 w 175"/>
              <a:gd name="T65" fmla="*/ 235 h 268"/>
              <a:gd name="T66" fmla="*/ 64 w 175"/>
              <a:gd name="T67" fmla="*/ 237 h 268"/>
              <a:gd name="T68" fmla="*/ 65 w 175"/>
              <a:gd name="T69" fmla="*/ 243 h 268"/>
              <a:gd name="T70" fmla="*/ 67 w 175"/>
              <a:gd name="T71" fmla="*/ 250 h 268"/>
              <a:gd name="T72" fmla="*/ 72 w 175"/>
              <a:gd name="T73" fmla="*/ 268 h 268"/>
              <a:gd name="T74" fmla="*/ 104 w 175"/>
              <a:gd name="T75" fmla="*/ 263 h 268"/>
              <a:gd name="T76" fmla="*/ 129 w 175"/>
              <a:gd name="T77" fmla="*/ 258 h 268"/>
              <a:gd name="T78" fmla="*/ 146 w 175"/>
              <a:gd name="T79" fmla="*/ 255 h 268"/>
              <a:gd name="T80" fmla="*/ 162 w 175"/>
              <a:gd name="T81" fmla="*/ 252 h 268"/>
              <a:gd name="T82" fmla="*/ 175 w 175"/>
              <a:gd name="T83" fmla="*/ 250 h 268"/>
              <a:gd name="T84" fmla="*/ 150 w 175"/>
              <a:gd name="T85" fmla="*/ 183 h 268"/>
              <a:gd name="T86" fmla="*/ 148 w 175"/>
              <a:gd name="T87" fmla="*/ 190 h 268"/>
              <a:gd name="T88" fmla="*/ 109 w 175"/>
              <a:gd name="T89" fmla="*/ 163 h 268"/>
              <a:gd name="T90" fmla="*/ 95 w 175"/>
              <a:gd name="T91" fmla="*/ 147 h 268"/>
              <a:gd name="T92" fmla="*/ 83 w 175"/>
              <a:gd name="T93" fmla="*/ 109 h 268"/>
              <a:gd name="T94" fmla="*/ 60 w 175"/>
              <a:gd name="T95" fmla="*/ 92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268"/>
              <a:gd name="T146" fmla="*/ 175 w 175"/>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noFill/>
          <a:ln w="9525">
            <a:noFill/>
            <a:round/>
            <a:headEnd/>
            <a:tailEnd/>
          </a:ln>
        </p:spPr>
        <p:txBody>
          <a:bodyPr/>
          <a:lstStyle/>
          <a:p>
            <a:endParaRPr lang="en-US">
              <a:latin typeface="Calibri" pitchFamily="34" charset="0"/>
            </a:endParaRPr>
          </a:p>
        </p:txBody>
      </p:sp>
      <p:sp>
        <p:nvSpPr>
          <p:cNvPr id="34" name="Freeform 23"/>
          <p:cNvSpPr>
            <a:spLocks/>
          </p:cNvSpPr>
          <p:nvPr/>
        </p:nvSpPr>
        <p:spPr bwMode="auto">
          <a:xfrm>
            <a:off x="7273448" y="3150778"/>
            <a:ext cx="131331" cy="210391"/>
          </a:xfrm>
          <a:custGeom>
            <a:avLst/>
            <a:gdLst/>
            <a:ahLst/>
            <a:cxnLst>
              <a:cxn ang="0">
                <a:pos x="60" y="92"/>
              </a:cxn>
              <a:cxn ang="0">
                <a:pos x="44" y="67"/>
              </a:cxn>
              <a:cxn ang="0">
                <a:pos x="43" y="49"/>
              </a:cxn>
              <a:cxn ang="0">
                <a:pos x="43" y="47"/>
              </a:cxn>
              <a:cxn ang="0">
                <a:pos x="41" y="43"/>
              </a:cxn>
              <a:cxn ang="0">
                <a:pos x="46" y="28"/>
              </a:cxn>
              <a:cxn ang="0">
                <a:pos x="51" y="10"/>
              </a:cxn>
              <a:cxn ang="0">
                <a:pos x="57" y="5"/>
              </a:cxn>
              <a:cxn ang="0">
                <a:pos x="55" y="5"/>
              </a:cxn>
              <a:cxn ang="0">
                <a:pos x="41" y="0"/>
              </a:cxn>
              <a:cxn ang="0">
                <a:pos x="27" y="3"/>
              </a:cxn>
              <a:cxn ang="0">
                <a:pos x="25" y="3"/>
              </a:cxn>
              <a:cxn ang="0">
                <a:pos x="4" y="26"/>
              </a:cxn>
              <a:cxn ang="0">
                <a:pos x="2" y="31"/>
              </a:cxn>
              <a:cxn ang="0">
                <a:pos x="0" y="33"/>
              </a:cxn>
              <a:cxn ang="0">
                <a:pos x="2" y="44"/>
              </a:cxn>
              <a:cxn ang="0">
                <a:pos x="4" y="46"/>
              </a:cxn>
              <a:cxn ang="0">
                <a:pos x="20" y="96"/>
              </a:cxn>
              <a:cxn ang="0">
                <a:pos x="21" y="101"/>
              </a:cxn>
              <a:cxn ang="0">
                <a:pos x="25" y="111"/>
              </a:cxn>
              <a:cxn ang="0">
                <a:pos x="25" y="116"/>
              </a:cxn>
              <a:cxn ang="0">
                <a:pos x="27" y="118"/>
              </a:cxn>
              <a:cxn ang="0">
                <a:pos x="27" y="119"/>
              </a:cxn>
              <a:cxn ang="0">
                <a:pos x="27" y="121"/>
              </a:cxn>
              <a:cxn ang="0">
                <a:pos x="34" y="136"/>
              </a:cxn>
              <a:cxn ang="0">
                <a:pos x="34" y="137"/>
              </a:cxn>
              <a:cxn ang="0">
                <a:pos x="34" y="141"/>
              </a:cxn>
              <a:cxn ang="0">
                <a:pos x="43" y="168"/>
              </a:cxn>
              <a:cxn ang="0">
                <a:pos x="51" y="198"/>
              </a:cxn>
              <a:cxn ang="0">
                <a:pos x="51" y="199"/>
              </a:cxn>
              <a:cxn ang="0">
                <a:pos x="57" y="212"/>
              </a:cxn>
              <a:cxn ang="0">
                <a:pos x="62" y="230"/>
              </a:cxn>
              <a:cxn ang="0">
                <a:pos x="62" y="235"/>
              </a:cxn>
              <a:cxn ang="0">
                <a:pos x="64" y="237"/>
              </a:cxn>
              <a:cxn ang="0">
                <a:pos x="65" y="243"/>
              </a:cxn>
              <a:cxn ang="0">
                <a:pos x="67" y="250"/>
              </a:cxn>
              <a:cxn ang="0">
                <a:pos x="72" y="268"/>
              </a:cxn>
              <a:cxn ang="0">
                <a:pos x="104" y="263"/>
              </a:cxn>
              <a:cxn ang="0">
                <a:pos x="129" y="258"/>
              </a:cxn>
              <a:cxn ang="0">
                <a:pos x="146" y="255"/>
              </a:cxn>
              <a:cxn ang="0">
                <a:pos x="162" y="252"/>
              </a:cxn>
              <a:cxn ang="0">
                <a:pos x="175" y="250"/>
              </a:cxn>
              <a:cxn ang="0">
                <a:pos x="150" y="183"/>
              </a:cxn>
              <a:cxn ang="0">
                <a:pos x="148" y="190"/>
              </a:cxn>
              <a:cxn ang="0">
                <a:pos x="109" y="163"/>
              </a:cxn>
              <a:cxn ang="0">
                <a:pos x="95" y="147"/>
              </a:cxn>
              <a:cxn ang="0">
                <a:pos x="83" y="109"/>
              </a:cxn>
              <a:cxn ang="0">
                <a:pos x="60" y="92"/>
              </a:cxn>
            </a:cxnLst>
            <a:rect l="0" t="0" r="r" b="b"/>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57" name="Freeform 24"/>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9525">
            <a:noFill/>
            <a:round/>
            <a:headEnd/>
            <a:tailEnd/>
          </a:ln>
        </p:spPr>
        <p:txBody>
          <a:bodyPr/>
          <a:lstStyle/>
          <a:p>
            <a:endParaRPr lang="en-US">
              <a:latin typeface="Calibri" pitchFamily="34" charset="0"/>
            </a:endParaRPr>
          </a:p>
        </p:txBody>
      </p:sp>
      <p:sp>
        <p:nvSpPr>
          <p:cNvPr id="38958" name="Freeform 25"/>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59" name="Freeform 26"/>
          <p:cNvSpPr>
            <a:spLocks/>
          </p:cNvSpPr>
          <p:nvPr/>
        </p:nvSpPr>
        <p:spPr bwMode="auto">
          <a:xfrm>
            <a:off x="7286625" y="2903538"/>
            <a:ext cx="165100" cy="369887"/>
          </a:xfrm>
          <a:custGeom>
            <a:avLst/>
            <a:gdLst>
              <a:gd name="T0" fmla="*/ 199 w 216"/>
              <a:gd name="T1" fmla="*/ 335 h 467"/>
              <a:gd name="T2" fmla="*/ 211 w 216"/>
              <a:gd name="T3" fmla="*/ 214 h 467"/>
              <a:gd name="T4" fmla="*/ 199 w 216"/>
              <a:gd name="T5" fmla="*/ 142 h 467"/>
              <a:gd name="T6" fmla="*/ 170 w 216"/>
              <a:gd name="T7" fmla="*/ 152 h 467"/>
              <a:gd name="T8" fmla="*/ 160 w 216"/>
              <a:gd name="T9" fmla="*/ 154 h 467"/>
              <a:gd name="T10" fmla="*/ 158 w 216"/>
              <a:gd name="T11" fmla="*/ 142 h 467"/>
              <a:gd name="T12" fmla="*/ 160 w 216"/>
              <a:gd name="T13" fmla="*/ 128 h 467"/>
              <a:gd name="T14" fmla="*/ 158 w 216"/>
              <a:gd name="T15" fmla="*/ 119 h 467"/>
              <a:gd name="T16" fmla="*/ 167 w 216"/>
              <a:gd name="T17" fmla="*/ 116 h 467"/>
              <a:gd name="T18" fmla="*/ 181 w 216"/>
              <a:gd name="T19" fmla="*/ 111 h 467"/>
              <a:gd name="T20" fmla="*/ 181 w 216"/>
              <a:gd name="T21" fmla="*/ 96 h 467"/>
              <a:gd name="T22" fmla="*/ 184 w 216"/>
              <a:gd name="T23" fmla="*/ 80 h 467"/>
              <a:gd name="T24" fmla="*/ 186 w 216"/>
              <a:gd name="T25" fmla="*/ 64 h 467"/>
              <a:gd name="T26" fmla="*/ 188 w 216"/>
              <a:gd name="T27" fmla="*/ 56 h 467"/>
              <a:gd name="T28" fmla="*/ 188 w 216"/>
              <a:gd name="T29" fmla="*/ 43 h 467"/>
              <a:gd name="T30" fmla="*/ 186 w 216"/>
              <a:gd name="T31" fmla="*/ 41 h 467"/>
              <a:gd name="T32" fmla="*/ 133 w 216"/>
              <a:gd name="T33" fmla="*/ 25 h 467"/>
              <a:gd name="T34" fmla="*/ 130 w 216"/>
              <a:gd name="T35" fmla="*/ 25 h 467"/>
              <a:gd name="T36" fmla="*/ 112 w 216"/>
              <a:gd name="T37" fmla="*/ 20 h 467"/>
              <a:gd name="T38" fmla="*/ 89 w 216"/>
              <a:gd name="T39" fmla="*/ 12 h 467"/>
              <a:gd name="T40" fmla="*/ 51 w 216"/>
              <a:gd name="T41" fmla="*/ 0 h 467"/>
              <a:gd name="T42" fmla="*/ 31 w 216"/>
              <a:gd name="T43" fmla="*/ 25 h 467"/>
              <a:gd name="T44" fmla="*/ 19 w 216"/>
              <a:gd name="T45" fmla="*/ 59 h 467"/>
              <a:gd name="T46" fmla="*/ 19 w 216"/>
              <a:gd name="T47" fmla="*/ 62 h 467"/>
              <a:gd name="T48" fmla="*/ 5 w 216"/>
              <a:gd name="T49" fmla="*/ 87 h 467"/>
              <a:gd name="T50" fmla="*/ 3 w 216"/>
              <a:gd name="T51" fmla="*/ 131 h 467"/>
              <a:gd name="T52" fmla="*/ 10 w 216"/>
              <a:gd name="T53" fmla="*/ 157 h 467"/>
              <a:gd name="T54" fmla="*/ 24 w 216"/>
              <a:gd name="T55" fmla="*/ 162 h 467"/>
              <a:gd name="T56" fmla="*/ 61 w 216"/>
              <a:gd name="T57" fmla="*/ 199 h 467"/>
              <a:gd name="T58" fmla="*/ 81 w 216"/>
              <a:gd name="T59" fmla="*/ 212 h 467"/>
              <a:gd name="T60" fmla="*/ 91 w 216"/>
              <a:gd name="T61" fmla="*/ 235 h 467"/>
              <a:gd name="T62" fmla="*/ 70 w 216"/>
              <a:gd name="T63" fmla="*/ 255 h 467"/>
              <a:gd name="T64" fmla="*/ 59 w 216"/>
              <a:gd name="T65" fmla="*/ 268 h 467"/>
              <a:gd name="T66" fmla="*/ 52 w 216"/>
              <a:gd name="T67" fmla="*/ 276 h 467"/>
              <a:gd name="T68" fmla="*/ 52 w 216"/>
              <a:gd name="T69" fmla="*/ 292 h 467"/>
              <a:gd name="T70" fmla="*/ 44 w 216"/>
              <a:gd name="T71" fmla="*/ 297 h 467"/>
              <a:gd name="T72" fmla="*/ 37 w 216"/>
              <a:gd name="T73" fmla="*/ 302 h 467"/>
              <a:gd name="T74" fmla="*/ 14 w 216"/>
              <a:gd name="T75" fmla="*/ 317 h 467"/>
              <a:gd name="T76" fmla="*/ 10 w 216"/>
              <a:gd name="T77" fmla="*/ 322 h 467"/>
              <a:gd name="T78" fmla="*/ 0 w 216"/>
              <a:gd name="T79" fmla="*/ 355 h 467"/>
              <a:gd name="T80" fmla="*/ 8 w 216"/>
              <a:gd name="T81" fmla="*/ 381 h 467"/>
              <a:gd name="T82" fmla="*/ 56 w 216"/>
              <a:gd name="T83" fmla="*/ 410 h 467"/>
              <a:gd name="T84" fmla="*/ 86 w 216"/>
              <a:gd name="T85" fmla="*/ 425 h 467"/>
              <a:gd name="T86" fmla="*/ 119 w 216"/>
              <a:gd name="T87" fmla="*/ 420 h 467"/>
              <a:gd name="T88" fmla="*/ 137 w 216"/>
              <a:gd name="T89" fmla="*/ 462 h 467"/>
              <a:gd name="T90" fmla="*/ 172 w 216"/>
              <a:gd name="T91" fmla="*/ 384 h 467"/>
              <a:gd name="T92" fmla="*/ 197 w 216"/>
              <a:gd name="T93" fmla="*/ 341 h 4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
              <a:gd name="T142" fmla="*/ 0 h 467"/>
              <a:gd name="T143" fmla="*/ 216 w 216"/>
              <a:gd name="T144" fmla="*/ 467 h 4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2"/>
                </a:lnTo>
                <a:lnTo>
                  <a:pt x="188" y="56"/>
                </a:lnTo>
                <a:lnTo>
                  <a:pt x="188" y="46"/>
                </a:lnTo>
                <a:lnTo>
                  <a:pt x="188" y="43"/>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noFill/>
          <a:ln w="9525">
            <a:noFill/>
            <a:round/>
            <a:headEnd/>
            <a:tailEnd/>
          </a:ln>
        </p:spPr>
        <p:txBody>
          <a:bodyPr/>
          <a:lstStyle/>
          <a:p>
            <a:endParaRPr lang="en-US">
              <a:latin typeface="Calibri" pitchFamily="34" charset="0"/>
            </a:endParaRPr>
          </a:p>
        </p:txBody>
      </p:sp>
      <p:sp>
        <p:nvSpPr>
          <p:cNvPr id="38" name="Freeform 27"/>
          <p:cNvSpPr>
            <a:spLocks/>
          </p:cNvSpPr>
          <p:nvPr/>
        </p:nvSpPr>
        <p:spPr bwMode="auto">
          <a:xfrm>
            <a:off x="7286516" y="2903144"/>
            <a:ext cx="165307" cy="363283"/>
          </a:xfrm>
          <a:custGeom>
            <a:avLst/>
            <a:gdLst/>
            <a:ahLst/>
            <a:cxnLst>
              <a:cxn ang="0">
                <a:pos x="199" y="335"/>
              </a:cxn>
              <a:cxn ang="0">
                <a:pos x="211" y="214"/>
              </a:cxn>
              <a:cxn ang="0">
                <a:pos x="199" y="142"/>
              </a:cxn>
              <a:cxn ang="0">
                <a:pos x="170" y="152"/>
              </a:cxn>
              <a:cxn ang="0">
                <a:pos x="160" y="154"/>
              </a:cxn>
              <a:cxn ang="0">
                <a:pos x="158" y="142"/>
              </a:cxn>
              <a:cxn ang="0">
                <a:pos x="160" y="128"/>
              </a:cxn>
              <a:cxn ang="0">
                <a:pos x="158" y="119"/>
              </a:cxn>
              <a:cxn ang="0">
                <a:pos x="167" y="116"/>
              </a:cxn>
              <a:cxn ang="0">
                <a:pos x="181" y="111"/>
              </a:cxn>
              <a:cxn ang="0">
                <a:pos x="181" y="96"/>
              </a:cxn>
              <a:cxn ang="0">
                <a:pos x="184" y="80"/>
              </a:cxn>
              <a:cxn ang="0">
                <a:pos x="186" y="64"/>
              </a:cxn>
              <a:cxn ang="0">
                <a:pos x="188" y="56"/>
              </a:cxn>
              <a:cxn ang="0">
                <a:pos x="188" y="43"/>
              </a:cxn>
              <a:cxn ang="0">
                <a:pos x="186" y="41"/>
              </a:cxn>
              <a:cxn ang="0">
                <a:pos x="133" y="25"/>
              </a:cxn>
              <a:cxn ang="0">
                <a:pos x="130" y="25"/>
              </a:cxn>
              <a:cxn ang="0">
                <a:pos x="112" y="20"/>
              </a:cxn>
              <a:cxn ang="0">
                <a:pos x="89" y="12"/>
              </a:cxn>
              <a:cxn ang="0">
                <a:pos x="51" y="0"/>
              </a:cxn>
              <a:cxn ang="0">
                <a:pos x="31" y="25"/>
              </a:cxn>
              <a:cxn ang="0">
                <a:pos x="19" y="59"/>
              </a:cxn>
              <a:cxn ang="0">
                <a:pos x="19" y="62"/>
              </a:cxn>
              <a:cxn ang="0">
                <a:pos x="5" y="87"/>
              </a:cxn>
              <a:cxn ang="0">
                <a:pos x="3" y="131"/>
              </a:cxn>
              <a:cxn ang="0">
                <a:pos x="10" y="157"/>
              </a:cxn>
              <a:cxn ang="0">
                <a:pos x="24" y="162"/>
              </a:cxn>
              <a:cxn ang="0">
                <a:pos x="61" y="199"/>
              </a:cxn>
              <a:cxn ang="0">
                <a:pos x="81" y="212"/>
              </a:cxn>
              <a:cxn ang="0">
                <a:pos x="91" y="235"/>
              </a:cxn>
              <a:cxn ang="0">
                <a:pos x="70" y="255"/>
              </a:cxn>
              <a:cxn ang="0">
                <a:pos x="59" y="268"/>
              </a:cxn>
              <a:cxn ang="0">
                <a:pos x="52" y="276"/>
              </a:cxn>
              <a:cxn ang="0">
                <a:pos x="52" y="292"/>
              </a:cxn>
              <a:cxn ang="0">
                <a:pos x="44" y="297"/>
              </a:cxn>
              <a:cxn ang="0">
                <a:pos x="37" y="302"/>
              </a:cxn>
              <a:cxn ang="0">
                <a:pos x="14" y="317"/>
              </a:cxn>
              <a:cxn ang="0">
                <a:pos x="10" y="322"/>
              </a:cxn>
              <a:cxn ang="0">
                <a:pos x="0" y="355"/>
              </a:cxn>
              <a:cxn ang="0">
                <a:pos x="8" y="381"/>
              </a:cxn>
              <a:cxn ang="0">
                <a:pos x="56" y="410"/>
              </a:cxn>
              <a:cxn ang="0">
                <a:pos x="86" y="425"/>
              </a:cxn>
              <a:cxn ang="0">
                <a:pos x="119" y="420"/>
              </a:cxn>
              <a:cxn ang="0">
                <a:pos x="137" y="462"/>
              </a:cxn>
              <a:cxn ang="0">
                <a:pos x="172" y="384"/>
              </a:cxn>
              <a:cxn ang="0">
                <a:pos x="197" y="341"/>
              </a:cxn>
            </a:cxnLst>
            <a:rect l="0" t="0" r="r" b="b"/>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4"/>
                </a:lnTo>
                <a:lnTo>
                  <a:pt x="186" y="62"/>
                </a:lnTo>
                <a:lnTo>
                  <a:pt x="188" y="56"/>
                </a:lnTo>
                <a:lnTo>
                  <a:pt x="188" y="46"/>
                </a:lnTo>
                <a:lnTo>
                  <a:pt x="188" y="43"/>
                </a:lnTo>
                <a:lnTo>
                  <a:pt x="186" y="41"/>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63" name="Freeform 28"/>
          <p:cNvSpPr>
            <a:spLocks/>
          </p:cNvSpPr>
          <p:nvPr/>
        </p:nvSpPr>
        <p:spPr bwMode="auto">
          <a:xfrm>
            <a:off x="6643688" y="2822575"/>
            <a:ext cx="720725" cy="460375"/>
          </a:xfrm>
          <a:custGeom>
            <a:avLst/>
            <a:gdLst>
              <a:gd name="T0" fmla="*/ 640 w 955"/>
              <a:gd name="T1" fmla="*/ 480 h 581"/>
              <a:gd name="T2" fmla="*/ 684 w 955"/>
              <a:gd name="T3" fmla="*/ 472 h 581"/>
              <a:gd name="T4" fmla="*/ 702 w 955"/>
              <a:gd name="T5" fmla="*/ 469 h 581"/>
              <a:gd name="T6" fmla="*/ 758 w 955"/>
              <a:gd name="T7" fmla="*/ 457 h 581"/>
              <a:gd name="T8" fmla="*/ 809 w 955"/>
              <a:gd name="T9" fmla="*/ 447 h 581"/>
              <a:gd name="T10" fmla="*/ 836 w 955"/>
              <a:gd name="T11" fmla="*/ 418 h 581"/>
              <a:gd name="T12" fmla="*/ 864 w 955"/>
              <a:gd name="T13" fmla="*/ 418 h 581"/>
              <a:gd name="T14" fmla="*/ 892 w 955"/>
              <a:gd name="T15" fmla="*/ 400 h 581"/>
              <a:gd name="T16" fmla="*/ 903 w 955"/>
              <a:gd name="T17" fmla="*/ 393 h 581"/>
              <a:gd name="T18" fmla="*/ 910 w 955"/>
              <a:gd name="T19" fmla="*/ 371 h 581"/>
              <a:gd name="T20" fmla="*/ 920 w 955"/>
              <a:gd name="T21" fmla="*/ 358 h 581"/>
              <a:gd name="T22" fmla="*/ 955 w 955"/>
              <a:gd name="T23" fmla="*/ 331 h 581"/>
              <a:gd name="T24" fmla="*/ 911 w 955"/>
              <a:gd name="T25" fmla="*/ 300 h 581"/>
              <a:gd name="T26" fmla="*/ 864 w 955"/>
              <a:gd name="T27" fmla="*/ 261 h 581"/>
              <a:gd name="T28" fmla="*/ 853 w 955"/>
              <a:gd name="T29" fmla="*/ 232 h 581"/>
              <a:gd name="T30" fmla="*/ 852 w 955"/>
              <a:gd name="T31" fmla="*/ 184 h 581"/>
              <a:gd name="T32" fmla="*/ 869 w 955"/>
              <a:gd name="T33" fmla="*/ 160 h 581"/>
              <a:gd name="T34" fmla="*/ 892 w 955"/>
              <a:gd name="T35" fmla="*/ 104 h 581"/>
              <a:gd name="T36" fmla="*/ 890 w 955"/>
              <a:gd name="T37" fmla="*/ 88 h 581"/>
              <a:gd name="T38" fmla="*/ 848 w 955"/>
              <a:gd name="T39" fmla="*/ 82 h 581"/>
              <a:gd name="T40" fmla="*/ 829 w 955"/>
              <a:gd name="T41" fmla="*/ 37 h 581"/>
              <a:gd name="T42" fmla="*/ 795 w 955"/>
              <a:gd name="T43" fmla="*/ 23 h 581"/>
              <a:gd name="T44" fmla="*/ 753 w 955"/>
              <a:gd name="T45" fmla="*/ 3 h 581"/>
              <a:gd name="T46" fmla="*/ 662 w 955"/>
              <a:gd name="T47" fmla="*/ 23 h 581"/>
              <a:gd name="T48" fmla="*/ 639 w 955"/>
              <a:gd name="T49" fmla="*/ 28 h 581"/>
              <a:gd name="T50" fmla="*/ 558 w 955"/>
              <a:gd name="T51" fmla="*/ 42 h 581"/>
              <a:gd name="T52" fmla="*/ 533 w 955"/>
              <a:gd name="T53" fmla="*/ 49 h 581"/>
              <a:gd name="T54" fmla="*/ 435 w 955"/>
              <a:gd name="T55" fmla="*/ 68 h 581"/>
              <a:gd name="T56" fmla="*/ 415 w 955"/>
              <a:gd name="T57" fmla="*/ 72 h 581"/>
              <a:gd name="T58" fmla="*/ 347 w 955"/>
              <a:gd name="T59" fmla="*/ 85 h 581"/>
              <a:gd name="T60" fmla="*/ 283 w 955"/>
              <a:gd name="T61" fmla="*/ 96 h 581"/>
              <a:gd name="T62" fmla="*/ 229 w 955"/>
              <a:gd name="T63" fmla="*/ 106 h 581"/>
              <a:gd name="T64" fmla="*/ 201 w 955"/>
              <a:gd name="T65" fmla="*/ 111 h 581"/>
              <a:gd name="T66" fmla="*/ 130 w 955"/>
              <a:gd name="T67" fmla="*/ 124 h 581"/>
              <a:gd name="T68" fmla="*/ 49 w 955"/>
              <a:gd name="T69" fmla="*/ 113 h 581"/>
              <a:gd name="T70" fmla="*/ 3 w 955"/>
              <a:gd name="T71" fmla="*/ 168 h 581"/>
              <a:gd name="T72" fmla="*/ 12 w 955"/>
              <a:gd name="T73" fmla="*/ 217 h 581"/>
              <a:gd name="T74" fmla="*/ 21 w 955"/>
              <a:gd name="T75" fmla="*/ 264 h 581"/>
              <a:gd name="T76" fmla="*/ 32 w 955"/>
              <a:gd name="T77" fmla="*/ 312 h 581"/>
              <a:gd name="T78" fmla="*/ 39 w 955"/>
              <a:gd name="T79" fmla="*/ 354 h 581"/>
              <a:gd name="T80" fmla="*/ 42 w 955"/>
              <a:gd name="T81" fmla="*/ 375 h 581"/>
              <a:gd name="T82" fmla="*/ 47 w 955"/>
              <a:gd name="T83" fmla="*/ 408 h 581"/>
              <a:gd name="T84" fmla="*/ 54 w 955"/>
              <a:gd name="T85" fmla="*/ 439 h 581"/>
              <a:gd name="T86" fmla="*/ 62 w 955"/>
              <a:gd name="T87" fmla="*/ 478 h 581"/>
              <a:gd name="T88" fmla="*/ 67 w 955"/>
              <a:gd name="T89" fmla="*/ 500 h 581"/>
              <a:gd name="T90" fmla="*/ 70 w 955"/>
              <a:gd name="T91" fmla="*/ 529 h 581"/>
              <a:gd name="T92" fmla="*/ 79 w 955"/>
              <a:gd name="T93" fmla="*/ 580 h 581"/>
              <a:gd name="T94" fmla="*/ 95 w 955"/>
              <a:gd name="T95" fmla="*/ 580 h 581"/>
              <a:gd name="T96" fmla="*/ 174 w 955"/>
              <a:gd name="T97" fmla="*/ 567 h 581"/>
              <a:gd name="T98" fmla="*/ 199 w 955"/>
              <a:gd name="T99" fmla="*/ 562 h 581"/>
              <a:gd name="T100" fmla="*/ 243 w 955"/>
              <a:gd name="T101" fmla="*/ 555 h 581"/>
              <a:gd name="T102" fmla="*/ 255 w 955"/>
              <a:gd name="T103" fmla="*/ 552 h 581"/>
              <a:gd name="T104" fmla="*/ 329 w 955"/>
              <a:gd name="T105" fmla="*/ 537 h 581"/>
              <a:gd name="T106" fmla="*/ 345 w 955"/>
              <a:gd name="T107" fmla="*/ 536 h 581"/>
              <a:gd name="T108" fmla="*/ 412 w 955"/>
              <a:gd name="T109" fmla="*/ 524 h 581"/>
              <a:gd name="T110" fmla="*/ 431 w 955"/>
              <a:gd name="T111" fmla="*/ 521 h 581"/>
              <a:gd name="T112" fmla="*/ 472 w 955"/>
              <a:gd name="T113" fmla="*/ 513 h 581"/>
              <a:gd name="T114" fmla="*/ 554 w 955"/>
              <a:gd name="T115" fmla="*/ 498 h 581"/>
              <a:gd name="T116" fmla="*/ 591 w 955"/>
              <a:gd name="T117" fmla="*/ 490 h 5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581"/>
              <a:gd name="T179" fmla="*/ 955 w 955"/>
              <a:gd name="T180" fmla="*/ 581 h 5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noFill/>
          <a:ln w="9525">
            <a:noFill/>
            <a:round/>
            <a:headEnd/>
            <a:tailEnd/>
          </a:ln>
        </p:spPr>
        <p:txBody>
          <a:bodyPr/>
          <a:lstStyle/>
          <a:p>
            <a:endParaRPr lang="en-US">
              <a:latin typeface="Calibri" pitchFamily="34" charset="0"/>
            </a:endParaRPr>
          </a:p>
        </p:txBody>
      </p:sp>
      <p:sp>
        <p:nvSpPr>
          <p:cNvPr id="40" name="Freeform 29"/>
          <p:cNvSpPr>
            <a:spLocks/>
          </p:cNvSpPr>
          <p:nvPr/>
        </p:nvSpPr>
        <p:spPr bwMode="auto">
          <a:xfrm>
            <a:off x="6642930" y="2822777"/>
            <a:ext cx="721992" cy="460638"/>
          </a:xfrm>
          <a:custGeom>
            <a:avLst/>
            <a:gdLst/>
            <a:ahLst/>
            <a:cxnLst>
              <a:cxn ang="0">
                <a:pos x="640" y="480"/>
              </a:cxn>
              <a:cxn ang="0">
                <a:pos x="684" y="472"/>
              </a:cxn>
              <a:cxn ang="0">
                <a:pos x="702" y="469"/>
              </a:cxn>
              <a:cxn ang="0">
                <a:pos x="758" y="457"/>
              </a:cxn>
              <a:cxn ang="0">
                <a:pos x="809" y="447"/>
              </a:cxn>
              <a:cxn ang="0">
                <a:pos x="836" y="418"/>
              </a:cxn>
              <a:cxn ang="0">
                <a:pos x="864" y="418"/>
              </a:cxn>
              <a:cxn ang="0">
                <a:pos x="892" y="400"/>
              </a:cxn>
              <a:cxn ang="0">
                <a:pos x="903" y="393"/>
              </a:cxn>
              <a:cxn ang="0">
                <a:pos x="910" y="371"/>
              </a:cxn>
              <a:cxn ang="0">
                <a:pos x="920" y="358"/>
              </a:cxn>
              <a:cxn ang="0">
                <a:pos x="955" y="331"/>
              </a:cxn>
              <a:cxn ang="0">
                <a:pos x="911" y="300"/>
              </a:cxn>
              <a:cxn ang="0">
                <a:pos x="864" y="261"/>
              </a:cxn>
              <a:cxn ang="0">
                <a:pos x="853" y="232"/>
              </a:cxn>
              <a:cxn ang="0">
                <a:pos x="852" y="184"/>
              </a:cxn>
              <a:cxn ang="0">
                <a:pos x="869" y="160"/>
              </a:cxn>
              <a:cxn ang="0">
                <a:pos x="892" y="104"/>
              </a:cxn>
              <a:cxn ang="0">
                <a:pos x="890" y="88"/>
              </a:cxn>
              <a:cxn ang="0">
                <a:pos x="848" y="82"/>
              </a:cxn>
              <a:cxn ang="0">
                <a:pos x="829" y="37"/>
              </a:cxn>
              <a:cxn ang="0">
                <a:pos x="795" y="23"/>
              </a:cxn>
              <a:cxn ang="0">
                <a:pos x="753" y="3"/>
              </a:cxn>
              <a:cxn ang="0">
                <a:pos x="662" y="23"/>
              </a:cxn>
              <a:cxn ang="0">
                <a:pos x="639" y="28"/>
              </a:cxn>
              <a:cxn ang="0">
                <a:pos x="558" y="42"/>
              </a:cxn>
              <a:cxn ang="0">
                <a:pos x="533" y="49"/>
              </a:cxn>
              <a:cxn ang="0">
                <a:pos x="435" y="68"/>
              </a:cxn>
              <a:cxn ang="0">
                <a:pos x="415" y="72"/>
              </a:cxn>
              <a:cxn ang="0">
                <a:pos x="347" y="85"/>
              </a:cxn>
              <a:cxn ang="0">
                <a:pos x="283" y="96"/>
              </a:cxn>
              <a:cxn ang="0">
                <a:pos x="229" y="106"/>
              </a:cxn>
              <a:cxn ang="0">
                <a:pos x="201" y="111"/>
              </a:cxn>
              <a:cxn ang="0">
                <a:pos x="130" y="124"/>
              </a:cxn>
              <a:cxn ang="0">
                <a:pos x="49" y="113"/>
              </a:cxn>
              <a:cxn ang="0">
                <a:pos x="3" y="168"/>
              </a:cxn>
              <a:cxn ang="0">
                <a:pos x="12" y="217"/>
              </a:cxn>
              <a:cxn ang="0">
                <a:pos x="21" y="264"/>
              </a:cxn>
              <a:cxn ang="0">
                <a:pos x="32" y="312"/>
              </a:cxn>
              <a:cxn ang="0">
                <a:pos x="39" y="354"/>
              </a:cxn>
              <a:cxn ang="0">
                <a:pos x="42" y="375"/>
              </a:cxn>
              <a:cxn ang="0">
                <a:pos x="47" y="408"/>
              </a:cxn>
              <a:cxn ang="0">
                <a:pos x="54" y="439"/>
              </a:cxn>
              <a:cxn ang="0">
                <a:pos x="62" y="478"/>
              </a:cxn>
              <a:cxn ang="0">
                <a:pos x="67" y="500"/>
              </a:cxn>
              <a:cxn ang="0">
                <a:pos x="70" y="529"/>
              </a:cxn>
              <a:cxn ang="0">
                <a:pos x="79" y="580"/>
              </a:cxn>
              <a:cxn ang="0">
                <a:pos x="95" y="580"/>
              </a:cxn>
              <a:cxn ang="0">
                <a:pos x="174" y="567"/>
              </a:cxn>
              <a:cxn ang="0">
                <a:pos x="199" y="562"/>
              </a:cxn>
              <a:cxn ang="0">
                <a:pos x="243" y="555"/>
              </a:cxn>
              <a:cxn ang="0">
                <a:pos x="255" y="552"/>
              </a:cxn>
              <a:cxn ang="0">
                <a:pos x="329" y="537"/>
              </a:cxn>
              <a:cxn ang="0">
                <a:pos x="345" y="536"/>
              </a:cxn>
              <a:cxn ang="0">
                <a:pos x="412" y="524"/>
              </a:cxn>
              <a:cxn ang="0">
                <a:pos x="431" y="521"/>
              </a:cxn>
              <a:cxn ang="0">
                <a:pos x="472" y="513"/>
              </a:cxn>
              <a:cxn ang="0">
                <a:pos x="554" y="498"/>
              </a:cxn>
              <a:cxn ang="0">
                <a:pos x="591" y="490"/>
              </a:cxn>
            </a:cxnLst>
            <a:rect l="0" t="0" r="r" b="b"/>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67" name="Freeform 30"/>
          <p:cNvSpPr>
            <a:spLocks/>
          </p:cNvSpPr>
          <p:nvPr/>
        </p:nvSpPr>
        <p:spPr bwMode="auto">
          <a:xfrm>
            <a:off x="6402388" y="3275013"/>
            <a:ext cx="954087" cy="538162"/>
          </a:xfrm>
          <a:custGeom>
            <a:avLst/>
            <a:gdLst>
              <a:gd name="T0" fmla="*/ 1172 w 1262"/>
              <a:gd name="T1" fmla="*/ 407 h 682"/>
              <a:gd name="T2" fmla="*/ 1204 w 1262"/>
              <a:gd name="T3" fmla="*/ 417 h 682"/>
              <a:gd name="T4" fmla="*/ 1201 w 1262"/>
              <a:gd name="T5" fmla="*/ 492 h 682"/>
              <a:gd name="T6" fmla="*/ 1164 w 1262"/>
              <a:gd name="T7" fmla="*/ 499 h 682"/>
              <a:gd name="T8" fmla="*/ 1100 w 1262"/>
              <a:gd name="T9" fmla="*/ 512 h 682"/>
              <a:gd name="T10" fmla="*/ 1055 w 1262"/>
              <a:gd name="T11" fmla="*/ 521 h 682"/>
              <a:gd name="T12" fmla="*/ 958 w 1262"/>
              <a:gd name="T13" fmla="*/ 539 h 682"/>
              <a:gd name="T14" fmla="*/ 921 w 1262"/>
              <a:gd name="T15" fmla="*/ 548 h 682"/>
              <a:gd name="T16" fmla="*/ 859 w 1262"/>
              <a:gd name="T17" fmla="*/ 559 h 682"/>
              <a:gd name="T18" fmla="*/ 803 w 1262"/>
              <a:gd name="T19" fmla="*/ 569 h 682"/>
              <a:gd name="T20" fmla="*/ 787 w 1262"/>
              <a:gd name="T21" fmla="*/ 570 h 682"/>
              <a:gd name="T22" fmla="*/ 676 w 1262"/>
              <a:gd name="T23" fmla="*/ 592 h 682"/>
              <a:gd name="T24" fmla="*/ 597 w 1262"/>
              <a:gd name="T25" fmla="*/ 605 h 682"/>
              <a:gd name="T26" fmla="*/ 527 w 1262"/>
              <a:gd name="T27" fmla="*/ 613 h 682"/>
              <a:gd name="T28" fmla="*/ 472 w 1262"/>
              <a:gd name="T29" fmla="*/ 621 h 682"/>
              <a:gd name="T30" fmla="*/ 454 w 1262"/>
              <a:gd name="T31" fmla="*/ 624 h 682"/>
              <a:gd name="T32" fmla="*/ 363 w 1262"/>
              <a:gd name="T33" fmla="*/ 634 h 682"/>
              <a:gd name="T34" fmla="*/ 312 w 1262"/>
              <a:gd name="T35" fmla="*/ 634 h 682"/>
              <a:gd name="T36" fmla="*/ 243 w 1262"/>
              <a:gd name="T37" fmla="*/ 649 h 682"/>
              <a:gd name="T38" fmla="*/ 192 w 1262"/>
              <a:gd name="T39" fmla="*/ 655 h 682"/>
              <a:gd name="T40" fmla="*/ 131 w 1262"/>
              <a:gd name="T41" fmla="*/ 665 h 682"/>
              <a:gd name="T42" fmla="*/ 9 w 1262"/>
              <a:gd name="T43" fmla="*/ 682 h 682"/>
              <a:gd name="T44" fmla="*/ 32 w 1262"/>
              <a:gd name="T45" fmla="*/ 665 h 682"/>
              <a:gd name="T46" fmla="*/ 138 w 1262"/>
              <a:gd name="T47" fmla="*/ 580 h 682"/>
              <a:gd name="T48" fmla="*/ 180 w 1262"/>
              <a:gd name="T49" fmla="*/ 531 h 682"/>
              <a:gd name="T50" fmla="*/ 247 w 1262"/>
              <a:gd name="T51" fmla="*/ 463 h 682"/>
              <a:gd name="T52" fmla="*/ 293 w 1262"/>
              <a:gd name="T53" fmla="*/ 515 h 682"/>
              <a:gd name="T54" fmla="*/ 372 w 1262"/>
              <a:gd name="T55" fmla="*/ 502 h 682"/>
              <a:gd name="T56" fmla="*/ 432 w 1262"/>
              <a:gd name="T57" fmla="*/ 472 h 682"/>
              <a:gd name="T58" fmla="*/ 483 w 1262"/>
              <a:gd name="T59" fmla="*/ 440 h 682"/>
              <a:gd name="T60" fmla="*/ 518 w 1262"/>
              <a:gd name="T61" fmla="*/ 401 h 682"/>
              <a:gd name="T62" fmla="*/ 537 w 1262"/>
              <a:gd name="T63" fmla="*/ 337 h 682"/>
              <a:gd name="T64" fmla="*/ 555 w 1262"/>
              <a:gd name="T65" fmla="*/ 281 h 682"/>
              <a:gd name="T66" fmla="*/ 590 w 1262"/>
              <a:gd name="T67" fmla="*/ 206 h 682"/>
              <a:gd name="T68" fmla="*/ 650 w 1262"/>
              <a:gd name="T69" fmla="*/ 210 h 682"/>
              <a:gd name="T70" fmla="*/ 694 w 1262"/>
              <a:gd name="T71" fmla="*/ 151 h 682"/>
              <a:gd name="T72" fmla="*/ 745 w 1262"/>
              <a:gd name="T73" fmla="*/ 69 h 682"/>
              <a:gd name="T74" fmla="*/ 768 w 1262"/>
              <a:gd name="T75" fmla="*/ 12 h 682"/>
              <a:gd name="T76" fmla="*/ 808 w 1262"/>
              <a:gd name="T77" fmla="*/ 33 h 682"/>
              <a:gd name="T78" fmla="*/ 850 w 1262"/>
              <a:gd name="T79" fmla="*/ 10 h 682"/>
              <a:gd name="T80" fmla="*/ 887 w 1262"/>
              <a:gd name="T81" fmla="*/ 43 h 682"/>
              <a:gd name="T82" fmla="*/ 952 w 1262"/>
              <a:gd name="T83" fmla="*/ 61 h 682"/>
              <a:gd name="T84" fmla="*/ 977 w 1262"/>
              <a:gd name="T85" fmla="*/ 90 h 682"/>
              <a:gd name="T86" fmla="*/ 970 w 1262"/>
              <a:gd name="T87" fmla="*/ 116 h 682"/>
              <a:gd name="T88" fmla="*/ 952 w 1262"/>
              <a:gd name="T89" fmla="*/ 128 h 682"/>
              <a:gd name="T90" fmla="*/ 965 w 1262"/>
              <a:gd name="T91" fmla="*/ 185 h 682"/>
              <a:gd name="T92" fmla="*/ 1030 w 1262"/>
              <a:gd name="T93" fmla="*/ 205 h 682"/>
              <a:gd name="T94" fmla="*/ 1141 w 1262"/>
              <a:gd name="T95" fmla="*/ 280 h 682"/>
              <a:gd name="T96" fmla="*/ 1063 w 1262"/>
              <a:gd name="T97" fmla="*/ 257 h 682"/>
              <a:gd name="T98" fmla="*/ 1088 w 1262"/>
              <a:gd name="T99" fmla="*/ 276 h 682"/>
              <a:gd name="T100" fmla="*/ 1155 w 1262"/>
              <a:gd name="T101" fmla="*/ 312 h 682"/>
              <a:gd name="T102" fmla="*/ 1150 w 1262"/>
              <a:gd name="T103" fmla="*/ 360 h 6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2"/>
              <a:gd name="T157" fmla="*/ 0 h 682"/>
              <a:gd name="T158" fmla="*/ 1262 w 1262"/>
              <a:gd name="T159" fmla="*/ 682 h 6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42" y="51"/>
                </a:lnTo>
                <a:lnTo>
                  <a:pt x="845" y="25"/>
                </a:lnTo>
                <a:lnTo>
                  <a:pt x="847" y="17"/>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noFill/>
          <a:ln w="9525">
            <a:noFill/>
            <a:round/>
            <a:headEnd/>
            <a:tailEnd/>
          </a:ln>
        </p:spPr>
        <p:txBody>
          <a:bodyPr/>
          <a:lstStyle/>
          <a:p>
            <a:endParaRPr lang="en-US">
              <a:latin typeface="Calibri" pitchFamily="34" charset="0"/>
            </a:endParaRPr>
          </a:p>
        </p:txBody>
      </p:sp>
      <p:sp>
        <p:nvSpPr>
          <p:cNvPr id="42" name="Freeform 31"/>
          <p:cNvSpPr>
            <a:spLocks/>
          </p:cNvSpPr>
          <p:nvPr/>
        </p:nvSpPr>
        <p:spPr bwMode="auto">
          <a:xfrm>
            <a:off x="6402484" y="3275575"/>
            <a:ext cx="953291" cy="537738"/>
          </a:xfrm>
          <a:custGeom>
            <a:avLst/>
            <a:gdLst/>
            <a:ahLst/>
            <a:cxnLst>
              <a:cxn ang="0">
                <a:pos x="1172" y="407"/>
              </a:cxn>
              <a:cxn ang="0">
                <a:pos x="1204" y="417"/>
              </a:cxn>
              <a:cxn ang="0">
                <a:pos x="1201" y="492"/>
              </a:cxn>
              <a:cxn ang="0">
                <a:pos x="1164" y="499"/>
              </a:cxn>
              <a:cxn ang="0">
                <a:pos x="1100" y="512"/>
              </a:cxn>
              <a:cxn ang="0">
                <a:pos x="1055" y="521"/>
              </a:cxn>
              <a:cxn ang="0">
                <a:pos x="958" y="539"/>
              </a:cxn>
              <a:cxn ang="0">
                <a:pos x="921" y="548"/>
              </a:cxn>
              <a:cxn ang="0">
                <a:pos x="859" y="559"/>
              </a:cxn>
              <a:cxn ang="0">
                <a:pos x="803" y="569"/>
              </a:cxn>
              <a:cxn ang="0">
                <a:pos x="787" y="570"/>
              </a:cxn>
              <a:cxn ang="0">
                <a:pos x="676" y="592"/>
              </a:cxn>
              <a:cxn ang="0">
                <a:pos x="597" y="605"/>
              </a:cxn>
              <a:cxn ang="0">
                <a:pos x="527" y="613"/>
              </a:cxn>
              <a:cxn ang="0">
                <a:pos x="472" y="621"/>
              </a:cxn>
              <a:cxn ang="0">
                <a:pos x="454" y="624"/>
              </a:cxn>
              <a:cxn ang="0">
                <a:pos x="363" y="634"/>
              </a:cxn>
              <a:cxn ang="0">
                <a:pos x="312" y="634"/>
              </a:cxn>
              <a:cxn ang="0">
                <a:pos x="243" y="649"/>
              </a:cxn>
              <a:cxn ang="0">
                <a:pos x="192" y="655"/>
              </a:cxn>
              <a:cxn ang="0">
                <a:pos x="131" y="665"/>
              </a:cxn>
              <a:cxn ang="0">
                <a:pos x="9" y="682"/>
              </a:cxn>
              <a:cxn ang="0">
                <a:pos x="32" y="665"/>
              </a:cxn>
              <a:cxn ang="0">
                <a:pos x="138" y="580"/>
              </a:cxn>
              <a:cxn ang="0">
                <a:pos x="180" y="531"/>
              </a:cxn>
              <a:cxn ang="0">
                <a:pos x="247" y="463"/>
              </a:cxn>
              <a:cxn ang="0">
                <a:pos x="293" y="515"/>
              </a:cxn>
              <a:cxn ang="0">
                <a:pos x="372" y="502"/>
              </a:cxn>
              <a:cxn ang="0">
                <a:pos x="432" y="472"/>
              </a:cxn>
              <a:cxn ang="0">
                <a:pos x="483" y="440"/>
              </a:cxn>
              <a:cxn ang="0">
                <a:pos x="518" y="401"/>
              </a:cxn>
              <a:cxn ang="0">
                <a:pos x="537" y="337"/>
              </a:cxn>
              <a:cxn ang="0">
                <a:pos x="555" y="281"/>
              </a:cxn>
              <a:cxn ang="0">
                <a:pos x="590" y="206"/>
              </a:cxn>
              <a:cxn ang="0">
                <a:pos x="650" y="210"/>
              </a:cxn>
              <a:cxn ang="0">
                <a:pos x="694" y="151"/>
              </a:cxn>
              <a:cxn ang="0">
                <a:pos x="745" y="69"/>
              </a:cxn>
              <a:cxn ang="0">
                <a:pos x="768" y="12"/>
              </a:cxn>
              <a:cxn ang="0">
                <a:pos x="808" y="33"/>
              </a:cxn>
              <a:cxn ang="0">
                <a:pos x="850" y="10"/>
              </a:cxn>
              <a:cxn ang="0">
                <a:pos x="887" y="43"/>
              </a:cxn>
              <a:cxn ang="0">
                <a:pos x="952" y="61"/>
              </a:cxn>
              <a:cxn ang="0">
                <a:pos x="977" y="90"/>
              </a:cxn>
              <a:cxn ang="0">
                <a:pos x="970" y="116"/>
              </a:cxn>
              <a:cxn ang="0">
                <a:pos x="952" y="128"/>
              </a:cxn>
              <a:cxn ang="0">
                <a:pos x="965" y="185"/>
              </a:cxn>
              <a:cxn ang="0">
                <a:pos x="1030" y="205"/>
              </a:cxn>
              <a:cxn ang="0">
                <a:pos x="1141" y="280"/>
              </a:cxn>
              <a:cxn ang="0">
                <a:pos x="1063" y="257"/>
              </a:cxn>
              <a:cxn ang="0">
                <a:pos x="1088" y="276"/>
              </a:cxn>
              <a:cxn ang="0">
                <a:pos x="1155" y="312"/>
              </a:cxn>
              <a:cxn ang="0">
                <a:pos x="1150" y="360"/>
              </a:cxn>
            </a:cxnLst>
            <a:rect l="0" t="0" r="r" b="b"/>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08" y="33"/>
                </a:lnTo>
                <a:lnTo>
                  <a:pt x="842" y="51"/>
                </a:lnTo>
                <a:lnTo>
                  <a:pt x="845" y="25"/>
                </a:lnTo>
                <a:lnTo>
                  <a:pt x="847" y="17"/>
                </a:lnTo>
                <a:lnTo>
                  <a:pt x="850" y="10"/>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71" name="Freeform 32"/>
          <p:cNvSpPr>
            <a:spLocks/>
          </p:cNvSpPr>
          <p:nvPr/>
        </p:nvSpPr>
        <p:spPr bwMode="auto">
          <a:xfrm>
            <a:off x="7313613" y="3416300"/>
            <a:ext cx="66675" cy="160338"/>
          </a:xfrm>
          <a:custGeom>
            <a:avLst/>
            <a:gdLst>
              <a:gd name="T0" fmla="*/ 0 w 88"/>
              <a:gd name="T1" fmla="*/ 115 h 203"/>
              <a:gd name="T2" fmla="*/ 0 w 88"/>
              <a:gd name="T3" fmla="*/ 174 h 203"/>
              <a:gd name="T4" fmla="*/ 17 w 88"/>
              <a:gd name="T5" fmla="*/ 203 h 203"/>
              <a:gd name="T6" fmla="*/ 17 w 88"/>
              <a:gd name="T7" fmla="*/ 195 h 203"/>
              <a:gd name="T8" fmla="*/ 24 w 88"/>
              <a:gd name="T9" fmla="*/ 193 h 203"/>
              <a:gd name="T10" fmla="*/ 23 w 88"/>
              <a:gd name="T11" fmla="*/ 198 h 203"/>
              <a:gd name="T12" fmla="*/ 37 w 88"/>
              <a:gd name="T13" fmla="*/ 169 h 203"/>
              <a:gd name="T14" fmla="*/ 47 w 88"/>
              <a:gd name="T15" fmla="*/ 121 h 203"/>
              <a:gd name="T16" fmla="*/ 56 w 88"/>
              <a:gd name="T17" fmla="*/ 48 h 203"/>
              <a:gd name="T18" fmla="*/ 65 w 88"/>
              <a:gd name="T19" fmla="*/ 36 h 203"/>
              <a:gd name="T20" fmla="*/ 76 w 88"/>
              <a:gd name="T21" fmla="*/ 36 h 203"/>
              <a:gd name="T22" fmla="*/ 88 w 88"/>
              <a:gd name="T23" fmla="*/ 0 h 203"/>
              <a:gd name="T24" fmla="*/ 63 w 88"/>
              <a:gd name="T25" fmla="*/ 7 h 203"/>
              <a:gd name="T26" fmla="*/ 53 w 88"/>
              <a:gd name="T27" fmla="*/ 12 h 203"/>
              <a:gd name="T28" fmla="*/ 30 w 88"/>
              <a:gd name="T29" fmla="*/ 20 h 203"/>
              <a:gd name="T30" fmla="*/ 26 w 88"/>
              <a:gd name="T31" fmla="*/ 28 h 203"/>
              <a:gd name="T32" fmla="*/ 14 w 88"/>
              <a:gd name="T33" fmla="*/ 41 h 203"/>
              <a:gd name="T34" fmla="*/ 26 w 88"/>
              <a:gd name="T35" fmla="*/ 45 h 203"/>
              <a:gd name="T36" fmla="*/ 2 w 88"/>
              <a:gd name="T37" fmla="*/ 98 h 203"/>
              <a:gd name="T38" fmla="*/ 0 w 88"/>
              <a:gd name="T39" fmla="*/ 115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203"/>
              <a:gd name="T62" fmla="*/ 88 w 88"/>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noFill/>
          <a:ln w="9525">
            <a:noFill/>
            <a:round/>
            <a:headEnd/>
            <a:tailEnd/>
          </a:ln>
        </p:spPr>
        <p:txBody>
          <a:bodyPr/>
          <a:lstStyle/>
          <a:p>
            <a:endParaRPr lang="en-US">
              <a:latin typeface="Calibri" pitchFamily="34" charset="0"/>
            </a:endParaRPr>
          </a:p>
        </p:txBody>
      </p:sp>
      <p:sp>
        <p:nvSpPr>
          <p:cNvPr id="44" name="Freeform 33"/>
          <p:cNvSpPr>
            <a:spLocks/>
          </p:cNvSpPr>
          <p:nvPr/>
        </p:nvSpPr>
        <p:spPr bwMode="auto">
          <a:xfrm>
            <a:off x="7313305" y="3416706"/>
            <a:ext cx="66645" cy="159426"/>
          </a:xfrm>
          <a:custGeom>
            <a:avLst/>
            <a:gdLst/>
            <a:ahLst/>
            <a:cxnLst>
              <a:cxn ang="0">
                <a:pos x="0" y="115"/>
              </a:cxn>
              <a:cxn ang="0">
                <a:pos x="0" y="174"/>
              </a:cxn>
              <a:cxn ang="0">
                <a:pos x="17" y="203"/>
              </a:cxn>
              <a:cxn ang="0">
                <a:pos x="17" y="195"/>
              </a:cxn>
              <a:cxn ang="0">
                <a:pos x="24" y="193"/>
              </a:cxn>
              <a:cxn ang="0">
                <a:pos x="23" y="198"/>
              </a:cxn>
              <a:cxn ang="0">
                <a:pos x="37" y="169"/>
              </a:cxn>
              <a:cxn ang="0">
                <a:pos x="47" y="121"/>
              </a:cxn>
              <a:cxn ang="0">
                <a:pos x="56" y="48"/>
              </a:cxn>
              <a:cxn ang="0">
                <a:pos x="65" y="36"/>
              </a:cxn>
              <a:cxn ang="0">
                <a:pos x="76" y="36"/>
              </a:cxn>
              <a:cxn ang="0">
                <a:pos x="88" y="0"/>
              </a:cxn>
              <a:cxn ang="0">
                <a:pos x="63" y="7"/>
              </a:cxn>
              <a:cxn ang="0">
                <a:pos x="53" y="12"/>
              </a:cxn>
              <a:cxn ang="0">
                <a:pos x="30" y="20"/>
              </a:cxn>
              <a:cxn ang="0">
                <a:pos x="26" y="28"/>
              </a:cxn>
              <a:cxn ang="0">
                <a:pos x="14" y="41"/>
              </a:cxn>
              <a:cxn ang="0">
                <a:pos x="26" y="45"/>
              </a:cxn>
              <a:cxn ang="0">
                <a:pos x="2" y="98"/>
              </a:cxn>
              <a:cxn ang="0">
                <a:pos x="0" y="115"/>
              </a:cxn>
            </a:cxnLst>
            <a:rect l="0" t="0" r="r" b="b"/>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75" name="Freeform 36"/>
          <p:cNvSpPr>
            <a:spLocks/>
          </p:cNvSpPr>
          <p:nvPr/>
        </p:nvSpPr>
        <p:spPr bwMode="auto">
          <a:xfrm>
            <a:off x="5868988" y="4094163"/>
            <a:ext cx="484187" cy="762000"/>
          </a:xfrm>
          <a:custGeom>
            <a:avLst/>
            <a:gdLst>
              <a:gd name="T0" fmla="*/ 40 w 641"/>
              <a:gd name="T1" fmla="*/ 810 h 962"/>
              <a:gd name="T2" fmla="*/ 49 w 641"/>
              <a:gd name="T3" fmla="*/ 869 h 962"/>
              <a:gd name="T4" fmla="*/ 60 w 641"/>
              <a:gd name="T5" fmla="*/ 944 h 962"/>
              <a:gd name="T6" fmla="*/ 95 w 641"/>
              <a:gd name="T7" fmla="*/ 948 h 962"/>
              <a:gd name="T8" fmla="*/ 123 w 641"/>
              <a:gd name="T9" fmla="*/ 874 h 962"/>
              <a:gd name="T10" fmla="*/ 128 w 641"/>
              <a:gd name="T11" fmla="*/ 962 h 962"/>
              <a:gd name="T12" fmla="*/ 225 w 641"/>
              <a:gd name="T13" fmla="*/ 899 h 962"/>
              <a:gd name="T14" fmla="*/ 187 w 641"/>
              <a:gd name="T15" fmla="*/ 805 h 962"/>
              <a:gd name="T16" fmla="*/ 262 w 641"/>
              <a:gd name="T17" fmla="*/ 799 h 962"/>
              <a:gd name="T18" fmla="*/ 329 w 641"/>
              <a:gd name="T19" fmla="*/ 792 h 962"/>
              <a:gd name="T20" fmla="*/ 347 w 641"/>
              <a:gd name="T21" fmla="*/ 791 h 962"/>
              <a:gd name="T22" fmla="*/ 398 w 641"/>
              <a:gd name="T23" fmla="*/ 784 h 962"/>
              <a:gd name="T24" fmla="*/ 433 w 641"/>
              <a:gd name="T25" fmla="*/ 781 h 962"/>
              <a:gd name="T26" fmla="*/ 459 w 641"/>
              <a:gd name="T27" fmla="*/ 779 h 962"/>
              <a:gd name="T28" fmla="*/ 553 w 641"/>
              <a:gd name="T29" fmla="*/ 766 h 962"/>
              <a:gd name="T30" fmla="*/ 612 w 641"/>
              <a:gd name="T31" fmla="*/ 760 h 962"/>
              <a:gd name="T32" fmla="*/ 641 w 641"/>
              <a:gd name="T33" fmla="*/ 753 h 962"/>
              <a:gd name="T34" fmla="*/ 614 w 641"/>
              <a:gd name="T35" fmla="*/ 711 h 962"/>
              <a:gd name="T36" fmla="*/ 616 w 641"/>
              <a:gd name="T37" fmla="*/ 662 h 962"/>
              <a:gd name="T38" fmla="*/ 600 w 641"/>
              <a:gd name="T39" fmla="*/ 626 h 962"/>
              <a:gd name="T40" fmla="*/ 595 w 641"/>
              <a:gd name="T41" fmla="*/ 609 h 962"/>
              <a:gd name="T42" fmla="*/ 602 w 641"/>
              <a:gd name="T43" fmla="*/ 567 h 962"/>
              <a:gd name="T44" fmla="*/ 600 w 641"/>
              <a:gd name="T45" fmla="*/ 541 h 962"/>
              <a:gd name="T46" fmla="*/ 623 w 641"/>
              <a:gd name="T47" fmla="*/ 513 h 962"/>
              <a:gd name="T48" fmla="*/ 600 w 641"/>
              <a:gd name="T49" fmla="*/ 467 h 962"/>
              <a:gd name="T50" fmla="*/ 579 w 641"/>
              <a:gd name="T51" fmla="*/ 443 h 962"/>
              <a:gd name="T52" fmla="*/ 572 w 641"/>
              <a:gd name="T53" fmla="*/ 417 h 962"/>
              <a:gd name="T54" fmla="*/ 551 w 641"/>
              <a:gd name="T55" fmla="*/ 376 h 962"/>
              <a:gd name="T56" fmla="*/ 544 w 641"/>
              <a:gd name="T57" fmla="*/ 350 h 962"/>
              <a:gd name="T58" fmla="*/ 524 w 641"/>
              <a:gd name="T59" fmla="*/ 294 h 962"/>
              <a:gd name="T60" fmla="*/ 514 w 641"/>
              <a:gd name="T61" fmla="*/ 257 h 962"/>
              <a:gd name="T62" fmla="*/ 500 w 641"/>
              <a:gd name="T63" fmla="*/ 213 h 962"/>
              <a:gd name="T64" fmla="*/ 493 w 641"/>
              <a:gd name="T65" fmla="*/ 186 h 962"/>
              <a:gd name="T66" fmla="*/ 482 w 641"/>
              <a:gd name="T67" fmla="*/ 154 h 962"/>
              <a:gd name="T68" fmla="*/ 468 w 641"/>
              <a:gd name="T69" fmla="*/ 110 h 962"/>
              <a:gd name="T70" fmla="*/ 456 w 641"/>
              <a:gd name="T71" fmla="*/ 74 h 962"/>
              <a:gd name="T72" fmla="*/ 442 w 641"/>
              <a:gd name="T73" fmla="*/ 30 h 962"/>
              <a:gd name="T74" fmla="*/ 433 w 641"/>
              <a:gd name="T75" fmla="*/ 0 h 962"/>
              <a:gd name="T76" fmla="*/ 387 w 641"/>
              <a:gd name="T77" fmla="*/ 4 h 962"/>
              <a:gd name="T78" fmla="*/ 315 w 641"/>
              <a:gd name="T79" fmla="*/ 10 h 962"/>
              <a:gd name="T80" fmla="*/ 285 w 641"/>
              <a:gd name="T81" fmla="*/ 13 h 962"/>
              <a:gd name="T82" fmla="*/ 225 w 641"/>
              <a:gd name="T83" fmla="*/ 22 h 962"/>
              <a:gd name="T84" fmla="*/ 164 w 641"/>
              <a:gd name="T85" fmla="*/ 25 h 962"/>
              <a:gd name="T86" fmla="*/ 100 w 641"/>
              <a:gd name="T87" fmla="*/ 30 h 962"/>
              <a:gd name="T88" fmla="*/ 37 w 641"/>
              <a:gd name="T89" fmla="*/ 35 h 962"/>
              <a:gd name="T90" fmla="*/ 16 w 641"/>
              <a:gd name="T91" fmla="*/ 59 h 962"/>
              <a:gd name="T92" fmla="*/ 19 w 641"/>
              <a:gd name="T93" fmla="*/ 102 h 962"/>
              <a:gd name="T94" fmla="*/ 19 w 641"/>
              <a:gd name="T95" fmla="*/ 144 h 962"/>
              <a:gd name="T96" fmla="*/ 19 w 641"/>
              <a:gd name="T97" fmla="*/ 172 h 962"/>
              <a:gd name="T98" fmla="*/ 18 w 641"/>
              <a:gd name="T99" fmla="*/ 217 h 962"/>
              <a:gd name="T100" fmla="*/ 18 w 641"/>
              <a:gd name="T101" fmla="*/ 266 h 962"/>
              <a:gd name="T102" fmla="*/ 18 w 641"/>
              <a:gd name="T103" fmla="*/ 325 h 962"/>
              <a:gd name="T104" fmla="*/ 18 w 641"/>
              <a:gd name="T105" fmla="*/ 374 h 962"/>
              <a:gd name="T106" fmla="*/ 18 w 641"/>
              <a:gd name="T107" fmla="*/ 431 h 962"/>
              <a:gd name="T108" fmla="*/ 18 w 641"/>
              <a:gd name="T109" fmla="*/ 489 h 962"/>
              <a:gd name="T110" fmla="*/ 18 w 641"/>
              <a:gd name="T111" fmla="*/ 547 h 962"/>
              <a:gd name="T112" fmla="*/ 18 w 641"/>
              <a:gd name="T113" fmla="*/ 575 h 962"/>
              <a:gd name="T114" fmla="*/ 18 w 641"/>
              <a:gd name="T115" fmla="*/ 588 h 962"/>
              <a:gd name="T116" fmla="*/ 18 w 641"/>
              <a:gd name="T117" fmla="*/ 650 h 962"/>
              <a:gd name="T118" fmla="*/ 28 w 641"/>
              <a:gd name="T119" fmla="*/ 722 h 962"/>
              <a:gd name="T120" fmla="*/ 32 w 641"/>
              <a:gd name="T121" fmla="*/ 745 h 9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1"/>
              <a:gd name="T184" fmla="*/ 0 h 962"/>
              <a:gd name="T185" fmla="*/ 641 w 641"/>
              <a:gd name="T186" fmla="*/ 962 h 9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noFill/>
          <a:ln w="9525">
            <a:noFill/>
            <a:round/>
            <a:headEnd/>
            <a:tailEnd/>
          </a:ln>
        </p:spPr>
        <p:txBody>
          <a:bodyPr/>
          <a:lstStyle/>
          <a:p>
            <a:endParaRPr lang="en-US">
              <a:latin typeface="Calibri" pitchFamily="34" charset="0"/>
            </a:endParaRPr>
          </a:p>
        </p:txBody>
      </p:sp>
      <p:sp>
        <p:nvSpPr>
          <p:cNvPr id="48" name="Freeform 37"/>
          <p:cNvSpPr>
            <a:spLocks/>
          </p:cNvSpPr>
          <p:nvPr/>
        </p:nvSpPr>
        <p:spPr bwMode="auto">
          <a:xfrm>
            <a:off x="5868667" y="4093615"/>
            <a:ext cx="484813" cy="761849"/>
          </a:xfrm>
          <a:custGeom>
            <a:avLst/>
            <a:gdLst/>
            <a:ahLst/>
            <a:cxnLst>
              <a:cxn ang="0">
                <a:pos x="40" y="810"/>
              </a:cxn>
              <a:cxn ang="0">
                <a:pos x="49" y="869"/>
              </a:cxn>
              <a:cxn ang="0">
                <a:pos x="60" y="944"/>
              </a:cxn>
              <a:cxn ang="0">
                <a:pos x="95" y="948"/>
              </a:cxn>
              <a:cxn ang="0">
                <a:pos x="123" y="874"/>
              </a:cxn>
              <a:cxn ang="0">
                <a:pos x="128" y="962"/>
              </a:cxn>
              <a:cxn ang="0">
                <a:pos x="225" y="899"/>
              </a:cxn>
              <a:cxn ang="0">
                <a:pos x="187" y="805"/>
              </a:cxn>
              <a:cxn ang="0">
                <a:pos x="262" y="799"/>
              </a:cxn>
              <a:cxn ang="0">
                <a:pos x="329" y="792"/>
              </a:cxn>
              <a:cxn ang="0">
                <a:pos x="347" y="791"/>
              </a:cxn>
              <a:cxn ang="0">
                <a:pos x="398" y="784"/>
              </a:cxn>
              <a:cxn ang="0">
                <a:pos x="433" y="781"/>
              </a:cxn>
              <a:cxn ang="0">
                <a:pos x="459" y="779"/>
              </a:cxn>
              <a:cxn ang="0">
                <a:pos x="553" y="766"/>
              </a:cxn>
              <a:cxn ang="0">
                <a:pos x="612" y="760"/>
              </a:cxn>
              <a:cxn ang="0">
                <a:pos x="641" y="753"/>
              </a:cxn>
              <a:cxn ang="0">
                <a:pos x="614" y="711"/>
              </a:cxn>
              <a:cxn ang="0">
                <a:pos x="616" y="662"/>
              </a:cxn>
              <a:cxn ang="0">
                <a:pos x="600" y="626"/>
              </a:cxn>
              <a:cxn ang="0">
                <a:pos x="595" y="609"/>
              </a:cxn>
              <a:cxn ang="0">
                <a:pos x="602" y="567"/>
              </a:cxn>
              <a:cxn ang="0">
                <a:pos x="600" y="541"/>
              </a:cxn>
              <a:cxn ang="0">
                <a:pos x="623" y="513"/>
              </a:cxn>
              <a:cxn ang="0">
                <a:pos x="600" y="467"/>
              </a:cxn>
              <a:cxn ang="0">
                <a:pos x="579" y="443"/>
              </a:cxn>
              <a:cxn ang="0">
                <a:pos x="572" y="417"/>
              </a:cxn>
              <a:cxn ang="0">
                <a:pos x="551" y="376"/>
              </a:cxn>
              <a:cxn ang="0">
                <a:pos x="544" y="350"/>
              </a:cxn>
              <a:cxn ang="0">
                <a:pos x="524" y="294"/>
              </a:cxn>
              <a:cxn ang="0">
                <a:pos x="514" y="257"/>
              </a:cxn>
              <a:cxn ang="0">
                <a:pos x="500" y="213"/>
              </a:cxn>
              <a:cxn ang="0">
                <a:pos x="493" y="186"/>
              </a:cxn>
              <a:cxn ang="0">
                <a:pos x="482" y="154"/>
              </a:cxn>
              <a:cxn ang="0">
                <a:pos x="468" y="110"/>
              </a:cxn>
              <a:cxn ang="0">
                <a:pos x="456" y="74"/>
              </a:cxn>
              <a:cxn ang="0">
                <a:pos x="442" y="30"/>
              </a:cxn>
              <a:cxn ang="0">
                <a:pos x="433" y="0"/>
              </a:cxn>
              <a:cxn ang="0">
                <a:pos x="387" y="4"/>
              </a:cxn>
              <a:cxn ang="0">
                <a:pos x="315" y="10"/>
              </a:cxn>
              <a:cxn ang="0">
                <a:pos x="285" y="13"/>
              </a:cxn>
              <a:cxn ang="0">
                <a:pos x="225" y="22"/>
              </a:cxn>
              <a:cxn ang="0">
                <a:pos x="164" y="25"/>
              </a:cxn>
              <a:cxn ang="0">
                <a:pos x="100" y="30"/>
              </a:cxn>
              <a:cxn ang="0">
                <a:pos x="37" y="35"/>
              </a:cxn>
              <a:cxn ang="0">
                <a:pos x="16" y="59"/>
              </a:cxn>
              <a:cxn ang="0">
                <a:pos x="19" y="102"/>
              </a:cxn>
              <a:cxn ang="0">
                <a:pos x="19" y="144"/>
              </a:cxn>
              <a:cxn ang="0">
                <a:pos x="19" y="172"/>
              </a:cxn>
              <a:cxn ang="0">
                <a:pos x="18" y="217"/>
              </a:cxn>
              <a:cxn ang="0">
                <a:pos x="18" y="266"/>
              </a:cxn>
              <a:cxn ang="0">
                <a:pos x="18" y="325"/>
              </a:cxn>
              <a:cxn ang="0">
                <a:pos x="18" y="374"/>
              </a:cxn>
              <a:cxn ang="0">
                <a:pos x="18" y="431"/>
              </a:cxn>
              <a:cxn ang="0">
                <a:pos x="18" y="489"/>
              </a:cxn>
              <a:cxn ang="0">
                <a:pos x="18" y="547"/>
              </a:cxn>
              <a:cxn ang="0">
                <a:pos x="18" y="575"/>
              </a:cxn>
              <a:cxn ang="0">
                <a:pos x="18" y="588"/>
              </a:cxn>
              <a:cxn ang="0">
                <a:pos x="18" y="650"/>
              </a:cxn>
              <a:cxn ang="0">
                <a:pos x="28" y="722"/>
              </a:cxn>
              <a:cxn ang="0">
                <a:pos x="32" y="745"/>
              </a:cxn>
            </a:cxnLst>
            <a:rect l="0" t="0" r="r" b="b"/>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79" name="Freeform 38"/>
          <p:cNvSpPr>
            <a:spLocks/>
          </p:cNvSpPr>
          <p:nvPr/>
        </p:nvSpPr>
        <p:spPr bwMode="auto">
          <a:xfrm>
            <a:off x="6010275" y="4659313"/>
            <a:ext cx="1127125" cy="865187"/>
          </a:xfrm>
          <a:custGeom>
            <a:avLst/>
            <a:gdLst>
              <a:gd name="T0" fmla="*/ 413 w 1492"/>
              <a:gd name="T1" fmla="*/ 254 h 1094"/>
              <a:gd name="T2" fmla="*/ 448 w 1492"/>
              <a:gd name="T3" fmla="*/ 298 h 1094"/>
              <a:gd name="T4" fmla="*/ 506 w 1492"/>
              <a:gd name="T5" fmla="*/ 274 h 1094"/>
              <a:gd name="T6" fmla="*/ 594 w 1492"/>
              <a:gd name="T7" fmla="*/ 223 h 1094"/>
              <a:gd name="T8" fmla="*/ 654 w 1492"/>
              <a:gd name="T9" fmla="*/ 194 h 1094"/>
              <a:gd name="T10" fmla="*/ 767 w 1492"/>
              <a:gd name="T11" fmla="*/ 261 h 1094"/>
              <a:gd name="T12" fmla="*/ 842 w 1492"/>
              <a:gd name="T13" fmla="*/ 331 h 1094"/>
              <a:gd name="T14" fmla="*/ 879 w 1492"/>
              <a:gd name="T15" fmla="*/ 344 h 1094"/>
              <a:gd name="T16" fmla="*/ 911 w 1492"/>
              <a:gd name="T17" fmla="*/ 410 h 1094"/>
              <a:gd name="T18" fmla="*/ 932 w 1492"/>
              <a:gd name="T19" fmla="*/ 429 h 1094"/>
              <a:gd name="T20" fmla="*/ 930 w 1492"/>
              <a:gd name="T21" fmla="*/ 539 h 1094"/>
              <a:gd name="T22" fmla="*/ 952 w 1492"/>
              <a:gd name="T23" fmla="*/ 630 h 1094"/>
              <a:gd name="T24" fmla="*/ 964 w 1492"/>
              <a:gd name="T25" fmla="*/ 576 h 1094"/>
              <a:gd name="T26" fmla="*/ 990 w 1492"/>
              <a:gd name="T27" fmla="*/ 579 h 1094"/>
              <a:gd name="T28" fmla="*/ 976 w 1492"/>
              <a:gd name="T29" fmla="*/ 643 h 1094"/>
              <a:gd name="T30" fmla="*/ 1040 w 1492"/>
              <a:gd name="T31" fmla="*/ 752 h 1094"/>
              <a:gd name="T32" fmla="*/ 1101 w 1492"/>
              <a:gd name="T33" fmla="*/ 844 h 1094"/>
              <a:gd name="T34" fmla="*/ 1170 w 1492"/>
              <a:gd name="T35" fmla="*/ 895 h 1094"/>
              <a:gd name="T36" fmla="*/ 1244 w 1492"/>
              <a:gd name="T37" fmla="*/ 947 h 1094"/>
              <a:gd name="T38" fmla="*/ 1318 w 1492"/>
              <a:gd name="T39" fmla="*/ 1028 h 1094"/>
              <a:gd name="T40" fmla="*/ 1377 w 1492"/>
              <a:gd name="T41" fmla="*/ 1046 h 1094"/>
              <a:gd name="T42" fmla="*/ 1400 w 1492"/>
              <a:gd name="T43" fmla="*/ 1071 h 1094"/>
              <a:gd name="T44" fmla="*/ 1420 w 1492"/>
              <a:gd name="T45" fmla="*/ 1037 h 1094"/>
              <a:gd name="T46" fmla="*/ 1437 w 1492"/>
              <a:gd name="T47" fmla="*/ 1069 h 1094"/>
              <a:gd name="T48" fmla="*/ 1467 w 1492"/>
              <a:gd name="T49" fmla="*/ 1042 h 1094"/>
              <a:gd name="T50" fmla="*/ 1479 w 1492"/>
              <a:gd name="T51" fmla="*/ 996 h 1094"/>
              <a:gd name="T52" fmla="*/ 1471 w 1492"/>
              <a:gd name="T53" fmla="*/ 932 h 1094"/>
              <a:gd name="T54" fmla="*/ 1485 w 1492"/>
              <a:gd name="T55" fmla="*/ 868 h 1094"/>
              <a:gd name="T56" fmla="*/ 1423 w 1492"/>
              <a:gd name="T57" fmla="*/ 633 h 1094"/>
              <a:gd name="T58" fmla="*/ 1312 w 1492"/>
              <a:gd name="T59" fmla="*/ 439 h 1094"/>
              <a:gd name="T60" fmla="*/ 1187 w 1492"/>
              <a:gd name="T61" fmla="*/ 249 h 1094"/>
              <a:gd name="T62" fmla="*/ 1150 w 1492"/>
              <a:gd name="T63" fmla="*/ 189 h 1094"/>
              <a:gd name="T64" fmla="*/ 1089 w 1492"/>
              <a:gd name="T65" fmla="*/ 50 h 1094"/>
              <a:gd name="T66" fmla="*/ 1029 w 1492"/>
              <a:gd name="T67" fmla="*/ 11 h 1094"/>
              <a:gd name="T68" fmla="*/ 989 w 1492"/>
              <a:gd name="T69" fmla="*/ 67 h 1094"/>
              <a:gd name="T70" fmla="*/ 953 w 1492"/>
              <a:gd name="T71" fmla="*/ 57 h 1094"/>
              <a:gd name="T72" fmla="*/ 909 w 1492"/>
              <a:gd name="T73" fmla="*/ 62 h 1094"/>
              <a:gd name="T74" fmla="*/ 869 w 1492"/>
              <a:gd name="T75" fmla="*/ 63 h 1094"/>
              <a:gd name="T76" fmla="*/ 777 w 1492"/>
              <a:gd name="T77" fmla="*/ 71 h 1094"/>
              <a:gd name="T78" fmla="*/ 751 w 1492"/>
              <a:gd name="T79" fmla="*/ 73 h 1094"/>
              <a:gd name="T80" fmla="*/ 700 w 1492"/>
              <a:gd name="T81" fmla="*/ 76 h 1094"/>
              <a:gd name="T82" fmla="*/ 647 w 1492"/>
              <a:gd name="T83" fmla="*/ 80 h 1094"/>
              <a:gd name="T84" fmla="*/ 622 w 1492"/>
              <a:gd name="T85" fmla="*/ 81 h 1094"/>
              <a:gd name="T86" fmla="*/ 582 w 1492"/>
              <a:gd name="T87" fmla="*/ 85 h 1094"/>
              <a:gd name="T88" fmla="*/ 524 w 1492"/>
              <a:gd name="T89" fmla="*/ 88 h 1094"/>
              <a:gd name="T90" fmla="*/ 452 w 1492"/>
              <a:gd name="T91" fmla="*/ 40 h 1094"/>
              <a:gd name="T92" fmla="*/ 367 w 1492"/>
              <a:gd name="T93" fmla="*/ 49 h 1094"/>
              <a:gd name="T94" fmla="*/ 258 w 1492"/>
              <a:gd name="T95" fmla="*/ 63 h 1094"/>
              <a:gd name="T96" fmla="*/ 214 w 1492"/>
              <a:gd name="T97" fmla="*/ 67 h 1094"/>
              <a:gd name="T98" fmla="*/ 160 w 1492"/>
              <a:gd name="T99" fmla="*/ 73 h 1094"/>
              <a:gd name="T100" fmla="*/ 105 w 1492"/>
              <a:gd name="T101" fmla="*/ 78 h 1094"/>
              <a:gd name="T102" fmla="*/ 59 w 1492"/>
              <a:gd name="T103" fmla="*/ 83 h 1094"/>
              <a:gd name="T104" fmla="*/ 40 w 1492"/>
              <a:gd name="T105" fmla="*/ 181 h 1094"/>
              <a:gd name="T106" fmla="*/ 146 w 1492"/>
              <a:gd name="T107" fmla="*/ 194 h 1094"/>
              <a:gd name="T108" fmla="*/ 227 w 1492"/>
              <a:gd name="T109" fmla="*/ 186 h 10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92"/>
              <a:gd name="T166" fmla="*/ 0 h 1094"/>
              <a:gd name="T167" fmla="*/ 1492 w 1492"/>
              <a:gd name="T168" fmla="*/ 1094 h 10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noFill/>
          <a:ln w="9525">
            <a:noFill/>
            <a:round/>
            <a:headEnd/>
            <a:tailEnd/>
          </a:ln>
        </p:spPr>
        <p:txBody>
          <a:bodyPr/>
          <a:lstStyle/>
          <a:p>
            <a:endParaRPr lang="en-US">
              <a:latin typeface="Calibri" pitchFamily="34" charset="0"/>
            </a:endParaRPr>
          </a:p>
        </p:txBody>
      </p:sp>
      <p:sp>
        <p:nvSpPr>
          <p:cNvPr id="50" name="Freeform 39"/>
          <p:cNvSpPr>
            <a:spLocks/>
          </p:cNvSpPr>
          <p:nvPr/>
        </p:nvSpPr>
        <p:spPr bwMode="auto">
          <a:xfrm>
            <a:off x="6009798" y="4658795"/>
            <a:ext cx="1127092" cy="866391"/>
          </a:xfrm>
          <a:custGeom>
            <a:avLst/>
            <a:gdLst/>
            <a:ahLst/>
            <a:cxnLst>
              <a:cxn ang="0">
                <a:pos x="413" y="254"/>
              </a:cxn>
              <a:cxn ang="0">
                <a:pos x="448" y="298"/>
              </a:cxn>
              <a:cxn ang="0">
                <a:pos x="506" y="274"/>
              </a:cxn>
              <a:cxn ang="0">
                <a:pos x="594" y="223"/>
              </a:cxn>
              <a:cxn ang="0">
                <a:pos x="654" y="194"/>
              </a:cxn>
              <a:cxn ang="0">
                <a:pos x="767" y="261"/>
              </a:cxn>
              <a:cxn ang="0">
                <a:pos x="842" y="331"/>
              </a:cxn>
              <a:cxn ang="0">
                <a:pos x="879" y="344"/>
              </a:cxn>
              <a:cxn ang="0">
                <a:pos x="911" y="410"/>
              </a:cxn>
              <a:cxn ang="0">
                <a:pos x="932" y="429"/>
              </a:cxn>
              <a:cxn ang="0">
                <a:pos x="930" y="539"/>
              </a:cxn>
              <a:cxn ang="0">
                <a:pos x="952" y="630"/>
              </a:cxn>
              <a:cxn ang="0">
                <a:pos x="964" y="576"/>
              </a:cxn>
              <a:cxn ang="0">
                <a:pos x="990" y="579"/>
              </a:cxn>
              <a:cxn ang="0">
                <a:pos x="976" y="643"/>
              </a:cxn>
              <a:cxn ang="0">
                <a:pos x="1040" y="752"/>
              </a:cxn>
              <a:cxn ang="0">
                <a:pos x="1101" y="844"/>
              </a:cxn>
              <a:cxn ang="0">
                <a:pos x="1170" y="895"/>
              </a:cxn>
              <a:cxn ang="0">
                <a:pos x="1244" y="947"/>
              </a:cxn>
              <a:cxn ang="0">
                <a:pos x="1318" y="1028"/>
              </a:cxn>
              <a:cxn ang="0">
                <a:pos x="1377" y="1046"/>
              </a:cxn>
              <a:cxn ang="0">
                <a:pos x="1400" y="1071"/>
              </a:cxn>
              <a:cxn ang="0">
                <a:pos x="1420" y="1037"/>
              </a:cxn>
              <a:cxn ang="0">
                <a:pos x="1437" y="1069"/>
              </a:cxn>
              <a:cxn ang="0">
                <a:pos x="1467" y="1042"/>
              </a:cxn>
              <a:cxn ang="0">
                <a:pos x="1479" y="996"/>
              </a:cxn>
              <a:cxn ang="0">
                <a:pos x="1471" y="932"/>
              </a:cxn>
              <a:cxn ang="0">
                <a:pos x="1485" y="868"/>
              </a:cxn>
              <a:cxn ang="0">
                <a:pos x="1423" y="633"/>
              </a:cxn>
              <a:cxn ang="0">
                <a:pos x="1312" y="439"/>
              </a:cxn>
              <a:cxn ang="0">
                <a:pos x="1187" y="249"/>
              </a:cxn>
              <a:cxn ang="0">
                <a:pos x="1150" y="189"/>
              </a:cxn>
              <a:cxn ang="0">
                <a:pos x="1089" y="50"/>
              </a:cxn>
              <a:cxn ang="0">
                <a:pos x="1029" y="11"/>
              </a:cxn>
              <a:cxn ang="0">
                <a:pos x="989" y="67"/>
              </a:cxn>
              <a:cxn ang="0">
                <a:pos x="953" y="57"/>
              </a:cxn>
              <a:cxn ang="0">
                <a:pos x="909" y="62"/>
              </a:cxn>
              <a:cxn ang="0">
                <a:pos x="869" y="63"/>
              </a:cxn>
              <a:cxn ang="0">
                <a:pos x="777" y="71"/>
              </a:cxn>
              <a:cxn ang="0">
                <a:pos x="751" y="73"/>
              </a:cxn>
              <a:cxn ang="0">
                <a:pos x="700" y="76"/>
              </a:cxn>
              <a:cxn ang="0">
                <a:pos x="647" y="80"/>
              </a:cxn>
              <a:cxn ang="0">
                <a:pos x="622" y="81"/>
              </a:cxn>
              <a:cxn ang="0">
                <a:pos x="582" y="85"/>
              </a:cxn>
              <a:cxn ang="0">
                <a:pos x="524" y="88"/>
              </a:cxn>
              <a:cxn ang="0">
                <a:pos x="452" y="40"/>
              </a:cxn>
              <a:cxn ang="0">
                <a:pos x="367" y="49"/>
              </a:cxn>
              <a:cxn ang="0">
                <a:pos x="258" y="63"/>
              </a:cxn>
              <a:cxn ang="0">
                <a:pos x="214" y="67"/>
              </a:cxn>
              <a:cxn ang="0">
                <a:pos x="160" y="73"/>
              </a:cxn>
              <a:cxn ang="0">
                <a:pos x="105" y="78"/>
              </a:cxn>
              <a:cxn ang="0">
                <a:pos x="59" y="83"/>
              </a:cxn>
              <a:cxn ang="0">
                <a:pos x="40" y="181"/>
              </a:cxn>
              <a:cxn ang="0">
                <a:pos x="146" y="194"/>
              </a:cxn>
              <a:cxn ang="0">
                <a:pos x="227" y="186"/>
              </a:cxn>
            </a:cxnLst>
            <a:rect l="0" t="0" r="r" b="b"/>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83" name="Freeform 40"/>
          <p:cNvSpPr>
            <a:spLocks/>
          </p:cNvSpPr>
          <p:nvPr/>
        </p:nvSpPr>
        <p:spPr bwMode="auto">
          <a:xfrm>
            <a:off x="6934200" y="5561013"/>
            <a:ext cx="68263" cy="42862"/>
          </a:xfrm>
          <a:custGeom>
            <a:avLst/>
            <a:gdLst>
              <a:gd name="T0" fmla="*/ 0 w 91"/>
              <a:gd name="T1" fmla="*/ 55 h 55"/>
              <a:gd name="T2" fmla="*/ 51 w 91"/>
              <a:gd name="T3" fmla="*/ 34 h 55"/>
              <a:gd name="T4" fmla="*/ 52 w 91"/>
              <a:gd name="T5" fmla="*/ 24 h 55"/>
              <a:gd name="T6" fmla="*/ 73 w 91"/>
              <a:gd name="T7" fmla="*/ 31 h 55"/>
              <a:gd name="T8" fmla="*/ 91 w 91"/>
              <a:gd name="T9" fmla="*/ 21 h 55"/>
              <a:gd name="T10" fmla="*/ 73 w 91"/>
              <a:gd name="T11" fmla="*/ 6 h 55"/>
              <a:gd name="T12" fmla="*/ 51 w 91"/>
              <a:gd name="T13" fmla="*/ 0 h 55"/>
              <a:gd name="T14" fmla="*/ 51 w 91"/>
              <a:gd name="T15" fmla="*/ 13 h 55"/>
              <a:gd name="T16" fmla="*/ 47 w 91"/>
              <a:gd name="T17" fmla="*/ 18 h 55"/>
              <a:gd name="T18" fmla="*/ 33 w 91"/>
              <a:gd name="T19" fmla="*/ 15 h 55"/>
              <a:gd name="T20" fmla="*/ 7 w 91"/>
              <a:gd name="T21" fmla="*/ 33 h 55"/>
              <a:gd name="T22" fmla="*/ 10 w 91"/>
              <a:gd name="T23" fmla="*/ 47 h 55"/>
              <a:gd name="T24" fmla="*/ 0 w 91"/>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5"/>
              <a:gd name="T41" fmla="*/ 91 w 9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noFill/>
          <a:ln w="9525">
            <a:noFill/>
            <a:round/>
            <a:headEnd/>
            <a:tailEnd/>
          </a:ln>
        </p:spPr>
        <p:txBody>
          <a:bodyPr/>
          <a:lstStyle/>
          <a:p>
            <a:endParaRPr lang="en-US">
              <a:latin typeface="Calibri" pitchFamily="34" charset="0"/>
            </a:endParaRPr>
          </a:p>
        </p:txBody>
      </p:sp>
      <p:sp>
        <p:nvSpPr>
          <p:cNvPr id="52" name="Freeform 41"/>
          <p:cNvSpPr>
            <a:spLocks/>
          </p:cNvSpPr>
          <p:nvPr/>
        </p:nvSpPr>
        <p:spPr bwMode="auto">
          <a:xfrm>
            <a:off x="6933687" y="5560469"/>
            <a:ext cx="69259" cy="43777"/>
          </a:xfrm>
          <a:custGeom>
            <a:avLst/>
            <a:gdLst/>
            <a:ahLst/>
            <a:cxnLst>
              <a:cxn ang="0">
                <a:pos x="0" y="55"/>
              </a:cxn>
              <a:cxn ang="0">
                <a:pos x="51" y="34"/>
              </a:cxn>
              <a:cxn ang="0">
                <a:pos x="52" y="24"/>
              </a:cxn>
              <a:cxn ang="0">
                <a:pos x="73" y="31"/>
              </a:cxn>
              <a:cxn ang="0">
                <a:pos x="91" y="21"/>
              </a:cxn>
              <a:cxn ang="0">
                <a:pos x="73" y="6"/>
              </a:cxn>
              <a:cxn ang="0">
                <a:pos x="51" y="0"/>
              </a:cxn>
              <a:cxn ang="0">
                <a:pos x="51" y="13"/>
              </a:cxn>
              <a:cxn ang="0">
                <a:pos x="47" y="18"/>
              </a:cxn>
              <a:cxn ang="0">
                <a:pos x="33" y="15"/>
              </a:cxn>
              <a:cxn ang="0">
                <a:pos x="7" y="33"/>
              </a:cxn>
              <a:cxn ang="0">
                <a:pos x="10" y="47"/>
              </a:cxn>
              <a:cxn ang="0">
                <a:pos x="0" y="55"/>
              </a:cxn>
            </a:cxnLst>
            <a:rect l="0" t="0" r="r" b="b"/>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8987" name="Freeform 42"/>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9525">
            <a:noFill/>
            <a:round/>
            <a:headEnd/>
            <a:tailEnd/>
          </a:ln>
        </p:spPr>
        <p:txBody>
          <a:bodyPr/>
          <a:lstStyle/>
          <a:p>
            <a:endParaRPr lang="en-US">
              <a:latin typeface="Calibri" pitchFamily="34" charset="0"/>
            </a:endParaRPr>
          </a:p>
        </p:txBody>
      </p:sp>
      <p:sp>
        <p:nvSpPr>
          <p:cNvPr id="38988" name="Freeform 43"/>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89" name="Freeform 44"/>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9525">
            <a:noFill/>
            <a:round/>
            <a:headEnd/>
            <a:tailEnd/>
          </a:ln>
        </p:spPr>
        <p:txBody>
          <a:bodyPr/>
          <a:lstStyle/>
          <a:p>
            <a:endParaRPr lang="en-US">
              <a:latin typeface="Calibri" pitchFamily="34" charset="0"/>
            </a:endParaRPr>
          </a:p>
        </p:txBody>
      </p:sp>
      <p:sp>
        <p:nvSpPr>
          <p:cNvPr id="38990" name="Freeform 45"/>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91" name="Freeform 46"/>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9525">
            <a:noFill/>
            <a:round/>
            <a:headEnd/>
            <a:tailEnd/>
          </a:ln>
        </p:spPr>
        <p:txBody>
          <a:bodyPr/>
          <a:lstStyle/>
          <a:p>
            <a:endParaRPr lang="en-US">
              <a:latin typeface="Calibri" pitchFamily="34" charset="0"/>
            </a:endParaRPr>
          </a:p>
        </p:txBody>
      </p:sp>
      <p:sp>
        <p:nvSpPr>
          <p:cNvPr id="38992" name="Freeform 47"/>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93" name="Freeform 48"/>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9525">
            <a:noFill/>
            <a:round/>
            <a:headEnd/>
            <a:tailEnd/>
          </a:ln>
        </p:spPr>
        <p:txBody>
          <a:bodyPr/>
          <a:lstStyle/>
          <a:p>
            <a:endParaRPr lang="en-US">
              <a:latin typeface="Calibri" pitchFamily="34" charset="0"/>
            </a:endParaRPr>
          </a:p>
        </p:txBody>
      </p:sp>
      <p:sp>
        <p:nvSpPr>
          <p:cNvPr id="38994" name="Freeform 49"/>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95" name="Freeform 50"/>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9525">
            <a:noFill/>
            <a:round/>
            <a:headEnd/>
            <a:tailEnd/>
          </a:ln>
        </p:spPr>
        <p:txBody>
          <a:bodyPr/>
          <a:lstStyle/>
          <a:p>
            <a:endParaRPr lang="en-US">
              <a:latin typeface="Calibri" pitchFamily="34" charset="0"/>
            </a:endParaRPr>
          </a:p>
        </p:txBody>
      </p:sp>
      <p:sp>
        <p:nvSpPr>
          <p:cNvPr id="38996" name="Freeform 51"/>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1588">
            <a:solidFill>
              <a:srgbClr val="000000"/>
            </a:solidFill>
            <a:round/>
            <a:headEnd/>
            <a:tailEnd/>
          </a:ln>
        </p:spPr>
        <p:txBody>
          <a:bodyPr/>
          <a:lstStyle/>
          <a:p>
            <a:endParaRPr lang="en-US">
              <a:latin typeface="Calibri" pitchFamily="34" charset="0"/>
            </a:endParaRPr>
          </a:p>
        </p:txBody>
      </p:sp>
      <p:sp>
        <p:nvSpPr>
          <p:cNvPr id="38997" name="Freeform 52"/>
          <p:cNvSpPr>
            <a:spLocks/>
          </p:cNvSpPr>
          <p:nvPr/>
        </p:nvSpPr>
        <p:spPr bwMode="auto">
          <a:xfrm>
            <a:off x="4133850" y="3403600"/>
            <a:ext cx="915988" cy="471488"/>
          </a:xfrm>
          <a:custGeom>
            <a:avLst/>
            <a:gdLst>
              <a:gd name="T0" fmla="*/ 1200 w 1212"/>
              <a:gd name="T1" fmla="*/ 229 h 596"/>
              <a:gd name="T2" fmla="*/ 1203 w 1212"/>
              <a:gd name="T3" fmla="*/ 296 h 596"/>
              <a:gd name="T4" fmla="*/ 1205 w 1212"/>
              <a:gd name="T5" fmla="*/ 364 h 596"/>
              <a:gd name="T6" fmla="*/ 1207 w 1212"/>
              <a:gd name="T7" fmla="*/ 435 h 596"/>
              <a:gd name="T8" fmla="*/ 1209 w 1212"/>
              <a:gd name="T9" fmla="*/ 515 h 596"/>
              <a:gd name="T10" fmla="*/ 1212 w 1212"/>
              <a:gd name="T11" fmla="*/ 570 h 596"/>
              <a:gd name="T12" fmla="*/ 1210 w 1212"/>
              <a:gd name="T13" fmla="*/ 586 h 596"/>
              <a:gd name="T14" fmla="*/ 1108 w 1212"/>
              <a:gd name="T15" fmla="*/ 590 h 596"/>
              <a:gd name="T16" fmla="*/ 1064 w 1212"/>
              <a:gd name="T17" fmla="*/ 591 h 596"/>
              <a:gd name="T18" fmla="*/ 1006 w 1212"/>
              <a:gd name="T19" fmla="*/ 591 h 596"/>
              <a:gd name="T20" fmla="*/ 915 w 1212"/>
              <a:gd name="T21" fmla="*/ 595 h 596"/>
              <a:gd name="T22" fmla="*/ 843 w 1212"/>
              <a:gd name="T23" fmla="*/ 595 h 596"/>
              <a:gd name="T24" fmla="*/ 762 w 1212"/>
              <a:gd name="T25" fmla="*/ 596 h 596"/>
              <a:gd name="T26" fmla="*/ 691 w 1212"/>
              <a:gd name="T27" fmla="*/ 596 h 596"/>
              <a:gd name="T28" fmla="*/ 639 w 1212"/>
              <a:gd name="T29" fmla="*/ 596 h 596"/>
              <a:gd name="T30" fmla="*/ 579 w 1212"/>
              <a:gd name="T31" fmla="*/ 596 h 596"/>
              <a:gd name="T32" fmla="*/ 496 w 1212"/>
              <a:gd name="T33" fmla="*/ 595 h 596"/>
              <a:gd name="T34" fmla="*/ 415 w 1212"/>
              <a:gd name="T35" fmla="*/ 595 h 596"/>
              <a:gd name="T36" fmla="*/ 325 w 1212"/>
              <a:gd name="T37" fmla="*/ 591 h 596"/>
              <a:gd name="T38" fmla="*/ 228 w 1212"/>
              <a:gd name="T39" fmla="*/ 591 h 596"/>
              <a:gd name="T40" fmla="*/ 149 w 1212"/>
              <a:gd name="T41" fmla="*/ 588 h 596"/>
              <a:gd name="T42" fmla="*/ 38 w 1212"/>
              <a:gd name="T43" fmla="*/ 586 h 596"/>
              <a:gd name="T44" fmla="*/ 1 w 1212"/>
              <a:gd name="T45" fmla="*/ 534 h 596"/>
              <a:gd name="T46" fmla="*/ 5 w 1212"/>
              <a:gd name="T47" fmla="*/ 459 h 596"/>
              <a:gd name="T48" fmla="*/ 9 w 1212"/>
              <a:gd name="T49" fmla="*/ 338 h 596"/>
              <a:gd name="T50" fmla="*/ 12 w 1212"/>
              <a:gd name="T51" fmla="*/ 271 h 596"/>
              <a:gd name="T52" fmla="*/ 16 w 1212"/>
              <a:gd name="T53" fmla="*/ 196 h 596"/>
              <a:gd name="T54" fmla="*/ 16 w 1212"/>
              <a:gd name="T55" fmla="*/ 170 h 596"/>
              <a:gd name="T56" fmla="*/ 21 w 1212"/>
              <a:gd name="T57" fmla="*/ 85 h 596"/>
              <a:gd name="T58" fmla="*/ 137 w 1212"/>
              <a:gd name="T59" fmla="*/ 5 h 596"/>
              <a:gd name="T60" fmla="*/ 227 w 1212"/>
              <a:gd name="T61" fmla="*/ 8 h 596"/>
              <a:gd name="T62" fmla="*/ 315 w 1212"/>
              <a:gd name="T63" fmla="*/ 10 h 596"/>
              <a:gd name="T64" fmla="*/ 403 w 1212"/>
              <a:gd name="T65" fmla="*/ 12 h 596"/>
              <a:gd name="T66" fmla="*/ 482 w 1212"/>
              <a:gd name="T67" fmla="*/ 12 h 596"/>
              <a:gd name="T68" fmla="*/ 545 w 1212"/>
              <a:gd name="T69" fmla="*/ 13 h 596"/>
              <a:gd name="T70" fmla="*/ 616 w 1212"/>
              <a:gd name="T71" fmla="*/ 13 h 596"/>
              <a:gd name="T72" fmla="*/ 679 w 1212"/>
              <a:gd name="T73" fmla="*/ 13 h 596"/>
              <a:gd name="T74" fmla="*/ 758 w 1212"/>
              <a:gd name="T75" fmla="*/ 13 h 596"/>
              <a:gd name="T76" fmla="*/ 836 w 1212"/>
              <a:gd name="T77" fmla="*/ 12 h 596"/>
              <a:gd name="T78" fmla="*/ 901 w 1212"/>
              <a:gd name="T79" fmla="*/ 12 h 596"/>
              <a:gd name="T80" fmla="*/ 954 w 1212"/>
              <a:gd name="T81" fmla="*/ 10 h 596"/>
              <a:gd name="T82" fmla="*/ 1006 w 1212"/>
              <a:gd name="T83" fmla="*/ 10 h 596"/>
              <a:gd name="T84" fmla="*/ 1128 w 1212"/>
              <a:gd name="T85" fmla="*/ 31 h 596"/>
              <a:gd name="T86" fmla="*/ 1152 w 1212"/>
              <a:gd name="T87" fmla="*/ 59 h 596"/>
              <a:gd name="T88" fmla="*/ 1126 w 1212"/>
              <a:gd name="T89" fmla="*/ 105 h 596"/>
              <a:gd name="T90" fmla="*/ 1154 w 1212"/>
              <a:gd name="T91" fmla="*/ 146 h 596"/>
              <a:gd name="T92" fmla="*/ 1200 w 1212"/>
              <a:gd name="T93" fmla="*/ 168 h 596"/>
              <a:gd name="T94" fmla="*/ 1200 w 1212"/>
              <a:gd name="T95" fmla="*/ 191 h 5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2"/>
              <a:gd name="T145" fmla="*/ 0 h 596"/>
              <a:gd name="T146" fmla="*/ 1212 w 1212"/>
              <a:gd name="T147" fmla="*/ 596 h 5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200" y="191"/>
                </a:lnTo>
                <a:close/>
              </a:path>
            </a:pathLst>
          </a:custGeom>
          <a:noFill/>
          <a:ln w="9525">
            <a:noFill/>
            <a:round/>
            <a:headEnd/>
            <a:tailEnd/>
          </a:ln>
        </p:spPr>
        <p:txBody>
          <a:bodyPr/>
          <a:lstStyle/>
          <a:p>
            <a:endParaRPr lang="en-US">
              <a:latin typeface="Calibri" pitchFamily="34" charset="0"/>
            </a:endParaRPr>
          </a:p>
        </p:txBody>
      </p:sp>
      <p:sp>
        <p:nvSpPr>
          <p:cNvPr id="38998" name="Freeform 54"/>
          <p:cNvSpPr>
            <a:spLocks/>
          </p:cNvSpPr>
          <p:nvPr/>
        </p:nvSpPr>
        <p:spPr bwMode="auto">
          <a:xfrm>
            <a:off x="4711700" y="1981200"/>
            <a:ext cx="819150" cy="893763"/>
          </a:xfrm>
          <a:custGeom>
            <a:avLst/>
            <a:gdLst>
              <a:gd name="T0" fmla="*/ 118 w 1084"/>
              <a:gd name="T1" fmla="*/ 778 h 1129"/>
              <a:gd name="T2" fmla="*/ 62 w 1084"/>
              <a:gd name="T3" fmla="*/ 721 h 1129"/>
              <a:gd name="T4" fmla="*/ 100 w 1084"/>
              <a:gd name="T5" fmla="*/ 644 h 1129"/>
              <a:gd name="T6" fmla="*/ 67 w 1084"/>
              <a:gd name="T7" fmla="*/ 528 h 1129"/>
              <a:gd name="T8" fmla="*/ 58 w 1084"/>
              <a:gd name="T9" fmla="*/ 428 h 1129"/>
              <a:gd name="T10" fmla="*/ 58 w 1084"/>
              <a:gd name="T11" fmla="*/ 394 h 1129"/>
              <a:gd name="T12" fmla="*/ 55 w 1084"/>
              <a:gd name="T13" fmla="*/ 363 h 1129"/>
              <a:gd name="T14" fmla="*/ 16 w 1084"/>
              <a:gd name="T15" fmla="*/ 237 h 1129"/>
              <a:gd name="T16" fmla="*/ 14 w 1084"/>
              <a:gd name="T17" fmla="*/ 188 h 1129"/>
              <a:gd name="T18" fmla="*/ 0 w 1084"/>
              <a:gd name="T19" fmla="*/ 79 h 1129"/>
              <a:gd name="T20" fmla="*/ 287 w 1084"/>
              <a:gd name="T21" fmla="*/ 0 h 1129"/>
              <a:gd name="T22" fmla="*/ 370 w 1084"/>
              <a:gd name="T23" fmla="*/ 124 h 1129"/>
              <a:gd name="T24" fmla="*/ 472 w 1084"/>
              <a:gd name="T25" fmla="*/ 137 h 1129"/>
              <a:gd name="T26" fmla="*/ 526 w 1084"/>
              <a:gd name="T27" fmla="*/ 144 h 1129"/>
              <a:gd name="T28" fmla="*/ 628 w 1084"/>
              <a:gd name="T29" fmla="*/ 147 h 1129"/>
              <a:gd name="T30" fmla="*/ 683 w 1084"/>
              <a:gd name="T31" fmla="*/ 206 h 1129"/>
              <a:gd name="T32" fmla="*/ 734 w 1084"/>
              <a:gd name="T33" fmla="*/ 185 h 1129"/>
              <a:gd name="T34" fmla="*/ 839 w 1084"/>
              <a:gd name="T35" fmla="*/ 224 h 1129"/>
              <a:gd name="T36" fmla="*/ 929 w 1084"/>
              <a:gd name="T37" fmla="*/ 213 h 1129"/>
              <a:gd name="T38" fmla="*/ 1054 w 1084"/>
              <a:gd name="T39" fmla="*/ 221 h 1129"/>
              <a:gd name="T40" fmla="*/ 919 w 1084"/>
              <a:gd name="T41" fmla="*/ 307 h 1129"/>
              <a:gd name="T42" fmla="*/ 780 w 1084"/>
              <a:gd name="T43" fmla="*/ 445 h 1129"/>
              <a:gd name="T44" fmla="*/ 739 w 1084"/>
              <a:gd name="T45" fmla="*/ 484 h 1129"/>
              <a:gd name="T46" fmla="*/ 713 w 1084"/>
              <a:gd name="T47" fmla="*/ 533 h 1129"/>
              <a:gd name="T48" fmla="*/ 655 w 1084"/>
              <a:gd name="T49" fmla="*/ 662 h 1129"/>
              <a:gd name="T50" fmla="*/ 658 w 1084"/>
              <a:gd name="T51" fmla="*/ 717 h 1129"/>
              <a:gd name="T52" fmla="*/ 662 w 1084"/>
              <a:gd name="T53" fmla="*/ 781 h 1129"/>
              <a:gd name="T54" fmla="*/ 663 w 1084"/>
              <a:gd name="T55" fmla="*/ 850 h 1129"/>
              <a:gd name="T56" fmla="*/ 706 w 1084"/>
              <a:gd name="T57" fmla="*/ 903 h 1129"/>
              <a:gd name="T58" fmla="*/ 744 w 1084"/>
              <a:gd name="T59" fmla="*/ 925 h 1129"/>
              <a:gd name="T60" fmla="*/ 781 w 1084"/>
              <a:gd name="T61" fmla="*/ 938 h 1129"/>
              <a:gd name="T62" fmla="*/ 841 w 1084"/>
              <a:gd name="T63" fmla="*/ 997 h 1129"/>
              <a:gd name="T64" fmla="*/ 873 w 1084"/>
              <a:gd name="T65" fmla="*/ 1008 h 1129"/>
              <a:gd name="T66" fmla="*/ 901 w 1084"/>
              <a:gd name="T67" fmla="*/ 1046 h 1129"/>
              <a:gd name="T68" fmla="*/ 906 w 1084"/>
              <a:gd name="T69" fmla="*/ 1083 h 1129"/>
              <a:gd name="T70" fmla="*/ 850 w 1084"/>
              <a:gd name="T71" fmla="*/ 1103 h 1129"/>
              <a:gd name="T72" fmla="*/ 725 w 1084"/>
              <a:gd name="T73" fmla="*/ 1109 h 1129"/>
              <a:gd name="T74" fmla="*/ 635 w 1084"/>
              <a:gd name="T75" fmla="*/ 1114 h 1129"/>
              <a:gd name="T76" fmla="*/ 546 w 1084"/>
              <a:gd name="T77" fmla="*/ 1117 h 1129"/>
              <a:gd name="T78" fmla="*/ 494 w 1084"/>
              <a:gd name="T79" fmla="*/ 1121 h 1129"/>
              <a:gd name="T80" fmla="*/ 426 w 1084"/>
              <a:gd name="T81" fmla="*/ 1122 h 1129"/>
              <a:gd name="T82" fmla="*/ 361 w 1084"/>
              <a:gd name="T83" fmla="*/ 1124 h 1129"/>
              <a:gd name="T84" fmla="*/ 285 w 1084"/>
              <a:gd name="T85" fmla="*/ 1126 h 1129"/>
              <a:gd name="T86" fmla="*/ 215 w 1084"/>
              <a:gd name="T87" fmla="*/ 1127 h 1129"/>
              <a:gd name="T88" fmla="*/ 155 w 1084"/>
              <a:gd name="T89" fmla="*/ 1129 h 1129"/>
              <a:gd name="T90" fmla="*/ 123 w 1084"/>
              <a:gd name="T91" fmla="*/ 1081 h 1129"/>
              <a:gd name="T92" fmla="*/ 123 w 1084"/>
              <a:gd name="T93" fmla="*/ 995 h 1129"/>
              <a:gd name="T94" fmla="*/ 121 w 1084"/>
              <a:gd name="T95" fmla="*/ 879 h 1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1129"/>
              <a:gd name="T146" fmla="*/ 1084 w 1084"/>
              <a:gd name="T147" fmla="*/ 1129 h 1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noFill/>
          <a:ln w="9525">
            <a:noFill/>
            <a:round/>
            <a:headEnd/>
            <a:tailEnd/>
          </a:ln>
        </p:spPr>
        <p:txBody>
          <a:bodyPr/>
          <a:lstStyle/>
          <a:p>
            <a:endParaRPr lang="en-US">
              <a:latin typeface="Calibri" pitchFamily="34" charset="0"/>
            </a:endParaRPr>
          </a:p>
        </p:txBody>
      </p:sp>
      <p:sp>
        <p:nvSpPr>
          <p:cNvPr id="66" name="Freeform 55"/>
          <p:cNvSpPr>
            <a:spLocks/>
          </p:cNvSpPr>
          <p:nvPr/>
        </p:nvSpPr>
        <p:spPr bwMode="auto">
          <a:xfrm>
            <a:off x="4712172" y="1981215"/>
            <a:ext cx="819347" cy="893180"/>
          </a:xfrm>
          <a:custGeom>
            <a:avLst/>
            <a:gdLst/>
            <a:ahLst/>
            <a:cxnLst>
              <a:cxn ang="0">
                <a:pos x="118" y="778"/>
              </a:cxn>
              <a:cxn ang="0">
                <a:pos x="62" y="721"/>
              </a:cxn>
              <a:cxn ang="0">
                <a:pos x="100" y="644"/>
              </a:cxn>
              <a:cxn ang="0">
                <a:pos x="67" y="528"/>
              </a:cxn>
              <a:cxn ang="0">
                <a:pos x="58" y="428"/>
              </a:cxn>
              <a:cxn ang="0">
                <a:pos x="58" y="394"/>
              </a:cxn>
              <a:cxn ang="0">
                <a:pos x="55" y="363"/>
              </a:cxn>
              <a:cxn ang="0">
                <a:pos x="16" y="237"/>
              </a:cxn>
              <a:cxn ang="0">
                <a:pos x="14" y="188"/>
              </a:cxn>
              <a:cxn ang="0">
                <a:pos x="0" y="79"/>
              </a:cxn>
              <a:cxn ang="0">
                <a:pos x="287" y="0"/>
              </a:cxn>
              <a:cxn ang="0">
                <a:pos x="370" y="124"/>
              </a:cxn>
              <a:cxn ang="0">
                <a:pos x="472" y="137"/>
              </a:cxn>
              <a:cxn ang="0">
                <a:pos x="526" y="144"/>
              </a:cxn>
              <a:cxn ang="0">
                <a:pos x="628" y="147"/>
              </a:cxn>
              <a:cxn ang="0">
                <a:pos x="683" y="206"/>
              </a:cxn>
              <a:cxn ang="0">
                <a:pos x="734" y="185"/>
              </a:cxn>
              <a:cxn ang="0">
                <a:pos x="839" y="224"/>
              </a:cxn>
              <a:cxn ang="0">
                <a:pos x="929" y="213"/>
              </a:cxn>
              <a:cxn ang="0">
                <a:pos x="1054" y="221"/>
              </a:cxn>
              <a:cxn ang="0">
                <a:pos x="919" y="307"/>
              </a:cxn>
              <a:cxn ang="0">
                <a:pos x="780" y="445"/>
              </a:cxn>
              <a:cxn ang="0">
                <a:pos x="739" y="484"/>
              </a:cxn>
              <a:cxn ang="0">
                <a:pos x="713" y="533"/>
              </a:cxn>
              <a:cxn ang="0">
                <a:pos x="655" y="662"/>
              </a:cxn>
              <a:cxn ang="0">
                <a:pos x="658" y="717"/>
              </a:cxn>
              <a:cxn ang="0">
                <a:pos x="662" y="781"/>
              </a:cxn>
              <a:cxn ang="0">
                <a:pos x="663" y="850"/>
              </a:cxn>
              <a:cxn ang="0">
                <a:pos x="706" y="903"/>
              </a:cxn>
              <a:cxn ang="0">
                <a:pos x="744" y="925"/>
              </a:cxn>
              <a:cxn ang="0">
                <a:pos x="781" y="938"/>
              </a:cxn>
              <a:cxn ang="0">
                <a:pos x="841" y="997"/>
              </a:cxn>
              <a:cxn ang="0">
                <a:pos x="873" y="1008"/>
              </a:cxn>
              <a:cxn ang="0">
                <a:pos x="901" y="1046"/>
              </a:cxn>
              <a:cxn ang="0">
                <a:pos x="906" y="1083"/>
              </a:cxn>
              <a:cxn ang="0">
                <a:pos x="850" y="1103"/>
              </a:cxn>
              <a:cxn ang="0">
                <a:pos x="725" y="1109"/>
              </a:cxn>
              <a:cxn ang="0">
                <a:pos x="635" y="1114"/>
              </a:cxn>
              <a:cxn ang="0">
                <a:pos x="546" y="1117"/>
              </a:cxn>
              <a:cxn ang="0">
                <a:pos x="494" y="1121"/>
              </a:cxn>
              <a:cxn ang="0">
                <a:pos x="426" y="1122"/>
              </a:cxn>
              <a:cxn ang="0">
                <a:pos x="361" y="1124"/>
              </a:cxn>
              <a:cxn ang="0">
                <a:pos x="285" y="1126"/>
              </a:cxn>
              <a:cxn ang="0">
                <a:pos x="215" y="1127"/>
              </a:cxn>
              <a:cxn ang="0">
                <a:pos x="155" y="1129"/>
              </a:cxn>
              <a:cxn ang="0">
                <a:pos x="123" y="1081"/>
              </a:cxn>
              <a:cxn ang="0">
                <a:pos x="123" y="995"/>
              </a:cxn>
              <a:cxn ang="0">
                <a:pos x="121" y="879"/>
              </a:cxn>
            </a:cxnLst>
            <a:rect l="0" t="0" r="r" b="b"/>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02" name="Freeform 56"/>
          <p:cNvSpPr>
            <a:spLocks/>
          </p:cNvSpPr>
          <p:nvPr/>
        </p:nvSpPr>
        <p:spPr bwMode="auto">
          <a:xfrm>
            <a:off x="4894263" y="3297238"/>
            <a:ext cx="836612" cy="698500"/>
          </a:xfrm>
          <a:custGeom>
            <a:avLst/>
            <a:gdLst>
              <a:gd name="T0" fmla="*/ 317 w 1107"/>
              <a:gd name="T1" fmla="*/ 21 h 884"/>
              <a:gd name="T2" fmla="*/ 394 w 1107"/>
              <a:gd name="T3" fmla="*/ 18 h 884"/>
              <a:gd name="T4" fmla="*/ 490 w 1107"/>
              <a:gd name="T5" fmla="*/ 12 h 884"/>
              <a:gd name="T6" fmla="*/ 560 w 1107"/>
              <a:gd name="T7" fmla="*/ 7 h 884"/>
              <a:gd name="T8" fmla="*/ 632 w 1107"/>
              <a:gd name="T9" fmla="*/ 2 h 884"/>
              <a:gd name="T10" fmla="*/ 680 w 1107"/>
              <a:gd name="T11" fmla="*/ 44 h 884"/>
              <a:gd name="T12" fmla="*/ 671 w 1107"/>
              <a:gd name="T13" fmla="*/ 93 h 884"/>
              <a:gd name="T14" fmla="*/ 699 w 1107"/>
              <a:gd name="T15" fmla="*/ 162 h 884"/>
              <a:gd name="T16" fmla="*/ 731 w 1107"/>
              <a:gd name="T17" fmla="*/ 191 h 884"/>
              <a:gd name="T18" fmla="*/ 787 w 1107"/>
              <a:gd name="T19" fmla="*/ 239 h 884"/>
              <a:gd name="T20" fmla="*/ 822 w 1107"/>
              <a:gd name="T21" fmla="*/ 315 h 884"/>
              <a:gd name="T22" fmla="*/ 873 w 1107"/>
              <a:gd name="T23" fmla="*/ 312 h 884"/>
              <a:gd name="T24" fmla="*/ 910 w 1107"/>
              <a:gd name="T25" fmla="*/ 335 h 884"/>
              <a:gd name="T26" fmla="*/ 903 w 1107"/>
              <a:gd name="T27" fmla="*/ 369 h 884"/>
              <a:gd name="T28" fmla="*/ 882 w 1107"/>
              <a:gd name="T29" fmla="*/ 417 h 884"/>
              <a:gd name="T30" fmla="*/ 908 w 1107"/>
              <a:gd name="T31" fmla="*/ 474 h 884"/>
              <a:gd name="T32" fmla="*/ 979 w 1107"/>
              <a:gd name="T33" fmla="*/ 510 h 884"/>
              <a:gd name="T34" fmla="*/ 1047 w 1107"/>
              <a:gd name="T35" fmla="*/ 603 h 884"/>
              <a:gd name="T36" fmla="*/ 1039 w 1107"/>
              <a:gd name="T37" fmla="*/ 629 h 884"/>
              <a:gd name="T38" fmla="*/ 1079 w 1107"/>
              <a:gd name="T39" fmla="*/ 660 h 884"/>
              <a:gd name="T40" fmla="*/ 1105 w 1107"/>
              <a:gd name="T41" fmla="*/ 694 h 884"/>
              <a:gd name="T42" fmla="*/ 1102 w 1107"/>
              <a:gd name="T43" fmla="*/ 742 h 884"/>
              <a:gd name="T44" fmla="*/ 1063 w 1107"/>
              <a:gd name="T45" fmla="*/ 774 h 884"/>
              <a:gd name="T46" fmla="*/ 1046 w 1107"/>
              <a:gd name="T47" fmla="*/ 807 h 884"/>
              <a:gd name="T48" fmla="*/ 1037 w 1107"/>
              <a:gd name="T49" fmla="*/ 851 h 884"/>
              <a:gd name="T50" fmla="*/ 949 w 1107"/>
              <a:gd name="T51" fmla="*/ 881 h 884"/>
              <a:gd name="T52" fmla="*/ 931 w 1107"/>
              <a:gd name="T53" fmla="*/ 858 h 884"/>
              <a:gd name="T54" fmla="*/ 928 w 1107"/>
              <a:gd name="T55" fmla="*/ 784 h 884"/>
              <a:gd name="T56" fmla="*/ 840 w 1107"/>
              <a:gd name="T57" fmla="*/ 791 h 884"/>
              <a:gd name="T58" fmla="*/ 766 w 1107"/>
              <a:gd name="T59" fmla="*/ 794 h 884"/>
              <a:gd name="T60" fmla="*/ 715 w 1107"/>
              <a:gd name="T61" fmla="*/ 797 h 884"/>
              <a:gd name="T62" fmla="*/ 616 w 1107"/>
              <a:gd name="T63" fmla="*/ 804 h 884"/>
              <a:gd name="T64" fmla="*/ 518 w 1107"/>
              <a:gd name="T65" fmla="*/ 809 h 884"/>
              <a:gd name="T66" fmla="*/ 426 w 1107"/>
              <a:gd name="T67" fmla="*/ 814 h 884"/>
              <a:gd name="T68" fmla="*/ 358 w 1107"/>
              <a:gd name="T69" fmla="*/ 815 h 884"/>
              <a:gd name="T70" fmla="*/ 298 w 1107"/>
              <a:gd name="T71" fmla="*/ 817 h 884"/>
              <a:gd name="T72" fmla="*/ 208 w 1107"/>
              <a:gd name="T73" fmla="*/ 792 h 884"/>
              <a:gd name="T74" fmla="*/ 206 w 1107"/>
              <a:gd name="T75" fmla="*/ 750 h 884"/>
              <a:gd name="T76" fmla="*/ 206 w 1107"/>
              <a:gd name="T77" fmla="*/ 706 h 884"/>
              <a:gd name="T78" fmla="*/ 203 w 1107"/>
              <a:gd name="T79" fmla="*/ 626 h 884"/>
              <a:gd name="T80" fmla="*/ 199 w 1107"/>
              <a:gd name="T81" fmla="*/ 520 h 884"/>
              <a:gd name="T82" fmla="*/ 197 w 1107"/>
              <a:gd name="T83" fmla="*/ 435 h 884"/>
              <a:gd name="T84" fmla="*/ 196 w 1107"/>
              <a:gd name="T85" fmla="*/ 363 h 884"/>
              <a:gd name="T86" fmla="*/ 192 w 1107"/>
              <a:gd name="T87" fmla="*/ 311 h 884"/>
              <a:gd name="T88" fmla="*/ 166 w 1107"/>
              <a:gd name="T89" fmla="*/ 294 h 884"/>
              <a:gd name="T90" fmla="*/ 120 w 1107"/>
              <a:gd name="T91" fmla="*/ 239 h 884"/>
              <a:gd name="T92" fmla="*/ 145 w 1107"/>
              <a:gd name="T93" fmla="*/ 175 h 884"/>
              <a:gd name="T94" fmla="*/ 76 w 1107"/>
              <a:gd name="T95" fmla="*/ 141 h 884"/>
              <a:gd name="T96" fmla="*/ 14 w 1107"/>
              <a:gd name="T97" fmla="*/ 33 h 884"/>
              <a:gd name="T98" fmla="*/ 4 w 1107"/>
              <a:gd name="T99" fmla="*/ 30 h 884"/>
              <a:gd name="T100" fmla="*/ 120 w 1107"/>
              <a:gd name="T101" fmla="*/ 28 h 884"/>
              <a:gd name="T102" fmla="*/ 203 w 1107"/>
              <a:gd name="T103" fmla="*/ 28 h 8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7"/>
              <a:gd name="T157" fmla="*/ 0 h 884"/>
              <a:gd name="T158" fmla="*/ 1107 w 1107"/>
              <a:gd name="T159" fmla="*/ 884 h 8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noFill/>
          <a:ln w="9525">
            <a:noFill/>
            <a:round/>
            <a:headEnd/>
            <a:tailEnd/>
          </a:ln>
        </p:spPr>
        <p:txBody>
          <a:bodyPr/>
          <a:lstStyle/>
          <a:p>
            <a:endParaRPr lang="en-US">
              <a:latin typeface="Calibri" pitchFamily="34" charset="0"/>
            </a:endParaRPr>
          </a:p>
        </p:txBody>
      </p:sp>
      <p:sp>
        <p:nvSpPr>
          <p:cNvPr id="39003" name="Freeform 58"/>
          <p:cNvSpPr>
            <a:spLocks/>
          </p:cNvSpPr>
          <p:nvPr/>
        </p:nvSpPr>
        <p:spPr bwMode="auto">
          <a:xfrm>
            <a:off x="3924300" y="2932113"/>
            <a:ext cx="1027113" cy="479425"/>
          </a:xfrm>
          <a:custGeom>
            <a:avLst/>
            <a:gdLst>
              <a:gd name="T0" fmla="*/ 800 w 1362"/>
              <a:gd name="T1" fmla="*/ 606 h 606"/>
              <a:gd name="T2" fmla="*/ 753 w 1362"/>
              <a:gd name="T3" fmla="*/ 606 h 606"/>
              <a:gd name="T4" fmla="*/ 682 w 1362"/>
              <a:gd name="T5" fmla="*/ 606 h 606"/>
              <a:gd name="T6" fmla="*/ 596 w 1362"/>
              <a:gd name="T7" fmla="*/ 602 h 606"/>
              <a:gd name="T8" fmla="*/ 535 w 1362"/>
              <a:gd name="T9" fmla="*/ 601 h 606"/>
              <a:gd name="T10" fmla="*/ 505 w 1362"/>
              <a:gd name="T11" fmla="*/ 601 h 606"/>
              <a:gd name="T12" fmla="*/ 417 w 1362"/>
              <a:gd name="T13" fmla="*/ 599 h 606"/>
              <a:gd name="T14" fmla="*/ 301 w 1362"/>
              <a:gd name="T15" fmla="*/ 594 h 606"/>
              <a:gd name="T16" fmla="*/ 306 w 1362"/>
              <a:gd name="T17" fmla="*/ 498 h 606"/>
              <a:gd name="T18" fmla="*/ 308 w 1362"/>
              <a:gd name="T19" fmla="*/ 450 h 606"/>
              <a:gd name="T20" fmla="*/ 220 w 1362"/>
              <a:gd name="T21" fmla="*/ 397 h 606"/>
              <a:gd name="T22" fmla="*/ 74 w 1362"/>
              <a:gd name="T23" fmla="*/ 392 h 606"/>
              <a:gd name="T24" fmla="*/ 0 w 1362"/>
              <a:gd name="T25" fmla="*/ 362 h 606"/>
              <a:gd name="T26" fmla="*/ 5 w 1362"/>
              <a:gd name="T27" fmla="*/ 290 h 606"/>
              <a:gd name="T28" fmla="*/ 8 w 1362"/>
              <a:gd name="T29" fmla="*/ 251 h 606"/>
              <a:gd name="T30" fmla="*/ 12 w 1362"/>
              <a:gd name="T31" fmla="*/ 192 h 606"/>
              <a:gd name="T32" fmla="*/ 19 w 1362"/>
              <a:gd name="T33" fmla="*/ 78 h 606"/>
              <a:gd name="T34" fmla="*/ 24 w 1362"/>
              <a:gd name="T35" fmla="*/ 0 h 606"/>
              <a:gd name="T36" fmla="*/ 105 w 1362"/>
              <a:gd name="T37" fmla="*/ 5 h 606"/>
              <a:gd name="T38" fmla="*/ 183 w 1362"/>
              <a:gd name="T39" fmla="*/ 8 h 606"/>
              <a:gd name="T40" fmla="*/ 214 w 1362"/>
              <a:gd name="T41" fmla="*/ 9 h 606"/>
              <a:gd name="T42" fmla="*/ 322 w 1362"/>
              <a:gd name="T43" fmla="*/ 13 h 606"/>
              <a:gd name="T44" fmla="*/ 450 w 1362"/>
              <a:gd name="T45" fmla="*/ 18 h 606"/>
              <a:gd name="T46" fmla="*/ 605 w 1362"/>
              <a:gd name="T47" fmla="*/ 21 h 606"/>
              <a:gd name="T48" fmla="*/ 862 w 1362"/>
              <a:gd name="T49" fmla="*/ 26 h 606"/>
              <a:gd name="T50" fmla="*/ 901 w 1362"/>
              <a:gd name="T51" fmla="*/ 49 h 606"/>
              <a:gd name="T52" fmla="*/ 959 w 1362"/>
              <a:gd name="T53" fmla="*/ 52 h 606"/>
              <a:gd name="T54" fmla="*/ 1015 w 1362"/>
              <a:gd name="T55" fmla="*/ 52 h 606"/>
              <a:gd name="T56" fmla="*/ 1066 w 1362"/>
              <a:gd name="T57" fmla="*/ 63 h 606"/>
              <a:gd name="T58" fmla="*/ 1089 w 1362"/>
              <a:gd name="T59" fmla="*/ 70 h 606"/>
              <a:gd name="T60" fmla="*/ 1147 w 1362"/>
              <a:gd name="T61" fmla="*/ 116 h 606"/>
              <a:gd name="T62" fmla="*/ 1189 w 1362"/>
              <a:gd name="T63" fmla="*/ 163 h 606"/>
              <a:gd name="T64" fmla="*/ 1189 w 1362"/>
              <a:gd name="T65" fmla="*/ 174 h 606"/>
              <a:gd name="T66" fmla="*/ 1207 w 1362"/>
              <a:gd name="T67" fmla="*/ 217 h 606"/>
              <a:gd name="T68" fmla="*/ 1226 w 1362"/>
              <a:gd name="T69" fmla="*/ 243 h 606"/>
              <a:gd name="T70" fmla="*/ 1230 w 1362"/>
              <a:gd name="T71" fmla="*/ 289 h 606"/>
              <a:gd name="T72" fmla="*/ 1247 w 1362"/>
              <a:gd name="T73" fmla="*/ 313 h 606"/>
              <a:gd name="T74" fmla="*/ 1267 w 1362"/>
              <a:gd name="T75" fmla="*/ 354 h 606"/>
              <a:gd name="T76" fmla="*/ 1267 w 1362"/>
              <a:gd name="T77" fmla="*/ 374 h 606"/>
              <a:gd name="T78" fmla="*/ 1268 w 1362"/>
              <a:gd name="T79" fmla="*/ 385 h 606"/>
              <a:gd name="T80" fmla="*/ 1268 w 1362"/>
              <a:gd name="T81" fmla="*/ 400 h 606"/>
              <a:gd name="T82" fmla="*/ 1279 w 1362"/>
              <a:gd name="T83" fmla="*/ 428 h 606"/>
              <a:gd name="T84" fmla="*/ 1268 w 1362"/>
              <a:gd name="T85" fmla="*/ 459 h 606"/>
              <a:gd name="T86" fmla="*/ 1286 w 1362"/>
              <a:gd name="T87" fmla="*/ 491 h 606"/>
              <a:gd name="T88" fmla="*/ 1300 w 1362"/>
              <a:gd name="T89" fmla="*/ 493 h 606"/>
              <a:gd name="T90" fmla="*/ 1330 w 1362"/>
              <a:gd name="T91" fmla="*/ 553 h 606"/>
              <a:gd name="T92" fmla="*/ 1358 w 1362"/>
              <a:gd name="T93" fmla="*/ 601 h 606"/>
              <a:gd name="T94" fmla="*/ 1253 w 1362"/>
              <a:gd name="T95" fmla="*/ 604 h 606"/>
              <a:gd name="T96" fmla="*/ 1216 w 1362"/>
              <a:gd name="T97" fmla="*/ 604 h 606"/>
              <a:gd name="T98" fmla="*/ 1180 w 1362"/>
              <a:gd name="T99" fmla="*/ 606 h 606"/>
              <a:gd name="T100" fmla="*/ 1126 w 1362"/>
              <a:gd name="T101" fmla="*/ 606 h 606"/>
              <a:gd name="T102" fmla="*/ 1077 w 1362"/>
              <a:gd name="T103" fmla="*/ 606 h 606"/>
              <a:gd name="T104" fmla="*/ 1038 w 1362"/>
              <a:gd name="T105" fmla="*/ 606 h 606"/>
              <a:gd name="T106" fmla="*/ 959 w 1362"/>
              <a:gd name="T107" fmla="*/ 606 h 606"/>
              <a:gd name="T108" fmla="*/ 918 w 1362"/>
              <a:gd name="T109" fmla="*/ 606 h 606"/>
              <a:gd name="T110" fmla="*/ 860 w 1362"/>
              <a:gd name="T111" fmla="*/ 606 h 6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606"/>
              <a:gd name="T170" fmla="*/ 1362 w 1362"/>
              <a:gd name="T171" fmla="*/ 606 h 6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noFill/>
          <a:ln w="9525">
            <a:noFill/>
            <a:round/>
            <a:headEnd/>
            <a:tailEnd/>
          </a:ln>
        </p:spPr>
        <p:txBody>
          <a:bodyPr/>
          <a:lstStyle/>
          <a:p>
            <a:endParaRPr lang="en-US">
              <a:latin typeface="Calibri" pitchFamily="34" charset="0"/>
            </a:endParaRPr>
          </a:p>
        </p:txBody>
      </p:sp>
      <p:sp>
        <p:nvSpPr>
          <p:cNvPr id="70" name="Freeform 59"/>
          <p:cNvSpPr>
            <a:spLocks/>
          </p:cNvSpPr>
          <p:nvPr/>
        </p:nvSpPr>
        <p:spPr bwMode="auto">
          <a:xfrm>
            <a:off x="3923534" y="2931893"/>
            <a:ext cx="1028431" cy="478933"/>
          </a:xfrm>
          <a:custGeom>
            <a:avLst/>
            <a:gdLst/>
            <a:ahLst/>
            <a:cxnLst>
              <a:cxn ang="0">
                <a:pos x="800" y="606"/>
              </a:cxn>
              <a:cxn ang="0">
                <a:pos x="753" y="606"/>
              </a:cxn>
              <a:cxn ang="0">
                <a:pos x="682" y="606"/>
              </a:cxn>
              <a:cxn ang="0">
                <a:pos x="596" y="602"/>
              </a:cxn>
              <a:cxn ang="0">
                <a:pos x="535" y="601"/>
              </a:cxn>
              <a:cxn ang="0">
                <a:pos x="505" y="601"/>
              </a:cxn>
              <a:cxn ang="0">
                <a:pos x="417" y="599"/>
              </a:cxn>
              <a:cxn ang="0">
                <a:pos x="301" y="594"/>
              </a:cxn>
              <a:cxn ang="0">
                <a:pos x="306" y="498"/>
              </a:cxn>
              <a:cxn ang="0">
                <a:pos x="308" y="450"/>
              </a:cxn>
              <a:cxn ang="0">
                <a:pos x="220" y="397"/>
              </a:cxn>
              <a:cxn ang="0">
                <a:pos x="74" y="392"/>
              </a:cxn>
              <a:cxn ang="0">
                <a:pos x="0" y="362"/>
              </a:cxn>
              <a:cxn ang="0">
                <a:pos x="5" y="290"/>
              </a:cxn>
              <a:cxn ang="0">
                <a:pos x="8" y="251"/>
              </a:cxn>
              <a:cxn ang="0">
                <a:pos x="12" y="192"/>
              </a:cxn>
              <a:cxn ang="0">
                <a:pos x="19" y="78"/>
              </a:cxn>
              <a:cxn ang="0">
                <a:pos x="24" y="0"/>
              </a:cxn>
              <a:cxn ang="0">
                <a:pos x="105" y="5"/>
              </a:cxn>
              <a:cxn ang="0">
                <a:pos x="183" y="8"/>
              </a:cxn>
              <a:cxn ang="0">
                <a:pos x="214" y="9"/>
              </a:cxn>
              <a:cxn ang="0">
                <a:pos x="322" y="13"/>
              </a:cxn>
              <a:cxn ang="0">
                <a:pos x="450" y="18"/>
              </a:cxn>
              <a:cxn ang="0">
                <a:pos x="605" y="21"/>
              </a:cxn>
              <a:cxn ang="0">
                <a:pos x="862" y="26"/>
              </a:cxn>
              <a:cxn ang="0">
                <a:pos x="901" y="49"/>
              </a:cxn>
              <a:cxn ang="0">
                <a:pos x="959" y="52"/>
              </a:cxn>
              <a:cxn ang="0">
                <a:pos x="1015" y="52"/>
              </a:cxn>
              <a:cxn ang="0">
                <a:pos x="1066" y="63"/>
              </a:cxn>
              <a:cxn ang="0">
                <a:pos x="1089" y="70"/>
              </a:cxn>
              <a:cxn ang="0">
                <a:pos x="1147" y="116"/>
              </a:cxn>
              <a:cxn ang="0">
                <a:pos x="1189" y="163"/>
              </a:cxn>
              <a:cxn ang="0">
                <a:pos x="1189" y="174"/>
              </a:cxn>
              <a:cxn ang="0">
                <a:pos x="1207" y="217"/>
              </a:cxn>
              <a:cxn ang="0">
                <a:pos x="1226" y="243"/>
              </a:cxn>
              <a:cxn ang="0">
                <a:pos x="1230" y="289"/>
              </a:cxn>
              <a:cxn ang="0">
                <a:pos x="1247" y="313"/>
              </a:cxn>
              <a:cxn ang="0">
                <a:pos x="1267" y="354"/>
              </a:cxn>
              <a:cxn ang="0">
                <a:pos x="1267" y="374"/>
              </a:cxn>
              <a:cxn ang="0">
                <a:pos x="1268" y="385"/>
              </a:cxn>
              <a:cxn ang="0">
                <a:pos x="1268" y="400"/>
              </a:cxn>
              <a:cxn ang="0">
                <a:pos x="1279" y="428"/>
              </a:cxn>
              <a:cxn ang="0">
                <a:pos x="1268" y="459"/>
              </a:cxn>
              <a:cxn ang="0">
                <a:pos x="1286" y="491"/>
              </a:cxn>
              <a:cxn ang="0">
                <a:pos x="1300" y="493"/>
              </a:cxn>
              <a:cxn ang="0">
                <a:pos x="1330" y="553"/>
              </a:cxn>
              <a:cxn ang="0">
                <a:pos x="1358" y="601"/>
              </a:cxn>
              <a:cxn ang="0">
                <a:pos x="1253" y="604"/>
              </a:cxn>
              <a:cxn ang="0">
                <a:pos x="1216" y="604"/>
              </a:cxn>
              <a:cxn ang="0">
                <a:pos x="1180" y="606"/>
              </a:cxn>
              <a:cxn ang="0">
                <a:pos x="1126" y="606"/>
              </a:cxn>
              <a:cxn ang="0">
                <a:pos x="1077" y="606"/>
              </a:cxn>
              <a:cxn ang="0">
                <a:pos x="1038" y="606"/>
              </a:cxn>
              <a:cxn ang="0">
                <a:pos x="959" y="606"/>
              </a:cxn>
              <a:cxn ang="0">
                <a:pos x="918" y="606"/>
              </a:cxn>
              <a:cxn ang="0">
                <a:pos x="860" y="606"/>
              </a:cxn>
            </a:cxnLst>
            <a:rect l="0" t="0" r="r" b="b"/>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07" name="Freeform 60"/>
          <p:cNvSpPr>
            <a:spLocks/>
          </p:cNvSpPr>
          <p:nvPr/>
        </p:nvSpPr>
        <p:spPr bwMode="auto">
          <a:xfrm>
            <a:off x="3970338" y="2027238"/>
            <a:ext cx="819150" cy="479425"/>
          </a:xfrm>
          <a:custGeom>
            <a:avLst/>
            <a:gdLst>
              <a:gd name="T0" fmla="*/ 405 w 1084"/>
              <a:gd name="T1" fmla="*/ 597 h 605"/>
              <a:gd name="T2" fmla="*/ 512 w 1084"/>
              <a:gd name="T3" fmla="*/ 600 h 605"/>
              <a:gd name="T4" fmla="*/ 514 w 1084"/>
              <a:gd name="T5" fmla="*/ 600 h 605"/>
              <a:gd name="T6" fmla="*/ 588 w 1084"/>
              <a:gd name="T7" fmla="*/ 601 h 605"/>
              <a:gd name="T8" fmla="*/ 629 w 1084"/>
              <a:gd name="T9" fmla="*/ 603 h 605"/>
              <a:gd name="T10" fmla="*/ 695 w 1084"/>
              <a:gd name="T11" fmla="*/ 605 h 605"/>
              <a:gd name="T12" fmla="*/ 731 w 1084"/>
              <a:gd name="T13" fmla="*/ 605 h 605"/>
              <a:gd name="T14" fmla="*/ 771 w 1084"/>
              <a:gd name="T15" fmla="*/ 605 h 605"/>
              <a:gd name="T16" fmla="*/ 840 w 1084"/>
              <a:gd name="T17" fmla="*/ 605 h 605"/>
              <a:gd name="T18" fmla="*/ 877 w 1084"/>
              <a:gd name="T19" fmla="*/ 605 h 605"/>
              <a:gd name="T20" fmla="*/ 949 w 1084"/>
              <a:gd name="T21" fmla="*/ 605 h 605"/>
              <a:gd name="T22" fmla="*/ 987 w 1084"/>
              <a:gd name="T23" fmla="*/ 605 h 605"/>
              <a:gd name="T24" fmla="*/ 1056 w 1084"/>
              <a:gd name="T25" fmla="*/ 605 h 605"/>
              <a:gd name="T26" fmla="*/ 1081 w 1084"/>
              <a:gd name="T27" fmla="*/ 592 h 605"/>
              <a:gd name="T28" fmla="*/ 1075 w 1084"/>
              <a:gd name="T29" fmla="*/ 525 h 605"/>
              <a:gd name="T30" fmla="*/ 1053 w 1084"/>
              <a:gd name="T31" fmla="*/ 472 h 605"/>
              <a:gd name="T32" fmla="*/ 1049 w 1084"/>
              <a:gd name="T33" fmla="*/ 471 h 605"/>
              <a:gd name="T34" fmla="*/ 1046 w 1084"/>
              <a:gd name="T35" fmla="*/ 401 h 605"/>
              <a:gd name="T36" fmla="*/ 1042 w 1084"/>
              <a:gd name="T37" fmla="*/ 366 h 605"/>
              <a:gd name="T38" fmla="*/ 1040 w 1084"/>
              <a:gd name="T39" fmla="*/ 339 h 605"/>
              <a:gd name="T40" fmla="*/ 1039 w 1084"/>
              <a:gd name="T41" fmla="*/ 330 h 605"/>
              <a:gd name="T42" fmla="*/ 1039 w 1084"/>
              <a:gd name="T43" fmla="*/ 306 h 605"/>
              <a:gd name="T44" fmla="*/ 1035 w 1084"/>
              <a:gd name="T45" fmla="*/ 283 h 605"/>
              <a:gd name="T46" fmla="*/ 1014 w 1084"/>
              <a:gd name="T47" fmla="*/ 236 h 605"/>
              <a:gd name="T48" fmla="*/ 996 w 1084"/>
              <a:gd name="T49" fmla="*/ 180 h 605"/>
              <a:gd name="T50" fmla="*/ 1002 w 1084"/>
              <a:gd name="T51" fmla="*/ 172 h 605"/>
              <a:gd name="T52" fmla="*/ 993 w 1084"/>
              <a:gd name="T53" fmla="*/ 108 h 605"/>
              <a:gd name="T54" fmla="*/ 991 w 1084"/>
              <a:gd name="T55" fmla="*/ 46 h 605"/>
              <a:gd name="T56" fmla="*/ 882 w 1084"/>
              <a:gd name="T57" fmla="*/ 23 h 605"/>
              <a:gd name="T58" fmla="*/ 664 w 1084"/>
              <a:gd name="T59" fmla="*/ 22 h 605"/>
              <a:gd name="T60" fmla="*/ 410 w 1084"/>
              <a:gd name="T61" fmla="*/ 17 h 605"/>
              <a:gd name="T62" fmla="*/ 317 w 1084"/>
              <a:gd name="T63" fmla="*/ 12 h 605"/>
              <a:gd name="T64" fmla="*/ 37 w 1084"/>
              <a:gd name="T65" fmla="*/ 0 h 605"/>
              <a:gd name="T66" fmla="*/ 34 w 1084"/>
              <a:gd name="T67" fmla="*/ 63 h 605"/>
              <a:gd name="T68" fmla="*/ 34 w 1084"/>
              <a:gd name="T69" fmla="*/ 71 h 605"/>
              <a:gd name="T70" fmla="*/ 30 w 1084"/>
              <a:gd name="T71" fmla="*/ 115 h 605"/>
              <a:gd name="T72" fmla="*/ 27 w 1084"/>
              <a:gd name="T73" fmla="*/ 188 h 605"/>
              <a:gd name="T74" fmla="*/ 25 w 1084"/>
              <a:gd name="T75" fmla="*/ 211 h 605"/>
              <a:gd name="T76" fmla="*/ 18 w 1084"/>
              <a:gd name="T77" fmla="*/ 304 h 605"/>
              <a:gd name="T78" fmla="*/ 18 w 1084"/>
              <a:gd name="T79" fmla="*/ 316 h 605"/>
              <a:gd name="T80" fmla="*/ 9 w 1084"/>
              <a:gd name="T81" fmla="*/ 427 h 605"/>
              <a:gd name="T82" fmla="*/ 7 w 1084"/>
              <a:gd name="T83" fmla="*/ 466 h 605"/>
              <a:gd name="T84" fmla="*/ 4 w 1084"/>
              <a:gd name="T85" fmla="*/ 515 h 605"/>
              <a:gd name="T86" fmla="*/ 2 w 1084"/>
              <a:gd name="T87" fmla="*/ 551 h 605"/>
              <a:gd name="T88" fmla="*/ 7 w 1084"/>
              <a:gd name="T89" fmla="*/ 580 h 605"/>
              <a:gd name="T90" fmla="*/ 152 w 1084"/>
              <a:gd name="T91" fmla="*/ 587 h 605"/>
              <a:gd name="T92" fmla="*/ 224 w 1084"/>
              <a:gd name="T93" fmla="*/ 590 h 605"/>
              <a:gd name="T94" fmla="*/ 298 w 1084"/>
              <a:gd name="T95" fmla="*/ 593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605"/>
              <a:gd name="T146" fmla="*/ 1084 w 1084"/>
              <a:gd name="T147" fmla="*/ 605 h 6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605">
                <a:moveTo>
                  <a:pt x="298" y="593"/>
                </a:moveTo>
                <a:lnTo>
                  <a:pt x="405" y="597"/>
                </a:lnTo>
                <a:lnTo>
                  <a:pt x="423" y="598"/>
                </a:lnTo>
                <a:lnTo>
                  <a:pt x="512" y="600"/>
                </a:lnTo>
                <a:lnTo>
                  <a:pt x="514" y="600"/>
                </a:lnTo>
                <a:lnTo>
                  <a:pt x="586" y="601"/>
                </a:lnTo>
                <a:lnTo>
                  <a:pt x="588" y="601"/>
                </a:lnTo>
                <a:lnTo>
                  <a:pt x="606" y="601"/>
                </a:lnTo>
                <a:lnTo>
                  <a:pt x="629" y="603"/>
                </a:lnTo>
                <a:lnTo>
                  <a:pt x="641" y="603"/>
                </a:lnTo>
                <a:lnTo>
                  <a:pt x="695"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noFill/>
          <a:ln w="9525">
            <a:noFill/>
            <a:round/>
            <a:headEnd/>
            <a:tailEnd/>
          </a:ln>
        </p:spPr>
        <p:txBody>
          <a:bodyPr/>
          <a:lstStyle/>
          <a:p>
            <a:endParaRPr lang="en-US">
              <a:latin typeface="Calibri" pitchFamily="34" charset="0"/>
            </a:endParaRPr>
          </a:p>
        </p:txBody>
      </p:sp>
      <p:sp>
        <p:nvSpPr>
          <p:cNvPr id="72" name="Freeform 61"/>
          <p:cNvSpPr>
            <a:spLocks/>
          </p:cNvSpPr>
          <p:nvPr/>
        </p:nvSpPr>
        <p:spPr bwMode="auto">
          <a:xfrm>
            <a:off x="3970578" y="2027605"/>
            <a:ext cx="818694" cy="478279"/>
          </a:xfrm>
          <a:custGeom>
            <a:avLst/>
            <a:gdLst/>
            <a:ahLst/>
            <a:cxnLst>
              <a:cxn ang="0">
                <a:pos x="405" y="597"/>
              </a:cxn>
              <a:cxn ang="0">
                <a:pos x="512" y="600"/>
              </a:cxn>
              <a:cxn ang="0">
                <a:pos x="514" y="600"/>
              </a:cxn>
              <a:cxn ang="0">
                <a:pos x="588" y="601"/>
              </a:cxn>
              <a:cxn ang="0">
                <a:pos x="629" y="603"/>
              </a:cxn>
              <a:cxn ang="0">
                <a:pos x="695" y="605"/>
              </a:cxn>
              <a:cxn ang="0">
                <a:pos x="731" y="605"/>
              </a:cxn>
              <a:cxn ang="0">
                <a:pos x="771" y="605"/>
              </a:cxn>
              <a:cxn ang="0">
                <a:pos x="840" y="605"/>
              </a:cxn>
              <a:cxn ang="0">
                <a:pos x="877" y="605"/>
              </a:cxn>
              <a:cxn ang="0">
                <a:pos x="949" y="605"/>
              </a:cxn>
              <a:cxn ang="0">
                <a:pos x="987" y="605"/>
              </a:cxn>
              <a:cxn ang="0">
                <a:pos x="1056" y="605"/>
              </a:cxn>
              <a:cxn ang="0">
                <a:pos x="1081" y="592"/>
              </a:cxn>
              <a:cxn ang="0">
                <a:pos x="1075" y="525"/>
              </a:cxn>
              <a:cxn ang="0">
                <a:pos x="1053" y="472"/>
              </a:cxn>
              <a:cxn ang="0">
                <a:pos x="1049" y="471"/>
              </a:cxn>
              <a:cxn ang="0">
                <a:pos x="1046" y="401"/>
              </a:cxn>
              <a:cxn ang="0">
                <a:pos x="1042" y="366"/>
              </a:cxn>
              <a:cxn ang="0">
                <a:pos x="1040" y="339"/>
              </a:cxn>
              <a:cxn ang="0">
                <a:pos x="1039" y="330"/>
              </a:cxn>
              <a:cxn ang="0">
                <a:pos x="1039" y="306"/>
              </a:cxn>
              <a:cxn ang="0">
                <a:pos x="1035" y="283"/>
              </a:cxn>
              <a:cxn ang="0">
                <a:pos x="1014" y="236"/>
              </a:cxn>
              <a:cxn ang="0">
                <a:pos x="996" y="180"/>
              </a:cxn>
              <a:cxn ang="0">
                <a:pos x="1002" y="172"/>
              </a:cxn>
              <a:cxn ang="0">
                <a:pos x="993" y="108"/>
              </a:cxn>
              <a:cxn ang="0">
                <a:pos x="991" y="46"/>
              </a:cxn>
              <a:cxn ang="0">
                <a:pos x="882" y="23"/>
              </a:cxn>
              <a:cxn ang="0">
                <a:pos x="664" y="22"/>
              </a:cxn>
              <a:cxn ang="0">
                <a:pos x="410" y="17"/>
              </a:cxn>
              <a:cxn ang="0">
                <a:pos x="317" y="12"/>
              </a:cxn>
              <a:cxn ang="0">
                <a:pos x="37" y="0"/>
              </a:cxn>
              <a:cxn ang="0">
                <a:pos x="34" y="63"/>
              </a:cxn>
              <a:cxn ang="0">
                <a:pos x="34" y="71"/>
              </a:cxn>
              <a:cxn ang="0">
                <a:pos x="30" y="115"/>
              </a:cxn>
              <a:cxn ang="0">
                <a:pos x="27" y="188"/>
              </a:cxn>
              <a:cxn ang="0">
                <a:pos x="25" y="211"/>
              </a:cxn>
              <a:cxn ang="0">
                <a:pos x="18" y="304"/>
              </a:cxn>
              <a:cxn ang="0">
                <a:pos x="18" y="316"/>
              </a:cxn>
              <a:cxn ang="0">
                <a:pos x="9" y="427"/>
              </a:cxn>
              <a:cxn ang="0">
                <a:pos x="7" y="466"/>
              </a:cxn>
              <a:cxn ang="0">
                <a:pos x="4" y="515"/>
              </a:cxn>
              <a:cxn ang="0">
                <a:pos x="2" y="551"/>
              </a:cxn>
              <a:cxn ang="0">
                <a:pos x="7" y="580"/>
              </a:cxn>
              <a:cxn ang="0">
                <a:pos x="152" y="587"/>
              </a:cxn>
              <a:cxn ang="0">
                <a:pos x="224" y="590"/>
              </a:cxn>
              <a:cxn ang="0">
                <a:pos x="298" y="593"/>
              </a:cxn>
            </a:cxnLst>
            <a:rect l="0" t="0" r="r" b="b"/>
            <a:pathLst>
              <a:path w="1084" h="605">
                <a:moveTo>
                  <a:pt x="298" y="593"/>
                </a:moveTo>
                <a:lnTo>
                  <a:pt x="405" y="597"/>
                </a:lnTo>
                <a:lnTo>
                  <a:pt x="423" y="598"/>
                </a:lnTo>
                <a:lnTo>
                  <a:pt x="512" y="600"/>
                </a:lnTo>
                <a:lnTo>
                  <a:pt x="514" y="600"/>
                </a:lnTo>
                <a:lnTo>
                  <a:pt x="514" y="600"/>
                </a:lnTo>
                <a:lnTo>
                  <a:pt x="586" y="601"/>
                </a:lnTo>
                <a:lnTo>
                  <a:pt x="588" y="601"/>
                </a:lnTo>
                <a:lnTo>
                  <a:pt x="606" y="601"/>
                </a:lnTo>
                <a:lnTo>
                  <a:pt x="629" y="603"/>
                </a:lnTo>
                <a:lnTo>
                  <a:pt x="641" y="603"/>
                </a:lnTo>
                <a:lnTo>
                  <a:pt x="695" y="605"/>
                </a:lnTo>
                <a:lnTo>
                  <a:pt x="731"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11" name="Freeform 62"/>
          <p:cNvSpPr>
            <a:spLocks/>
          </p:cNvSpPr>
          <p:nvPr/>
        </p:nvSpPr>
        <p:spPr bwMode="auto">
          <a:xfrm>
            <a:off x="3943350" y="2484438"/>
            <a:ext cx="866775" cy="544512"/>
          </a:xfrm>
          <a:custGeom>
            <a:avLst/>
            <a:gdLst>
              <a:gd name="T0" fmla="*/ 1063 w 1151"/>
              <a:gd name="T1" fmla="*/ 637 h 689"/>
              <a:gd name="T2" fmla="*/ 1111 w 1151"/>
              <a:gd name="T3" fmla="*/ 664 h 689"/>
              <a:gd name="T4" fmla="*/ 1151 w 1151"/>
              <a:gd name="T5" fmla="*/ 689 h 689"/>
              <a:gd name="T6" fmla="*/ 1142 w 1151"/>
              <a:gd name="T7" fmla="*/ 669 h 689"/>
              <a:gd name="T8" fmla="*/ 1141 w 1151"/>
              <a:gd name="T9" fmla="*/ 597 h 689"/>
              <a:gd name="T10" fmla="*/ 1149 w 1151"/>
              <a:gd name="T11" fmla="*/ 566 h 689"/>
              <a:gd name="T12" fmla="*/ 1137 w 1151"/>
              <a:gd name="T13" fmla="*/ 517 h 689"/>
              <a:gd name="T14" fmla="*/ 1139 w 1151"/>
              <a:gd name="T15" fmla="*/ 493 h 689"/>
              <a:gd name="T16" fmla="*/ 1144 w 1151"/>
              <a:gd name="T17" fmla="*/ 445 h 689"/>
              <a:gd name="T18" fmla="*/ 1144 w 1151"/>
              <a:gd name="T19" fmla="*/ 372 h 689"/>
              <a:gd name="T20" fmla="*/ 1142 w 1151"/>
              <a:gd name="T21" fmla="*/ 276 h 689"/>
              <a:gd name="T22" fmla="*/ 1141 w 1151"/>
              <a:gd name="T23" fmla="*/ 209 h 689"/>
              <a:gd name="T24" fmla="*/ 1134 w 1151"/>
              <a:gd name="T25" fmla="*/ 134 h 689"/>
              <a:gd name="T26" fmla="*/ 1083 w 1151"/>
              <a:gd name="T27" fmla="*/ 85 h 689"/>
              <a:gd name="T28" fmla="*/ 1095 w 1151"/>
              <a:gd name="T29" fmla="*/ 24 h 689"/>
              <a:gd name="T30" fmla="*/ 1023 w 1151"/>
              <a:gd name="T31" fmla="*/ 26 h 689"/>
              <a:gd name="T32" fmla="*/ 914 w 1151"/>
              <a:gd name="T33" fmla="*/ 26 h 689"/>
              <a:gd name="T34" fmla="*/ 859 w 1151"/>
              <a:gd name="T35" fmla="*/ 26 h 689"/>
              <a:gd name="T36" fmla="*/ 769 w 1151"/>
              <a:gd name="T37" fmla="*/ 24 h 689"/>
              <a:gd name="T38" fmla="*/ 678 w 1151"/>
              <a:gd name="T39" fmla="*/ 22 h 689"/>
              <a:gd name="T40" fmla="*/ 625 w 1151"/>
              <a:gd name="T41" fmla="*/ 22 h 689"/>
              <a:gd name="T42" fmla="*/ 551 w 1151"/>
              <a:gd name="T43" fmla="*/ 21 h 689"/>
              <a:gd name="T44" fmla="*/ 444 w 1151"/>
              <a:gd name="T45" fmla="*/ 18 h 689"/>
              <a:gd name="T46" fmla="*/ 263 w 1151"/>
              <a:gd name="T47" fmla="*/ 11 h 689"/>
              <a:gd name="T48" fmla="*/ 99 w 1151"/>
              <a:gd name="T49" fmla="*/ 3 h 689"/>
              <a:gd name="T50" fmla="*/ 37 w 1151"/>
              <a:gd name="T51" fmla="*/ 13 h 689"/>
              <a:gd name="T52" fmla="*/ 30 w 1151"/>
              <a:gd name="T53" fmla="*/ 140 h 689"/>
              <a:gd name="T54" fmla="*/ 21 w 1151"/>
              <a:gd name="T55" fmla="*/ 230 h 689"/>
              <a:gd name="T56" fmla="*/ 16 w 1151"/>
              <a:gd name="T57" fmla="*/ 325 h 689"/>
              <a:gd name="T58" fmla="*/ 13 w 1151"/>
              <a:gd name="T59" fmla="*/ 374 h 689"/>
              <a:gd name="T60" fmla="*/ 9 w 1151"/>
              <a:gd name="T61" fmla="*/ 445 h 689"/>
              <a:gd name="T62" fmla="*/ 6 w 1151"/>
              <a:gd name="T63" fmla="*/ 473 h 689"/>
              <a:gd name="T64" fmla="*/ 0 w 1151"/>
              <a:gd name="T65" fmla="*/ 566 h 689"/>
              <a:gd name="T66" fmla="*/ 83 w 1151"/>
              <a:gd name="T67" fmla="*/ 571 h 689"/>
              <a:gd name="T68" fmla="*/ 160 w 1151"/>
              <a:gd name="T69" fmla="*/ 574 h 689"/>
              <a:gd name="T70" fmla="*/ 190 w 1151"/>
              <a:gd name="T71" fmla="*/ 576 h 689"/>
              <a:gd name="T72" fmla="*/ 298 w 1151"/>
              <a:gd name="T73" fmla="*/ 579 h 689"/>
              <a:gd name="T74" fmla="*/ 428 w 1151"/>
              <a:gd name="T75" fmla="*/ 584 h 689"/>
              <a:gd name="T76" fmla="*/ 581 w 1151"/>
              <a:gd name="T77" fmla="*/ 588 h 689"/>
              <a:gd name="T78" fmla="*/ 838 w 1151"/>
              <a:gd name="T79" fmla="*/ 592 h 689"/>
              <a:gd name="T80" fmla="*/ 877 w 1151"/>
              <a:gd name="T81" fmla="*/ 615 h 689"/>
              <a:gd name="T82" fmla="*/ 935 w 1151"/>
              <a:gd name="T83" fmla="*/ 619 h 689"/>
              <a:gd name="T84" fmla="*/ 989 w 1151"/>
              <a:gd name="T85" fmla="*/ 619 h 689"/>
              <a:gd name="T86" fmla="*/ 1042 w 1151"/>
              <a:gd name="T87" fmla="*/ 630 h 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1"/>
              <a:gd name="T133" fmla="*/ 0 h 689"/>
              <a:gd name="T134" fmla="*/ 1151 w 1151"/>
              <a:gd name="T135" fmla="*/ 689 h 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noFill/>
          <a:ln w="9525">
            <a:noFill/>
            <a:round/>
            <a:headEnd/>
            <a:tailEnd/>
          </a:ln>
        </p:spPr>
        <p:txBody>
          <a:bodyPr/>
          <a:lstStyle/>
          <a:p>
            <a:endParaRPr lang="en-US">
              <a:latin typeface="Calibri" pitchFamily="34" charset="0"/>
            </a:endParaRPr>
          </a:p>
        </p:txBody>
      </p:sp>
      <p:sp>
        <p:nvSpPr>
          <p:cNvPr id="75" name="Freeform 64"/>
          <p:cNvSpPr>
            <a:spLocks/>
          </p:cNvSpPr>
          <p:nvPr/>
        </p:nvSpPr>
        <p:spPr bwMode="auto">
          <a:xfrm>
            <a:off x="7340747" y="2274586"/>
            <a:ext cx="208430" cy="382885"/>
          </a:xfrm>
          <a:custGeom>
            <a:avLst/>
            <a:gdLst/>
            <a:ahLst/>
            <a:cxnLst>
              <a:cxn ang="0">
                <a:pos x="60" y="299"/>
              </a:cxn>
              <a:cxn ang="0">
                <a:pos x="58" y="325"/>
              </a:cxn>
              <a:cxn ang="0">
                <a:pos x="76" y="322"/>
              </a:cxn>
              <a:cxn ang="0">
                <a:pos x="97" y="378"/>
              </a:cxn>
              <a:cxn ang="0">
                <a:pos x="100" y="391"/>
              </a:cxn>
              <a:cxn ang="0">
                <a:pos x="106" y="414"/>
              </a:cxn>
              <a:cxn ang="0">
                <a:pos x="113" y="448"/>
              </a:cxn>
              <a:cxn ang="0">
                <a:pos x="116" y="469"/>
              </a:cxn>
              <a:cxn ang="0">
                <a:pos x="123" y="485"/>
              </a:cxn>
              <a:cxn ang="0">
                <a:pos x="125" y="485"/>
              </a:cxn>
              <a:cxn ang="0">
                <a:pos x="153" y="481"/>
              </a:cxn>
              <a:cxn ang="0">
                <a:pos x="158" y="479"/>
              </a:cxn>
              <a:cxn ang="0">
                <a:pos x="160" y="477"/>
              </a:cxn>
              <a:cxn ang="0">
                <a:pos x="162" y="477"/>
              </a:cxn>
              <a:cxn ang="0">
                <a:pos x="164" y="477"/>
              </a:cxn>
              <a:cxn ang="0">
                <a:pos x="174" y="476"/>
              </a:cxn>
              <a:cxn ang="0">
                <a:pos x="201" y="469"/>
              </a:cxn>
              <a:cxn ang="0">
                <a:pos x="238" y="463"/>
              </a:cxn>
              <a:cxn ang="0">
                <a:pos x="245" y="461"/>
              </a:cxn>
              <a:cxn ang="0">
                <a:pos x="222" y="422"/>
              </a:cxn>
              <a:cxn ang="0">
                <a:pos x="231" y="409"/>
              </a:cxn>
              <a:cxn ang="0">
                <a:pos x="222" y="379"/>
              </a:cxn>
              <a:cxn ang="0">
                <a:pos x="222" y="366"/>
              </a:cxn>
              <a:cxn ang="0">
                <a:pos x="217" y="314"/>
              </a:cxn>
              <a:cxn ang="0">
                <a:pos x="213" y="299"/>
              </a:cxn>
              <a:cxn ang="0">
                <a:pos x="217" y="293"/>
              </a:cxn>
              <a:cxn ang="0">
                <a:pos x="217" y="288"/>
              </a:cxn>
              <a:cxn ang="0">
                <a:pos x="222" y="263"/>
              </a:cxn>
              <a:cxn ang="0">
                <a:pos x="227" y="257"/>
              </a:cxn>
              <a:cxn ang="0">
                <a:pos x="229" y="211"/>
              </a:cxn>
              <a:cxn ang="0">
                <a:pos x="232" y="185"/>
              </a:cxn>
              <a:cxn ang="0">
                <a:pos x="231" y="178"/>
              </a:cxn>
              <a:cxn ang="0">
                <a:pos x="222" y="162"/>
              </a:cxn>
              <a:cxn ang="0">
                <a:pos x="227" y="146"/>
              </a:cxn>
              <a:cxn ang="0">
                <a:pos x="248" y="136"/>
              </a:cxn>
              <a:cxn ang="0">
                <a:pos x="252" y="129"/>
              </a:cxn>
              <a:cxn ang="0">
                <a:pos x="257" y="123"/>
              </a:cxn>
              <a:cxn ang="0">
                <a:pos x="276" y="100"/>
              </a:cxn>
              <a:cxn ang="0">
                <a:pos x="257" y="54"/>
              </a:cxn>
              <a:cxn ang="0">
                <a:pos x="268" y="20"/>
              </a:cxn>
              <a:cxn ang="0">
                <a:pos x="262" y="0"/>
              </a:cxn>
              <a:cxn ang="0">
                <a:pos x="204" y="15"/>
              </a:cxn>
              <a:cxn ang="0">
                <a:pos x="111" y="38"/>
              </a:cxn>
              <a:cxn ang="0">
                <a:pos x="21" y="58"/>
              </a:cxn>
              <a:cxn ang="0">
                <a:pos x="14" y="61"/>
              </a:cxn>
              <a:cxn ang="0">
                <a:pos x="0" y="62"/>
              </a:cxn>
              <a:cxn ang="0">
                <a:pos x="0" y="64"/>
              </a:cxn>
              <a:cxn ang="0">
                <a:pos x="2" y="93"/>
              </a:cxn>
              <a:cxn ang="0">
                <a:pos x="18" y="146"/>
              </a:cxn>
              <a:cxn ang="0">
                <a:pos x="19" y="147"/>
              </a:cxn>
              <a:cxn ang="0">
                <a:pos x="19" y="149"/>
              </a:cxn>
              <a:cxn ang="0">
                <a:pos x="25" y="151"/>
              </a:cxn>
              <a:cxn ang="0">
                <a:pos x="32" y="157"/>
              </a:cxn>
              <a:cxn ang="0">
                <a:pos x="42" y="203"/>
              </a:cxn>
              <a:cxn ang="0">
                <a:pos x="33" y="219"/>
              </a:cxn>
              <a:cxn ang="0">
                <a:pos x="33" y="242"/>
              </a:cxn>
              <a:cxn ang="0">
                <a:pos x="55" y="289"/>
              </a:cxn>
              <a:cxn ang="0">
                <a:pos x="56" y="293"/>
              </a:cxn>
              <a:cxn ang="0">
                <a:pos x="56" y="293"/>
              </a:cxn>
              <a:cxn ang="0">
                <a:pos x="60" y="299"/>
              </a:cxn>
            </a:cxnLst>
            <a:rect l="0" t="0" r="r" b="b"/>
            <a:pathLst>
              <a:path w="276" h="485">
                <a:moveTo>
                  <a:pt x="60" y="299"/>
                </a:moveTo>
                <a:lnTo>
                  <a:pt x="58" y="325"/>
                </a:lnTo>
                <a:lnTo>
                  <a:pt x="76" y="322"/>
                </a:lnTo>
                <a:lnTo>
                  <a:pt x="97" y="378"/>
                </a:lnTo>
                <a:lnTo>
                  <a:pt x="100" y="391"/>
                </a:lnTo>
                <a:lnTo>
                  <a:pt x="106" y="414"/>
                </a:lnTo>
                <a:lnTo>
                  <a:pt x="113" y="448"/>
                </a:lnTo>
                <a:lnTo>
                  <a:pt x="116" y="469"/>
                </a:lnTo>
                <a:lnTo>
                  <a:pt x="123" y="485"/>
                </a:lnTo>
                <a:lnTo>
                  <a:pt x="125" y="485"/>
                </a:lnTo>
                <a:lnTo>
                  <a:pt x="153" y="481"/>
                </a:lnTo>
                <a:lnTo>
                  <a:pt x="158" y="479"/>
                </a:lnTo>
                <a:lnTo>
                  <a:pt x="160" y="477"/>
                </a:lnTo>
                <a:lnTo>
                  <a:pt x="162" y="477"/>
                </a:lnTo>
                <a:lnTo>
                  <a:pt x="164" y="477"/>
                </a:lnTo>
                <a:lnTo>
                  <a:pt x="174" y="476"/>
                </a:lnTo>
                <a:lnTo>
                  <a:pt x="201" y="469"/>
                </a:lnTo>
                <a:lnTo>
                  <a:pt x="238" y="463"/>
                </a:lnTo>
                <a:lnTo>
                  <a:pt x="245" y="461"/>
                </a:lnTo>
                <a:lnTo>
                  <a:pt x="222" y="422"/>
                </a:lnTo>
                <a:lnTo>
                  <a:pt x="231" y="409"/>
                </a:lnTo>
                <a:lnTo>
                  <a:pt x="222" y="379"/>
                </a:lnTo>
                <a:lnTo>
                  <a:pt x="222" y="366"/>
                </a:lnTo>
                <a:lnTo>
                  <a:pt x="217" y="314"/>
                </a:lnTo>
                <a:lnTo>
                  <a:pt x="213" y="299"/>
                </a:lnTo>
                <a:lnTo>
                  <a:pt x="217" y="293"/>
                </a:lnTo>
                <a:lnTo>
                  <a:pt x="217" y="288"/>
                </a:lnTo>
                <a:lnTo>
                  <a:pt x="222" y="263"/>
                </a:lnTo>
                <a:lnTo>
                  <a:pt x="227" y="257"/>
                </a:lnTo>
                <a:lnTo>
                  <a:pt x="229" y="211"/>
                </a:lnTo>
                <a:lnTo>
                  <a:pt x="232" y="185"/>
                </a:lnTo>
                <a:lnTo>
                  <a:pt x="231" y="178"/>
                </a:lnTo>
                <a:lnTo>
                  <a:pt x="222" y="162"/>
                </a:lnTo>
                <a:lnTo>
                  <a:pt x="227" y="146"/>
                </a:lnTo>
                <a:lnTo>
                  <a:pt x="248" y="136"/>
                </a:lnTo>
                <a:lnTo>
                  <a:pt x="252" y="129"/>
                </a:lnTo>
                <a:lnTo>
                  <a:pt x="257" y="123"/>
                </a:lnTo>
                <a:lnTo>
                  <a:pt x="276" y="100"/>
                </a:lnTo>
                <a:lnTo>
                  <a:pt x="257" y="54"/>
                </a:lnTo>
                <a:lnTo>
                  <a:pt x="268" y="20"/>
                </a:lnTo>
                <a:lnTo>
                  <a:pt x="262" y="0"/>
                </a:lnTo>
                <a:lnTo>
                  <a:pt x="204" y="15"/>
                </a:lnTo>
                <a:lnTo>
                  <a:pt x="111" y="38"/>
                </a:lnTo>
                <a:lnTo>
                  <a:pt x="21" y="58"/>
                </a:lnTo>
                <a:lnTo>
                  <a:pt x="14" y="61"/>
                </a:lnTo>
                <a:lnTo>
                  <a:pt x="0" y="62"/>
                </a:lnTo>
                <a:lnTo>
                  <a:pt x="0" y="64"/>
                </a:lnTo>
                <a:lnTo>
                  <a:pt x="2" y="93"/>
                </a:lnTo>
                <a:lnTo>
                  <a:pt x="18" y="146"/>
                </a:lnTo>
                <a:lnTo>
                  <a:pt x="19" y="147"/>
                </a:lnTo>
                <a:lnTo>
                  <a:pt x="19" y="149"/>
                </a:lnTo>
                <a:lnTo>
                  <a:pt x="25" y="151"/>
                </a:lnTo>
                <a:lnTo>
                  <a:pt x="32" y="157"/>
                </a:lnTo>
                <a:lnTo>
                  <a:pt x="42" y="203"/>
                </a:lnTo>
                <a:lnTo>
                  <a:pt x="33" y="219"/>
                </a:lnTo>
                <a:lnTo>
                  <a:pt x="33" y="242"/>
                </a:lnTo>
                <a:lnTo>
                  <a:pt x="55" y="289"/>
                </a:lnTo>
                <a:lnTo>
                  <a:pt x="56" y="293"/>
                </a:lnTo>
                <a:lnTo>
                  <a:pt x="56" y="293"/>
                </a:lnTo>
                <a:lnTo>
                  <a:pt x="60" y="29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76" name="Freeform 65"/>
          <p:cNvSpPr>
            <a:spLocks/>
          </p:cNvSpPr>
          <p:nvPr/>
        </p:nvSpPr>
        <p:spPr bwMode="auto">
          <a:xfrm>
            <a:off x="7436795" y="2723462"/>
            <a:ext cx="213657" cy="208430"/>
          </a:xfrm>
          <a:custGeom>
            <a:avLst/>
            <a:gdLst/>
            <a:ahLst/>
            <a:cxnLst>
              <a:cxn ang="0">
                <a:pos x="102" y="209"/>
              </a:cxn>
              <a:cxn ang="0">
                <a:pos x="118" y="188"/>
              </a:cxn>
              <a:cxn ang="0">
                <a:pos x="149" y="179"/>
              </a:cxn>
              <a:cxn ang="0">
                <a:pos x="167" y="171"/>
              </a:cxn>
              <a:cxn ang="0">
                <a:pos x="183" y="171"/>
              </a:cxn>
              <a:cxn ang="0">
                <a:pos x="186" y="170"/>
              </a:cxn>
              <a:cxn ang="0">
                <a:pos x="211" y="160"/>
              </a:cxn>
              <a:cxn ang="0">
                <a:pos x="260" y="142"/>
              </a:cxn>
              <a:cxn ang="0">
                <a:pos x="271" y="135"/>
              </a:cxn>
              <a:cxn ang="0">
                <a:pos x="274" y="134"/>
              </a:cxn>
              <a:cxn ang="0">
                <a:pos x="278" y="134"/>
              </a:cxn>
              <a:cxn ang="0">
                <a:pos x="283" y="114"/>
              </a:cxn>
              <a:cxn ang="0">
                <a:pos x="274" y="81"/>
              </a:cxn>
              <a:cxn ang="0">
                <a:pos x="274" y="73"/>
              </a:cxn>
              <a:cxn ang="0">
                <a:pos x="273" y="72"/>
              </a:cxn>
              <a:cxn ang="0">
                <a:pos x="273" y="68"/>
              </a:cxn>
              <a:cxn ang="0">
                <a:pos x="271" y="67"/>
              </a:cxn>
              <a:cxn ang="0">
                <a:pos x="269" y="57"/>
              </a:cxn>
              <a:cxn ang="0">
                <a:pos x="267" y="52"/>
              </a:cxn>
              <a:cxn ang="0">
                <a:pos x="257" y="18"/>
              </a:cxn>
              <a:cxn ang="0">
                <a:pos x="251" y="5"/>
              </a:cxn>
              <a:cxn ang="0">
                <a:pos x="251" y="0"/>
              </a:cxn>
              <a:cxn ang="0">
                <a:pos x="211" y="10"/>
              </a:cxn>
              <a:cxn ang="0">
                <a:pos x="206" y="11"/>
              </a:cxn>
              <a:cxn ang="0">
                <a:pos x="206" y="11"/>
              </a:cxn>
              <a:cxn ang="0">
                <a:pos x="202" y="13"/>
              </a:cxn>
              <a:cxn ang="0">
                <a:pos x="200" y="13"/>
              </a:cxn>
              <a:cxn ang="0">
                <a:pos x="174" y="18"/>
              </a:cxn>
              <a:cxn ang="0">
                <a:pos x="165" y="19"/>
              </a:cxn>
              <a:cxn ang="0">
                <a:pos x="146" y="24"/>
              </a:cxn>
              <a:cxn ang="0">
                <a:pos x="100" y="42"/>
              </a:cxn>
              <a:cxn ang="0">
                <a:pos x="100" y="34"/>
              </a:cxn>
              <a:cxn ang="0">
                <a:pos x="70" y="41"/>
              </a:cxn>
              <a:cxn ang="0">
                <a:pos x="63" y="42"/>
              </a:cxn>
              <a:cxn ang="0">
                <a:pos x="16" y="52"/>
              </a:cxn>
              <a:cxn ang="0">
                <a:pos x="5" y="54"/>
              </a:cxn>
              <a:cxn ang="0">
                <a:pos x="0" y="55"/>
              </a:cxn>
              <a:cxn ang="0">
                <a:pos x="0" y="63"/>
              </a:cxn>
              <a:cxn ang="0">
                <a:pos x="9" y="111"/>
              </a:cxn>
              <a:cxn ang="0">
                <a:pos x="14" y="129"/>
              </a:cxn>
              <a:cxn ang="0">
                <a:pos x="16" y="135"/>
              </a:cxn>
              <a:cxn ang="0">
                <a:pos x="16" y="139"/>
              </a:cxn>
              <a:cxn ang="0">
                <a:pos x="17" y="155"/>
              </a:cxn>
              <a:cxn ang="0">
                <a:pos x="23" y="171"/>
              </a:cxn>
              <a:cxn ang="0">
                <a:pos x="23" y="176"/>
              </a:cxn>
              <a:cxn ang="0">
                <a:pos x="24" y="184"/>
              </a:cxn>
              <a:cxn ang="0">
                <a:pos x="40" y="212"/>
              </a:cxn>
              <a:cxn ang="0">
                <a:pos x="9" y="241"/>
              </a:cxn>
              <a:cxn ang="0">
                <a:pos x="28" y="261"/>
              </a:cxn>
              <a:cxn ang="0">
                <a:pos x="63" y="237"/>
              </a:cxn>
              <a:cxn ang="0">
                <a:pos x="81" y="220"/>
              </a:cxn>
              <a:cxn ang="0">
                <a:pos x="102" y="209"/>
              </a:cxn>
            </a:cxnLst>
            <a:rect l="0" t="0" r="r" b="b"/>
            <a:pathLst>
              <a:path w="283" h="261">
                <a:moveTo>
                  <a:pt x="102" y="209"/>
                </a:moveTo>
                <a:lnTo>
                  <a:pt x="118" y="188"/>
                </a:lnTo>
                <a:lnTo>
                  <a:pt x="149" y="179"/>
                </a:lnTo>
                <a:lnTo>
                  <a:pt x="167" y="171"/>
                </a:lnTo>
                <a:lnTo>
                  <a:pt x="183" y="171"/>
                </a:lnTo>
                <a:lnTo>
                  <a:pt x="186" y="170"/>
                </a:lnTo>
                <a:lnTo>
                  <a:pt x="211" y="160"/>
                </a:lnTo>
                <a:lnTo>
                  <a:pt x="260" y="142"/>
                </a:lnTo>
                <a:lnTo>
                  <a:pt x="271" y="135"/>
                </a:lnTo>
                <a:lnTo>
                  <a:pt x="274" y="134"/>
                </a:lnTo>
                <a:lnTo>
                  <a:pt x="278" y="134"/>
                </a:lnTo>
                <a:lnTo>
                  <a:pt x="283" y="114"/>
                </a:lnTo>
                <a:lnTo>
                  <a:pt x="274" y="81"/>
                </a:lnTo>
                <a:lnTo>
                  <a:pt x="274" y="73"/>
                </a:lnTo>
                <a:lnTo>
                  <a:pt x="273" y="72"/>
                </a:lnTo>
                <a:lnTo>
                  <a:pt x="273" y="68"/>
                </a:lnTo>
                <a:lnTo>
                  <a:pt x="271" y="67"/>
                </a:lnTo>
                <a:lnTo>
                  <a:pt x="269" y="57"/>
                </a:lnTo>
                <a:lnTo>
                  <a:pt x="267" y="52"/>
                </a:lnTo>
                <a:lnTo>
                  <a:pt x="257" y="18"/>
                </a:lnTo>
                <a:lnTo>
                  <a:pt x="251" y="5"/>
                </a:lnTo>
                <a:lnTo>
                  <a:pt x="251" y="0"/>
                </a:lnTo>
                <a:lnTo>
                  <a:pt x="211" y="10"/>
                </a:lnTo>
                <a:lnTo>
                  <a:pt x="206" y="11"/>
                </a:lnTo>
                <a:lnTo>
                  <a:pt x="206" y="11"/>
                </a:lnTo>
                <a:lnTo>
                  <a:pt x="202" y="13"/>
                </a:lnTo>
                <a:lnTo>
                  <a:pt x="200" y="13"/>
                </a:lnTo>
                <a:lnTo>
                  <a:pt x="174" y="18"/>
                </a:lnTo>
                <a:lnTo>
                  <a:pt x="165" y="19"/>
                </a:lnTo>
                <a:lnTo>
                  <a:pt x="146" y="24"/>
                </a:lnTo>
                <a:lnTo>
                  <a:pt x="100" y="42"/>
                </a:lnTo>
                <a:lnTo>
                  <a:pt x="100" y="34"/>
                </a:lnTo>
                <a:lnTo>
                  <a:pt x="70" y="41"/>
                </a:lnTo>
                <a:lnTo>
                  <a:pt x="63" y="42"/>
                </a:lnTo>
                <a:lnTo>
                  <a:pt x="16" y="52"/>
                </a:lnTo>
                <a:lnTo>
                  <a:pt x="5" y="54"/>
                </a:lnTo>
                <a:lnTo>
                  <a:pt x="0" y="55"/>
                </a:lnTo>
                <a:lnTo>
                  <a:pt x="0" y="63"/>
                </a:lnTo>
                <a:lnTo>
                  <a:pt x="9" y="111"/>
                </a:lnTo>
                <a:lnTo>
                  <a:pt x="14" y="129"/>
                </a:lnTo>
                <a:lnTo>
                  <a:pt x="16" y="135"/>
                </a:lnTo>
                <a:lnTo>
                  <a:pt x="16" y="139"/>
                </a:lnTo>
                <a:lnTo>
                  <a:pt x="17" y="155"/>
                </a:lnTo>
                <a:lnTo>
                  <a:pt x="23" y="171"/>
                </a:lnTo>
                <a:lnTo>
                  <a:pt x="23" y="176"/>
                </a:lnTo>
                <a:lnTo>
                  <a:pt x="24" y="184"/>
                </a:lnTo>
                <a:lnTo>
                  <a:pt x="40" y="212"/>
                </a:lnTo>
                <a:lnTo>
                  <a:pt x="9" y="241"/>
                </a:lnTo>
                <a:lnTo>
                  <a:pt x="28" y="261"/>
                </a:lnTo>
                <a:lnTo>
                  <a:pt x="63" y="237"/>
                </a:lnTo>
                <a:lnTo>
                  <a:pt x="81" y="220"/>
                </a:lnTo>
                <a:lnTo>
                  <a:pt x="102" y="209"/>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78" name="Freeform 67"/>
          <p:cNvSpPr>
            <a:spLocks/>
          </p:cNvSpPr>
          <p:nvPr/>
        </p:nvSpPr>
        <p:spPr bwMode="auto">
          <a:xfrm>
            <a:off x="7580540" y="1840083"/>
            <a:ext cx="456717" cy="701084"/>
          </a:xfrm>
          <a:custGeom>
            <a:avLst/>
            <a:gdLst/>
            <a:ahLst/>
            <a:cxnLst>
              <a:cxn ang="0">
                <a:pos x="79" y="720"/>
              </a:cxn>
              <a:cxn ang="0">
                <a:pos x="61" y="668"/>
              </a:cxn>
              <a:cxn ang="0">
                <a:pos x="2" y="499"/>
              </a:cxn>
              <a:cxn ang="0">
                <a:pos x="5" y="470"/>
              </a:cxn>
              <a:cxn ang="0">
                <a:pos x="31" y="477"/>
              </a:cxn>
              <a:cxn ang="0">
                <a:pos x="54" y="447"/>
              </a:cxn>
              <a:cxn ang="0">
                <a:pos x="49" y="393"/>
              </a:cxn>
              <a:cxn ang="0">
                <a:pos x="79" y="333"/>
              </a:cxn>
              <a:cxn ang="0">
                <a:pos x="67" y="299"/>
              </a:cxn>
              <a:cxn ang="0">
                <a:pos x="77" y="238"/>
              </a:cxn>
              <a:cxn ang="0">
                <a:pos x="68" y="184"/>
              </a:cxn>
              <a:cxn ang="0">
                <a:pos x="165" y="39"/>
              </a:cxn>
              <a:cxn ang="0">
                <a:pos x="229" y="31"/>
              </a:cxn>
              <a:cxn ang="0">
                <a:pos x="271" y="0"/>
              </a:cxn>
              <a:cxn ang="0">
                <a:pos x="336" y="31"/>
              </a:cxn>
              <a:cxn ang="0">
                <a:pos x="433" y="289"/>
              </a:cxn>
              <a:cxn ang="0">
                <a:pos x="487" y="289"/>
              </a:cxn>
              <a:cxn ang="0">
                <a:pos x="529" y="370"/>
              </a:cxn>
              <a:cxn ang="0">
                <a:pos x="535" y="357"/>
              </a:cxn>
              <a:cxn ang="0">
                <a:pos x="593" y="393"/>
              </a:cxn>
              <a:cxn ang="0">
                <a:pos x="579" y="460"/>
              </a:cxn>
              <a:cxn ang="0">
                <a:pos x="575" y="463"/>
              </a:cxn>
              <a:cxn ang="0">
                <a:pos x="558" y="465"/>
              </a:cxn>
              <a:cxn ang="0">
                <a:pos x="544" y="483"/>
              </a:cxn>
              <a:cxn ang="0">
                <a:pos x="537" y="508"/>
              </a:cxn>
              <a:cxn ang="0">
                <a:pos x="505" y="504"/>
              </a:cxn>
              <a:cxn ang="0">
                <a:pos x="491" y="529"/>
              </a:cxn>
              <a:cxn ang="0">
                <a:pos x="482" y="545"/>
              </a:cxn>
              <a:cxn ang="0">
                <a:pos x="436" y="575"/>
              </a:cxn>
              <a:cxn ang="0">
                <a:pos x="417" y="566"/>
              </a:cxn>
              <a:cxn ang="0">
                <a:pos x="373" y="579"/>
              </a:cxn>
              <a:cxn ang="0">
                <a:pos x="364" y="543"/>
              </a:cxn>
              <a:cxn ang="0">
                <a:pos x="348" y="573"/>
              </a:cxn>
              <a:cxn ang="0">
                <a:pos x="346" y="625"/>
              </a:cxn>
              <a:cxn ang="0">
                <a:pos x="325" y="679"/>
              </a:cxn>
              <a:cxn ang="0">
                <a:pos x="302" y="686"/>
              </a:cxn>
              <a:cxn ang="0">
                <a:pos x="285" y="705"/>
              </a:cxn>
              <a:cxn ang="0">
                <a:pos x="271" y="720"/>
              </a:cxn>
              <a:cxn ang="0">
                <a:pos x="251" y="725"/>
              </a:cxn>
              <a:cxn ang="0">
                <a:pos x="239" y="736"/>
              </a:cxn>
              <a:cxn ang="0">
                <a:pos x="213" y="761"/>
              </a:cxn>
              <a:cxn ang="0">
                <a:pos x="214" y="777"/>
              </a:cxn>
              <a:cxn ang="0">
                <a:pos x="197" y="784"/>
              </a:cxn>
              <a:cxn ang="0">
                <a:pos x="197" y="797"/>
              </a:cxn>
              <a:cxn ang="0">
                <a:pos x="178" y="844"/>
              </a:cxn>
              <a:cxn ang="0">
                <a:pos x="172" y="885"/>
              </a:cxn>
              <a:cxn ang="0">
                <a:pos x="151" y="877"/>
              </a:cxn>
              <a:cxn ang="0">
                <a:pos x="119" y="841"/>
              </a:cxn>
              <a:cxn ang="0">
                <a:pos x="95" y="767"/>
              </a:cxn>
            </a:cxnLst>
            <a:rect l="0" t="0" r="r" b="b"/>
            <a:pathLst>
              <a:path w="605" h="885">
                <a:moveTo>
                  <a:pt x="91" y="757"/>
                </a:moveTo>
                <a:lnTo>
                  <a:pt x="79" y="720"/>
                </a:lnTo>
                <a:lnTo>
                  <a:pt x="63" y="674"/>
                </a:lnTo>
                <a:lnTo>
                  <a:pt x="61" y="668"/>
                </a:lnTo>
                <a:lnTo>
                  <a:pt x="31" y="583"/>
                </a:lnTo>
                <a:lnTo>
                  <a:pt x="2" y="499"/>
                </a:lnTo>
                <a:lnTo>
                  <a:pt x="0" y="490"/>
                </a:lnTo>
                <a:lnTo>
                  <a:pt x="5" y="470"/>
                </a:lnTo>
                <a:lnTo>
                  <a:pt x="31" y="485"/>
                </a:lnTo>
                <a:lnTo>
                  <a:pt x="31" y="477"/>
                </a:lnTo>
                <a:lnTo>
                  <a:pt x="35" y="447"/>
                </a:lnTo>
                <a:lnTo>
                  <a:pt x="54" y="447"/>
                </a:lnTo>
                <a:lnTo>
                  <a:pt x="42" y="408"/>
                </a:lnTo>
                <a:lnTo>
                  <a:pt x="49" y="393"/>
                </a:lnTo>
                <a:lnTo>
                  <a:pt x="68" y="374"/>
                </a:lnTo>
                <a:lnTo>
                  <a:pt x="79" y="333"/>
                </a:lnTo>
                <a:lnTo>
                  <a:pt x="67" y="323"/>
                </a:lnTo>
                <a:lnTo>
                  <a:pt x="67" y="299"/>
                </a:lnTo>
                <a:lnTo>
                  <a:pt x="60" y="276"/>
                </a:lnTo>
                <a:lnTo>
                  <a:pt x="77" y="238"/>
                </a:lnTo>
                <a:lnTo>
                  <a:pt x="74" y="209"/>
                </a:lnTo>
                <a:lnTo>
                  <a:pt x="68" y="184"/>
                </a:lnTo>
                <a:lnTo>
                  <a:pt x="134" y="16"/>
                </a:lnTo>
                <a:lnTo>
                  <a:pt x="165" y="39"/>
                </a:lnTo>
                <a:lnTo>
                  <a:pt x="176" y="50"/>
                </a:lnTo>
                <a:lnTo>
                  <a:pt x="229" y="31"/>
                </a:lnTo>
                <a:lnTo>
                  <a:pt x="257" y="3"/>
                </a:lnTo>
                <a:lnTo>
                  <a:pt x="271" y="0"/>
                </a:lnTo>
                <a:lnTo>
                  <a:pt x="322" y="18"/>
                </a:lnTo>
                <a:lnTo>
                  <a:pt x="336" y="31"/>
                </a:lnTo>
                <a:lnTo>
                  <a:pt x="348" y="34"/>
                </a:lnTo>
                <a:lnTo>
                  <a:pt x="433" y="289"/>
                </a:lnTo>
                <a:lnTo>
                  <a:pt x="478" y="294"/>
                </a:lnTo>
                <a:lnTo>
                  <a:pt x="487" y="289"/>
                </a:lnTo>
                <a:lnTo>
                  <a:pt x="505" y="354"/>
                </a:lnTo>
                <a:lnTo>
                  <a:pt x="529" y="370"/>
                </a:lnTo>
                <a:lnTo>
                  <a:pt x="535" y="367"/>
                </a:lnTo>
                <a:lnTo>
                  <a:pt x="535" y="357"/>
                </a:lnTo>
                <a:lnTo>
                  <a:pt x="561" y="362"/>
                </a:lnTo>
                <a:lnTo>
                  <a:pt x="593" y="393"/>
                </a:lnTo>
                <a:lnTo>
                  <a:pt x="605" y="411"/>
                </a:lnTo>
                <a:lnTo>
                  <a:pt x="579" y="460"/>
                </a:lnTo>
                <a:lnTo>
                  <a:pt x="573" y="460"/>
                </a:lnTo>
                <a:lnTo>
                  <a:pt x="575" y="463"/>
                </a:lnTo>
                <a:lnTo>
                  <a:pt x="568" y="462"/>
                </a:lnTo>
                <a:lnTo>
                  <a:pt x="558" y="465"/>
                </a:lnTo>
                <a:lnTo>
                  <a:pt x="559" y="470"/>
                </a:lnTo>
                <a:lnTo>
                  <a:pt x="544" y="483"/>
                </a:lnTo>
                <a:lnTo>
                  <a:pt x="547" y="495"/>
                </a:lnTo>
                <a:lnTo>
                  <a:pt x="537" y="508"/>
                </a:lnTo>
                <a:lnTo>
                  <a:pt x="531" y="499"/>
                </a:lnTo>
                <a:lnTo>
                  <a:pt x="505" y="504"/>
                </a:lnTo>
                <a:lnTo>
                  <a:pt x="501" y="524"/>
                </a:lnTo>
                <a:lnTo>
                  <a:pt x="491" y="529"/>
                </a:lnTo>
                <a:lnTo>
                  <a:pt x="482" y="532"/>
                </a:lnTo>
                <a:lnTo>
                  <a:pt x="482" y="545"/>
                </a:lnTo>
                <a:lnTo>
                  <a:pt x="457" y="571"/>
                </a:lnTo>
                <a:lnTo>
                  <a:pt x="436" y="575"/>
                </a:lnTo>
                <a:lnTo>
                  <a:pt x="412" y="550"/>
                </a:lnTo>
                <a:lnTo>
                  <a:pt x="417" y="566"/>
                </a:lnTo>
                <a:lnTo>
                  <a:pt x="399" y="610"/>
                </a:lnTo>
                <a:lnTo>
                  <a:pt x="373" y="579"/>
                </a:lnTo>
                <a:lnTo>
                  <a:pt x="368" y="543"/>
                </a:lnTo>
                <a:lnTo>
                  <a:pt x="364" y="543"/>
                </a:lnTo>
                <a:lnTo>
                  <a:pt x="357" y="558"/>
                </a:lnTo>
                <a:lnTo>
                  <a:pt x="348" y="573"/>
                </a:lnTo>
                <a:lnTo>
                  <a:pt x="346" y="599"/>
                </a:lnTo>
                <a:lnTo>
                  <a:pt x="346" y="625"/>
                </a:lnTo>
                <a:lnTo>
                  <a:pt x="357" y="646"/>
                </a:lnTo>
                <a:lnTo>
                  <a:pt x="325" y="679"/>
                </a:lnTo>
                <a:lnTo>
                  <a:pt x="315" y="677"/>
                </a:lnTo>
                <a:lnTo>
                  <a:pt x="302" y="686"/>
                </a:lnTo>
                <a:lnTo>
                  <a:pt x="301" y="695"/>
                </a:lnTo>
                <a:lnTo>
                  <a:pt x="285" y="705"/>
                </a:lnTo>
                <a:lnTo>
                  <a:pt x="274" y="705"/>
                </a:lnTo>
                <a:lnTo>
                  <a:pt x="271" y="720"/>
                </a:lnTo>
                <a:lnTo>
                  <a:pt x="262" y="733"/>
                </a:lnTo>
                <a:lnTo>
                  <a:pt x="251" y="725"/>
                </a:lnTo>
                <a:lnTo>
                  <a:pt x="244" y="723"/>
                </a:lnTo>
                <a:lnTo>
                  <a:pt x="239" y="736"/>
                </a:lnTo>
                <a:lnTo>
                  <a:pt x="220" y="746"/>
                </a:lnTo>
                <a:lnTo>
                  <a:pt x="213" y="761"/>
                </a:lnTo>
                <a:lnTo>
                  <a:pt x="218" y="771"/>
                </a:lnTo>
                <a:lnTo>
                  <a:pt x="214" y="777"/>
                </a:lnTo>
                <a:lnTo>
                  <a:pt x="209" y="775"/>
                </a:lnTo>
                <a:lnTo>
                  <a:pt x="197" y="784"/>
                </a:lnTo>
                <a:lnTo>
                  <a:pt x="195" y="790"/>
                </a:lnTo>
                <a:lnTo>
                  <a:pt x="197" y="797"/>
                </a:lnTo>
                <a:lnTo>
                  <a:pt x="206" y="795"/>
                </a:lnTo>
                <a:lnTo>
                  <a:pt x="178" y="844"/>
                </a:lnTo>
                <a:lnTo>
                  <a:pt x="183" y="860"/>
                </a:lnTo>
                <a:lnTo>
                  <a:pt x="172" y="885"/>
                </a:lnTo>
                <a:lnTo>
                  <a:pt x="165" y="882"/>
                </a:lnTo>
                <a:lnTo>
                  <a:pt x="151" y="877"/>
                </a:lnTo>
                <a:lnTo>
                  <a:pt x="142" y="854"/>
                </a:lnTo>
                <a:lnTo>
                  <a:pt x="119" y="841"/>
                </a:lnTo>
                <a:lnTo>
                  <a:pt x="109" y="805"/>
                </a:lnTo>
                <a:lnTo>
                  <a:pt x="95" y="767"/>
                </a:lnTo>
                <a:lnTo>
                  <a:pt x="91" y="75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21" name="Freeform 68"/>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9525">
            <a:noFill/>
            <a:round/>
            <a:headEnd/>
            <a:tailEnd/>
          </a:ln>
        </p:spPr>
        <p:txBody>
          <a:bodyPr/>
          <a:lstStyle/>
          <a:p>
            <a:endParaRPr lang="en-US">
              <a:latin typeface="Calibri" pitchFamily="34" charset="0"/>
            </a:endParaRPr>
          </a:p>
        </p:txBody>
      </p:sp>
      <p:sp>
        <p:nvSpPr>
          <p:cNvPr id="39022" name="Freeform 69"/>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1588">
            <a:solidFill>
              <a:srgbClr val="000000"/>
            </a:solidFill>
            <a:round/>
            <a:headEnd/>
            <a:tailEnd/>
          </a:ln>
        </p:spPr>
        <p:txBody>
          <a:bodyPr/>
          <a:lstStyle/>
          <a:p>
            <a:endParaRPr lang="en-US">
              <a:latin typeface="Calibri" pitchFamily="34" charset="0"/>
            </a:endParaRPr>
          </a:p>
        </p:txBody>
      </p:sp>
      <p:sp>
        <p:nvSpPr>
          <p:cNvPr id="82" name="Freeform 71"/>
          <p:cNvSpPr>
            <a:spLocks/>
          </p:cNvSpPr>
          <p:nvPr/>
        </p:nvSpPr>
        <p:spPr bwMode="auto">
          <a:xfrm>
            <a:off x="7436778" y="2565970"/>
            <a:ext cx="417514" cy="218885"/>
          </a:xfrm>
          <a:custGeom>
            <a:avLst/>
            <a:gdLst/>
            <a:ahLst/>
            <a:cxnLst>
              <a:cxn ang="0">
                <a:pos x="432" y="224"/>
              </a:cxn>
              <a:cxn ang="0">
                <a:pos x="423" y="236"/>
              </a:cxn>
              <a:cxn ang="0">
                <a:pos x="409" y="255"/>
              </a:cxn>
              <a:cxn ang="0">
                <a:pos x="386" y="268"/>
              </a:cxn>
              <a:cxn ang="0">
                <a:pos x="375" y="237"/>
              </a:cxn>
              <a:cxn ang="0">
                <a:pos x="354" y="227"/>
              </a:cxn>
              <a:cxn ang="0">
                <a:pos x="342" y="223"/>
              </a:cxn>
              <a:cxn ang="0">
                <a:pos x="326" y="203"/>
              </a:cxn>
              <a:cxn ang="0">
                <a:pos x="319" y="180"/>
              </a:cxn>
              <a:cxn ang="0">
                <a:pos x="301" y="183"/>
              </a:cxn>
              <a:cxn ang="0">
                <a:pos x="263" y="195"/>
              </a:cxn>
              <a:cxn ang="0">
                <a:pos x="257" y="193"/>
              </a:cxn>
              <a:cxn ang="0">
                <a:pos x="212" y="205"/>
              </a:cxn>
              <a:cxn ang="0">
                <a:pos x="208" y="206"/>
              </a:cxn>
              <a:cxn ang="0">
                <a:pos x="180" y="211"/>
              </a:cxn>
              <a:cxn ang="0">
                <a:pos x="152" y="218"/>
              </a:cxn>
              <a:cxn ang="0">
                <a:pos x="106" y="227"/>
              </a:cxn>
              <a:cxn ang="0">
                <a:pos x="69" y="236"/>
              </a:cxn>
              <a:cxn ang="0">
                <a:pos x="11" y="247"/>
              </a:cxn>
              <a:cxn ang="0">
                <a:pos x="4" y="249"/>
              </a:cxn>
              <a:cxn ang="0">
                <a:pos x="0" y="234"/>
              </a:cxn>
              <a:cxn ang="0">
                <a:pos x="2" y="134"/>
              </a:cxn>
              <a:cxn ang="0">
                <a:pos x="2" y="110"/>
              </a:cxn>
              <a:cxn ang="0">
                <a:pos x="36" y="103"/>
              </a:cxn>
              <a:cxn ang="0">
                <a:pos x="41" y="103"/>
              </a:cxn>
              <a:cxn ang="0">
                <a:pos x="52" y="100"/>
              </a:cxn>
              <a:cxn ang="0">
                <a:pos x="117" y="87"/>
              </a:cxn>
              <a:cxn ang="0">
                <a:pos x="136" y="84"/>
              </a:cxn>
              <a:cxn ang="0">
                <a:pos x="148" y="82"/>
              </a:cxn>
              <a:cxn ang="0">
                <a:pos x="196" y="71"/>
              </a:cxn>
              <a:cxn ang="0">
                <a:pos x="205" y="69"/>
              </a:cxn>
              <a:cxn ang="0">
                <a:pos x="298" y="43"/>
              </a:cxn>
              <a:cxn ang="0">
                <a:pos x="300" y="40"/>
              </a:cxn>
              <a:cxn ang="0">
                <a:pos x="323" y="22"/>
              </a:cxn>
              <a:cxn ang="0">
                <a:pos x="354" y="0"/>
              </a:cxn>
              <a:cxn ang="0">
                <a:pos x="395" y="27"/>
              </a:cxn>
              <a:cxn ang="0">
                <a:pos x="381" y="56"/>
              </a:cxn>
              <a:cxn ang="0">
                <a:pos x="359" y="85"/>
              </a:cxn>
              <a:cxn ang="0">
                <a:pos x="370" y="108"/>
              </a:cxn>
              <a:cxn ang="0">
                <a:pos x="388" y="113"/>
              </a:cxn>
              <a:cxn ang="0">
                <a:pos x="435" y="154"/>
              </a:cxn>
              <a:cxn ang="0">
                <a:pos x="435" y="165"/>
              </a:cxn>
              <a:cxn ang="0">
                <a:pos x="456" y="188"/>
              </a:cxn>
              <a:cxn ang="0">
                <a:pos x="502" y="193"/>
              </a:cxn>
              <a:cxn ang="0">
                <a:pos x="530" y="156"/>
              </a:cxn>
              <a:cxn ang="0">
                <a:pos x="502" y="123"/>
              </a:cxn>
              <a:cxn ang="0">
                <a:pos x="553" y="188"/>
              </a:cxn>
              <a:cxn ang="0">
                <a:pos x="548" y="195"/>
              </a:cxn>
              <a:cxn ang="0">
                <a:pos x="491" y="218"/>
              </a:cxn>
              <a:cxn ang="0">
                <a:pos x="456" y="240"/>
              </a:cxn>
              <a:cxn ang="0">
                <a:pos x="416" y="276"/>
              </a:cxn>
              <a:cxn ang="0">
                <a:pos x="447" y="247"/>
              </a:cxn>
              <a:cxn ang="0">
                <a:pos x="444" y="214"/>
              </a:cxn>
            </a:cxnLst>
            <a:rect l="0" t="0" r="r" b="b"/>
            <a:pathLst>
              <a:path w="553" h="276">
                <a:moveTo>
                  <a:pt x="442" y="214"/>
                </a:moveTo>
                <a:lnTo>
                  <a:pt x="432" y="224"/>
                </a:lnTo>
                <a:lnTo>
                  <a:pt x="423" y="234"/>
                </a:lnTo>
                <a:lnTo>
                  <a:pt x="423" y="236"/>
                </a:lnTo>
                <a:lnTo>
                  <a:pt x="412" y="236"/>
                </a:lnTo>
                <a:lnTo>
                  <a:pt x="409" y="255"/>
                </a:lnTo>
                <a:lnTo>
                  <a:pt x="400" y="268"/>
                </a:lnTo>
                <a:lnTo>
                  <a:pt x="386" y="268"/>
                </a:lnTo>
                <a:lnTo>
                  <a:pt x="379" y="250"/>
                </a:lnTo>
                <a:lnTo>
                  <a:pt x="375" y="237"/>
                </a:lnTo>
                <a:lnTo>
                  <a:pt x="363" y="236"/>
                </a:lnTo>
                <a:lnTo>
                  <a:pt x="354" y="227"/>
                </a:lnTo>
                <a:lnTo>
                  <a:pt x="351" y="226"/>
                </a:lnTo>
                <a:lnTo>
                  <a:pt x="342" y="223"/>
                </a:lnTo>
                <a:lnTo>
                  <a:pt x="331" y="200"/>
                </a:lnTo>
                <a:lnTo>
                  <a:pt x="326" y="203"/>
                </a:lnTo>
                <a:lnTo>
                  <a:pt x="321" y="187"/>
                </a:lnTo>
                <a:lnTo>
                  <a:pt x="319" y="180"/>
                </a:lnTo>
                <a:lnTo>
                  <a:pt x="308" y="183"/>
                </a:lnTo>
                <a:lnTo>
                  <a:pt x="301" y="183"/>
                </a:lnTo>
                <a:lnTo>
                  <a:pt x="296" y="187"/>
                </a:lnTo>
                <a:lnTo>
                  <a:pt x="263" y="195"/>
                </a:lnTo>
                <a:lnTo>
                  <a:pt x="257" y="198"/>
                </a:lnTo>
                <a:lnTo>
                  <a:pt x="257" y="193"/>
                </a:lnTo>
                <a:lnTo>
                  <a:pt x="217" y="203"/>
                </a:lnTo>
                <a:lnTo>
                  <a:pt x="212" y="205"/>
                </a:lnTo>
                <a:lnTo>
                  <a:pt x="212" y="205"/>
                </a:lnTo>
                <a:lnTo>
                  <a:pt x="208" y="206"/>
                </a:lnTo>
                <a:lnTo>
                  <a:pt x="206" y="206"/>
                </a:lnTo>
                <a:lnTo>
                  <a:pt x="180" y="211"/>
                </a:lnTo>
                <a:lnTo>
                  <a:pt x="171" y="213"/>
                </a:lnTo>
                <a:lnTo>
                  <a:pt x="152" y="218"/>
                </a:lnTo>
                <a:lnTo>
                  <a:pt x="106" y="236"/>
                </a:lnTo>
                <a:lnTo>
                  <a:pt x="106" y="227"/>
                </a:lnTo>
                <a:lnTo>
                  <a:pt x="76" y="234"/>
                </a:lnTo>
                <a:lnTo>
                  <a:pt x="69" y="236"/>
                </a:lnTo>
                <a:lnTo>
                  <a:pt x="22" y="245"/>
                </a:lnTo>
                <a:lnTo>
                  <a:pt x="11" y="247"/>
                </a:lnTo>
                <a:lnTo>
                  <a:pt x="6" y="249"/>
                </a:lnTo>
                <a:lnTo>
                  <a:pt x="4" y="249"/>
                </a:lnTo>
                <a:lnTo>
                  <a:pt x="0" y="242"/>
                </a:lnTo>
                <a:lnTo>
                  <a:pt x="0" y="234"/>
                </a:lnTo>
                <a:lnTo>
                  <a:pt x="2" y="157"/>
                </a:lnTo>
                <a:lnTo>
                  <a:pt x="2" y="134"/>
                </a:lnTo>
                <a:lnTo>
                  <a:pt x="2" y="125"/>
                </a:lnTo>
                <a:lnTo>
                  <a:pt x="2" y="110"/>
                </a:lnTo>
                <a:lnTo>
                  <a:pt x="30" y="105"/>
                </a:lnTo>
                <a:lnTo>
                  <a:pt x="36" y="103"/>
                </a:lnTo>
                <a:lnTo>
                  <a:pt x="39" y="103"/>
                </a:lnTo>
                <a:lnTo>
                  <a:pt x="41" y="103"/>
                </a:lnTo>
                <a:lnTo>
                  <a:pt x="43" y="103"/>
                </a:lnTo>
                <a:lnTo>
                  <a:pt x="52" y="100"/>
                </a:lnTo>
                <a:lnTo>
                  <a:pt x="80" y="95"/>
                </a:lnTo>
                <a:lnTo>
                  <a:pt x="117" y="87"/>
                </a:lnTo>
                <a:lnTo>
                  <a:pt x="122" y="87"/>
                </a:lnTo>
                <a:lnTo>
                  <a:pt x="136" y="84"/>
                </a:lnTo>
                <a:lnTo>
                  <a:pt x="140" y="82"/>
                </a:lnTo>
                <a:lnTo>
                  <a:pt x="148" y="82"/>
                </a:lnTo>
                <a:lnTo>
                  <a:pt x="180" y="74"/>
                </a:lnTo>
                <a:lnTo>
                  <a:pt x="196" y="71"/>
                </a:lnTo>
                <a:lnTo>
                  <a:pt x="201" y="69"/>
                </a:lnTo>
                <a:lnTo>
                  <a:pt x="205" y="69"/>
                </a:lnTo>
                <a:lnTo>
                  <a:pt x="294" y="49"/>
                </a:lnTo>
                <a:lnTo>
                  <a:pt x="298" y="43"/>
                </a:lnTo>
                <a:lnTo>
                  <a:pt x="300" y="41"/>
                </a:lnTo>
                <a:lnTo>
                  <a:pt x="300" y="40"/>
                </a:lnTo>
                <a:lnTo>
                  <a:pt x="300" y="40"/>
                </a:lnTo>
                <a:lnTo>
                  <a:pt x="323" y="22"/>
                </a:lnTo>
                <a:lnTo>
                  <a:pt x="324" y="10"/>
                </a:lnTo>
                <a:lnTo>
                  <a:pt x="354" y="0"/>
                </a:lnTo>
                <a:lnTo>
                  <a:pt x="375" y="31"/>
                </a:lnTo>
                <a:lnTo>
                  <a:pt x="395" y="27"/>
                </a:lnTo>
                <a:lnTo>
                  <a:pt x="396" y="41"/>
                </a:lnTo>
                <a:lnTo>
                  <a:pt x="381" y="56"/>
                </a:lnTo>
                <a:lnTo>
                  <a:pt x="363" y="89"/>
                </a:lnTo>
                <a:lnTo>
                  <a:pt x="359" y="85"/>
                </a:lnTo>
                <a:lnTo>
                  <a:pt x="359" y="97"/>
                </a:lnTo>
                <a:lnTo>
                  <a:pt x="370" y="108"/>
                </a:lnTo>
                <a:lnTo>
                  <a:pt x="372" y="108"/>
                </a:lnTo>
                <a:lnTo>
                  <a:pt x="388" y="113"/>
                </a:lnTo>
                <a:lnTo>
                  <a:pt x="395" y="111"/>
                </a:lnTo>
                <a:lnTo>
                  <a:pt x="435" y="154"/>
                </a:lnTo>
                <a:lnTo>
                  <a:pt x="421" y="159"/>
                </a:lnTo>
                <a:lnTo>
                  <a:pt x="435" y="165"/>
                </a:lnTo>
                <a:lnTo>
                  <a:pt x="440" y="162"/>
                </a:lnTo>
                <a:lnTo>
                  <a:pt x="456" y="188"/>
                </a:lnTo>
                <a:lnTo>
                  <a:pt x="463" y="193"/>
                </a:lnTo>
                <a:lnTo>
                  <a:pt x="502" y="193"/>
                </a:lnTo>
                <a:lnTo>
                  <a:pt x="530" y="174"/>
                </a:lnTo>
                <a:lnTo>
                  <a:pt x="530" y="156"/>
                </a:lnTo>
                <a:lnTo>
                  <a:pt x="520" y="156"/>
                </a:lnTo>
                <a:lnTo>
                  <a:pt x="502" y="123"/>
                </a:lnTo>
                <a:lnTo>
                  <a:pt x="523" y="134"/>
                </a:lnTo>
                <a:lnTo>
                  <a:pt x="553" y="188"/>
                </a:lnTo>
                <a:lnTo>
                  <a:pt x="551" y="216"/>
                </a:lnTo>
                <a:lnTo>
                  <a:pt x="548" y="195"/>
                </a:lnTo>
                <a:lnTo>
                  <a:pt x="542" y="193"/>
                </a:lnTo>
                <a:lnTo>
                  <a:pt x="491" y="218"/>
                </a:lnTo>
                <a:lnTo>
                  <a:pt x="476" y="234"/>
                </a:lnTo>
                <a:lnTo>
                  <a:pt x="456" y="240"/>
                </a:lnTo>
                <a:lnTo>
                  <a:pt x="451" y="249"/>
                </a:lnTo>
                <a:lnTo>
                  <a:pt x="416" y="276"/>
                </a:lnTo>
                <a:lnTo>
                  <a:pt x="418" y="270"/>
                </a:lnTo>
                <a:lnTo>
                  <a:pt x="447" y="247"/>
                </a:lnTo>
                <a:lnTo>
                  <a:pt x="451" y="226"/>
                </a:lnTo>
                <a:lnTo>
                  <a:pt x="444" y="214"/>
                </a:lnTo>
                <a:lnTo>
                  <a:pt x="442" y="21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26" name="Freeform 72"/>
          <p:cNvSpPr>
            <a:spLocks/>
          </p:cNvSpPr>
          <p:nvPr/>
        </p:nvSpPr>
        <p:spPr bwMode="auto">
          <a:xfrm>
            <a:off x="7759700" y="2768600"/>
            <a:ext cx="44450" cy="33338"/>
          </a:xfrm>
          <a:custGeom>
            <a:avLst/>
            <a:gdLst>
              <a:gd name="T0" fmla="*/ 0 w 58"/>
              <a:gd name="T1" fmla="*/ 34 h 41"/>
              <a:gd name="T2" fmla="*/ 12 w 58"/>
              <a:gd name="T3" fmla="*/ 41 h 41"/>
              <a:gd name="T4" fmla="*/ 14 w 58"/>
              <a:gd name="T5" fmla="*/ 33 h 41"/>
              <a:gd name="T6" fmla="*/ 58 w 58"/>
              <a:gd name="T7" fmla="*/ 18 h 41"/>
              <a:gd name="T8" fmla="*/ 51 w 58"/>
              <a:gd name="T9" fmla="*/ 8 h 41"/>
              <a:gd name="T10" fmla="*/ 30 w 58"/>
              <a:gd name="T11" fmla="*/ 0 h 41"/>
              <a:gd name="T12" fmla="*/ 12 w 58"/>
              <a:gd name="T13" fmla="*/ 26 h 41"/>
              <a:gd name="T14" fmla="*/ 0 w 58"/>
              <a:gd name="T15" fmla="*/ 34 h 41"/>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1"/>
              <a:gd name="T26" fmla="*/ 58 w 5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1">
                <a:moveTo>
                  <a:pt x="0" y="34"/>
                </a:moveTo>
                <a:lnTo>
                  <a:pt x="12" y="41"/>
                </a:lnTo>
                <a:lnTo>
                  <a:pt x="14" y="33"/>
                </a:lnTo>
                <a:lnTo>
                  <a:pt x="58" y="18"/>
                </a:lnTo>
                <a:lnTo>
                  <a:pt x="51" y="8"/>
                </a:lnTo>
                <a:lnTo>
                  <a:pt x="30" y="0"/>
                </a:lnTo>
                <a:lnTo>
                  <a:pt x="12" y="26"/>
                </a:lnTo>
                <a:lnTo>
                  <a:pt x="0" y="34"/>
                </a:lnTo>
                <a:close/>
              </a:path>
            </a:pathLst>
          </a:custGeom>
          <a:noFill/>
          <a:ln w="9525">
            <a:noFill/>
            <a:round/>
            <a:headEnd/>
            <a:tailEnd/>
          </a:ln>
        </p:spPr>
        <p:txBody>
          <a:bodyPr/>
          <a:lstStyle/>
          <a:p>
            <a:endParaRPr lang="en-US">
              <a:latin typeface="Calibri" pitchFamily="34" charset="0"/>
            </a:endParaRPr>
          </a:p>
        </p:txBody>
      </p:sp>
      <p:sp>
        <p:nvSpPr>
          <p:cNvPr id="39027" name="Freeform 73"/>
          <p:cNvSpPr>
            <a:spLocks/>
          </p:cNvSpPr>
          <p:nvPr/>
        </p:nvSpPr>
        <p:spPr bwMode="auto">
          <a:xfrm>
            <a:off x="7759700" y="2768600"/>
            <a:ext cx="44450" cy="33338"/>
          </a:xfrm>
          <a:custGeom>
            <a:avLst/>
            <a:gdLst>
              <a:gd name="T0" fmla="*/ 0 w 58"/>
              <a:gd name="T1" fmla="*/ 34 h 41"/>
              <a:gd name="T2" fmla="*/ 12 w 58"/>
              <a:gd name="T3" fmla="*/ 41 h 41"/>
              <a:gd name="T4" fmla="*/ 14 w 58"/>
              <a:gd name="T5" fmla="*/ 33 h 41"/>
              <a:gd name="T6" fmla="*/ 58 w 58"/>
              <a:gd name="T7" fmla="*/ 18 h 41"/>
              <a:gd name="T8" fmla="*/ 51 w 58"/>
              <a:gd name="T9" fmla="*/ 8 h 41"/>
              <a:gd name="T10" fmla="*/ 30 w 58"/>
              <a:gd name="T11" fmla="*/ 0 h 41"/>
              <a:gd name="T12" fmla="*/ 12 w 58"/>
              <a:gd name="T13" fmla="*/ 26 h 41"/>
              <a:gd name="T14" fmla="*/ 0 w 58"/>
              <a:gd name="T15" fmla="*/ 34 h 41"/>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1"/>
              <a:gd name="T26" fmla="*/ 58 w 5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1">
                <a:moveTo>
                  <a:pt x="0" y="34"/>
                </a:moveTo>
                <a:lnTo>
                  <a:pt x="12" y="41"/>
                </a:lnTo>
                <a:lnTo>
                  <a:pt x="14" y="33"/>
                </a:lnTo>
                <a:lnTo>
                  <a:pt x="58" y="18"/>
                </a:lnTo>
                <a:lnTo>
                  <a:pt x="51" y="8"/>
                </a:lnTo>
                <a:lnTo>
                  <a:pt x="30" y="0"/>
                </a:lnTo>
                <a:lnTo>
                  <a:pt x="12" y="26"/>
                </a:lnTo>
                <a:lnTo>
                  <a:pt x="0" y="34"/>
                </a:lnTo>
                <a:close/>
              </a:path>
            </a:pathLst>
          </a:custGeom>
          <a:noFill/>
          <a:ln w="1588">
            <a:solidFill>
              <a:srgbClr val="000000"/>
            </a:solidFill>
            <a:round/>
            <a:headEnd/>
            <a:tailEnd/>
          </a:ln>
        </p:spPr>
        <p:txBody>
          <a:bodyPr/>
          <a:lstStyle/>
          <a:p>
            <a:endParaRPr lang="en-US">
              <a:latin typeface="Calibri" pitchFamily="34" charset="0"/>
            </a:endParaRPr>
          </a:p>
        </p:txBody>
      </p:sp>
      <p:sp>
        <p:nvSpPr>
          <p:cNvPr id="39028" name="Freeform 74"/>
          <p:cNvSpPr>
            <a:spLocks/>
          </p:cNvSpPr>
          <p:nvPr/>
        </p:nvSpPr>
        <p:spPr bwMode="auto">
          <a:xfrm>
            <a:off x="7824788" y="2767013"/>
            <a:ext cx="31750" cy="22225"/>
          </a:xfrm>
          <a:custGeom>
            <a:avLst/>
            <a:gdLst>
              <a:gd name="T0" fmla="*/ 0 w 43"/>
              <a:gd name="T1" fmla="*/ 23 h 27"/>
              <a:gd name="T2" fmla="*/ 4 w 43"/>
              <a:gd name="T3" fmla="*/ 26 h 27"/>
              <a:gd name="T4" fmla="*/ 32 w 43"/>
              <a:gd name="T5" fmla="*/ 27 h 27"/>
              <a:gd name="T6" fmla="*/ 43 w 43"/>
              <a:gd name="T7" fmla="*/ 11 h 27"/>
              <a:gd name="T8" fmla="*/ 41 w 43"/>
              <a:gd name="T9" fmla="*/ 8 h 27"/>
              <a:gd name="T10" fmla="*/ 30 w 43"/>
              <a:gd name="T11" fmla="*/ 0 h 27"/>
              <a:gd name="T12" fmla="*/ 36 w 43"/>
              <a:gd name="T13" fmla="*/ 9 h 27"/>
              <a:gd name="T14" fmla="*/ 30 w 43"/>
              <a:gd name="T15" fmla="*/ 18 h 27"/>
              <a:gd name="T16" fmla="*/ 13 w 43"/>
              <a:gd name="T17" fmla="*/ 24 h 27"/>
              <a:gd name="T18" fmla="*/ 0 w 43"/>
              <a:gd name="T19" fmla="*/ 2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7"/>
              <a:gd name="T32" fmla="*/ 43 w 4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7">
                <a:moveTo>
                  <a:pt x="0" y="23"/>
                </a:moveTo>
                <a:lnTo>
                  <a:pt x="4" y="26"/>
                </a:lnTo>
                <a:lnTo>
                  <a:pt x="32" y="27"/>
                </a:lnTo>
                <a:lnTo>
                  <a:pt x="43" y="11"/>
                </a:lnTo>
                <a:lnTo>
                  <a:pt x="41" y="8"/>
                </a:lnTo>
                <a:lnTo>
                  <a:pt x="30" y="0"/>
                </a:lnTo>
                <a:lnTo>
                  <a:pt x="36" y="9"/>
                </a:lnTo>
                <a:lnTo>
                  <a:pt x="30" y="18"/>
                </a:lnTo>
                <a:lnTo>
                  <a:pt x="13" y="24"/>
                </a:lnTo>
                <a:lnTo>
                  <a:pt x="0" y="23"/>
                </a:lnTo>
                <a:close/>
              </a:path>
            </a:pathLst>
          </a:custGeom>
          <a:noFill/>
          <a:ln w="9525">
            <a:noFill/>
            <a:round/>
            <a:headEnd/>
            <a:tailEnd/>
          </a:ln>
        </p:spPr>
        <p:txBody>
          <a:bodyPr/>
          <a:lstStyle/>
          <a:p>
            <a:endParaRPr lang="en-US">
              <a:latin typeface="Calibri" pitchFamily="34" charset="0"/>
            </a:endParaRPr>
          </a:p>
        </p:txBody>
      </p:sp>
      <p:sp>
        <p:nvSpPr>
          <p:cNvPr id="39029" name="Freeform 75"/>
          <p:cNvSpPr>
            <a:spLocks/>
          </p:cNvSpPr>
          <p:nvPr/>
        </p:nvSpPr>
        <p:spPr bwMode="auto">
          <a:xfrm>
            <a:off x="7824788" y="2767013"/>
            <a:ext cx="31750" cy="22225"/>
          </a:xfrm>
          <a:custGeom>
            <a:avLst/>
            <a:gdLst>
              <a:gd name="T0" fmla="*/ 0 w 43"/>
              <a:gd name="T1" fmla="*/ 23 h 27"/>
              <a:gd name="T2" fmla="*/ 4 w 43"/>
              <a:gd name="T3" fmla="*/ 26 h 27"/>
              <a:gd name="T4" fmla="*/ 32 w 43"/>
              <a:gd name="T5" fmla="*/ 27 h 27"/>
              <a:gd name="T6" fmla="*/ 43 w 43"/>
              <a:gd name="T7" fmla="*/ 11 h 27"/>
              <a:gd name="T8" fmla="*/ 41 w 43"/>
              <a:gd name="T9" fmla="*/ 8 h 27"/>
              <a:gd name="T10" fmla="*/ 30 w 43"/>
              <a:gd name="T11" fmla="*/ 0 h 27"/>
              <a:gd name="T12" fmla="*/ 36 w 43"/>
              <a:gd name="T13" fmla="*/ 9 h 27"/>
              <a:gd name="T14" fmla="*/ 30 w 43"/>
              <a:gd name="T15" fmla="*/ 18 h 27"/>
              <a:gd name="T16" fmla="*/ 13 w 43"/>
              <a:gd name="T17" fmla="*/ 24 h 27"/>
              <a:gd name="T18" fmla="*/ 0 w 43"/>
              <a:gd name="T19" fmla="*/ 2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7"/>
              <a:gd name="T32" fmla="*/ 43 w 4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7">
                <a:moveTo>
                  <a:pt x="0" y="23"/>
                </a:moveTo>
                <a:lnTo>
                  <a:pt x="4" y="26"/>
                </a:lnTo>
                <a:lnTo>
                  <a:pt x="32" y="27"/>
                </a:lnTo>
                <a:lnTo>
                  <a:pt x="43" y="11"/>
                </a:lnTo>
                <a:lnTo>
                  <a:pt x="41" y="8"/>
                </a:lnTo>
                <a:lnTo>
                  <a:pt x="30" y="0"/>
                </a:lnTo>
                <a:lnTo>
                  <a:pt x="36" y="9"/>
                </a:lnTo>
                <a:lnTo>
                  <a:pt x="30" y="18"/>
                </a:lnTo>
                <a:lnTo>
                  <a:pt x="13" y="24"/>
                </a:lnTo>
                <a:lnTo>
                  <a:pt x="0" y="23"/>
                </a:lnTo>
                <a:close/>
              </a:path>
            </a:pathLst>
          </a:custGeom>
          <a:noFill/>
          <a:ln w="1588">
            <a:solidFill>
              <a:srgbClr val="000000"/>
            </a:solidFill>
            <a:round/>
            <a:headEnd/>
            <a:tailEnd/>
          </a:ln>
        </p:spPr>
        <p:txBody>
          <a:bodyPr/>
          <a:lstStyle/>
          <a:p>
            <a:endParaRPr lang="en-US">
              <a:latin typeface="Calibri" pitchFamily="34" charset="0"/>
            </a:endParaRPr>
          </a:p>
        </p:txBody>
      </p:sp>
      <p:sp>
        <p:nvSpPr>
          <p:cNvPr id="87" name="Freeform 76"/>
          <p:cNvSpPr>
            <a:spLocks/>
          </p:cNvSpPr>
          <p:nvPr/>
        </p:nvSpPr>
        <p:spPr bwMode="auto">
          <a:xfrm>
            <a:off x="7500827" y="2220354"/>
            <a:ext cx="204510" cy="418168"/>
          </a:xfrm>
          <a:custGeom>
            <a:avLst/>
            <a:gdLst/>
            <a:ahLst/>
            <a:cxnLst>
              <a:cxn ang="0">
                <a:pos x="4" y="360"/>
              </a:cxn>
              <a:cxn ang="0">
                <a:pos x="4" y="355"/>
              </a:cxn>
              <a:cxn ang="0">
                <a:pos x="9" y="330"/>
              </a:cxn>
              <a:cxn ang="0">
                <a:pos x="14" y="322"/>
              </a:cxn>
              <a:cxn ang="0">
                <a:pos x="16" y="278"/>
              </a:cxn>
              <a:cxn ang="0">
                <a:pos x="19" y="252"/>
              </a:cxn>
              <a:cxn ang="0">
                <a:pos x="18" y="245"/>
              </a:cxn>
              <a:cxn ang="0">
                <a:pos x="9" y="229"/>
              </a:cxn>
              <a:cxn ang="0">
                <a:pos x="14" y="213"/>
              </a:cxn>
              <a:cxn ang="0">
                <a:pos x="35" y="203"/>
              </a:cxn>
              <a:cxn ang="0">
                <a:pos x="39" y="196"/>
              </a:cxn>
              <a:cxn ang="0">
                <a:pos x="44" y="190"/>
              </a:cxn>
              <a:cxn ang="0">
                <a:pos x="63" y="167"/>
              </a:cxn>
              <a:cxn ang="0">
                <a:pos x="44" y="121"/>
              </a:cxn>
              <a:cxn ang="0">
                <a:pos x="55" y="87"/>
              </a:cxn>
              <a:cxn ang="0">
                <a:pos x="49" y="67"/>
              </a:cxn>
              <a:cxn ang="0">
                <a:pos x="46" y="23"/>
              </a:cxn>
              <a:cxn ang="0">
                <a:pos x="70" y="12"/>
              </a:cxn>
              <a:cxn ang="0">
                <a:pos x="74" y="14"/>
              </a:cxn>
              <a:cxn ang="0">
                <a:pos x="88" y="12"/>
              </a:cxn>
              <a:cxn ang="0">
                <a:pos x="90" y="0"/>
              </a:cxn>
              <a:cxn ang="0">
                <a:pos x="97" y="9"/>
              </a:cxn>
              <a:cxn ang="0">
                <a:pos x="99" y="18"/>
              </a:cxn>
              <a:cxn ang="0">
                <a:pos x="128" y="100"/>
              </a:cxn>
              <a:cxn ang="0">
                <a:pos x="158" y="185"/>
              </a:cxn>
              <a:cxn ang="0">
                <a:pos x="160" y="192"/>
              </a:cxn>
              <a:cxn ang="0">
                <a:pos x="176" y="237"/>
              </a:cxn>
              <a:cxn ang="0">
                <a:pos x="188" y="275"/>
              </a:cxn>
              <a:cxn ang="0">
                <a:pos x="192" y="285"/>
              </a:cxn>
              <a:cxn ang="0">
                <a:pos x="206" y="322"/>
              </a:cxn>
              <a:cxn ang="0">
                <a:pos x="216" y="358"/>
              </a:cxn>
              <a:cxn ang="0">
                <a:pos x="239" y="371"/>
              </a:cxn>
              <a:cxn ang="0">
                <a:pos x="248" y="394"/>
              </a:cxn>
              <a:cxn ang="0">
                <a:pos x="262" y="399"/>
              </a:cxn>
              <a:cxn ang="0">
                <a:pos x="269" y="402"/>
              </a:cxn>
              <a:cxn ang="0">
                <a:pos x="267" y="402"/>
              </a:cxn>
              <a:cxn ang="0">
                <a:pos x="264" y="432"/>
              </a:cxn>
              <a:cxn ang="0">
                <a:pos x="264" y="441"/>
              </a:cxn>
              <a:cxn ang="0">
                <a:pos x="232" y="451"/>
              </a:cxn>
              <a:cxn ang="0">
                <a:pos x="231" y="463"/>
              </a:cxn>
              <a:cxn ang="0">
                <a:pos x="208" y="481"/>
              </a:cxn>
              <a:cxn ang="0">
                <a:pos x="208" y="481"/>
              </a:cxn>
              <a:cxn ang="0">
                <a:pos x="208" y="482"/>
              </a:cxn>
              <a:cxn ang="0">
                <a:pos x="206" y="484"/>
              </a:cxn>
              <a:cxn ang="0">
                <a:pos x="202" y="490"/>
              </a:cxn>
              <a:cxn ang="0">
                <a:pos x="114" y="510"/>
              </a:cxn>
              <a:cxn ang="0">
                <a:pos x="109" y="510"/>
              </a:cxn>
              <a:cxn ang="0">
                <a:pos x="106" y="512"/>
              </a:cxn>
              <a:cxn ang="0">
                <a:pos x="90" y="515"/>
              </a:cxn>
              <a:cxn ang="0">
                <a:pos x="56" y="523"/>
              </a:cxn>
              <a:cxn ang="0">
                <a:pos x="48" y="523"/>
              </a:cxn>
              <a:cxn ang="0">
                <a:pos x="46" y="525"/>
              </a:cxn>
              <a:cxn ang="0">
                <a:pos x="32" y="528"/>
              </a:cxn>
              <a:cxn ang="0">
                <a:pos x="9" y="489"/>
              </a:cxn>
              <a:cxn ang="0">
                <a:pos x="18" y="476"/>
              </a:cxn>
              <a:cxn ang="0">
                <a:pos x="9" y="446"/>
              </a:cxn>
              <a:cxn ang="0">
                <a:pos x="9" y="432"/>
              </a:cxn>
              <a:cxn ang="0">
                <a:pos x="4" y="381"/>
              </a:cxn>
              <a:cxn ang="0">
                <a:pos x="0" y="365"/>
              </a:cxn>
              <a:cxn ang="0">
                <a:pos x="4" y="360"/>
              </a:cxn>
            </a:cxnLst>
            <a:rect l="0" t="0" r="r" b="b"/>
            <a:pathLst>
              <a:path w="269" h="528">
                <a:moveTo>
                  <a:pt x="4" y="360"/>
                </a:moveTo>
                <a:lnTo>
                  <a:pt x="4" y="355"/>
                </a:lnTo>
                <a:lnTo>
                  <a:pt x="9" y="330"/>
                </a:lnTo>
                <a:lnTo>
                  <a:pt x="14" y="322"/>
                </a:lnTo>
                <a:lnTo>
                  <a:pt x="16" y="278"/>
                </a:lnTo>
                <a:lnTo>
                  <a:pt x="19" y="252"/>
                </a:lnTo>
                <a:lnTo>
                  <a:pt x="18" y="245"/>
                </a:lnTo>
                <a:lnTo>
                  <a:pt x="9" y="229"/>
                </a:lnTo>
                <a:lnTo>
                  <a:pt x="14" y="213"/>
                </a:lnTo>
                <a:lnTo>
                  <a:pt x="35" y="203"/>
                </a:lnTo>
                <a:lnTo>
                  <a:pt x="39" y="196"/>
                </a:lnTo>
                <a:lnTo>
                  <a:pt x="44" y="190"/>
                </a:lnTo>
                <a:lnTo>
                  <a:pt x="63" y="167"/>
                </a:lnTo>
                <a:lnTo>
                  <a:pt x="44" y="121"/>
                </a:lnTo>
                <a:lnTo>
                  <a:pt x="55" y="87"/>
                </a:lnTo>
                <a:lnTo>
                  <a:pt x="49" y="67"/>
                </a:lnTo>
                <a:lnTo>
                  <a:pt x="46" y="23"/>
                </a:lnTo>
                <a:lnTo>
                  <a:pt x="70" y="12"/>
                </a:lnTo>
                <a:lnTo>
                  <a:pt x="74" y="14"/>
                </a:lnTo>
                <a:lnTo>
                  <a:pt x="88" y="12"/>
                </a:lnTo>
                <a:lnTo>
                  <a:pt x="90" y="0"/>
                </a:lnTo>
                <a:lnTo>
                  <a:pt x="97" y="9"/>
                </a:lnTo>
                <a:lnTo>
                  <a:pt x="99" y="18"/>
                </a:lnTo>
                <a:lnTo>
                  <a:pt x="128" y="100"/>
                </a:lnTo>
                <a:lnTo>
                  <a:pt x="158" y="185"/>
                </a:lnTo>
                <a:lnTo>
                  <a:pt x="160" y="192"/>
                </a:lnTo>
                <a:lnTo>
                  <a:pt x="176" y="237"/>
                </a:lnTo>
                <a:lnTo>
                  <a:pt x="188" y="275"/>
                </a:lnTo>
                <a:lnTo>
                  <a:pt x="192" y="285"/>
                </a:lnTo>
                <a:lnTo>
                  <a:pt x="206" y="322"/>
                </a:lnTo>
                <a:lnTo>
                  <a:pt x="216" y="358"/>
                </a:lnTo>
                <a:lnTo>
                  <a:pt x="239" y="371"/>
                </a:lnTo>
                <a:lnTo>
                  <a:pt x="248" y="394"/>
                </a:lnTo>
                <a:lnTo>
                  <a:pt x="262" y="399"/>
                </a:lnTo>
                <a:lnTo>
                  <a:pt x="269" y="402"/>
                </a:lnTo>
                <a:lnTo>
                  <a:pt x="267" y="402"/>
                </a:lnTo>
                <a:lnTo>
                  <a:pt x="264" y="432"/>
                </a:lnTo>
                <a:lnTo>
                  <a:pt x="264" y="441"/>
                </a:lnTo>
                <a:lnTo>
                  <a:pt x="232" y="451"/>
                </a:lnTo>
                <a:lnTo>
                  <a:pt x="231" y="463"/>
                </a:lnTo>
                <a:lnTo>
                  <a:pt x="208" y="481"/>
                </a:lnTo>
                <a:lnTo>
                  <a:pt x="208" y="481"/>
                </a:lnTo>
                <a:lnTo>
                  <a:pt x="208" y="482"/>
                </a:lnTo>
                <a:lnTo>
                  <a:pt x="206" y="484"/>
                </a:lnTo>
                <a:lnTo>
                  <a:pt x="202" y="490"/>
                </a:lnTo>
                <a:lnTo>
                  <a:pt x="114" y="510"/>
                </a:lnTo>
                <a:lnTo>
                  <a:pt x="109" y="510"/>
                </a:lnTo>
                <a:lnTo>
                  <a:pt x="106" y="512"/>
                </a:lnTo>
                <a:lnTo>
                  <a:pt x="90" y="515"/>
                </a:lnTo>
                <a:lnTo>
                  <a:pt x="56" y="523"/>
                </a:lnTo>
                <a:lnTo>
                  <a:pt x="48" y="523"/>
                </a:lnTo>
                <a:lnTo>
                  <a:pt x="46" y="525"/>
                </a:lnTo>
                <a:lnTo>
                  <a:pt x="32" y="528"/>
                </a:lnTo>
                <a:lnTo>
                  <a:pt x="9" y="489"/>
                </a:lnTo>
                <a:lnTo>
                  <a:pt x="18" y="476"/>
                </a:lnTo>
                <a:lnTo>
                  <a:pt x="9" y="446"/>
                </a:lnTo>
                <a:lnTo>
                  <a:pt x="9" y="432"/>
                </a:lnTo>
                <a:lnTo>
                  <a:pt x="4" y="381"/>
                </a:lnTo>
                <a:lnTo>
                  <a:pt x="0" y="365"/>
                </a:lnTo>
                <a:lnTo>
                  <a:pt x="4" y="36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33" name="Freeform 77"/>
          <p:cNvSpPr>
            <a:spLocks/>
          </p:cNvSpPr>
          <p:nvPr/>
        </p:nvSpPr>
        <p:spPr bwMode="auto">
          <a:xfrm>
            <a:off x="6721475" y="2325688"/>
            <a:ext cx="927100" cy="692150"/>
          </a:xfrm>
          <a:custGeom>
            <a:avLst/>
            <a:gdLst>
              <a:gd name="T0" fmla="*/ 883 w 1228"/>
              <a:gd name="T1" fmla="*/ 755 h 875"/>
              <a:gd name="T2" fmla="*/ 862 w 1228"/>
              <a:gd name="T3" fmla="*/ 750 h 875"/>
              <a:gd name="T4" fmla="*/ 799 w 1228"/>
              <a:gd name="T5" fmla="*/ 730 h 875"/>
              <a:gd name="T6" fmla="*/ 769 w 1228"/>
              <a:gd name="T7" fmla="*/ 720 h 875"/>
              <a:gd name="T8" fmla="*/ 729 w 1228"/>
              <a:gd name="T9" fmla="*/ 666 h 875"/>
              <a:gd name="T10" fmla="*/ 670 w 1228"/>
              <a:gd name="T11" fmla="*/ 629 h 875"/>
              <a:gd name="T12" fmla="*/ 575 w 1228"/>
              <a:gd name="T13" fmla="*/ 648 h 875"/>
              <a:gd name="T14" fmla="*/ 537 w 1228"/>
              <a:gd name="T15" fmla="*/ 657 h 875"/>
              <a:gd name="T16" fmla="*/ 443 w 1228"/>
              <a:gd name="T17" fmla="*/ 675 h 875"/>
              <a:gd name="T18" fmla="*/ 350 w 1228"/>
              <a:gd name="T19" fmla="*/ 693 h 875"/>
              <a:gd name="T20" fmla="*/ 313 w 1228"/>
              <a:gd name="T21" fmla="*/ 701 h 875"/>
              <a:gd name="T22" fmla="*/ 238 w 1228"/>
              <a:gd name="T23" fmla="*/ 714 h 875"/>
              <a:gd name="T24" fmla="*/ 139 w 1228"/>
              <a:gd name="T25" fmla="*/ 732 h 875"/>
              <a:gd name="T26" fmla="*/ 99 w 1228"/>
              <a:gd name="T27" fmla="*/ 740 h 875"/>
              <a:gd name="T28" fmla="*/ 11 w 1228"/>
              <a:gd name="T29" fmla="*/ 755 h 875"/>
              <a:gd name="T30" fmla="*/ 83 w 1228"/>
              <a:gd name="T31" fmla="*/ 629 h 875"/>
              <a:gd name="T32" fmla="*/ 86 w 1228"/>
              <a:gd name="T33" fmla="*/ 547 h 875"/>
              <a:gd name="T34" fmla="*/ 151 w 1228"/>
              <a:gd name="T35" fmla="*/ 461 h 875"/>
              <a:gd name="T36" fmla="*/ 294 w 1228"/>
              <a:gd name="T37" fmla="*/ 461 h 875"/>
              <a:gd name="T38" fmla="*/ 408 w 1228"/>
              <a:gd name="T39" fmla="*/ 417 h 875"/>
              <a:gd name="T40" fmla="*/ 440 w 1228"/>
              <a:gd name="T41" fmla="*/ 379 h 875"/>
              <a:gd name="T42" fmla="*/ 461 w 1228"/>
              <a:gd name="T43" fmla="*/ 315 h 875"/>
              <a:gd name="T44" fmla="*/ 472 w 1228"/>
              <a:gd name="T45" fmla="*/ 292 h 875"/>
              <a:gd name="T46" fmla="*/ 429 w 1228"/>
              <a:gd name="T47" fmla="*/ 276 h 875"/>
              <a:gd name="T48" fmla="*/ 480 w 1228"/>
              <a:gd name="T49" fmla="*/ 196 h 875"/>
              <a:gd name="T50" fmla="*/ 568 w 1228"/>
              <a:gd name="T51" fmla="*/ 77 h 875"/>
              <a:gd name="T52" fmla="*/ 623 w 1228"/>
              <a:gd name="T53" fmla="*/ 46 h 875"/>
              <a:gd name="T54" fmla="*/ 780 w 1228"/>
              <a:gd name="T55" fmla="*/ 10 h 875"/>
              <a:gd name="T56" fmla="*/ 839 w 1228"/>
              <a:gd name="T57" fmla="*/ 82 h 875"/>
              <a:gd name="T58" fmla="*/ 862 w 1228"/>
              <a:gd name="T59" fmla="*/ 137 h 875"/>
              <a:gd name="T60" fmla="*/ 875 w 1228"/>
              <a:gd name="T61" fmla="*/ 227 h 875"/>
              <a:gd name="T62" fmla="*/ 896 w 1228"/>
              <a:gd name="T63" fmla="*/ 257 h 875"/>
              <a:gd name="T64" fmla="*/ 933 w 1228"/>
              <a:gd name="T65" fmla="*/ 384 h 875"/>
              <a:gd name="T66" fmla="*/ 943 w 1228"/>
              <a:gd name="T67" fmla="*/ 435 h 875"/>
              <a:gd name="T68" fmla="*/ 941 w 1228"/>
              <a:gd name="T69" fmla="*/ 552 h 875"/>
              <a:gd name="T70" fmla="*/ 957 w 1228"/>
              <a:gd name="T71" fmla="*/ 616 h 875"/>
              <a:gd name="T72" fmla="*/ 964 w 1228"/>
              <a:gd name="T73" fmla="*/ 658 h 875"/>
              <a:gd name="T74" fmla="*/ 987 w 1228"/>
              <a:gd name="T75" fmla="*/ 715 h 875"/>
              <a:gd name="T76" fmla="*/ 963 w 1228"/>
              <a:gd name="T77" fmla="*/ 789 h 875"/>
              <a:gd name="T78" fmla="*/ 978 w 1228"/>
              <a:gd name="T79" fmla="*/ 786 h 875"/>
              <a:gd name="T80" fmla="*/ 1038 w 1228"/>
              <a:gd name="T81" fmla="*/ 764 h 875"/>
              <a:gd name="T82" fmla="*/ 1179 w 1228"/>
              <a:gd name="T83" fmla="*/ 683 h 875"/>
              <a:gd name="T84" fmla="*/ 1225 w 1228"/>
              <a:gd name="T85" fmla="*/ 689 h 875"/>
              <a:gd name="T86" fmla="*/ 1028 w 1228"/>
              <a:gd name="T87" fmla="*/ 826 h 875"/>
              <a:gd name="T88" fmla="*/ 954 w 1228"/>
              <a:gd name="T89" fmla="*/ 858 h 875"/>
              <a:gd name="T90" fmla="*/ 924 w 1228"/>
              <a:gd name="T91" fmla="*/ 864 h 875"/>
              <a:gd name="T92" fmla="*/ 910 w 1228"/>
              <a:gd name="T93" fmla="*/ 858 h 875"/>
              <a:gd name="T94" fmla="*/ 917 w 1228"/>
              <a:gd name="T95" fmla="*/ 846 h 875"/>
              <a:gd name="T96" fmla="*/ 931 w 1228"/>
              <a:gd name="T97" fmla="*/ 826 h 875"/>
              <a:gd name="T98" fmla="*/ 936 w 1228"/>
              <a:gd name="T99" fmla="*/ 794 h 875"/>
              <a:gd name="T100" fmla="*/ 938 w 1228"/>
              <a:gd name="T101" fmla="*/ 773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8"/>
              <a:gd name="T154" fmla="*/ 0 h 875"/>
              <a:gd name="T155" fmla="*/ 1228 w 122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8" h="875">
                <a:moveTo>
                  <a:pt x="936" y="771"/>
                </a:moveTo>
                <a:lnTo>
                  <a:pt x="936" y="771"/>
                </a:lnTo>
                <a:lnTo>
                  <a:pt x="896" y="758"/>
                </a:lnTo>
                <a:lnTo>
                  <a:pt x="883" y="755"/>
                </a:lnTo>
                <a:lnTo>
                  <a:pt x="882" y="755"/>
                </a:lnTo>
                <a:lnTo>
                  <a:pt x="878" y="755"/>
                </a:lnTo>
                <a:lnTo>
                  <a:pt x="873" y="751"/>
                </a:lnTo>
                <a:lnTo>
                  <a:pt x="862" y="750"/>
                </a:lnTo>
                <a:lnTo>
                  <a:pt x="855" y="746"/>
                </a:lnTo>
                <a:lnTo>
                  <a:pt x="839" y="742"/>
                </a:lnTo>
                <a:lnTo>
                  <a:pt x="825" y="737"/>
                </a:lnTo>
                <a:lnTo>
                  <a:pt x="799" y="730"/>
                </a:lnTo>
                <a:lnTo>
                  <a:pt x="799" y="725"/>
                </a:lnTo>
                <a:lnTo>
                  <a:pt x="788" y="717"/>
                </a:lnTo>
                <a:lnTo>
                  <a:pt x="787" y="719"/>
                </a:lnTo>
                <a:lnTo>
                  <a:pt x="769" y="720"/>
                </a:lnTo>
                <a:lnTo>
                  <a:pt x="748" y="711"/>
                </a:lnTo>
                <a:lnTo>
                  <a:pt x="732" y="694"/>
                </a:lnTo>
                <a:lnTo>
                  <a:pt x="734" y="689"/>
                </a:lnTo>
                <a:lnTo>
                  <a:pt x="729" y="666"/>
                </a:lnTo>
                <a:lnTo>
                  <a:pt x="709" y="650"/>
                </a:lnTo>
                <a:lnTo>
                  <a:pt x="706" y="648"/>
                </a:lnTo>
                <a:lnTo>
                  <a:pt x="693" y="652"/>
                </a:lnTo>
                <a:lnTo>
                  <a:pt x="670" y="629"/>
                </a:lnTo>
                <a:lnTo>
                  <a:pt x="669" y="629"/>
                </a:lnTo>
                <a:lnTo>
                  <a:pt x="651" y="632"/>
                </a:lnTo>
                <a:lnTo>
                  <a:pt x="605" y="644"/>
                </a:lnTo>
                <a:lnTo>
                  <a:pt x="575" y="648"/>
                </a:lnTo>
                <a:lnTo>
                  <a:pt x="560" y="652"/>
                </a:lnTo>
                <a:lnTo>
                  <a:pt x="556" y="653"/>
                </a:lnTo>
                <a:lnTo>
                  <a:pt x="553" y="653"/>
                </a:lnTo>
                <a:lnTo>
                  <a:pt x="537" y="657"/>
                </a:lnTo>
                <a:lnTo>
                  <a:pt x="519" y="660"/>
                </a:lnTo>
                <a:lnTo>
                  <a:pt x="491" y="665"/>
                </a:lnTo>
                <a:lnTo>
                  <a:pt x="458" y="671"/>
                </a:lnTo>
                <a:lnTo>
                  <a:pt x="443" y="675"/>
                </a:lnTo>
                <a:lnTo>
                  <a:pt x="436" y="678"/>
                </a:lnTo>
                <a:lnTo>
                  <a:pt x="431" y="678"/>
                </a:lnTo>
                <a:lnTo>
                  <a:pt x="414" y="681"/>
                </a:lnTo>
                <a:lnTo>
                  <a:pt x="350" y="693"/>
                </a:lnTo>
                <a:lnTo>
                  <a:pt x="334" y="697"/>
                </a:lnTo>
                <a:lnTo>
                  <a:pt x="331" y="697"/>
                </a:lnTo>
                <a:lnTo>
                  <a:pt x="319" y="699"/>
                </a:lnTo>
                <a:lnTo>
                  <a:pt x="313" y="701"/>
                </a:lnTo>
                <a:lnTo>
                  <a:pt x="290" y="704"/>
                </a:lnTo>
                <a:lnTo>
                  <a:pt x="257" y="711"/>
                </a:lnTo>
                <a:lnTo>
                  <a:pt x="245" y="712"/>
                </a:lnTo>
                <a:lnTo>
                  <a:pt x="238" y="714"/>
                </a:lnTo>
                <a:lnTo>
                  <a:pt x="231" y="715"/>
                </a:lnTo>
                <a:lnTo>
                  <a:pt x="181" y="725"/>
                </a:lnTo>
                <a:lnTo>
                  <a:pt x="148" y="730"/>
                </a:lnTo>
                <a:lnTo>
                  <a:pt x="139" y="732"/>
                </a:lnTo>
                <a:lnTo>
                  <a:pt x="127" y="733"/>
                </a:lnTo>
                <a:lnTo>
                  <a:pt x="125" y="733"/>
                </a:lnTo>
                <a:lnTo>
                  <a:pt x="116" y="735"/>
                </a:lnTo>
                <a:lnTo>
                  <a:pt x="99" y="740"/>
                </a:lnTo>
                <a:lnTo>
                  <a:pt x="55" y="746"/>
                </a:lnTo>
                <a:lnTo>
                  <a:pt x="33" y="751"/>
                </a:lnTo>
                <a:lnTo>
                  <a:pt x="28" y="751"/>
                </a:lnTo>
                <a:lnTo>
                  <a:pt x="11" y="755"/>
                </a:lnTo>
                <a:lnTo>
                  <a:pt x="0" y="704"/>
                </a:lnTo>
                <a:lnTo>
                  <a:pt x="19" y="688"/>
                </a:lnTo>
                <a:lnTo>
                  <a:pt x="58" y="648"/>
                </a:lnTo>
                <a:lnTo>
                  <a:pt x="83" y="629"/>
                </a:lnTo>
                <a:lnTo>
                  <a:pt x="99" y="601"/>
                </a:lnTo>
                <a:lnTo>
                  <a:pt x="111" y="588"/>
                </a:lnTo>
                <a:lnTo>
                  <a:pt x="100" y="552"/>
                </a:lnTo>
                <a:lnTo>
                  <a:pt x="86" y="547"/>
                </a:lnTo>
                <a:lnTo>
                  <a:pt x="81" y="531"/>
                </a:lnTo>
                <a:lnTo>
                  <a:pt x="74" y="524"/>
                </a:lnTo>
                <a:lnTo>
                  <a:pt x="67" y="497"/>
                </a:lnTo>
                <a:lnTo>
                  <a:pt x="151" y="461"/>
                </a:lnTo>
                <a:lnTo>
                  <a:pt x="199" y="449"/>
                </a:lnTo>
                <a:lnTo>
                  <a:pt x="222" y="448"/>
                </a:lnTo>
                <a:lnTo>
                  <a:pt x="259" y="448"/>
                </a:lnTo>
                <a:lnTo>
                  <a:pt x="294" y="461"/>
                </a:lnTo>
                <a:lnTo>
                  <a:pt x="315" y="448"/>
                </a:lnTo>
                <a:lnTo>
                  <a:pt x="352" y="439"/>
                </a:lnTo>
                <a:lnTo>
                  <a:pt x="370" y="439"/>
                </a:lnTo>
                <a:lnTo>
                  <a:pt x="408" y="417"/>
                </a:lnTo>
                <a:lnTo>
                  <a:pt x="410" y="417"/>
                </a:lnTo>
                <a:lnTo>
                  <a:pt x="415" y="408"/>
                </a:lnTo>
                <a:lnTo>
                  <a:pt x="421" y="400"/>
                </a:lnTo>
                <a:lnTo>
                  <a:pt x="440" y="379"/>
                </a:lnTo>
                <a:lnTo>
                  <a:pt x="470" y="368"/>
                </a:lnTo>
                <a:lnTo>
                  <a:pt x="473" y="348"/>
                </a:lnTo>
                <a:lnTo>
                  <a:pt x="470" y="338"/>
                </a:lnTo>
                <a:lnTo>
                  <a:pt x="461" y="315"/>
                </a:lnTo>
                <a:lnTo>
                  <a:pt x="454" y="312"/>
                </a:lnTo>
                <a:lnTo>
                  <a:pt x="451" y="302"/>
                </a:lnTo>
                <a:lnTo>
                  <a:pt x="459" y="302"/>
                </a:lnTo>
                <a:lnTo>
                  <a:pt x="472" y="292"/>
                </a:lnTo>
                <a:lnTo>
                  <a:pt x="451" y="284"/>
                </a:lnTo>
                <a:lnTo>
                  <a:pt x="445" y="286"/>
                </a:lnTo>
                <a:lnTo>
                  <a:pt x="445" y="279"/>
                </a:lnTo>
                <a:lnTo>
                  <a:pt x="429" y="276"/>
                </a:lnTo>
                <a:lnTo>
                  <a:pt x="431" y="243"/>
                </a:lnTo>
                <a:lnTo>
                  <a:pt x="452" y="232"/>
                </a:lnTo>
                <a:lnTo>
                  <a:pt x="451" y="222"/>
                </a:lnTo>
                <a:lnTo>
                  <a:pt x="480" y="196"/>
                </a:lnTo>
                <a:lnTo>
                  <a:pt x="487" y="191"/>
                </a:lnTo>
                <a:lnTo>
                  <a:pt x="491" y="176"/>
                </a:lnTo>
                <a:lnTo>
                  <a:pt x="547" y="93"/>
                </a:lnTo>
                <a:lnTo>
                  <a:pt x="568" y="77"/>
                </a:lnTo>
                <a:lnTo>
                  <a:pt x="568" y="74"/>
                </a:lnTo>
                <a:lnTo>
                  <a:pt x="604" y="49"/>
                </a:lnTo>
                <a:lnTo>
                  <a:pt x="623" y="46"/>
                </a:lnTo>
                <a:lnTo>
                  <a:pt x="626" y="44"/>
                </a:lnTo>
                <a:lnTo>
                  <a:pt x="723" y="25"/>
                </a:lnTo>
                <a:lnTo>
                  <a:pt x="727" y="21"/>
                </a:lnTo>
                <a:lnTo>
                  <a:pt x="780" y="10"/>
                </a:lnTo>
                <a:lnTo>
                  <a:pt x="820" y="0"/>
                </a:lnTo>
                <a:lnTo>
                  <a:pt x="822" y="29"/>
                </a:lnTo>
                <a:lnTo>
                  <a:pt x="838" y="82"/>
                </a:lnTo>
                <a:lnTo>
                  <a:pt x="839" y="82"/>
                </a:lnTo>
                <a:lnTo>
                  <a:pt x="839" y="85"/>
                </a:lnTo>
                <a:lnTo>
                  <a:pt x="845" y="85"/>
                </a:lnTo>
                <a:lnTo>
                  <a:pt x="850" y="93"/>
                </a:lnTo>
                <a:lnTo>
                  <a:pt x="862" y="137"/>
                </a:lnTo>
                <a:lnTo>
                  <a:pt x="853" y="154"/>
                </a:lnTo>
                <a:lnTo>
                  <a:pt x="853" y="176"/>
                </a:lnTo>
                <a:lnTo>
                  <a:pt x="873" y="225"/>
                </a:lnTo>
                <a:lnTo>
                  <a:pt x="875" y="227"/>
                </a:lnTo>
                <a:lnTo>
                  <a:pt x="876" y="227"/>
                </a:lnTo>
                <a:lnTo>
                  <a:pt x="878" y="234"/>
                </a:lnTo>
                <a:lnTo>
                  <a:pt x="878" y="260"/>
                </a:lnTo>
                <a:lnTo>
                  <a:pt x="896" y="257"/>
                </a:lnTo>
                <a:lnTo>
                  <a:pt x="917" y="314"/>
                </a:lnTo>
                <a:lnTo>
                  <a:pt x="919" y="325"/>
                </a:lnTo>
                <a:lnTo>
                  <a:pt x="924" y="348"/>
                </a:lnTo>
                <a:lnTo>
                  <a:pt x="933" y="384"/>
                </a:lnTo>
                <a:lnTo>
                  <a:pt x="936" y="405"/>
                </a:lnTo>
                <a:lnTo>
                  <a:pt x="941" y="421"/>
                </a:lnTo>
                <a:lnTo>
                  <a:pt x="943" y="420"/>
                </a:lnTo>
                <a:lnTo>
                  <a:pt x="943" y="435"/>
                </a:lnTo>
                <a:lnTo>
                  <a:pt x="943" y="444"/>
                </a:lnTo>
                <a:lnTo>
                  <a:pt x="943" y="467"/>
                </a:lnTo>
                <a:lnTo>
                  <a:pt x="941" y="544"/>
                </a:lnTo>
                <a:lnTo>
                  <a:pt x="941" y="552"/>
                </a:lnTo>
                <a:lnTo>
                  <a:pt x="945" y="559"/>
                </a:lnTo>
                <a:lnTo>
                  <a:pt x="947" y="559"/>
                </a:lnTo>
                <a:lnTo>
                  <a:pt x="947" y="567"/>
                </a:lnTo>
                <a:lnTo>
                  <a:pt x="957" y="616"/>
                </a:lnTo>
                <a:lnTo>
                  <a:pt x="961" y="632"/>
                </a:lnTo>
                <a:lnTo>
                  <a:pt x="963" y="639"/>
                </a:lnTo>
                <a:lnTo>
                  <a:pt x="963" y="644"/>
                </a:lnTo>
                <a:lnTo>
                  <a:pt x="964" y="658"/>
                </a:lnTo>
                <a:lnTo>
                  <a:pt x="970" y="675"/>
                </a:lnTo>
                <a:lnTo>
                  <a:pt x="970" y="681"/>
                </a:lnTo>
                <a:lnTo>
                  <a:pt x="973" y="689"/>
                </a:lnTo>
                <a:lnTo>
                  <a:pt x="987" y="715"/>
                </a:lnTo>
                <a:lnTo>
                  <a:pt x="957" y="746"/>
                </a:lnTo>
                <a:lnTo>
                  <a:pt x="975" y="764"/>
                </a:lnTo>
                <a:lnTo>
                  <a:pt x="964" y="781"/>
                </a:lnTo>
                <a:lnTo>
                  <a:pt x="963" y="789"/>
                </a:lnTo>
                <a:lnTo>
                  <a:pt x="959" y="791"/>
                </a:lnTo>
                <a:lnTo>
                  <a:pt x="963" y="792"/>
                </a:lnTo>
                <a:lnTo>
                  <a:pt x="964" y="794"/>
                </a:lnTo>
                <a:lnTo>
                  <a:pt x="978" y="786"/>
                </a:lnTo>
                <a:lnTo>
                  <a:pt x="984" y="779"/>
                </a:lnTo>
                <a:lnTo>
                  <a:pt x="1001" y="771"/>
                </a:lnTo>
                <a:lnTo>
                  <a:pt x="1015" y="763"/>
                </a:lnTo>
                <a:lnTo>
                  <a:pt x="1038" y="764"/>
                </a:lnTo>
                <a:lnTo>
                  <a:pt x="1054" y="748"/>
                </a:lnTo>
                <a:lnTo>
                  <a:pt x="1126" y="730"/>
                </a:lnTo>
                <a:lnTo>
                  <a:pt x="1161" y="693"/>
                </a:lnTo>
                <a:lnTo>
                  <a:pt x="1179" y="683"/>
                </a:lnTo>
                <a:lnTo>
                  <a:pt x="1172" y="691"/>
                </a:lnTo>
                <a:lnTo>
                  <a:pt x="1183" y="704"/>
                </a:lnTo>
                <a:lnTo>
                  <a:pt x="1204" y="707"/>
                </a:lnTo>
                <a:lnTo>
                  <a:pt x="1225" y="689"/>
                </a:lnTo>
                <a:lnTo>
                  <a:pt x="1228" y="696"/>
                </a:lnTo>
                <a:lnTo>
                  <a:pt x="1188" y="727"/>
                </a:lnTo>
                <a:lnTo>
                  <a:pt x="1052" y="818"/>
                </a:lnTo>
                <a:lnTo>
                  <a:pt x="1028" y="826"/>
                </a:lnTo>
                <a:lnTo>
                  <a:pt x="1000" y="838"/>
                </a:lnTo>
                <a:lnTo>
                  <a:pt x="978" y="844"/>
                </a:lnTo>
                <a:lnTo>
                  <a:pt x="961" y="851"/>
                </a:lnTo>
                <a:lnTo>
                  <a:pt x="954" y="858"/>
                </a:lnTo>
                <a:lnTo>
                  <a:pt x="954" y="853"/>
                </a:lnTo>
                <a:lnTo>
                  <a:pt x="941" y="854"/>
                </a:lnTo>
                <a:lnTo>
                  <a:pt x="934" y="849"/>
                </a:lnTo>
                <a:lnTo>
                  <a:pt x="924" y="864"/>
                </a:lnTo>
                <a:lnTo>
                  <a:pt x="908" y="875"/>
                </a:lnTo>
                <a:lnTo>
                  <a:pt x="908" y="872"/>
                </a:lnTo>
                <a:lnTo>
                  <a:pt x="906" y="869"/>
                </a:lnTo>
                <a:lnTo>
                  <a:pt x="910" y="858"/>
                </a:lnTo>
                <a:lnTo>
                  <a:pt x="910" y="853"/>
                </a:lnTo>
                <a:lnTo>
                  <a:pt x="908" y="849"/>
                </a:lnTo>
                <a:lnTo>
                  <a:pt x="913" y="846"/>
                </a:lnTo>
                <a:lnTo>
                  <a:pt x="917" y="846"/>
                </a:lnTo>
                <a:lnTo>
                  <a:pt x="924" y="843"/>
                </a:lnTo>
                <a:lnTo>
                  <a:pt x="931" y="841"/>
                </a:lnTo>
                <a:lnTo>
                  <a:pt x="931" y="833"/>
                </a:lnTo>
                <a:lnTo>
                  <a:pt x="931" y="826"/>
                </a:lnTo>
                <a:lnTo>
                  <a:pt x="931" y="820"/>
                </a:lnTo>
                <a:lnTo>
                  <a:pt x="934" y="810"/>
                </a:lnTo>
                <a:lnTo>
                  <a:pt x="936" y="794"/>
                </a:lnTo>
                <a:lnTo>
                  <a:pt x="936" y="792"/>
                </a:lnTo>
                <a:lnTo>
                  <a:pt x="938" y="786"/>
                </a:lnTo>
                <a:lnTo>
                  <a:pt x="938" y="776"/>
                </a:lnTo>
                <a:lnTo>
                  <a:pt x="938" y="773"/>
                </a:lnTo>
                <a:lnTo>
                  <a:pt x="936" y="771"/>
                </a:lnTo>
                <a:close/>
              </a:path>
            </a:pathLst>
          </a:custGeom>
          <a:noFill/>
          <a:ln w="9525">
            <a:noFill/>
            <a:round/>
            <a:headEnd/>
            <a:tailEnd/>
          </a:ln>
        </p:spPr>
        <p:txBody>
          <a:bodyPr/>
          <a:lstStyle/>
          <a:p>
            <a:endParaRPr lang="en-US">
              <a:latin typeface="Calibri" pitchFamily="34" charset="0"/>
            </a:endParaRPr>
          </a:p>
        </p:txBody>
      </p:sp>
      <p:sp>
        <p:nvSpPr>
          <p:cNvPr id="89" name="Freeform 78"/>
          <p:cNvSpPr>
            <a:spLocks/>
          </p:cNvSpPr>
          <p:nvPr/>
        </p:nvSpPr>
        <p:spPr bwMode="auto">
          <a:xfrm>
            <a:off x="6721337" y="2324896"/>
            <a:ext cx="927809" cy="693244"/>
          </a:xfrm>
          <a:custGeom>
            <a:avLst/>
            <a:gdLst/>
            <a:ahLst/>
            <a:cxnLst>
              <a:cxn ang="0">
                <a:pos x="883" y="755"/>
              </a:cxn>
              <a:cxn ang="0">
                <a:pos x="862" y="750"/>
              </a:cxn>
              <a:cxn ang="0">
                <a:pos x="799" y="730"/>
              </a:cxn>
              <a:cxn ang="0">
                <a:pos x="769" y="720"/>
              </a:cxn>
              <a:cxn ang="0">
                <a:pos x="729" y="666"/>
              </a:cxn>
              <a:cxn ang="0">
                <a:pos x="670" y="629"/>
              </a:cxn>
              <a:cxn ang="0">
                <a:pos x="575" y="648"/>
              </a:cxn>
              <a:cxn ang="0">
                <a:pos x="537" y="657"/>
              </a:cxn>
              <a:cxn ang="0">
                <a:pos x="443" y="675"/>
              </a:cxn>
              <a:cxn ang="0">
                <a:pos x="350" y="693"/>
              </a:cxn>
              <a:cxn ang="0">
                <a:pos x="313" y="701"/>
              </a:cxn>
              <a:cxn ang="0">
                <a:pos x="238" y="714"/>
              </a:cxn>
              <a:cxn ang="0">
                <a:pos x="139" y="732"/>
              </a:cxn>
              <a:cxn ang="0">
                <a:pos x="99" y="740"/>
              </a:cxn>
              <a:cxn ang="0">
                <a:pos x="11" y="755"/>
              </a:cxn>
              <a:cxn ang="0">
                <a:pos x="83" y="629"/>
              </a:cxn>
              <a:cxn ang="0">
                <a:pos x="86" y="547"/>
              </a:cxn>
              <a:cxn ang="0">
                <a:pos x="151" y="461"/>
              </a:cxn>
              <a:cxn ang="0">
                <a:pos x="294" y="461"/>
              </a:cxn>
              <a:cxn ang="0">
                <a:pos x="408" y="417"/>
              </a:cxn>
              <a:cxn ang="0">
                <a:pos x="440" y="379"/>
              </a:cxn>
              <a:cxn ang="0">
                <a:pos x="461" y="315"/>
              </a:cxn>
              <a:cxn ang="0">
                <a:pos x="472" y="292"/>
              </a:cxn>
              <a:cxn ang="0">
                <a:pos x="429" y="276"/>
              </a:cxn>
              <a:cxn ang="0">
                <a:pos x="480" y="196"/>
              </a:cxn>
              <a:cxn ang="0">
                <a:pos x="568" y="77"/>
              </a:cxn>
              <a:cxn ang="0">
                <a:pos x="623" y="46"/>
              </a:cxn>
              <a:cxn ang="0">
                <a:pos x="780" y="10"/>
              </a:cxn>
              <a:cxn ang="0">
                <a:pos x="839" y="82"/>
              </a:cxn>
              <a:cxn ang="0">
                <a:pos x="862" y="137"/>
              </a:cxn>
              <a:cxn ang="0">
                <a:pos x="875" y="227"/>
              </a:cxn>
              <a:cxn ang="0">
                <a:pos x="896" y="257"/>
              </a:cxn>
              <a:cxn ang="0">
                <a:pos x="933" y="384"/>
              </a:cxn>
              <a:cxn ang="0">
                <a:pos x="943" y="435"/>
              </a:cxn>
              <a:cxn ang="0">
                <a:pos x="941" y="552"/>
              </a:cxn>
              <a:cxn ang="0">
                <a:pos x="957" y="616"/>
              </a:cxn>
              <a:cxn ang="0">
                <a:pos x="964" y="658"/>
              </a:cxn>
              <a:cxn ang="0">
                <a:pos x="987" y="715"/>
              </a:cxn>
              <a:cxn ang="0">
                <a:pos x="963" y="789"/>
              </a:cxn>
              <a:cxn ang="0">
                <a:pos x="978" y="786"/>
              </a:cxn>
              <a:cxn ang="0">
                <a:pos x="1038" y="764"/>
              </a:cxn>
              <a:cxn ang="0">
                <a:pos x="1179" y="683"/>
              </a:cxn>
              <a:cxn ang="0">
                <a:pos x="1225" y="689"/>
              </a:cxn>
              <a:cxn ang="0">
                <a:pos x="1028" y="826"/>
              </a:cxn>
              <a:cxn ang="0">
                <a:pos x="954" y="858"/>
              </a:cxn>
              <a:cxn ang="0">
                <a:pos x="924" y="864"/>
              </a:cxn>
              <a:cxn ang="0">
                <a:pos x="910" y="858"/>
              </a:cxn>
              <a:cxn ang="0">
                <a:pos x="917" y="846"/>
              </a:cxn>
              <a:cxn ang="0">
                <a:pos x="931" y="826"/>
              </a:cxn>
              <a:cxn ang="0">
                <a:pos x="936" y="794"/>
              </a:cxn>
              <a:cxn ang="0">
                <a:pos x="938" y="773"/>
              </a:cxn>
            </a:cxnLst>
            <a:rect l="0" t="0" r="r" b="b"/>
            <a:pathLst>
              <a:path w="1228" h="875">
                <a:moveTo>
                  <a:pt x="936" y="771"/>
                </a:moveTo>
                <a:lnTo>
                  <a:pt x="936" y="771"/>
                </a:lnTo>
                <a:lnTo>
                  <a:pt x="896" y="758"/>
                </a:lnTo>
                <a:lnTo>
                  <a:pt x="883" y="755"/>
                </a:lnTo>
                <a:lnTo>
                  <a:pt x="882" y="755"/>
                </a:lnTo>
                <a:lnTo>
                  <a:pt x="878" y="755"/>
                </a:lnTo>
                <a:lnTo>
                  <a:pt x="873" y="751"/>
                </a:lnTo>
                <a:lnTo>
                  <a:pt x="862" y="750"/>
                </a:lnTo>
                <a:lnTo>
                  <a:pt x="855" y="746"/>
                </a:lnTo>
                <a:lnTo>
                  <a:pt x="839" y="742"/>
                </a:lnTo>
                <a:lnTo>
                  <a:pt x="825" y="737"/>
                </a:lnTo>
                <a:lnTo>
                  <a:pt x="799" y="730"/>
                </a:lnTo>
                <a:lnTo>
                  <a:pt x="799" y="725"/>
                </a:lnTo>
                <a:lnTo>
                  <a:pt x="788" y="717"/>
                </a:lnTo>
                <a:lnTo>
                  <a:pt x="787" y="719"/>
                </a:lnTo>
                <a:lnTo>
                  <a:pt x="769" y="720"/>
                </a:lnTo>
                <a:lnTo>
                  <a:pt x="748" y="711"/>
                </a:lnTo>
                <a:lnTo>
                  <a:pt x="732" y="694"/>
                </a:lnTo>
                <a:lnTo>
                  <a:pt x="734" y="689"/>
                </a:lnTo>
                <a:lnTo>
                  <a:pt x="729" y="666"/>
                </a:lnTo>
                <a:lnTo>
                  <a:pt x="709" y="650"/>
                </a:lnTo>
                <a:lnTo>
                  <a:pt x="706" y="648"/>
                </a:lnTo>
                <a:lnTo>
                  <a:pt x="693" y="652"/>
                </a:lnTo>
                <a:lnTo>
                  <a:pt x="670" y="629"/>
                </a:lnTo>
                <a:lnTo>
                  <a:pt x="669" y="629"/>
                </a:lnTo>
                <a:lnTo>
                  <a:pt x="651" y="632"/>
                </a:lnTo>
                <a:lnTo>
                  <a:pt x="605" y="644"/>
                </a:lnTo>
                <a:lnTo>
                  <a:pt x="575" y="648"/>
                </a:lnTo>
                <a:lnTo>
                  <a:pt x="560" y="652"/>
                </a:lnTo>
                <a:lnTo>
                  <a:pt x="556" y="653"/>
                </a:lnTo>
                <a:lnTo>
                  <a:pt x="553" y="653"/>
                </a:lnTo>
                <a:lnTo>
                  <a:pt x="537" y="657"/>
                </a:lnTo>
                <a:lnTo>
                  <a:pt x="519" y="660"/>
                </a:lnTo>
                <a:lnTo>
                  <a:pt x="491" y="665"/>
                </a:lnTo>
                <a:lnTo>
                  <a:pt x="458" y="671"/>
                </a:lnTo>
                <a:lnTo>
                  <a:pt x="443" y="675"/>
                </a:lnTo>
                <a:lnTo>
                  <a:pt x="436" y="678"/>
                </a:lnTo>
                <a:lnTo>
                  <a:pt x="431" y="678"/>
                </a:lnTo>
                <a:lnTo>
                  <a:pt x="414" y="681"/>
                </a:lnTo>
                <a:lnTo>
                  <a:pt x="350" y="693"/>
                </a:lnTo>
                <a:lnTo>
                  <a:pt x="334" y="697"/>
                </a:lnTo>
                <a:lnTo>
                  <a:pt x="331" y="697"/>
                </a:lnTo>
                <a:lnTo>
                  <a:pt x="319" y="699"/>
                </a:lnTo>
                <a:lnTo>
                  <a:pt x="313" y="701"/>
                </a:lnTo>
                <a:lnTo>
                  <a:pt x="290" y="704"/>
                </a:lnTo>
                <a:lnTo>
                  <a:pt x="257" y="711"/>
                </a:lnTo>
                <a:lnTo>
                  <a:pt x="245" y="712"/>
                </a:lnTo>
                <a:lnTo>
                  <a:pt x="238" y="714"/>
                </a:lnTo>
                <a:lnTo>
                  <a:pt x="231" y="715"/>
                </a:lnTo>
                <a:lnTo>
                  <a:pt x="181" y="725"/>
                </a:lnTo>
                <a:lnTo>
                  <a:pt x="148" y="730"/>
                </a:lnTo>
                <a:lnTo>
                  <a:pt x="139" y="732"/>
                </a:lnTo>
                <a:lnTo>
                  <a:pt x="127" y="733"/>
                </a:lnTo>
                <a:lnTo>
                  <a:pt x="125" y="733"/>
                </a:lnTo>
                <a:lnTo>
                  <a:pt x="116" y="735"/>
                </a:lnTo>
                <a:lnTo>
                  <a:pt x="99" y="740"/>
                </a:lnTo>
                <a:lnTo>
                  <a:pt x="55" y="746"/>
                </a:lnTo>
                <a:lnTo>
                  <a:pt x="33" y="751"/>
                </a:lnTo>
                <a:lnTo>
                  <a:pt x="28" y="751"/>
                </a:lnTo>
                <a:lnTo>
                  <a:pt x="11" y="755"/>
                </a:lnTo>
                <a:lnTo>
                  <a:pt x="0" y="704"/>
                </a:lnTo>
                <a:lnTo>
                  <a:pt x="19" y="688"/>
                </a:lnTo>
                <a:lnTo>
                  <a:pt x="58" y="648"/>
                </a:lnTo>
                <a:lnTo>
                  <a:pt x="83" y="629"/>
                </a:lnTo>
                <a:lnTo>
                  <a:pt x="99" y="601"/>
                </a:lnTo>
                <a:lnTo>
                  <a:pt x="111" y="588"/>
                </a:lnTo>
                <a:lnTo>
                  <a:pt x="100" y="552"/>
                </a:lnTo>
                <a:lnTo>
                  <a:pt x="86" y="547"/>
                </a:lnTo>
                <a:lnTo>
                  <a:pt x="81" y="531"/>
                </a:lnTo>
                <a:lnTo>
                  <a:pt x="74" y="524"/>
                </a:lnTo>
                <a:lnTo>
                  <a:pt x="67" y="497"/>
                </a:lnTo>
                <a:lnTo>
                  <a:pt x="151" y="461"/>
                </a:lnTo>
                <a:lnTo>
                  <a:pt x="199" y="449"/>
                </a:lnTo>
                <a:lnTo>
                  <a:pt x="222" y="448"/>
                </a:lnTo>
                <a:lnTo>
                  <a:pt x="259" y="448"/>
                </a:lnTo>
                <a:lnTo>
                  <a:pt x="294" y="461"/>
                </a:lnTo>
                <a:lnTo>
                  <a:pt x="315" y="448"/>
                </a:lnTo>
                <a:lnTo>
                  <a:pt x="352" y="439"/>
                </a:lnTo>
                <a:lnTo>
                  <a:pt x="370" y="439"/>
                </a:lnTo>
                <a:lnTo>
                  <a:pt x="408" y="417"/>
                </a:lnTo>
                <a:lnTo>
                  <a:pt x="410" y="417"/>
                </a:lnTo>
                <a:lnTo>
                  <a:pt x="415" y="408"/>
                </a:lnTo>
                <a:lnTo>
                  <a:pt x="421" y="400"/>
                </a:lnTo>
                <a:lnTo>
                  <a:pt x="440" y="379"/>
                </a:lnTo>
                <a:lnTo>
                  <a:pt x="470" y="368"/>
                </a:lnTo>
                <a:lnTo>
                  <a:pt x="473" y="348"/>
                </a:lnTo>
                <a:lnTo>
                  <a:pt x="470" y="338"/>
                </a:lnTo>
                <a:lnTo>
                  <a:pt x="461" y="315"/>
                </a:lnTo>
                <a:lnTo>
                  <a:pt x="454" y="312"/>
                </a:lnTo>
                <a:lnTo>
                  <a:pt x="451" y="302"/>
                </a:lnTo>
                <a:lnTo>
                  <a:pt x="459" y="302"/>
                </a:lnTo>
                <a:lnTo>
                  <a:pt x="472" y="292"/>
                </a:lnTo>
                <a:lnTo>
                  <a:pt x="451" y="284"/>
                </a:lnTo>
                <a:lnTo>
                  <a:pt x="445" y="286"/>
                </a:lnTo>
                <a:lnTo>
                  <a:pt x="445" y="279"/>
                </a:lnTo>
                <a:lnTo>
                  <a:pt x="429" y="276"/>
                </a:lnTo>
                <a:lnTo>
                  <a:pt x="431" y="243"/>
                </a:lnTo>
                <a:lnTo>
                  <a:pt x="452" y="232"/>
                </a:lnTo>
                <a:lnTo>
                  <a:pt x="451" y="222"/>
                </a:lnTo>
                <a:lnTo>
                  <a:pt x="480" y="196"/>
                </a:lnTo>
                <a:lnTo>
                  <a:pt x="487" y="191"/>
                </a:lnTo>
                <a:lnTo>
                  <a:pt x="491" y="176"/>
                </a:lnTo>
                <a:lnTo>
                  <a:pt x="547" y="93"/>
                </a:lnTo>
                <a:lnTo>
                  <a:pt x="568" y="77"/>
                </a:lnTo>
                <a:lnTo>
                  <a:pt x="568" y="74"/>
                </a:lnTo>
                <a:lnTo>
                  <a:pt x="604" y="49"/>
                </a:lnTo>
                <a:lnTo>
                  <a:pt x="623" y="46"/>
                </a:lnTo>
                <a:lnTo>
                  <a:pt x="623" y="46"/>
                </a:lnTo>
                <a:lnTo>
                  <a:pt x="626" y="44"/>
                </a:lnTo>
                <a:lnTo>
                  <a:pt x="723" y="25"/>
                </a:lnTo>
                <a:lnTo>
                  <a:pt x="727" y="21"/>
                </a:lnTo>
                <a:lnTo>
                  <a:pt x="780" y="10"/>
                </a:lnTo>
                <a:lnTo>
                  <a:pt x="820" y="0"/>
                </a:lnTo>
                <a:lnTo>
                  <a:pt x="822" y="29"/>
                </a:lnTo>
                <a:lnTo>
                  <a:pt x="838" y="82"/>
                </a:lnTo>
                <a:lnTo>
                  <a:pt x="839" y="82"/>
                </a:lnTo>
                <a:lnTo>
                  <a:pt x="839" y="85"/>
                </a:lnTo>
                <a:lnTo>
                  <a:pt x="845" y="85"/>
                </a:lnTo>
                <a:lnTo>
                  <a:pt x="850" y="93"/>
                </a:lnTo>
                <a:lnTo>
                  <a:pt x="862" y="137"/>
                </a:lnTo>
                <a:lnTo>
                  <a:pt x="853" y="154"/>
                </a:lnTo>
                <a:lnTo>
                  <a:pt x="853" y="176"/>
                </a:lnTo>
                <a:lnTo>
                  <a:pt x="873" y="225"/>
                </a:lnTo>
                <a:lnTo>
                  <a:pt x="875" y="227"/>
                </a:lnTo>
                <a:lnTo>
                  <a:pt x="876" y="227"/>
                </a:lnTo>
                <a:lnTo>
                  <a:pt x="878" y="234"/>
                </a:lnTo>
                <a:lnTo>
                  <a:pt x="878" y="260"/>
                </a:lnTo>
                <a:lnTo>
                  <a:pt x="896" y="257"/>
                </a:lnTo>
                <a:lnTo>
                  <a:pt x="917" y="314"/>
                </a:lnTo>
                <a:lnTo>
                  <a:pt x="919" y="325"/>
                </a:lnTo>
                <a:lnTo>
                  <a:pt x="924" y="348"/>
                </a:lnTo>
                <a:lnTo>
                  <a:pt x="933" y="384"/>
                </a:lnTo>
                <a:lnTo>
                  <a:pt x="936" y="405"/>
                </a:lnTo>
                <a:lnTo>
                  <a:pt x="941" y="421"/>
                </a:lnTo>
                <a:lnTo>
                  <a:pt x="943" y="420"/>
                </a:lnTo>
                <a:lnTo>
                  <a:pt x="943" y="435"/>
                </a:lnTo>
                <a:lnTo>
                  <a:pt x="943" y="444"/>
                </a:lnTo>
                <a:lnTo>
                  <a:pt x="943" y="467"/>
                </a:lnTo>
                <a:lnTo>
                  <a:pt x="941" y="544"/>
                </a:lnTo>
                <a:lnTo>
                  <a:pt x="941" y="552"/>
                </a:lnTo>
                <a:lnTo>
                  <a:pt x="945" y="559"/>
                </a:lnTo>
                <a:lnTo>
                  <a:pt x="947" y="559"/>
                </a:lnTo>
                <a:lnTo>
                  <a:pt x="947" y="567"/>
                </a:lnTo>
                <a:lnTo>
                  <a:pt x="957" y="616"/>
                </a:lnTo>
                <a:lnTo>
                  <a:pt x="961" y="632"/>
                </a:lnTo>
                <a:lnTo>
                  <a:pt x="963" y="639"/>
                </a:lnTo>
                <a:lnTo>
                  <a:pt x="963" y="644"/>
                </a:lnTo>
                <a:lnTo>
                  <a:pt x="964" y="658"/>
                </a:lnTo>
                <a:lnTo>
                  <a:pt x="970" y="675"/>
                </a:lnTo>
                <a:lnTo>
                  <a:pt x="970" y="681"/>
                </a:lnTo>
                <a:lnTo>
                  <a:pt x="973" y="689"/>
                </a:lnTo>
                <a:lnTo>
                  <a:pt x="987" y="715"/>
                </a:lnTo>
                <a:lnTo>
                  <a:pt x="957" y="746"/>
                </a:lnTo>
                <a:lnTo>
                  <a:pt x="975" y="764"/>
                </a:lnTo>
                <a:lnTo>
                  <a:pt x="964" y="781"/>
                </a:lnTo>
                <a:lnTo>
                  <a:pt x="963" y="789"/>
                </a:lnTo>
                <a:lnTo>
                  <a:pt x="959" y="791"/>
                </a:lnTo>
                <a:lnTo>
                  <a:pt x="963" y="792"/>
                </a:lnTo>
                <a:lnTo>
                  <a:pt x="964" y="794"/>
                </a:lnTo>
                <a:lnTo>
                  <a:pt x="978" y="786"/>
                </a:lnTo>
                <a:lnTo>
                  <a:pt x="984" y="779"/>
                </a:lnTo>
                <a:lnTo>
                  <a:pt x="1001" y="771"/>
                </a:lnTo>
                <a:lnTo>
                  <a:pt x="1015" y="763"/>
                </a:lnTo>
                <a:lnTo>
                  <a:pt x="1038" y="764"/>
                </a:lnTo>
                <a:lnTo>
                  <a:pt x="1054" y="748"/>
                </a:lnTo>
                <a:lnTo>
                  <a:pt x="1126" y="730"/>
                </a:lnTo>
                <a:lnTo>
                  <a:pt x="1161" y="693"/>
                </a:lnTo>
                <a:lnTo>
                  <a:pt x="1179" y="683"/>
                </a:lnTo>
                <a:lnTo>
                  <a:pt x="1172" y="691"/>
                </a:lnTo>
                <a:lnTo>
                  <a:pt x="1183" y="704"/>
                </a:lnTo>
                <a:lnTo>
                  <a:pt x="1204" y="707"/>
                </a:lnTo>
                <a:lnTo>
                  <a:pt x="1225" y="689"/>
                </a:lnTo>
                <a:lnTo>
                  <a:pt x="1228" y="696"/>
                </a:lnTo>
                <a:lnTo>
                  <a:pt x="1188" y="727"/>
                </a:lnTo>
                <a:lnTo>
                  <a:pt x="1052" y="818"/>
                </a:lnTo>
                <a:lnTo>
                  <a:pt x="1028" y="826"/>
                </a:lnTo>
                <a:lnTo>
                  <a:pt x="1000" y="838"/>
                </a:lnTo>
                <a:lnTo>
                  <a:pt x="978" y="844"/>
                </a:lnTo>
                <a:lnTo>
                  <a:pt x="961" y="851"/>
                </a:lnTo>
                <a:lnTo>
                  <a:pt x="954" y="858"/>
                </a:lnTo>
                <a:lnTo>
                  <a:pt x="954" y="853"/>
                </a:lnTo>
                <a:lnTo>
                  <a:pt x="941" y="854"/>
                </a:lnTo>
                <a:lnTo>
                  <a:pt x="934" y="849"/>
                </a:lnTo>
                <a:lnTo>
                  <a:pt x="924" y="864"/>
                </a:lnTo>
                <a:lnTo>
                  <a:pt x="908" y="875"/>
                </a:lnTo>
                <a:lnTo>
                  <a:pt x="908" y="872"/>
                </a:lnTo>
                <a:lnTo>
                  <a:pt x="906" y="869"/>
                </a:lnTo>
                <a:lnTo>
                  <a:pt x="910" y="858"/>
                </a:lnTo>
                <a:lnTo>
                  <a:pt x="910" y="853"/>
                </a:lnTo>
                <a:lnTo>
                  <a:pt x="908" y="849"/>
                </a:lnTo>
                <a:lnTo>
                  <a:pt x="913" y="846"/>
                </a:lnTo>
                <a:lnTo>
                  <a:pt x="917" y="846"/>
                </a:lnTo>
                <a:lnTo>
                  <a:pt x="924" y="843"/>
                </a:lnTo>
                <a:lnTo>
                  <a:pt x="931" y="841"/>
                </a:lnTo>
                <a:lnTo>
                  <a:pt x="931" y="833"/>
                </a:lnTo>
                <a:lnTo>
                  <a:pt x="931" y="826"/>
                </a:lnTo>
                <a:lnTo>
                  <a:pt x="931" y="820"/>
                </a:lnTo>
                <a:lnTo>
                  <a:pt x="934" y="810"/>
                </a:lnTo>
                <a:lnTo>
                  <a:pt x="936" y="794"/>
                </a:lnTo>
                <a:lnTo>
                  <a:pt x="936" y="794"/>
                </a:lnTo>
                <a:lnTo>
                  <a:pt x="936" y="792"/>
                </a:lnTo>
                <a:lnTo>
                  <a:pt x="938" y="786"/>
                </a:lnTo>
                <a:lnTo>
                  <a:pt x="938" y="776"/>
                </a:lnTo>
                <a:lnTo>
                  <a:pt x="938" y="773"/>
                </a:lnTo>
                <a:lnTo>
                  <a:pt x="936" y="771"/>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37" name="Freeform 79"/>
          <p:cNvSpPr>
            <a:spLocks/>
          </p:cNvSpPr>
          <p:nvPr/>
        </p:nvSpPr>
        <p:spPr bwMode="auto">
          <a:xfrm>
            <a:off x="5146675" y="4460875"/>
            <a:ext cx="700088" cy="606425"/>
          </a:xfrm>
          <a:custGeom>
            <a:avLst/>
            <a:gdLst>
              <a:gd name="T0" fmla="*/ 580 w 929"/>
              <a:gd name="T1" fmla="*/ 385 h 764"/>
              <a:gd name="T2" fmla="*/ 628 w 929"/>
              <a:gd name="T3" fmla="*/ 382 h 764"/>
              <a:gd name="T4" fmla="*/ 679 w 929"/>
              <a:gd name="T5" fmla="*/ 377 h 764"/>
              <a:gd name="T6" fmla="*/ 767 w 929"/>
              <a:gd name="T7" fmla="*/ 370 h 764"/>
              <a:gd name="T8" fmla="*/ 756 w 929"/>
              <a:gd name="T9" fmla="*/ 437 h 764"/>
              <a:gd name="T10" fmla="*/ 821 w 929"/>
              <a:gd name="T11" fmla="*/ 527 h 764"/>
              <a:gd name="T12" fmla="*/ 785 w 929"/>
              <a:gd name="T13" fmla="*/ 575 h 764"/>
              <a:gd name="T14" fmla="*/ 829 w 929"/>
              <a:gd name="T15" fmla="*/ 553 h 764"/>
              <a:gd name="T16" fmla="*/ 874 w 929"/>
              <a:gd name="T17" fmla="*/ 575 h 764"/>
              <a:gd name="T18" fmla="*/ 836 w 929"/>
              <a:gd name="T19" fmla="*/ 615 h 764"/>
              <a:gd name="T20" fmla="*/ 813 w 929"/>
              <a:gd name="T21" fmla="*/ 635 h 764"/>
              <a:gd name="T22" fmla="*/ 862 w 929"/>
              <a:gd name="T23" fmla="*/ 677 h 764"/>
              <a:gd name="T24" fmla="*/ 929 w 929"/>
              <a:gd name="T25" fmla="*/ 705 h 764"/>
              <a:gd name="T26" fmla="*/ 909 w 929"/>
              <a:gd name="T27" fmla="*/ 749 h 764"/>
              <a:gd name="T28" fmla="*/ 869 w 929"/>
              <a:gd name="T29" fmla="*/ 753 h 764"/>
              <a:gd name="T30" fmla="*/ 795 w 929"/>
              <a:gd name="T31" fmla="*/ 699 h 764"/>
              <a:gd name="T32" fmla="*/ 711 w 929"/>
              <a:gd name="T33" fmla="*/ 749 h 764"/>
              <a:gd name="T34" fmla="*/ 698 w 929"/>
              <a:gd name="T35" fmla="*/ 718 h 764"/>
              <a:gd name="T36" fmla="*/ 635 w 929"/>
              <a:gd name="T37" fmla="*/ 744 h 764"/>
              <a:gd name="T38" fmla="*/ 558 w 929"/>
              <a:gd name="T39" fmla="*/ 746 h 764"/>
              <a:gd name="T40" fmla="*/ 522 w 929"/>
              <a:gd name="T41" fmla="*/ 684 h 764"/>
              <a:gd name="T42" fmla="*/ 457 w 929"/>
              <a:gd name="T43" fmla="*/ 660 h 764"/>
              <a:gd name="T44" fmla="*/ 415 w 929"/>
              <a:gd name="T45" fmla="*/ 640 h 764"/>
              <a:gd name="T46" fmla="*/ 389 w 929"/>
              <a:gd name="T47" fmla="*/ 630 h 764"/>
              <a:gd name="T48" fmla="*/ 436 w 929"/>
              <a:gd name="T49" fmla="*/ 671 h 764"/>
              <a:gd name="T50" fmla="*/ 366 w 929"/>
              <a:gd name="T51" fmla="*/ 673 h 764"/>
              <a:gd name="T52" fmla="*/ 163 w 929"/>
              <a:gd name="T53" fmla="*/ 645 h 764"/>
              <a:gd name="T54" fmla="*/ 52 w 929"/>
              <a:gd name="T55" fmla="*/ 637 h 764"/>
              <a:gd name="T56" fmla="*/ 81 w 929"/>
              <a:gd name="T57" fmla="*/ 596 h 764"/>
              <a:gd name="T58" fmla="*/ 72 w 929"/>
              <a:gd name="T59" fmla="*/ 544 h 764"/>
              <a:gd name="T60" fmla="*/ 95 w 929"/>
              <a:gd name="T61" fmla="*/ 459 h 764"/>
              <a:gd name="T62" fmla="*/ 91 w 929"/>
              <a:gd name="T63" fmla="*/ 375 h 764"/>
              <a:gd name="T64" fmla="*/ 45 w 929"/>
              <a:gd name="T65" fmla="*/ 268 h 764"/>
              <a:gd name="T66" fmla="*/ 12 w 929"/>
              <a:gd name="T67" fmla="*/ 225 h 764"/>
              <a:gd name="T68" fmla="*/ 7 w 929"/>
              <a:gd name="T69" fmla="*/ 181 h 764"/>
              <a:gd name="T70" fmla="*/ 3 w 929"/>
              <a:gd name="T71" fmla="*/ 122 h 764"/>
              <a:gd name="T72" fmla="*/ 1 w 929"/>
              <a:gd name="T73" fmla="*/ 73 h 764"/>
              <a:gd name="T74" fmla="*/ 7 w 929"/>
              <a:gd name="T75" fmla="*/ 21 h 764"/>
              <a:gd name="T76" fmla="*/ 63 w 929"/>
              <a:gd name="T77" fmla="*/ 18 h 764"/>
              <a:gd name="T78" fmla="*/ 119 w 929"/>
              <a:gd name="T79" fmla="*/ 16 h 764"/>
              <a:gd name="T80" fmla="*/ 146 w 929"/>
              <a:gd name="T81" fmla="*/ 16 h 764"/>
              <a:gd name="T82" fmla="*/ 225 w 929"/>
              <a:gd name="T83" fmla="*/ 13 h 764"/>
              <a:gd name="T84" fmla="*/ 418 w 929"/>
              <a:gd name="T85" fmla="*/ 3 h 764"/>
              <a:gd name="T86" fmla="*/ 450 w 929"/>
              <a:gd name="T87" fmla="*/ 3 h 764"/>
              <a:gd name="T88" fmla="*/ 492 w 929"/>
              <a:gd name="T89" fmla="*/ 0 h 764"/>
              <a:gd name="T90" fmla="*/ 514 w 929"/>
              <a:gd name="T91" fmla="*/ 85 h 764"/>
              <a:gd name="T92" fmla="*/ 531 w 929"/>
              <a:gd name="T93" fmla="*/ 155 h 764"/>
              <a:gd name="T94" fmla="*/ 529 w 929"/>
              <a:gd name="T95" fmla="*/ 170 h 764"/>
              <a:gd name="T96" fmla="*/ 519 w 929"/>
              <a:gd name="T97" fmla="*/ 194 h 764"/>
              <a:gd name="T98" fmla="*/ 482 w 929"/>
              <a:gd name="T99" fmla="*/ 245 h 764"/>
              <a:gd name="T100" fmla="*/ 454 w 929"/>
              <a:gd name="T101" fmla="*/ 268 h 764"/>
              <a:gd name="T102" fmla="*/ 440 w 929"/>
              <a:gd name="T103" fmla="*/ 392 h 764"/>
              <a:gd name="T104" fmla="*/ 517 w 929"/>
              <a:gd name="T105" fmla="*/ 388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9"/>
              <a:gd name="T160" fmla="*/ 0 h 764"/>
              <a:gd name="T161" fmla="*/ 929 w 929"/>
              <a:gd name="T162" fmla="*/ 764 h 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noFill/>
          <a:ln w="9525">
            <a:noFill/>
            <a:round/>
            <a:headEnd/>
            <a:tailEnd/>
          </a:ln>
        </p:spPr>
        <p:txBody>
          <a:bodyPr/>
          <a:lstStyle/>
          <a:p>
            <a:endParaRPr lang="en-US">
              <a:latin typeface="Calibri" pitchFamily="34" charset="0"/>
            </a:endParaRPr>
          </a:p>
        </p:txBody>
      </p:sp>
      <p:sp>
        <p:nvSpPr>
          <p:cNvPr id="91" name="Freeform 80"/>
          <p:cNvSpPr>
            <a:spLocks/>
          </p:cNvSpPr>
          <p:nvPr/>
        </p:nvSpPr>
        <p:spPr bwMode="auto">
          <a:xfrm>
            <a:off x="5146675" y="4461472"/>
            <a:ext cx="699777" cy="606343"/>
          </a:xfrm>
          <a:custGeom>
            <a:avLst/>
            <a:gdLst/>
            <a:ahLst/>
            <a:cxnLst>
              <a:cxn ang="0">
                <a:pos x="580" y="385"/>
              </a:cxn>
              <a:cxn ang="0">
                <a:pos x="628" y="382"/>
              </a:cxn>
              <a:cxn ang="0">
                <a:pos x="679" y="377"/>
              </a:cxn>
              <a:cxn ang="0">
                <a:pos x="767" y="370"/>
              </a:cxn>
              <a:cxn ang="0">
                <a:pos x="756" y="437"/>
              </a:cxn>
              <a:cxn ang="0">
                <a:pos x="821" y="527"/>
              </a:cxn>
              <a:cxn ang="0">
                <a:pos x="785" y="575"/>
              </a:cxn>
              <a:cxn ang="0">
                <a:pos x="829" y="553"/>
              </a:cxn>
              <a:cxn ang="0">
                <a:pos x="874" y="575"/>
              </a:cxn>
              <a:cxn ang="0">
                <a:pos x="836" y="615"/>
              </a:cxn>
              <a:cxn ang="0">
                <a:pos x="813" y="635"/>
              </a:cxn>
              <a:cxn ang="0">
                <a:pos x="862" y="677"/>
              </a:cxn>
              <a:cxn ang="0">
                <a:pos x="929" y="705"/>
              </a:cxn>
              <a:cxn ang="0">
                <a:pos x="909" y="749"/>
              </a:cxn>
              <a:cxn ang="0">
                <a:pos x="869" y="753"/>
              </a:cxn>
              <a:cxn ang="0">
                <a:pos x="795" y="699"/>
              </a:cxn>
              <a:cxn ang="0">
                <a:pos x="711" y="749"/>
              </a:cxn>
              <a:cxn ang="0">
                <a:pos x="698" y="718"/>
              </a:cxn>
              <a:cxn ang="0">
                <a:pos x="635" y="744"/>
              </a:cxn>
              <a:cxn ang="0">
                <a:pos x="558" y="746"/>
              </a:cxn>
              <a:cxn ang="0">
                <a:pos x="522" y="684"/>
              </a:cxn>
              <a:cxn ang="0">
                <a:pos x="457" y="660"/>
              </a:cxn>
              <a:cxn ang="0">
                <a:pos x="415" y="640"/>
              </a:cxn>
              <a:cxn ang="0">
                <a:pos x="389" y="630"/>
              </a:cxn>
              <a:cxn ang="0">
                <a:pos x="436" y="671"/>
              </a:cxn>
              <a:cxn ang="0">
                <a:pos x="366" y="673"/>
              </a:cxn>
              <a:cxn ang="0">
                <a:pos x="163" y="645"/>
              </a:cxn>
              <a:cxn ang="0">
                <a:pos x="52" y="637"/>
              </a:cxn>
              <a:cxn ang="0">
                <a:pos x="81" y="596"/>
              </a:cxn>
              <a:cxn ang="0">
                <a:pos x="72" y="544"/>
              </a:cxn>
              <a:cxn ang="0">
                <a:pos x="95" y="459"/>
              </a:cxn>
              <a:cxn ang="0">
                <a:pos x="91" y="375"/>
              </a:cxn>
              <a:cxn ang="0">
                <a:pos x="45" y="268"/>
              </a:cxn>
              <a:cxn ang="0">
                <a:pos x="12" y="225"/>
              </a:cxn>
              <a:cxn ang="0">
                <a:pos x="7" y="181"/>
              </a:cxn>
              <a:cxn ang="0">
                <a:pos x="3" y="122"/>
              </a:cxn>
              <a:cxn ang="0">
                <a:pos x="1" y="73"/>
              </a:cxn>
              <a:cxn ang="0">
                <a:pos x="7" y="21"/>
              </a:cxn>
              <a:cxn ang="0">
                <a:pos x="63" y="18"/>
              </a:cxn>
              <a:cxn ang="0">
                <a:pos x="119" y="16"/>
              </a:cxn>
              <a:cxn ang="0">
                <a:pos x="146" y="16"/>
              </a:cxn>
              <a:cxn ang="0">
                <a:pos x="225" y="13"/>
              </a:cxn>
              <a:cxn ang="0">
                <a:pos x="418" y="3"/>
              </a:cxn>
              <a:cxn ang="0">
                <a:pos x="450" y="3"/>
              </a:cxn>
              <a:cxn ang="0">
                <a:pos x="492" y="0"/>
              </a:cxn>
              <a:cxn ang="0">
                <a:pos x="514" y="85"/>
              </a:cxn>
              <a:cxn ang="0">
                <a:pos x="531" y="155"/>
              </a:cxn>
              <a:cxn ang="0">
                <a:pos x="529" y="170"/>
              </a:cxn>
              <a:cxn ang="0">
                <a:pos x="519" y="194"/>
              </a:cxn>
              <a:cxn ang="0">
                <a:pos x="482" y="245"/>
              </a:cxn>
              <a:cxn ang="0">
                <a:pos x="454" y="268"/>
              </a:cxn>
              <a:cxn ang="0">
                <a:pos x="440" y="392"/>
              </a:cxn>
              <a:cxn ang="0">
                <a:pos x="517" y="388"/>
              </a:cxn>
            </a:cxnLst>
            <a:rect l="0" t="0" r="r" b="b"/>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41" name="Freeform 81"/>
          <p:cNvSpPr>
            <a:spLocks/>
          </p:cNvSpPr>
          <p:nvPr/>
        </p:nvSpPr>
        <p:spPr bwMode="auto">
          <a:xfrm>
            <a:off x="5054600" y="3916363"/>
            <a:ext cx="622300" cy="560387"/>
          </a:xfrm>
          <a:custGeom>
            <a:avLst/>
            <a:gdLst>
              <a:gd name="T0" fmla="*/ 29 w 826"/>
              <a:gd name="T1" fmla="*/ 197 h 708"/>
              <a:gd name="T2" fmla="*/ 34 w 826"/>
              <a:gd name="T3" fmla="*/ 230 h 708"/>
              <a:gd name="T4" fmla="*/ 39 w 826"/>
              <a:gd name="T5" fmla="*/ 253 h 708"/>
              <a:gd name="T6" fmla="*/ 39 w 826"/>
              <a:gd name="T7" fmla="*/ 339 h 708"/>
              <a:gd name="T8" fmla="*/ 39 w 826"/>
              <a:gd name="T9" fmla="*/ 380 h 708"/>
              <a:gd name="T10" fmla="*/ 39 w 826"/>
              <a:gd name="T11" fmla="*/ 423 h 708"/>
              <a:gd name="T12" fmla="*/ 41 w 826"/>
              <a:gd name="T13" fmla="*/ 485 h 708"/>
              <a:gd name="T14" fmla="*/ 43 w 826"/>
              <a:gd name="T15" fmla="*/ 532 h 708"/>
              <a:gd name="T16" fmla="*/ 43 w 826"/>
              <a:gd name="T17" fmla="*/ 591 h 708"/>
              <a:gd name="T18" fmla="*/ 118 w 826"/>
              <a:gd name="T19" fmla="*/ 607 h 708"/>
              <a:gd name="T20" fmla="*/ 120 w 826"/>
              <a:gd name="T21" fmla="*/ 659 h 708"/>
              <a:gd name="T22" fmla="*/ 124 w 826"/>
              <a:gd name="T23" fmla="*/ 708 h 708"/>
              <a:gd name="T24" fmla="*/ 164 w 826"/>
              <a:gd name="T25" fmla="*/ 707 h 708"/>
              <a:gd name="T26" fmla="*/ 213 w 826"/>
              <a:gd name="T27" fmla="*/ 707 h 708"/>
              <a:gd name="T28" fmla="*/ 243 w 826"/>
              <a:gd name="T29" fmla="*/ 705 h 708"/>
              <a:gd name="T30" fmla="*/ 264 w 826"/>
              <a:gd name="T31" fmla="*/ 703 h 708"/>
              <a:gd name="T32" fmla="*/ 333 w 826"/>
              <a:gd name="T33" fmla="*/ 702 h 708"/>
              <a:gd name="T34" fmla="*/ 386 w 826"/>
              <a:gd name="T35" fmla="*/ 699 h 708"/>
              <a:gd name="T36" fmla="*/ 542 w 826"/>
              <a:gd name="T37" fmla="*/ 692 h 708"/>
              <a:gd name="T38" fmla="*/ 569 w 826"/>
              <a:gd name="T39" fmla="*/ 690 h 708"/>
              <a:gd name="T40" fmla="*/ 606 w 826"/>
              <a:gd name="T41" fmla="*/ 687 h 708"/>
              <a:gd name="T42" fmla="*/ 615 w 826"/>
              <a:gd name="T43" fmla="*/ 685 h 708"/>
              <a:gd name="T44" fmla="*/ 615 w 826"/>
              <a:gd name="T45" fmla="*/ 596 h 708"/>
              <a:gd name="T46" fmla="*/ 601 w 826"/>
              <a:gd name="T47" fmla="*/ 586 h 708"/>
              <a:gd name="T48" fmla="*/ 597 w 826"/>
              <a:gd name="T49" fmla="*/ 579 h 708"/>
              <a:gd name="T50" fmla="*/ 632 w 826"/>
              <a:gd name="T51" fmla="*/ 538 h 708"/>
              <a:gd name="T52" fmla="*/ 636 w 826"/>
              <a:gd name="T53" fmla="*/ 470 h 708"/>
              <a:gd name="T54" fmla="*/ 664 w 826"/>
              <a:gd name="T55" fmla="*/ 421 h 708"/>
              <a:gd name="T56" fmla="*/ 680 w 826"/>
              <a:gd name="T57" fmla="*/ 429 h 708"/>
              <a:gd name="T58" fmla="*/ 696 w 826"/>
              <a:gd name="T59" fmla="*/ 359 h 708"/>
              <a:gd name="T60" fmla="*/ 692 w 826"/>
              <a:gd name="T61" fmla="*/ 347 h 708"/>
              <a:gd name="T62" fmla="*/ 711 w 826"/>
              <a:gd name="T63" fmla="*/ 341 h 708"/>
              <a:gd name="T64" fmla="*/ 717 w 826"/>
              <a:gd name="T65" fmla="*/ 325 h 708"/>
              <a:gd name="T66" fmla="*/ 741 w 826"/>
              <a:gd name="T67" fmla="*/ 310 h 708"/>
              <a:gd name="T68" fmla="*/ 757 w 826"/>
              <a:gd name="T69" fmla="*/ 264 h 708"/>
              <a:gd name="T70" fmla="*/ 754 w 826"/>
              <a:gd name="T71" fmla="*/ 210 h 708"/>
              <a:gd name="T72" fmla="*/ 750 w 826"/>
              <a:gd name="T73" fmla="*/ 205 h 708"/>
              <a:gd name="T74" fmla="*/ 787 w 826"/>
              <a:gd name="T75" fmla="*/ 182 h 708"/>
              <a:gd name="T76" fmla="*/ 826 w 826"/>
              <a:gd name="T77" fmla="*/ 109 h 708"/>
              <a:gd name="T78" fmla="*/ 780 w 826"/>
              <a:gd name="T79" fmla="*/ 94 h 708"/>
              <a:gd name="T80" fmla="*/ 724 w 826"/>
              <a:gd name="T81" fmla="*/ 98 h 708"/>
              <a:gd name="T82" fmla="*/ 717 w 826"/>
              <a:gd name="T83" fmla="*/ 76 h 708"/>
              <a:gd name="T84" fmla="*/ 740 w 826"/>
              <a:gd name="T85" fmla="*/ 49 h 708"/>
              <a:gd name="T86" fmla="*/ 717 w 826"/>
              <a:gd name="T87" fmla="*/ 1 h 708"/>
              <a:gd name="T88" fmla="*/ 641 w 826"/>
              <a:gd name="T89" fmla="*/ 6 h 708"/>
              <a:gd name="T90" fmla="*/ 613 w 826"/>
              <a:gd name="T91" fmla="*/ 8 h 708"/>
              <a:gd name="T92" fmla="*/ 560 w 826"/>
              <a:gd name="T93" fmla="*/ 11 h 708"/>
              <a:gd name="T94" fmla="*/ 523 w 826"/>
              <a:gd name="T95" fmla="*/ 13 h 708"/>
              <a:gd name="T96" fmla="*/ 504 w 826"/>
              <a:gd name="T97" fmla="*/ 14 h 708"/>
              <a:gd name="T98" fmla="*/ 430 w 826"/>
              <a:gd name="T99" fmla="*/ 19 h 708"/>
              <a:gd name="T100" fmla="*/ 367 w 826"/>
              <a:gd name="T101" fmla="*/ 22 h 708"/>
              <a:gd name="T102" fmla="*/ 312 w 826"/>
              <a:gd name="T103" fmla="*/ 26 h 708"/>
              <a:gd name="T104" fmla="*/ 289 w 826"/>
              <a:gd name="T105" fmla="*/ 26 h 708"/>
              <a:gd name="T106" fmla="*/ 217 w 826"/>
              <a:gd name="T107" fmla="*/ 31 h 708"/>
              <a:gd name="T108" fmla="*/ 192 w 826"/>
              <a:gd name="T109" fmla="*/ 31 h 708"/>
              <a:gd name="T110" fmla="*/ 136 w 826"/>
              <a:gd name="T111" fmla="*/ 32 h 708"/>
              <a:gd name="T112" fmla="*/ 103 w 826"/>
              <a:gd name="T113" fmla="*/ 34 h 708"/>
              <a:gd name="T114" fmla="*/ 20 w 826"/>
              <a:gd name="T115" fmla="*/ 35 h 708"/>
              <a:gd name="T116" fmla="*/ 6 w 826"/>
              <a:gd name="T117" fmla="*/ 75 h 708"/>
              <a:gd name="T118" fmla="*/ 15 w 826"/>
              <a:gd name="T119" fmla="*/ 114 h 708"/>
              <a:gd name="T120" fmla="*/ 25 w 826"/>
              <a:gd name="T121" fmla="*/ 179 h 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6"/>
              <a:gd name="T184" fmla="*/ 0 h 708"/>
              <a:gd name="T185" fmla="*/ 826 w 826"/>
              <a:gd name="T186" fmla="*/ 708 h 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noFill/>
          <a:ln w="9525">
            <a:noFill/>
            <a:round/>
            <a:headEnd/>
            <a:tailEnd/>
          </a:ln>
        </p:spPr>
        <p:txBody>
          <a:bodyPr/>
          <a:lstStyle/>
          <a:p>
            <a:endParaRPr lang="en-US">
              <a:latin typeface="Calibri" pitchFamily="34" charset="0"/>
            </a:endParaRPr>
          </a:p>
        </p:txBody>
      </p:sp>
      <p:sp>
        <p:nvSpPr>
          <p:cNvPr id="93" name="Freeform 82"/>
          <p:cNvSpPr>
            <a:spLocks/>
          </p:cNvSpPr>
          <p:nvPr/>
        </p:nvSpPr>
        <p:spPr bwMode="auto">
          <a:xfrm>
            <a:off x="5053894" y="3915894"/>
            <a:ext cx="623331" cy="561259"/>
          </a:xfrm>
          <a:custGeom>
            <a:avLst/>
            <a:gdLst/>
            <a:ahLst/>
            <a:cxnLst>
              <a:cxn ang="0">
                <a:pos x="29" y="197"/>
              </a:cxn>
              <a:cxn ang="0">
                <a:pos x="34" y="230"/>
              </a:cxn>
              <a:cxn ang="0">
                <a:pos x="39" y="253"/>
              </a:cxn>
              <a:cxn ang="0">
                <a:pos x="39" y="339"/>
              </a:cxn>
              <a:cxn ang="0">
                <a:pos x="39" y="380"/>
              </a:cxn>
              <a:cxn ang="0">
                <a:pos x="39" y="423"/>
              </a:cxn>
              <a:cxn ang="0">
                <a:pos x="41" y="485"/>
              </a:cxn>
              <a:cxn ang="0">
                <a:pos x="43" y="532"/>
              </a:cxn>
              <a:cxn ang="0">
                <a:pos x="43" y="591"/>
              </a:cxn>
              <a:cxn ang="0">
                <a:pos x="118" y="607"/>
              </a:cxn>
              <a:cxn ang="0">
                <a:pos x="120" y="659"/>
              </a:cxn>
              <a:cxn ang="0">
                <a:pos x="124" y="708"/>
              </a:cxn>
              <a:cxn ang="0">
                <a:pos x="164" y="707"/>
              </a:cxn>
              <a:cxn ang="0">
                <a:pos x="213" y="707"/>
              </a:cxn>
              <a:cxn ang="0">
                <a:pos x="243" y="705"/>
              </a:cxn>
              <a:cxn ang="0">
                <a:pos x="264" y="703"/>
              </a:cxn>
              <a:cxn ang="0">
                <a:pos x="333" y="702"/>
              </a:cxn>
              <a:cxn ang="0">
                <a:pos x="386" y="699"/>
              </a:cxn>
              <a:cxn ang="0">
                <a:pos x="542" y="692"/>
              </a:cxn>
              <a:cxn ang="0">
                <a:pos x="569" y="690"/>
              </a:cxn>
              <a:cxn ang="0">
                <a:pos x="606" y="687"/>
              </a:cxn>
              <a:cxn ang="0">
                <a:pos x="615" y="685"/>
              </a:cxn>
              <a:cxn ang="0">
                <a:pos x="615" y="596"/>
              </a:cxn>
              <a:cxn ang="0">
                <a:pos x="601" y="586"/>
              </a:cxn>
              <a:cxn ang="0">
                <a:pos x="597" y="579"/>
              </a:cxn>
              <a:cxn ang="0">
                <a:pos x="632" y="538"/>
              </a:cxn>
              <a:cxn ang="0">
                <a:pos x="636" y="470"/>
              </a:cxn>
              <a:cxn ang="0">
                <a:pos x="664" y="421"/>
              </a:cxn>
              <a:cxn ang="0">
                <a:pos x="680" y="429"/>
              </a:cxn>
              <a:cxn ang="0">
                <a:pos x="696" y="359"/>
              </a:cxn>
              <a:cxn ang="0">
                <a:pos x="692" y="347"/>
              </a:cxn>
              <a:cxn ang="0">
                <a:pos x="711" y="341"/>
              </a:cxn>
              <a:cxn ang="0">
                <a:pos x="717" y="325"/>
              </a:cxn>
              <a:cxn ang="0">
                <a:pos x="741" y="310"/>
              </a:cxn>
              <a:cxn ang="0">
                <a:pos x="757" y="264"/>
              </a:cxn>
              <a:cxn ang="0">
                <a:pos x="754" y="210"/>
              </a:cxn>
              <a:cxn ang="0">
                <a:pos x="750" y="205"/>
              </a:cxn>
              <a:cxn ang="0">
                <a:pos x="787" y="182"/>
              </a:cxn>
              <a:cxn ang="0">
                <a:pos x="826" y="109"/>
              </a:cxn>
              <a:cxn ang="0">
                <a:pos x="780" y="94"/>
              </a:cxn>
              <a:cxn ang="0">
                <a:pos x="724" y="98"/>
              </a:cxn>
              <a:cxn ang="0">
                <a:pos x="717" y="76"/>
              </a:cxn>
              <a:cxn ang="0">
                <a:pos x="740" y="49"/>
              </a:cxn>
              <a:cxn ang="0">
                <a:pos x="717" y="1"/>
              </a:cxn>
              <a:cxn ang="0">
                <a:pos x="641" y="6"/>
              </a:cxn>
              <a:cxn ang="0">
                <a:pos x="613" y="8"/>
              </a:cxn>
              <a:cxn ang="0">
                <a:pos x="560" y="11"/>
              </a:cxn>
              <a:cxn ang="0">
                <a:pos x="523" y="13"/>
              </a:cxn>
              <a:cxn ang="0">
                <a:pos x="504" y="14"/>
              </a:cxn>
              <a:cxn ang="0">
                <a:pos x="430" y="19"/>
              </a:cxn>
              <a:cxn ang="0">
                <a:pos x="367" y="22"/>
              </a:cxn>
              <a:cxn ang="0">
                <a:pos x="312" y="26"/>
              </a:cxn>
              <a:cxn ang="0">
                <a:pos x="289" y="26"/>
              </a:cxn>
              <a:cxn ang="0">
                <a:pos x="217" y="31"/>
              </a:cxn>
              <a:cxn ang="0">
                <a:pos x="192" y="31"/>
              </a:cxn>
              <a:cxn ang="0">
                <a:pos x="136" y="32"/>
              </a:cxn>
              <a:cxn ang="0">
                <a:pos x="103" y="34"/>
              </a:cxn>
              <a:cxn ang="0">
                <a:pos x="20" y="35"/>
              </a:cxn>
              <a:cxn ang="0">
                <a:pos x="6" y="75"/>
              </a:cxn>
              <a:cxn ang="0">
                <a:pos x="15" y="114"/>
              </a:cxn>
              <a:cxn ang="0">
                <a:pos x="25" y="179"/>
              </a:cxn>
            </a:cxnLst>
            <a:rect l="0" t="0" r="r" b="b"/>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45" name="Freeform 83"/>
          <p:cNvSpPr>
            <a:spLocks/>
          </p:cNvSpPr>
          <p:nvPr/>
        </p:nvSpPr>
        <p:spPr bwMode="auto">
          <a:xfrm>
            <a:off x="4011613" y="3860800"/>
            <a:ext cx="1071562" cy="528638"/>
          </a:xfrm>
          <a:custGeom>
            <a:avLst/>
            <a:gdLst>
              <a:gd name="T0" fmla="*/ 1376 w 1418"/>
              <a:gd name="T1" fmla="*/ 107 h 669"/>
              <a:gd name="T2" fmla="*/ 1374 w 1418"/>
              <a:gd name="T3" fmla="*/ 73 h 669"/>
              <a:gd name="T4" fmla="*/ 1372 w 1418"/>
              <a:gd name="T5" fmla="*/ 19 h 669"/>
              <a:gd name="T6" fmla="*/ 1309 w 1418"/>
              <a:gd name="T7" fmla="*/ 13 h 669"/>
              <a:gd name="T8" fmla="*/ 1244 w 1418"/>
              <a:gd name="T9" fmla="*/ 14 h 669"/>
              <a:gd name="T10" fmla="*/ 1200 w 1418"/>
              <a:gd name="T11" fmla="*/ 14 h 669"/>
              <a:gd name="T12" fmla="*/ 1147 w 1418"/>
              <a:gd name="T13" fmla="*/ 16 h 669"/>
              <a:gd name="T14" fmla="*/ 1043 w 1418"/>
              <a:gd name="T15" fmla="*/ 18 h 669"/>
              <a:gd name="T16" fmla="*/ 959 w 1418"/>
              <a:gd name="T17" fmla="*/ 19 h 669"/>
              <a:gd name="T18" fmla="*/ 902 w 1418"/>
              <a:gd name="T19" fmla="*/ 19 h 669"/>
              <a:gd name="T20" fmla="*/ 813 w 1418"/>
              <a:gd name="T21" fmla="*/ 19 h 669"/>
              <a:gd name="T22" fmla="*/ 763 w 1418"/>
              <a:gd name="T23" fmla="*/ 19 h 669"/>
              <a:gd name="T24" fmla="*/ 696 w 1418"/>
              <a:gd name="T25" fmla="*/ 19 h 669"/>
              <a:gd name="T26" fmla="*/ 594 w 1418"/>
              <a:gd name="T27" fmla="*/ 18 h 669"/>
              <a:gd name="T28" fmla="*/ 505 w 1418"/>
              <a:gd name="T29" fmla="*/ 16 h 669"/>
              <a:gd name="T30" fmla="*/ 473 w 1418"/>
              <a:gd name="T31" fmla="*/ 14 h 669"/>
              <a:gd name="T32" fmla="*/ 329 w 1418"/>
              <a:gd name="T33" fmla="*/ 13 h 669"/>
              <a:gd name="T34" fmla="*/ 239 w 1418"/>
              <a:gd name="T35" fmla="*/ 9 h 669"/>
              <a:gd name="T36" fmla="*/ 161 w 1418"/>
              <a:gd name="T37" fmla="*/ 8 h 669"/>
              <a:gd name="T38" fmla="*/ 3 w 1418"/>
              <a:gd name="T39" fmla="*/ 24 h 669"/>
              <a:gd name="T40" fmla="*/ 102 w 1418"/>
              <a:gd name="T41" fmla="*/ 101 h 669"/>
              <a:gd name="T42" fmla="*/ 158 w 1418"/>
              <a:gd name="T43" fmla="*/ 104 h 669"/>
              <a:gd name="T44" fmla="*/ 267 w 1418"/>
              <a:gd name="T45" fmla="*/ 107 h 669"/>
              <a:gd name="T46" fmla="*/ 336 w 1418"/>
              <a:gd name="T47" fmla="*/ 109 h 669"/>
              <a:gd name="T48" fmla="*/ 429 w 1418"/>
              <a:gd name="T49" fmla="*/ 112 h 669"/>
              <a:gd name="T50" fmla="*/ 491 w 1418"/>
              <a:gd name="T51" fmla="*/ 138 h 669"/>
              <a:gd name="T52" fmla="*/ 489 w 1418"/>
              <a:gd name="T53" fmla="*/ 233 h 669"/>
              <a:gd name="T54" fmla="*/ 487 w 1418"/>
              <a:gd name="T55" fmla="*/ 308 h 669"/>
              <a:gd name="T56" fmla="*/ 485 w 1418"/>
              <a:gd name="T57" fmla="*/ 356 h 669"/>
              <a:gd name="T58" fmla="*/ 484 w 1418"/>
              <a:gd name="T59" fmla="*/ 429 h 669"/>
              <a:gd name="T60" fmla="*/ 489 w 1418"/>
              <a:gd name="T61" fmla="*/ 490 h 669"/>
              <a:gd name="T62" fmla="*/ 566 w 1418"/>
              <a:gd name="T63" fmla="*/ 524 h 669"/>
              <a:gd name="T64" fmla="*/ 617 w 1418"/>
              <a:gd name="T65" fmla="*/ 560 h 669"/>
              <a:gd name="T66" fmla="*/ 693 w 1418"/>
              <a:gd name="T67" fmla="*/ 579 h 669"/>
              <a:gd name="T68" fmla="*/ 733 w 1418"/>
              <a:gd name="T69" fmla="*/ 589 h 669"/>
              <a:gd name="T70" fmla="*/ 797 w 1418"/>
              <a:gd name="T71" fmla="*/ 578 h 669"/>
              <a:gd name="T72" fmla="*/ 823 w 1418"/>
              <a:gd name="T73" fmla="*/ 625 h 669"/>
              <a:gd name="T74" fmla="*/ 899 w 1418"/>
              <a:gd name="T75" fmla="*/ 622 h 669"/>
              <a:gd name="T76" fmla="*/ 960 w 1418"/>
              <a:gd name="T77" fmla="*/ 628 h 669"/>
              <a:gd name="T78" fmla="*/ 999 w 1418"/>
              <a:gd name="T79" fmla="*/ 610 h 669"/>
              <a:gd name="T80" fmla="*/ 1055 w 1418"/>
              <a:gd name="T81" fmla="*/ 628 h 669"/>
              <a:gd name="T82" fmla="*/ 1117 w 1418"/>
              <a:gd name="T83" fmla="*/ 648 h 669"/>
              <a:gd name="T84" fmla="*/ 1202 w 1418"/>
              <a:gd name="T85" fmla="*/ 620 h 669"/>
              <a:gd name="T86" fmla="*/ 1238 w 1418"/>
              <a:gd name="T87" fmla="*/ 620 h 669"/>
              <a:gd name="T88" fmla="*/ 1286 w 1418"/>
              <a:gd name="T89" fmla="*/ 610 h 669"/>
              <a:gd name="T90" fmla="*/ 1328 w 1418"/>
              <a:gd name="T91" fmla="*/ 624 h 669"/>
              <a:gd name="T92" fmla="*/ 1370 w 1418"/>
              <a:gd name="T93" fmla="*/ 645 h 669"/>
              <a:gd name="T94" fmla="*/ 1393 w 1418"/>
              <a:gd name="T95" fmla="*/ 656 h 669"/>
              <a:gd name="T96" fmla="*/ 1418 w 1418"/>
              <a:gd name="T97" fmla="*/ 610 h 669"/>
              <a:gd name="T98" fmla="*/ 1416 w 1418"/>
              <a:gd name="T99" fmla="*/ 557 h 669"/>
              <a:gd name="T100" fmla="*/ 1414 w 1418"/>
              <a:gd name="T101" fmla="*/ 468 h 669"/>
              <a:gd name="T102" fmla="*/ 1414 w 1418"/>
              <a:gd name="T103" fmla="*/ 421 h 669"/>
              <a:gd name="T104" fmla="*/ 1414 w 1418"/>
              <a:gd name="T105" fmla="*/ 323 h 669"/>
              <a:gd name="T106" fmla="*/ 1409 w 1418"/>
              <a:gd name="T107" fmla="*/ 299 h 669"/>
              <a:gd name="T108" fmla="*/ 1400 w 1418"/>
              <a:gd name="T109" fmla="*/ 251 h 669"/>
              <a:gd name="T110" fmla="*/ 1388 w 1418"/>
              <a:gd name="T111" fmla="*/ 181 h 6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8"/>
              <a:gd name="T169" fmla="*/ 0 h 669"/>
              <a:gd name="T170" fmla="*/ 1418 w 1418"/>
              <a:gd name="T171" fmla="*/ 669 h 6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noFill/>
          <a:ln w="9525">
            <a:noFill/>
            <a:round/>
            <a:headEnd/>
            <a:tailEnd/>
          </a:ln>
        </p:spPr>
        <p:txBody>
          <a:bodyPr/>
          <a:lstStyle/>
          <a:p>
            <a:endParaRPr lang="en-US">
              <a:latin typeface="Calibri" pitchFamily="34" charset="0"/>
            </a:endParaRPr>
          </a:p>
        </p:txBody>
      </p:sp>
      <p:sp>
        <p:nvSpPr>
          <p:cNvPr id="39046" name="Freeform 85"/>
          <p:cNvSpPr>
            <a:spLocks/>
          </p:cNvSpPr>
          <p:nvPr/>
        </p:nvSpPr>
        <p:spPr bwMode="auto">
          <a:xfrm>
            <a:off x="3498850" y="3937000"/>
            <a:ext cx="1724025" cy="1646238"/>
          </a:xfrm>
          <a:custGeom>
            <a:avLst/>
            <a:gdLst>
              <a:gd name="T0" fmla="*/ 1075 w 2284"/>
              <a:gd name="T1" fmla="*/ 1571 h 2079"/>
              <a:gd name="T2" fmla="*/ 962 w 2284"/>
              <a:gd name="T3" fmla="*/ 1396 h 2079"/>
              <a:gd name="T4" fmla="*/ 911 w 2284"/>
              <a:gd name="T5" fmla="*/ 1345 h 2079"/>
              <a:gd name="T6" fmla="*/ 791 w 2284"/>
              <a:gd name="T7" fmla="*/ 1309 h 2079"/>
              <a:gd name="T8" fmla="*/ 649 w 2284"/>
              <a:gd name="T9" fmla="*/ 1342 h 2079"/>
              <a:gd name="T10" fmla="*/ 469 w 2284"/>
              <a:gd name="T11" fmla="*/ 1406 h 2079"/>
              <a:gd name="T12" fmla="*/ 313 w 2284"/>
              <a:gd name="T13" fmla="*/ 1247 h 2079"/>
              <a:gd name="T14" fmla="*/ 163 w 2284"/>
              <a:gd name="T15" fmla="*/ 1024 h 2079"/>
              <a:gd name="T16" fmla="*/ 22 w 2284"/>
              <a:gd name="T17" fmla="*/ 885 h 2079"/>
              <a:gd name="T18" fmla="*/ 49 w 2284"/>
              <a:gd name="T19" fmla="*/ 837 h 2079"/>
              <a:gd name="T20" fmla="*/ 300 w 2284"/>
              <a:gd name="T21" fmla="*/ 857 h 2079"/>
              <a:gd name="T22" fmla="*/ 503 w 2284"/>
              <a:gd name="T23" fmla="*/ 867 h 2079"/>
              <a:gd name="T24" fmla="*/ 612 w 2284"/>
              <a:gd name="T25" fmla="*/ 873 h 2079"/>
              <a:gd name="T26" fmla="*/ 630 w 2284"/>
              <a:gd name="T27" fmla="*/ 753 h 2079"/>
              <a:gd name="T28" fmla="*/ 640 w 2284"/>
              <a:gd name="T29" fmla="*/ 584 h 2079"/>
              <a:gd name="T30" fmla="*/ 647 w 2284"/>
              <a:gd name="T31" fmla="*/ 486 h 2079"/>
              <a:gd name="T32" fmla="*/ 654 w 2284"/>
              <a:gd name="T33" fmla="*/ 341 h 2079"/>
              <a:gd name="T34" fmla="*/ 659 w 2284"/>
              <a:gd name="T35" fmla="*/ 256 h 2079"/>
              <a:gd name="T36" fmla="*/ 665 w 2284"/>
              <a:gd name="T37" fmla="*/ 142 h 2079"/>
              <a:gd name="T38" fmla="*/ 818 w 2284"/>
              <a:gd name="T39" fmla="*/ 6 h 2079"/>
              <a:gd name="T40" fmla="*/ 906 w 2284"/>
              <a:gd name="T41" fmla="*/ 9 h 2079"/>
              <a:gd name="T42" fmla="*/ 1029 w 2284"/>
              <a:gd name="T43" fmla="*/ 13 h 2079"/>
              <a:gd name="T44" fmla="*/ 1173 w 2284"/>
              <a:gd name="T45" fmla="*/ 16 h 2079"/>
              <a:gd name="T46" fmla="*/ 1170 w 2284"/>
              <a:gd name="T47" fmla="*/ 147 h 2079"/>
              <a:gd name="T48" fmla="*/ 1168 w 2284"/>
              <a:gd name="T49" fmla="*/ 251 h 2079"/>
              <a:gd name="T50" fmla="*/ 1166 w 2284"/>
              <a:gd name="T51" fmla="*/ 346 h 2079"/>
              <a:gd name="T52" fmla="*/ 1207 w 2284"/>
              <a:gd name="T53" fmla="*/ 423 h 2079"/>
              <a:gd name="T54" fmla="*/ 1311 w 2284"/>
              <a:gd name="T55" fmla="*/ 467 h 2079"/>
              <a:gd name="T56" fmla="*/ 1407 w 2284"/>
              <a:gd name="T57" fmla="*/ 480 h 2079"/>
              <a:gd name="T58" fmla="*/ 1485 w 2284"/>
              <a:gd name="T59" fmla="*/ 480 h 2079"/>
              <a:gd name="T60" fmla="*/ 1576 w 2284"/>
              <a:gd name="T61" fmla="*/ 526 h 2079"/>
              <a:gd name="T62" fmla="*/ 1640 w 2284"/>
              <a:gd name="T63" fmla="*/ 552 h 2079"/>
              <a:gd name="T64" fmla="*/ 1742 w 2284"/>
              <a:gd name="T65" fmla="*/ 526 h 2079"/>
              <a:gd name="T66" fmla="*/ 1840 w 2284"/>
              <a:gd name="T67" fmla="*/ 527 h 2079"/>
              <a:gd name="T68" fmla="*/ 1916 w 2284"/>
              <a:gd name="T69" fmla="*/ 514 h 2079"/>
              <a:gd name="T70" fmla="*/ 1985 w 2284"/>
              <a:gd name="T71" fmla="*/ 512 h 2079"/>
              <a:gd name="T72" fmla="*/ 2043 w 2284"/>
              <a:gd name="T73" fmla="*/ 544 h 2079"/>
              <a:gd name="T74" fmla="*/ 2094 w 2284"/>
              <a:gd name="T75" fmla="*/ 571 h 2079"/>
              <a:gd name="T76" fmla="*/ 2178 w 2284"/>
              <a:gd name="T77" fmla="*/ 615 h 2079"/>
              <a:gd name="T78" fmla="*/ 2182 w 2284"/>
              <a:gd name="T79" fmla="*/ 712 h 2079"/>
              <a:gd name="T80" fmla="*/ 2185 w 2284"/>
              <a:gd name="T81" fmla="*/ 805 h 2079"/>
              <a:gd name="T82" fmla="*/ 2194 w 2284"/>
              <a:gd name="T83" fmla="*/ 885 h 2079"/>
              <a:gd name="T84" fmla="*/ 2229 w 2284"/>
              <a:gd name="T85" fmla="*/ 962 h 2079"/>
              <a:gd name="T86" fmla="*/ 2284 w 2284"/>
              <a:gd name="T87" fmla="*/ 1097 h 2079"/>
              <a:gd name="T88" fmla="*/ 2263 w 2284"/>
              <a:gd name="T89" fmla="*/ 1221 h 2079"/>
              <a:gd name="T90" fmla="*/ 2240 w 2284"/>
              <a:gd name="T91" fmla="*/ 1295 h 2079"/>
              <a:gd name="T92" fmla="*/ 2152 w 2284"/>
              <a:gd name="T93" fmla="*/ 1357 h 2079"/>
              <a:gd name="T94" fmla="*/ 2127 w 2284"/>
              <a:gd name="T95" fmla="*/ 1362 h 2079"/>
              <a:gd name="T96" fmla="*/ 2050 w 2284"/>
              <a:gd name="T97" fmla="*/ 1337 h 2079"/>
              <a:gd name="T98" fmla="*/ 2036 w 2284"/>
              <a:gd name="T99" fmla="*/ 1362 h 2079"/>
              <a:gd name="T100" fmla="*/ 1972 w 2284"/>
              <a:gd name="T101" fmla="*/ 1494 h 2079"/>
              <a:gd name="T102" fmla="*/ 1773 w 2284"/>
              <a:gd name="T103" fmla="*/ 1610 h 2079"/>
              <a:gd name="T104" fmla="*/ 1659 w 2284"/>
              <a:gd name="T105" fmla="*/ 1721 h 2079"/>
              <a:gd name="T106" fmla="*/ 1617 w 2284"/>
              <a:gd name="T107" fmla="*/ 1861 h 2079"/>
              <a:gd name="T108" fmla="*/ 1573 w 2284"/>
              <a:gd name="T109" fmla="*/ 2054 h 2079"/>
              <a:gd name="T110" fmla="*/ 1376 w 2284"/>
              <a:gd name="T111" fmla="*/ 2005 h 2079"/>
              <a:gd name="T112" fmla="*/ 1244 w 2284"/>
              <a:gd name="T113" fmla="*/ 1860 h 20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4"/>
              <a:gd name="T172" fmla="*/ 0 h 2079"/>
              <a:gd name="T173" fmla="*/ 2284 w 2284"/>
              <a:gd name="T174" fmla="*/ 2079 h 20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noFill/>
          <a:ln w="9525">
            <a:noFill/>
            <a:round/>
            <a:headEnd/>
            <a:tailEnd/>
          </a:ln>
        </p:spPr>
        <p:txBody>
          <a:bodyPr/>
          <a:lstStyle/>
          <a:p>
            <a:endParaRPr lang="en-US">
              <a:latin typeface="Calibri" pitchFamily="34" charset="0"/>
            </a:endParaRPr>
          </a:p>
        </p:txBody>
      </p:sp>
      <p:sp>
        <p:nvSpPr>
          <p:cNvPr id="97" name="Freeform 86"/>
          <p:cNvSpPr>
            <a:spLocks/>
          </p:cNvSpPr>
          <p:nvPr/>
        </p:nvSpPr>
        <p:spPr bwMode="auto">
          <a:xfrm>
            <a:off x="3499486" y="3937456"/>
            <a:ext cx="1723634" cy="1645229"/>
          </a:xfrm>
          <a:custGeom>
            <a:avLst/>
            <a:gdLst/>
            <a:ahLst/>
            <a:cxnLst>
              <a:cxn ang="0">
                <a:pos x="1075" y="1571"/>
              </a:cxn>
              <a:cxn ang="0">
                <a:pos x="962" y="1396"/>
              </a:cxn>
              <a:cxn ang="0">
                <a:pos x="911" y="1345"/>
              </a:cxn>
              <a:cxn ang="0">
                <a:pos x="791" y="1309"/>
              </a:cxn>
              <a:cxn ang="0">
                <a:pos x="649" y="1342"/>
              </a:cxn>
              <a:cxn ang="0">
                <a:pos x="469" y="1406"/>
              </a:cxn>
              <a:cxn ang="0">
                <a:pos x="313" y="1247"/>
              </a:cxn>
              <a:cxn ang="0">
                <a:pos x="163" y="1024"/>
              </a:cxn>
              <a:cxn ang="0">
                <a:pos x="22" y="885"/>
              </a:cxn>
              <a:cxn ang="0">
                <a:pos x="49" y="837"/>
              </a:cxn>
              <a:cxn ang="0">
                <a:pos x="300" y="857"/>
              </a:cxn>
              <a:cxn ang="0">
                <a:pos x="503" y="867"/>
              </a:cxn>
              <a:cxn ang="0">
                <a:pos x="612" y="873"/>
              </a:cxn>
              <a:cxn ang="0">
                <a:pos x="630" y="753"/>
              </a:cxn>
              <a:cxn ang="0">
                <a:pos x="640" y="584"/>
              </a:cxn>
              <a:cxn ang="0">
                <a:pos x="647" y="486"/>
              </a:cxn>
              <a:cxn ang="0">
                <a:pos x="654" y="341"/>
              </a:cxn>
              <a:cxn ang="0">
                <a:pos x="659" y="256"/>
              </a:cxn>
              <a:cxn ang="0">
                <a:pos x="665" y="142"/>
              </a:cxn>
              <a:cxn ang="0">
                <a:pos x="818" y="6"/>
              </a:cxn>
              <a:cxn ang="0">
                <a:pos x="906" y="9"/>
              </a:cxn>
              <a:cxn ang="0">
                <a:pos x="1029" y="13"/>
              </a:cxn>
              <a:cxn ang="0">
                <a:pos x="1173" y="16"/>
              </a:cxn>
              <a:cxn ang="0">
                <a:pos x="1170" y="147"/>
              </a:cxn>
              <a:cxn ang="0">
                <a:pos x="1168" y="251"/>
              </a:cxn>
              <a:cxn ang="0">
                <a:pos x="1166" y="346"/>
              </a:cxn>
              <a:cxn ang="0">
                <a:pos x="1207" y="423"/>
              </a:cxn>
              <a:cxn ang="0">
                <a:pos x="1311" y="467"/>
              </a:cxn>
              <a:cxn ang="0">
                <a:pos x="1407" y="480"/>
              </a:cxn>
              <a:cxn ang="0">
                <a:pos x="1485" y="480"/>
              </a:cxn>
              <a:cxn ang="0">
                <a:pos x="1576" y="526"/>
              </a:cxn>
              <a:cxn ang="0">
                <a:pos x="1640" y="552"/>
              </a:cxn>
              <a:cxn ang="0">
                <a:pos x="1742" y="526"/>
              </a:cxn>
              <a:cxn ang="0">
                <a:pos x="1840" y="527"/>
              </a:cxn>
              <a:cxn ang="0">
                <a:pos x="1916" y="514"/>
              </a:cxn>
              <a:cxn ang="0">
                <a:pos x="1985" y="512"/>
              </a:cxn>
              <a:cxn ang="0">
                <a:pos x="2043" y="544"/>
              </a:cxn>
              <a:cxn ang="0">
                <a:pos x="2094" y="571"/>
              </a:cxn>
              <a:cxn ang="0">
                <a:pos x="2178" y="615"/>
              </a:cxn>
              <a:cxn ang="0">
                <a:pos x="2182" y="712"/>
              </a:cxn>
              <a:cxn ang="0">
                <a:pos x="2185" y="805"/>
              </a:cxn>
              <a:cxn ang="0">
                <a:pos x="2194" y="885"/>
              </a:cxn>
              <a:cxn ang="0">
                <a:pos x="2229" y="962"/>
              </a:cxn>
              <a:cxn ang="0">
                <a:pos x="2284" y="1097"/>
              </a:cxn>
              <a:cxn ang="0">
                <a:pos x="2263" y="1221"/>
              </a:cxn>
              <a:cxn ang="0">
                <a:pos x="2240" y="1295"/>
              </a:cxn>
              <a:cxn ang="0">
                <a:pos x="2152" y="1357"/>
              </a:cxn>
              <a:cxn ang="0">
                <a:pos x="2127" y="1362"/>
              </a:cxn>
              <a:cxn ang="0">
                <a:pos x="2050" y="1337"/>
              </a:cxn>
              <a:cxn ang="0">
                <a:pos x="2036" y="1362"/>
              </a:cxn>
              <a:cxn ang="0">
                <a:pos x="1972" y="1494"/>
              </a:cxn>
              <a:cxn ang="0">
                <a:pos x="1773" y="1610"/>
              </a:cxn>
              <a:cxn ang="0">
                <a:pos x="1659" y="1721"/>
              </a:cxn>
              <a:cxn ang="0">
                <a:pos x="1617" y="1861"/>
              </a:cxn>
              <a:cxn ang="0">
                <a:pos x="1573" y="2054"/>
              </a:cxn>
              <a:cxn ang="0">
                <a:pos x="1376" y="2005"/>
              </a:cxn>
              <a:cxn ang="0">
                <a:pos x="1244" y="1860"/>
              </a:cxn>
            </a:cxnLst>
            <a:rect l="0" t="0" r="r" b="b"/>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50" name="Freeform 87"/>
          <p:cNvSpPr>
            <a:spLocks/>
          </p:cNvSpPr>
          <p:nvPr/>
        </p:nvSpPr>
        <p:spPr bwMode="auto">
          <a:xfrm>
            <a:off x="5840413" y="3044825"/>
            <a:ext cx="381000" cy="649288"/>
          </a:xfrm>
          <a:custGeom>
            <a:avLst/>
            <a:gdLst>
              <a:gd name="T0" fmla="*/ 460 w 504"/>
              <a:gd name="T1" fmla="*/ 270 h 819"/>
              <a:gd name="T2" fmla="*/ 468 w 504"/>
              <a:gd name="T3" fmla="*/ 338 h 819"/>
              <a:gd name="T4" fmla="*/ 472 w 504"/>
              <a:gd name="T5" fmla="*/ 374 h 819"/>
              <a:gd name="T6" fmla="*/ 479 w 504"/>
              <a:gd name="T7" fmla="*/ 422 h 819"/>
              <a:gd name="T8" fmla="*/ 486 w 504"/>
              <a:gd name="T9" fmla="*/ 474 h 819"/>
              <a:gd name="T10" fmla="*/ 484 w 504"/>
              <a:gd name="T11" fmla="*/ 520 h 819"/>
              <a:gd name="T12" fmla="*/ 488 w 504"/>
              <a:gd name="T13" fmla="*/ 554 h 819"/>
              <a:gd name="T14" fmla="*/ 470 w 504"/>
              <a:gd name="T15" fmla="*/ 580 h 819"/>
              <a:gd name="T16" fmla="*/ 442 w 504"/>
              <a:gd name="T17" fmla="*/ 600 h 819"/>
              <a:gd name="T18" fmla="*/ 412 w 504"/>
              <a:gd name="T19" fmla="*/ 595 h 819"/>
              <a:gd name="T20" fmla="*/ 409 w 504"/>
              <a:gd name="T21" fmla="*/ 636 h 819"/>
              <a:gd name="T22" fmla="*/ 365 w 504"/>
              <a:gd name="T23" fmla="*/ 691 h 819"/>
              <a:gd name="T24" fmla="*/ 343 w 504"/>
              <a:gd name="T25" fmla="*/ 711 h 819"/>
              <a:gd name="T26" fmla="*/ 333 w 504"/>
              <a:gd name="T27" fmla="*/ 747 h 819"/>
              <a:gd name="T28" fmla="*/ 275 w 504"/>
              <a:gd name="T29" fmla="*/ 719 h 819"/>
              <a:gd name="T30" fmla="*/ 254 w 504"/>
              <a:gd name="T31" fmla="*/ 734 h 819"/>
              <a:gd name="T32" fmla="*/ 238 w 504"/>
              <a:gd name="T33" fmla="*/ 781 h 819"/>
              <a:gd name="T34" fmla="*/ 203 w 504"/>
              <a:gd name="T35" fmla="*/ 761 h 819"/>
              <a:gd name="T36" fmla="*/ 157 w 504"/>
              <a:gd name="T37" fmla="*/ 807 h 819"/>
              <a:gd name="T38" fmla="*/ 109 w 504"/>
              <a:gd name="T39" fmla="*/ 783 h 819"/>
              <a:gd name="T40" fmla="*/ 62 w 504"/>
              <a:gd name="T41" fmla="*/ 796 h 819"/>
              <a:gd name="T42" fmla="*/ 23 w 504"/>
              <a:gd name="T43" fmla="*/ 804 h 819"/>
              <a:gd name="T44" fmla="*/ 0 w 504"/>
              <a:gd name="T45" fmla="*/ 802 h 819"/>
              <a:gd name="T46" fmla="*/ 9 w 504"/>
              <a:gd name="T47" fmla="*/ 732 h 819"/>
              <a:gd name="T48" fmla="*/ 44 w 504"/>
              <a:gd name="T49" fmla="*/ 696 h 819"/>
              <a:gd name="T50" fmla="*/ 58 w 504"/>
              <a:gd name="T51" fmla="*/ 660 h 819"/>
              <a:gd name="T52" fmla="*/ 65 w 504"/>
              <a:gd name="T53" fmla="*/ 601 h 819"/>
              <a:gd name="T54" fmla="*/ 46 w 504"/>
              <a:gd name="T55" fmla="*/ 551 h 819"/>
              <a:gd name="T56" fmla="*/ 57 w 504"/>
              <a:gd name="T57" fmla="*/ 512 h 819"/>
              <a:gd name="T58" fmla="*/ 50 w 504"/>
              <a:gd name="T59" fmla="*/ 445 h 819"/>
              <a:gd name="T60" fmla="*/ 41 w 504"/>
              <a:gd name="T61" fmla="*/ 361 h 819"/>
              <a:gd name="T62" fmla="*/ 34 w 504"/>
              <a:gd name="T63" fmla="*/ 294 h 819"/>
              <a:gd name="T64" fmla="*/ 28 w 504"/>
              <a:gd name="T65" fmla="*/ 244 h 819"/>
              <a:gd name="T66" fmla="*/ 21 w 504"/>
              <a:gd name="T67" fmla="*/ 175 h 819"/>
              <a:gd name="T68" fmla="*/ 16 w 504"/>
              <a:gd name="T69" fmla="*/ 139 h 819"/>
              <a:gd name="T70" fmla="*/ 13 w 504"/>
              <a:gd name="T71" fmla="*/ 102 h 819"/>
              <a:gd name="T72" fmla="*/ 9 w 504"/>
              <a:gd name="T73" fmla="*/ 56 h 819"/>
              <a:gd name="T74" fmla="*/ 65 w 504"/>
              <a:gd name="T75" fmla="*/ 64 h 819"/>
              <a:gd name="T76" fmla="*/ 125 w 504"/>
              <a:gd name="T77" fmla="*/ 33 h 819"/>
              <a:gd name="T78" fmla="*/ 201 w 504"/>
              <a:gd name="T79" fmla="*/ 27 h 819"/>
              <a:gd name="T80" fmla="*/ 277 w 504"/>
              <a:gd name="T81" fmla="*/ 17 h 819"/>
              <a:gd name="T82" fmla="*/ 335 w 504"/>
              <a:gd name="T83" fmla="*/ 10 h 819"/>
              <a:gd name="T84" fmla="*/ 361 w 504"/>
              <a:gd name="T85" fmla="*/ 7 h 819"/>
              <a:gd name="T86" fmla="*/ 421 w 504"/>
              <a:gd name="T87" fmla="*/ 0 h 819"/>
              <a:gd name="T88" fmla="*/ 431 w 504"/>
              <a:gd name="T89" fmla="*/ 76 h 819"/>
              <a:gd name="T90" fmla="*/ 438 w 504"/>
              <a:gd name="T91" fmla="*/ 123 h 819"/>
              <a:gd name="T92" fmla="*/ 445 w 504"/>
              <a:gd name="T93" fmla="*/ 170 h 819"/>
              <a:gd name="T94" fmla="*/ 453 w 504"/>
              <a:gd name="T95" fmla="*/ 229 h 8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819"/>
              <a:gd name="T146" fmla="*/ 504 w 504"/>
              <a:gd name="T147" fmla="*/ 819 h 8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noFill/>
          <a:ln w="9525">
            <a:noFill/>
            <a:round/>
            <a:headEnd/>
            <a:tailEnd/>
          </a:ln>
        </p:spPr>
        <p:txBody>
          <a:bodyPr/>
          <a:lstStyle/>
          <a:p>
            <a:endParaRPr lang="en-US">
              <a:latin typeface="Calibri" pitchFamily="34" charset="0"/>
            </a:endParaRPr>
          </a:p>
        </p:txBody>
      </p:sp>
      <p:sp>
        <p:nvSpPr>
          <p:cNvPr id="99" name="Freeform 88"/>
          <p:cNvSpPr>
            <a:spLocks/>
          </p:cNvSpPr>
          <p:nvPr/>
        </p:nvSpPr>
        <p:spPr bwMode="auto">
          <a:xfrm>
            <a:off x="5839918" y="3044929"/>
            <a:ext cx="380924" cy="648813"/>
          </a:xfrm>
          <a:custGeom>
            <a:avLst/>
            <a:gdLst/>
            <a:ahLst/>
            <a:cxnLst>
              <a:cxn ang="0">
                <a:pos x="460" y="270"/>
              </a:cxn>
              <a:cxn ang="0">
                <a:pos x="468" y="338"/>
              </a:cxn>
              <a:cxn ang="0">
                <a:pos x="472" y="374"/>
              </a:cxn>
              <a:cxn ang="0">
                <a:pos x="479" y="422"/>
              </a:cxn>
              <a:cxn ang="0">
                <a:pos x="486" y="474"/>
              </a:cxn>
              <a:cxn ang="0">
                <a:pos x="484" y="520"/>
              </a:cxn>
              <a:cxn ang="0">
                <a:pos x="488" y="554"/>
              </a:cxn>
              <a:cxn ang="0">
                <a:pos x="470" y="580"/>
              </a:cxn>
              <a:cxn ang="0">
                <a:pos x="442" y="600"/>
              </a:cxn>
              <a:cxn ang="0">
                <a:pos x="412" y="595"/>
              </a:cxn>
              <a:cxn ang="0">
                <a:pos x="409" y="636"/>
              </a:cxn>
              <a:cxn ang="0">
                <a:pos x="365" y="691"/>
              </a:cxn>
              <a:cxn ang="0">
                <a:pos x="343" y="711"/>
              </a:cxn>
              <a:cxn ang="0">
                <a:pos x="333" y="747"/>
              </a:cxn>
              <a:cxn ang="0">
                <a:pos x="275" y="719"/>
              </a:cxn>
              <a:cxn ang="0">
                <a:pos x="254" y="734"/>
              </a:cxn>
              <a:cxn ang="0">
                <a:pos x="238" y="781"/>
              </a:cxn>
              <a:cxn ang="0">
                <a:pos x="203" y="761"/>
              </a:cxn>
              <a:cxn ang="0">
                <a:pos x="157" y="807"/>
              </a:cxn>
              <a:cxn ang="0">
                <a:pos x="109" y="783"/>
              </a:cxn>
              <a:cxn ang="0">
                <a:pos x="62" y="796"/>
              </a:cxn>
              <a:cxn ang="0">
                <a:pos x="23" y="804"/>
              </a:cxn>
              <a:cxn ang="0">
                <a:pos x="0" y="802"/>
              </a:cxn>
              <a:cxn ang="0">
                <a:pos x="9" y="732"/>
              </a:cxn>
              <a:cxn ang="0">
                <a:pos x="44" y="696"/>
              </a:cxn>
              <a:cxn ang="0">
                <a:pos x="58" y="660"/>
              </a:cxn>
              <a:cxn ang="0">
                <a:pos x="65" y="601"/>
              </a:cxn>
              <a:cxn ang="0">
                <a:pos x="46" y="551"/>
              </a:cxn>
              <a:cxn ang="0">
                <a:pos x="57" y="512"/>
              </a:cxn>
              <a:cxn ang="0">
                <a:pos x="50" y="445"/>
              </a:cxn>
              <a:cxn ang="0">
                <a:pos x="41" y="361"/>
              </a:cxn>
              <a:cxn ang="0">
                <a:pos x="34" y="294"/>
              </a:cxn>
              <a:cxn ang="0">
                <a:pos x="28" y="244"/>
              </a:cxn>
              <a:cxn ang="0">
                <a:pos x="21" y="175"/>
              </a:cxn>
              <a:cxn ang="0">
                <a:pos x="16" y="139"/>
              </a:cxn>
              <a:cxn ang="0">
                <a:pos x="13" y="102"/>
              </a:cxn>
              <a:cxn ang="0">
                <a:pos x="9" y="56"/>
              </a:cxn>
              <a:cxn ang="0">
                <a:pos x="65" y="64"/>
              </a:cxn>
              <a:cxn ang="0">
                <a:pos x="125" y="33"/>
              </a:cxn>
              <a:cxn ang="0">
                <a:pos x="201" y="27"/>
              </a:cxn>
              <a:cxn ang="0">
                <a:pos x="277" y="17"/>
              </a:cxn>
              <a:cxn ang="0">
                <a:pos x="335" y="10"/>
              </a:cxn>
              <a:cxn ang="0">
                <a:pos x="361" y="7"/>
              </a:cxn>
              <a:cxn ang="0">
                <a:pos x="421" y="0"/>
              </a:cxn>
              <a:cxn ang="0">
                <a:pos x="431" y="76"/>
              </a:cxn>
              <a:cxn ang="0">
                <a:pos x="438" y="123"/>
              </a:cxn>
              <a:cxn ang="0">
                <a:pos x="445" y="170"/>
              </a:cxn>
              <a:cxn ang="0">
                <a:pos x="453" y="229"/>
              </a:cxn>
            </a:cxnLst>
            <a:rect l="0" t="0" r="r" b="b"/>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100" name="Freeform 89"/>
          <p:cNvSpPr>
            <a:spLocks/>
          </p:cNvSpPr>
          <p:nvPr/>
        </p:nvSpPr>
        <p:spPr bwMode="auto">
          <a:xfrm>
            <a:off x="5696826" y="3444148"/>
            <a:ext cx="892526" cy="464558"/>
          </a:xfrm>
          <a:custGeom>
            <a:avLst/>
            <a:gdLst/>
            <a:ahLst/>
            <a:cxnLst>
              <a:cxn ang="0">
                <a:pos x="811" y="485"/>
              </a:cxn>
              <a:cxn ang="0">
                <a:pos x="741" y="492"/>
              </a:cxn>
              <a:cxn ang="0">
                <a:pos x="699" y="492"/>
              </a:cxn>
              <a:cxn ang="0">
                <a:pos x="671" y="497"/>
              </a:cxn>
              <a:cxn ang="0">
                <a:pos x="618" y="505"/>
              </a:cxn>
              <a:cxn ang="0">
                <a:pos x="562" y="508"/>
              </a:cxn>
              <a:cxn ang="0">
                <a:pos x="509" y="510"/>
              </a:cxn>
              <a:cxn ang="0">
                <a:pos x="467" y="515"/>
              </a:cxn>
              <a:cxn ang="0">
                <a:pos x="431" y="518"/>
              </a:cxn>
              <a:cxn ang="0">
                <a:pos x="375" y="526"/>
              </a:cxn>
              <a:cxn ang="0">
                <a:pos x="319" y="531"/>
              </a:cxn>
              <a:cxn ang="0">
                <a:pos x="255" y="538"/>
              </a:cxn>
              <a:cxn ang="0">
                <a:pos x="222" y="543"/>
              </a:cxn>
              <a:cxn ang="0">
                <a:pos x="153" y="574"/>
              </a:cxn>
              <a:cxn ang="0">
                <a:pos x="109" y="577"/>
              </a:cxn>
              <a:cxn ang="0">
                <a:pos x="74" y="579"/>
              </a:cxn>
              <a:cxn ang="0">
                <a:pos x="5" y="562"/>
              </a:cxn>
              <a:cxn ang="0">
                <a:pos x="39" y="554"/>
              </a:cxn>
              <a:cxn ang="0">
                <a:pos x="42" y="510"/>
              </a:cxn>
              <a:cxn ang="0">
                <a:pos x="41" y="489"/>
              </a:cxn>
              <a:cxn ang="0">
                <a:pos x="37" y="466"/>
              </a:cxn>
              <a:cxn ang="0">
                <a:pos x="120" y="454"/>
              </a:cxn>
              <a:cxn ang="0">
                <a:pos x="150" y="451"/>
              </a:cxn>
              <a:cxn ang="0">
                <a:pos x="155" y="397"/>
              </a:cxn>
              <a:cxn ang="0">
                <a:pos x="203" y="373"/>
              </a:cxn>
              <a:cxn ang="0">
                <a:pos x="189" y="334"/>
              </a:cxn>
              <a:cxn ang="0">
                <a:pos x="217" y="294"/>
              </a:cxn>
              <a:cxn ang="0">
                <a:pos x="266" y="304"/>
              </a:cxn>
              <a:cxn ang="0">
                <a:pos x="303" y="278"/>
              </a:cxn>
              <a:cxn ang="0">
                <a:pos x="364" y="275"/>
              </a:cxn>
              <a:cxn ang="0">
                <a:pos x="405" y="273"/>
              </a:cxn>
              <a:cxn ang="0">
                <a:pos x="440" y="244"/>
              </a:cxn>
              <a:cxn ang="0">
                <a:pos x="445" y="227"/>
              </a:cxn>
              <a:cxn ang="0">
                <a:pos x="475" y="224"/>
              </a:cxn>
              <a:cxn ang="0">
                <a:pos x="530" y="242"/>
              </a:cxn>
              <a:cxn ang="0">
                <a:pos x="542" y="193"/>
              </a:cxn>
              <a:cxn ang="0">
                <a:pos x="570" y="164"/>
              </a:cxn>
              <a:cxn ang="0">
                <a:pos x="599" y="121"/>
              </a:cxn>
              <a:cxn ang="0">
                <a:pos x="609" y="90"/>
              </a:cxn>
              <a:cxn ang="0">
                <a:pos x="644" y="90"/>
              </a:cxn>
              <a:cxn ang="0">
                <a:pos x="681" y="69"/>
              </a:cxn>
              <a:cxn ang="0">
                <a:pos x="678" y="45"/>
              </a:cxn>
              <a:cxn ang="0">
                <a:pos x="681" y="9"/>
              </a:cxn>
              <a:cxn ang="0">
                <a:pos x="715" y="10"/>
              </a:cxn>
              <a:cxn ang="0">
                <a:pos x="762" y="15"/>
              </a:cxn>
              <a:cxn ang="0">
                <a:pos x="782" y="51"/>
              </a:cxn>
              <a:cxn ang="0">
                <a:pos x="820" y="54"/>
              </a:cxn>
              <a:cxn ang="0">
                <a:pos x="864" y="74"/>
              </a:cxn>
              <a:cxn ang="0">
                <a:pos x="880" y="76"/>
              </a:cxn>
              <a:cxn ang="0">
                <a:pos x="938" y="76"/>
              </a:cxn>
              <a:cxn ang="0">
                <a:pos x="975" y="46"/>
              </a:cxn>
              <a:cxn ang="0">
                <a:pos x="1024" y="71"/>
              </a:cxn>
              <a:cxn ang="0">
                <a:pos x="1056" y="103"/>
              </a:cxn>
              <a:cxn ang="0">
                <a:pos x="1084" y="172"/>
              </a:cxn>
              <a:cxn ang="0">
                <a:pos x="1100" y="198"/>
              </a:cxn>
              <a:cxn ang="0">
                <a:pos x="1156" y="245"/>
              </a:cxn>
              <a:cxn ang="0">
                <a:pos x="1151" y="286"/>
              </a:cxn>
              <a:cxn ang="0">
                <a:pos x="1098" y="327"/>
              </a:cxn>
              <a:cxn ang="0">
                <a:pos x="1074" y="366"/>
              </a:cxn>
              <a:cxn ang="0">
                <a:pos x="1019" y="428"/>
              </a:cxn>
              <a:cxn ang="0">
                <a:pos x="935" y="468"/>
              </a:cxn>
              <a:cxn ang="0">
                <a:pos x="884" y="476"/>
              </a:cxn>
              <a:cxn ang="0">
                <a:pos x="847" y="481"/>
              </a:cxn>
            </a:cxnLst>
            <a:rect l="0" t="0" r="r" b="b"/>
            <a:pathLst>
              <a:path w="1181" h="587">
                <a:moveTo>
                  <a:pt x="847" y="481"/>
                </a:moveTo>
                <a:lnTo>
                  <a:pt x="843" y="481"/>
                </a:lnTo>
                <a:lnTo>
                  <a:pt x="841" y="481"/>
                </a:lnTo>
                <a:lnTo>
                  <a:pt x="811" y="485"/>
                </a:lnTo>
                <a:lnTo>
                  <a:pt x="796" y="487"/>
                </a:lnTo>
                <a:lnTo>
                  <a:pt x="755" y="490"/>
                </a:lnTo>
                <a:lnTo>
                  <a:pt x="755" y="490"/>
                </a:lnTo>
                <a:lnTo>
                  <a:pt x="741" y="492"/>
                </a:lnTo>
                <a:lnTo>
                  <a:pt x="729" y="492"/>
                </a:lnTo>
                <a:lnTo>
                  <a:pt x="723" y="492"/>
                </a:lnTo>
                <a:lnTo>
                  <a:pt x="720" y="492"/>
                </a:lnTo>
                <a:lnTo>
                  <a:pt x="699" y="492"/>
                </a:lnTo>
                <a:lnTo>
                  <a:pt x="674" y="495"/>
                </a:lnTo>
                <a:lnTo>
                  <a:pt x="672" y="495"/>
                </a:lnTo>
                <a:lnTo>
                  <a:pt x="671" y="495"/>
                </a:lnTo>
                <a:lnTo>
                  <a:pt x="671" y="497"/>
                </a:lnTo>
                <a:lnTo>
                  <a:pt x="665" y="497"/>
                </a:lnTo>
                <a:lnTo>
                  <a:pt x="650" y="500"/>
                </a:lnTo>
                <a:lnTo>
                  <a:pt x="639" y="502"/>
                </a:lnTo>
                <a:lnTo>
                  <a:pt x="618" y="505"/>
                </a:lnTo>
                <a:lnTo>
                  <a:pt x="591" y="505"/>
                </a:lnTo>
                <a:lnTo>
                  <a:pt x="584" y="507"/>
                </a:lnTo>
                <a:lnTo>
                  <a:pt x="574" y="507"/>
                </a:lnTo>
                <a:lnTo>
                  <a:pt x="562" y="508"/>
                </a:lnTo>
                <a:lnTo>
                  <a:pt x="556" y="508"/>
                </a:lnTo>
                <a:lnTo>
                  <a:pt x="535" y="510"/>
                </a:lnTo>
                <a:lnTo>
                  <a:pt x="525" y="510"/>
                </a:lnTo>
                <a:lnTo>
                  <a:pt x="509" y="510"/>
                </a:lnTo>
                <a:lnTo>
                  <a:pt x="502" y="510"/>
                </a:lnTo>
                <a:lnTo>
                  <a:pt x="489" y="512"/>
                </a:lnTo>
                <a:lnTo>
                  <a:pt x="475" y="513"/>
                </a:lnTo>
                <a:lnTo>
                  <a:pt x="467" y="515"/>
                </a:lnTo>
                <a:lnTo>
                  <a:pt x="465" y="518"/>
                </a:lnTo>
                <a:lnTo>
                  <a:pt x="461" y="513"/>
                </a:lnTo>
                <a:lnTo>
                  <a:pt x="442" y="517"/>
                </a:lnTo>
                <a:lnTo>
                  <a:pt x="431" y="518"/>
                </a:lnTo>
                <a:lnTo>
                  <a:pt x="421" y="518"/>
                </a:lnTo>
                <a:lnTo>
                  <a:pt x="414" y="520"/>
                </a:lnTo>
                <a:lnTo>
                  <a:pt x="384" y="523"/>
                </a:lnTo>
                <a:lnTo>
                  <a:pt x="375" y="526"/>
                </a:lnTo>
                <a:lnTo>
                  <a:pt x="373" y="526"/>
                </a:lnTo>
                <a:lnTo>
                  <a:pt x="352" y="526"/>
                </a:lnTo>
                <a:lnTo>
                  <a:pt x="338" y="530"/>
                </a:lnTo>
                <a:lnTo>
                  <a:pt x="319" y="531"/>
                </a:lnTo>
                <a:lnTo>
                  <a:pt x="303" y="533"/>
                </a:lnTo>
                <a:lnTo>
                  <a:pt x="289" y="534"/>
                </a:lnTo>
                <a:lnTo>
                  <a:pt x="282" y="534"/>
                </a:lnTo>
                <a:lnTo>
                  <a:pt x="255" y="538"/>
                </a:lnTo>
                <a:lnTo>
                  <a:pt x="255" y="533"/>
                </a:lnTo>
                <a:lnTo>
                  <a:pt x="218" y="533"/>
                </a:lnTo>
                <a:lnTo>
                  <a:pt x="220" y="538"/>
                </a:lnTo>
                <a:lnTo>
                  <a:pt x="222" y="543"/>
                </a:lnTo>
                <a:lnTo>
                  <a:pt x="224" y="569"/>
                </a:lnTo>
                <a:lnTo>
                  <a:pt x="189" y="570"/>
                </a:lnTo>
                <a:lnTo>
                  <a:pt x="173" y="572"/>
                </a:lnTo>
                <a:lnTo>
                  <a:pt x="153" y="574"/>
                </a:lnTo>
                <a:lnTo>
                  <a:pt x="152" y="574"/>
                </a:lnTo>
                <a:lnTo>
                  <a:pt x="148" y="574"/>
                </a:lnTo>
                <a:lnTo>
                  <a:pt x="145" y="574"/>
                </a:lnTo>
                <a:lnTo>
                  <a:pt x="109" y="577"/>
                </a:lnTo>
                <a:lnTo>
                  <a:pt x="101" y="579"/>
                </a:lnTo>
                <a:lnTo>
                  <a:pt x="99" y="579"/>
                </a:lnTo>
                <a:lnTo>
                  <a:pt x="97" y="579"/>
                </a:lnTo>
                <a:lnTo>
                  <a:pt x="74" y="579"/>
                </a:lnTo>
                <a:lnTo>
                  <a:pt x="20" y="582"/>
                </a:lnTo>
                <a:lnTo>
                  <a:pt x="14" y="583"/>
                </a:lnTo>
                <a:lnTo>
                  <a:pt x="0" y="587"/>
                </a:lnTo>
                <a:lnTo>
                  <a:pt x="5" y="562"/>
                </a:lnTo>
                <a:lnTo>
                  <a:pt x="9" y="561"/>
                </a:lnTo>
                <a:lnTo>
                  <a:pt x="14" y="559"/>
                </a:lnTo>
                <a:lnTo>
                  <a:pt x="28" y="570"/>
                </a:lnTo>
                <a:lnTo>
                  <a:pt x="39" y="554"/>
                </a:lnTo>
                <a:lnTo>
                  <a:pt x="34" y="534"/>
                </a:lnTo>
                <a:lnTo>
                  <a:pt x="44" y="533"/>
                </a:lnTo>
                <a:lnTo>
                  <a:pt x="44" y="526"/>
                </a:lnTo>
                <a:lnTo>
                  <a:pt x="42" y="510"/>
                </a:lnTo>
                <a:lnTo>
                  <a:pt x="42" y="507"/>
                </a:lnTo>
                <a:lnTo>
                  <a:pt x="46" y="495"/>
                </a:lnTo>
                <a:lnTo>
                  <a:pt x="46" y="494"/>
                </a:lnTo>
                <a:lnTo>
                  <a:pt x="41" y="489"/>
                </a:lnTo>
                <a:lnTo>
                  <a:pt x="34" y="485"/>
                </a:lnTo>
                <a:lnTo>
                  <a:pt x="30" y="477"/>
                </a:lnTo>
                <a:lnTo>
                  <a:pt x="32" y="472"/>
                </a:lnTo>
                <a:lnTo>
                  <a:pt x="37" y="466"/>
                </a:lnTo>
                <a:lnTo>
                  <a:pt x="57" y="440"/>
                </a:lnTo>
                <a:lnTo>
                  <a:pt x="67" y="438"/>
                </a:lnTo>
                <a:lnTo>
                  <a:pt x="99" y="450"/>
                </a:lnTo>
                <a:lnTo>
                  <a:pt x="120" y="454"/>
                </a:lnTo>
                <a:lnTo>
                  <a:pt x="129" y="463"/>
                </a:lnTo>
                <a:lnTo>
                  <a:pt x="139" y="464"/>
                </a:lnTo>
                <a:lnTo>
                  <a:pt x="143" y="463"/>
                </a:lnTo>
                <a:lnTo>
                  <a:pt x="150" y="451"/>
                </a:lnTo>
                <a:lnTo>
                  <a:pt x="136" y="428"/>
                </a:lnTo>
                <a:lnTo>
                  <a:pt x="148" y="394"/>
                </a:lnTo>
                <a:lnTo>
                  <a:pt x="153" y="396"/>
                </a:lnTo>
                <a:lnTo>
                  <a:pt x="155" y="397"/>
                </a:lnTo>
                <a:lnTo>
                  <a:pt x="157" y="396"/>
                </a:lnTo>
                <a:lnTo>
                  <a:pt x="173" y="386"/>
                </a:lnTo>
                <a:lnTo>
                  <a:pt x="194" y="381"/>
                </a:lnTo>
                <a:lnTo>
                  <a:pt x="203" y="373"/>
                </a:lnTo>
                <a:lnTo>
                  <a:pt x="192" y="361"/>
                </a:lnTo>
                <a:lnTo>
                  <a:pt x="190" y="360"/>
                </a:lnTo>
                <a:lnTo>
                  <a:pt x="185" y="352"/>
                </a:lnTo>
                <a:lnTo>
                  <a:pt x="189" y="334"/>
                </a:lnTo>
                <a:lnTo>
                  <a:pt x="203" y="316"/>
                </a:lnTo>
                <a:lnTo>
                  <a:pt x="206" y="316"/>
                </a:lnTo>
                <a:lnTo>
                  <a:pt x="215" y="299"/>
                </a:lnTo>
                <a:lnTo>
                  <a:pt x="217" y="294"/>
                </a:lnTo>
                <a:lnTo>
                  <a:pt x="224" y="288"/>
                </a:lnTo>
                <a:lnTo>
                  <a:pt x="245" y="294"/>
                </a:lnTo>
                <a:lnTo>
                  <a:pt x="252" y="291"/>
                </a:lnTo>
                <a:lnTo>
                  <a:pt x="266" y="304"/>
                </a:lnTo>
                <a:lnTo>
                  <a:pt x="264" y="285"/>
                </a:lnTo>
                <a:lnTo>
                  <a:pt x="291" y="278"/>
                </a:lnTo>
                <a:lnTo>
                  <a:pt x="299" y="278"/>
                </a:lnTo>
                <a:lnTo>
                  <a:pt x="303" y="278"/>
                </a:lnTo>
                <a:lnTo>
                  <a:pt x="315" y="285"/>
                </a:lnTo>
                <a:lnTo>
                  <a:pt x="322" y="288"/>
                </a:lnTo>
                <a:lnTo>
                  <a:pt x="347" y="304"/>
                </a:lnTo>
                <a:lnTo>
                  <a:pt x="364" y="275"/>
                </a:lnTo>
                <a:lnTo>
                  <a:pt x="368" y="273"/>
                </a:lnTo>
                <a:lnTo>
                  <a:pt x="384" y="263"/>
                </a:lnTo>
                <a:lnTo>
                  <a:pt x="393" y="257"/>
                </a:lnTo>
                <a:lnTo>
                  <a:pt x="405" y="273"/>
                </a:lnTo>
                <a:lnTo>
                  <a:pt x="421" y="278"/>
                </a:lnTo>
                <a:lnTo>
                  <a:pt x="421" y="285"/>
                </a:lnTo>
                <a:lnTo>
                  <a:pt x="430" y="278"/>
                </a:lnTo>
                <a:lnTo>
                  <a:pt x="440" y="244"/>
                </a:lnTo>
                <a:lnTo>
                  <a:pt x="442" y="244"/>
                </a:lnTo>
                <a:lnTo>
                  <a:pt x="447" y="232"/>
                </a:lnTo>
                <a:lnTo>
                  <a:pt x="445" y="231"/>
                </a:lnTo>
                <a:lnTo>
                  <a:pt x="445" y="227"/>
                </a:lnTo>
                <a:lnTo>
                  <a:pt x="461" y="224"/>
                </a:lnTo>
                <a:lnTo>
                  <a:pt x="458" y="214"/>
                </a:lnTo>
                <a:lnTo>
                  <a:pt x="465" y="214"/>
                </a:lnTo>
                <a:lnTo>
                  <a:pt x="475" y="224"/>
                </a:lnTo>
                <a:lnTo>
                  <a:pt x="482" y="239"/>
                </a:lnTo>
                <a:lnTo>
                  <a:pt x="521" y="244"/>
                </a:lnTo>
                <a:lnTo>
                  <a:pt x="525" y="244"/>
                </a:lnTo>
                <a:lnTo>
                  <a:pt x="530" y="242"/>
                </a:lnTo>
                <a:lnTo>
                  <a:pt x="530" y="240"/>
                </a:lnTo>
                <a:lnTo>
                  <a:pt x="535" y="218"/>
                </a:lnTo>
                <a:lnTo>
                  <a:pt x="535" y="206"/>
                </a:lnTo>
                <a:lnTo>
                  <a:pt x="542" y="193"/>
                </a:lnTo>
                <a:lnTo>
                  <a:pt x="549" y="185"/>
                </a:lnTo>
                <a:lnTo>
                  <a:pt x="553" y="185"/>
                </a:lnTo>
                <a:lnTo>
                  <a:pt x="556" y="188"/>
                </a:lnTo>
                <a:lnTo>
                  <a:pt x="570" y="164"/>
                </a:lnTo>
                <a:lnTo>
                  <a:pt x="572" y="157"/>
                </a:lnTo>
                <a:lnTo>
                  <a:pt x="591" y="143"/>
                </a:lnTo>
                <a:lnTo>
                  <a:pt x="599" y="133"/>
                </a:lnTo>
                <a:lnTo>
                  <a:pt x="599" y="121"/>
                </a:lnTo>
                <a:lnTo>
                  <a:pt x="599" y="120"/>
                </a:lnTo>
                <a:lnTo>
                  <a:pt x="597" y="113"/>
                </a:lnTo>
                <a:lnTo>
                  <a:pt x="604" y="90"/>
                </a:lnTo>
                <a:lnTo>
                  <a:pt x="609" y="90"/>
                </a:lnTo>
                <a:lnTo>
                  <a:pt x="621" y="89"/>
                </a:lnTo>
                <a:lnTo>
                  <a:pt x="623" y="89"/>
                </a:lnTo>
                <a:lnTo>
                  <a:pt x="632" y="95"/>
                </a:lnTo>
                <a:lnTo>
                  <a:pt x="644" y="90"/>
                </a:lnTo>
                <a:lnTo>
                  <a:pt x="653" y="82"/>
                </a:lnTo>
                <a:lnTo>
                  <a:pt x="658" y="79"/>
                </a:lnTo>
                <a:lnTo>
                  <a:pt x="662" y="76"/>
                </a:lnTo>
                <a:lnTo>
                  <a:pt x="681" y="69"/>
                </a:lnTo>
                <a:lnTo>
                  <a:pt x="692" y="56"/>
                </a:lnTo>
                <a:lnTo>
                  <a:pt x="694" y="53"/>
                </a:lnTo>
                <a:lnTo>
                  <a:pt x="678" y="49"/>
                </a:lnTo>
                <a:lnTo>
                  <a:pt x="678" y="45"/>
                </a:lnTo>
                <a:lnTo>
                  <a:pt x="681" y="30"/>
                </a:lnTo>
                <a:lnTo>
                  <a:pt x="674" y="25"/>
                </a:lnTo>
                <a:lnTo>
                  <a:pt x="674" y="15"/>
                </a:lnTo>
                <a:lnTo>
                  <a:pt x="681" y="9"/>
                </a:lnTo>
                <a:lnTo>
                  <a:pt x="687" y="5"/>
                </a:lnTo>
                <a:lnTo>
                  <a:pt x="692" y="0"/>
                </a:lnTo>
                <a:lnTo>
                  <a:pt x="713" y="10"/>
                </a:lnTo>
                <a:lnTo>
                  <a:pt x="715" y="10"/>
                </a:lnTo>
                <a:lnTo>
                  <a:pt x="732" y="5"/>
                </a:lnTo>
                <a:lnTo>
                  <a:pt x="732" y="2"/>
                </a:lnTo>
                <a:lnTo>
                  <a:pt x="753" y="12"/>
                </a:lnTo>
                <a:lnTo>
                  <a:pt x="762" y="15"/>
                </a:lnTo>
                <a:lnTo>
                  <a:pt x="771" y="30"/>
                </a:lnTo>
                <a:lnTo>
                  <a:pt x="775" y="33"/>
                </a:lnTo>
                <a:lnTo>
                  <a:pt x="780" y="43"/>
                </a:lnTo>
                <a:lnTo>
                  <a:pt x="782" y="51"/>
                </a:lnTo>
                <a:lnTo>
                  <a:pt x="783" y="51"/>
                </a:lnTo>
                <a:lnTo>
                  <a:pt x="801" y="58"/>
                </a:lnTo>
                <a:lnTo>
                  <a:pt x="811" y="58"/>
                </a:lnTo>
                <a:lnTo>
                  <a:pt x="820" y="54"/>
                </a:lnTo>
                <a:lnTo>
                  <a:pt x="820" y="54"/>
                </a:lnTo>
                <a:lnTo>
                  <a:pt x="834" y="56"/>
                </a:lnTo>
                <a:lnTo>
                  <a:pt x="845" y="58"/>
                </a:lnTo>
                <a:lnTo>
                  <a:pt x="864" y="74"/>
                </a:lnTo>
                <a:lnTo>
                  <a:pt x="871" y="76"/>
                </a:lnTo>
                <a:lnTo>
                  <a:pt x="871" y="77"/>
                </a:lnTo>
                <a:lnTo>
                  <a:pt x="873" y="77"/>
                </a:lnTo>
                <a:lnTo>
                  <a:pt x="880" y="76"/>
                </a:lnTo>
                <a:lnTo>
                  <a:pt x="884" y="67"/>
                </a:lnTo>
                <a:lnTo>
                  <a:pt x="898" y="61"/>
                </a:lnTo>
                <a:lnTo>
                  <a:pt x="922" y="64"/>
                </a:lnTo>
                <a:lnTo>
                  <a:pt x="938" y="76"/>
                </a:lnTo>
                <a:lnTo>
                  <a:pt x="940" y="71"/>
                </a:lnTo>
                <a:lnTo>
                  <a:pt x="945" y="69"/>
                </a:lnTo>
                <a:lnTo>
                  <a:pt x="959" y="67"/>
                </a:lnTo>
                <a:lnTo>
                  <a:pt x="975" y="46"/>
                </a:lnTo>
                <a:lnTo>
                  <a:pt x="998" y="36"/>
                </a:lnTo>
                <a:lnTo>
                  <a:pt x="1005" y="61"/>
                </a:lnTo>
                <a:lnTo>
                  <a:pt x="1014" y="71"/>
                </a:lnTo>
                <a:lnTo>
                  <a:pt x="1024" y="71"/>
                </a:lnTo>
                <a:lnTo>
                  <a:pt x="1040" y="79"/>
                </a:lnTo>
                <a:lnTo>
                  <a:pt x="1046" y="84"/>
                </a:lnTo>
                <a:lnTo>
                  <a:pt x="1053" y="94"/>
                </a:lnTo>
                <a:lnTo>
                  <a:pt x="1056" y="103"/>
                </a:lnTo>
                <a:lnTo>
                  <a:pt x="1061" y="128"/>
                </a:lnTo>
                <a:lnTo>
                  <a:pt x="1056" y="128"/>
                </a:lnTo>
                <a:lnTo>
                  <a:pt x="1056" y="151"/>
                </a:lnTo>
                <a:lnTo>
                  <a:pt x="1084" y="172"/>
                </a:lnTo>
                <a:lnTo>
                  <a:pt x="1084" y="183"/>
                </a:lnTo>
                <a:lnTo>
                  <a:pt x="1084" y="185"/>
                </a:lnTo>
                <a:lnTo>
                  <a:pt x="1098" y="195"/>
                </a:lnTo>
                <a:lnTo>
                  <a:pt x="1100" y="198"/>
                </a:lnTo>
                <a:lnTo>
                  <a:pt x="1109" y="209"/>
                </a:lnTo>
                <a:lnTo>
                  <a:pt x="1118" y="218"/>
                </a:lnTo>
                <a:lnTo>
                  <a:pt x="1116" y="219"/>
                </a:lnTo>
                <a:lnTo>
                  <a:pt x="1156" y="245"/>
                </a:lnTo>
                <a:lnTo>
                  <a:pt x="1156" y="249"/>
                </a:lnTo>
                <a:lnTo>
                  <a:pt x="1181" y="249"/>
                </a:lnTo>
                <a:lnTo>
                  <a:pt x="1167" y="267"/>
                </a:lnTo>
                <a:lnTo>
                  <a:pt x="1151" y="286"/>
                </a:lnTo>
                <a:lnTo>
                  <a:pt x="1134" y="304"/>
                </a:lnTo>
                <a:lnTo>
                  <a:pt x="1125" y="312"/>
                </a:lnTo>
                <a:lnTo>
                  <a:pt x="1116" y="317"/>
                </a:lnTo>
                <a:lnTo>
                  <a:pt x="1098" y="327"/>
                </a:lnTo>
                <a:lnTo>
                  <a:pt x="1097" y="329"/>
                </a:lnTo>
                <a:lnTo>
                  <a:pt x="1097" y="329"/>
                </a:lnTo>
                <a:lnTo>
                  <a:pt x="1075" y="347"/>
                </a:lnTo>
                <a:lnTo>
                  <a:pt x="1074" y="366"/>
                </a:lnTo>
                <a:lnTo>
                  <a:pt x="1054" y="379"/>
                </a:lnTo>
                <a:lnTo>
                  <a:pt x="1056" y="394"/>
                </a:lnTo>
                <a:lnTo>
                  <a:pt x="1019" y="420"/>
                </a:lnTo>
                <a:lnTo>
                  <a:pt x="1019" y="428"/>
                </a:lnTo>
                <a:lnTo>
                  <a:pt x="968" y="451"/>
                </a:lnTo>
                <a:lnTo>
                  <a:pt x="963" y="451"/>
                </a:lnTo>
                <a:lnTo>
                  <a:pt x="942" y="463"/>
                </a:lnTo>
                <a:lnTo>
                  <a:pt x="935" y="468"/>
                </a:lnTo>
                <a:lnTo>
                  <a:pt x="935" y="471"/>
                </a:lnTo>
                <a:lnTo>
                  <a:pt x="917" y="474"/>
                </a:lnTo>
                <a:lnTo>
                  <a:pt x="894" y="476"/>
                </a:lnTo>
                <a:lnTo>
                  <a:pt x="884" y="476"/>
                </a:lnTo>
                <a:lnTo>
                  <a:pt x="882" y="477"/>
                </a:lnTo>
                <a:lnTo>
                  <a:pt x="870" y="479"/>
                </a:lnTo>
                <a:lnTo>
                  <a:pt x="848" y="481"/>
                </a:lnTo>
                <a:lnTo>
                  <a:pt x="847" y="48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57" name="Freeform 91"/>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9525">
            <a:noFill/>
            <a:round/>
            <a:headEnd/>
            <a:tailEnd/>
          </a:ln>
        </p:spPr>
        <p:txBody>
          <a:bodyPr/>
          <a:lstStyle/>
          <a:p>
            <a:endParaRPr lang="en-US">
              <a:latin typeface="Calibri" pitchFamily="34" charset="0"/>
            </a:endParaRPr>
          </a:p>
        </p:txBody>
      </p:sp>
      <p:sp>
        <p:nvSpPr>
          <p:cNvPr id="39058" name="Freeform 92"/>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9059" name="Freeform 93"/>
          <p:cNvSpPr>
            <a:spLocks/>
          </p:cNvSpPr>
          <p:nvPr/>
        </p:nvSpPr>
        <p:spPr bwMode="auto">
          <a:xfrm>
            <a:off x="5922963" y="2435225"/>
            <a:ext cx="477837" cy="638175"/>
          </a:xfrm>
          <a:custGeom>
            <a:avLst/>
            <a:gdLst>
              <a:gd name="T0" fmla="*/ 432 w 636"/>
              <a:gd name="T1" fmla="*/ 271 h 807"/>
              <a:gd name="T2" fmla="*/ 423 w 636"/>
              <a:gd name="T3" fmla="*/ 310 h 807"/>
              <a:gd name="T4" fmla="*/ 388 w 636"/>
              <a:gd name="T5" fmla="*/ 345 h 807"/>
              <a:gd name="T6" fmla="*/ 426 w 636"/>
              <a:gd name="T7" fmla="*/ 400 h 807"/>
              <a:gd name="T8" fmla="*/ 456 w 636"/>
              <a:gd name="T9" fmla="*/ 371 h 807"/>
              <a:gd name="T10" fmla="*/ 463 w 636"/>
              <a:gd name="T11" fmla="*/ 333 h 807"/>
              <a:gd name="T12" fmla="*/ 500 w 636"/>
              <a:gd name="T13" fmla="*/ 312 h 807"/>
              <a:gd name="T14" fmla="*/ 553 w 636"/>
              <a:gd name="T15" fmla="*/ 304 h 807"/>
              <a:gd name="T16" fmla="*/ 606 w 636"/>
              <a:gd name="T17" fmla="*/ 418 h 807"/>
              <a:gd name="T18" fmla="*/ 636 w 636"/>
              <a:gd name="T19" fmla="*/ 491 h 807"/>
              <a:gd name="T20" fmla="*/ 607 w 636"/>
              <a:gd name="T21" fmla="*/ 565 h 807"/>
              <a:gd name="T22" fmla="*/ 586 w 636"/>
              <a:gd name="T23" fmla="*/ 568 h 807"/>
              <a:gd name="T24" fmla="*/ 579 w 636"/>
              <a:gd name="T25" fmla="*/ 621 h 807"/>
              <a:gd name="T26" fmla="*/ 551 w 636"/>
              <a:gd name="T27" fmla="*/ 689 h 807"/>
              <a:gd name="T28" fmla="*/ 518 w 636"/>
              <a:gd name="T29" fmla="*/ 751 h 807"/>
              <a:gd name="T30" fmla="*/ 470 w 636"/>
              <a:gd name="T31" fmla="*/ 759 h 807"/>
              <a:gd name="T32" fmla="*/ 380 w 636"/>
              <a:gd name="T33" fmla="*/ 774 h 807"/>
              <a:gd name="T34" fmla="*/ 322 w 636"/>
              <a:gd name="T35" fmla="*/ 782 h 807"/>
              <a:gd name="T36" fmla="*/ 310 w 636"/>
              <a:gd name="T37" fmla="*/ 772 h 807"/>
              <a:gd name="T38" fmla="*/ 252 w 636"/>
              <a:gd name="T39" fmla="*/ 779 h 807"/>
              <a:gd name="T40" fmla="*/ 238 w 636"/>
              <a:gd name="T41" fmla="*/ 782 h 807"/>
              <a:gd name="T42" fmla="*/ 182 w 636"/>
              <a:gd name="T43" fmla="*/ 789 h 807"/>
              <a:gd name="T44" fmla="*/ 131 w 636"/>
              <a:gd name="T45" fmla="*/ 794 h 807"/>
              <a:gd name="T46" fmla="*/ 92 w 636"/>
              <a:gd name="T47" fmla="*/ 799 h 807"/>
              <a:gd name="T48" fmla="*/ 36 w 636"/>
              <a:gd name="T49" fmla="*/ 803 h 807"/>
              <a:gd name="T50" fmla="*/ 27 w 636"/>
              <a:gd name="T51" fmla="*/ 785 h 807"/>
              <a:gd name="T52" fmla="*/ 74 w 636"/>
              <a:gd name="T53" fmla="*/ 671 h 807"/>
              <a:gd name="T54" fmla="*/ 65 w 636"/>
              <a:gd name="T55" fmla="*/ 558 h 807"/>
              <a:gd name="T56" fmla="*/ 20 w 636"/>
              <a:gd name="T57" fmla="*/ 472 h 807"/>
              <a:gd name="T58" fmla="*/ 16 w 636"/>
              <a:gd name="T59" fmla="*/ 405 h 807"/>
              <a:gd name="T60" fmla="*/ 14 w 636"/>
              <a:gd name="T61" fmla="*/ 335 h 807"/>
              <a:gd name="T62" fmla="*/ 29 w 636"/>
              <a:gd name="T63" fmla="*/ 269 h 807"/>
              <a:gd name="T64" fmla="*/ 44 w 636"/>
              <a:gd name="T65" fmla="*/ 222 h 807"/>
              <a:gd name="T66" fmla="*/ 55 w 636"/>
              <a:gd name="T67" fmla="*/ 193 h 807"/>
              <a:gd name="T68" fmla="*/ 104 w 636"/>
              <a:gd name="T69" fmla="*/ 166 h 807"/>
              <a:gd name="T70" fmla="*/ 127 w 636"/>
              <a:gd name="T71" fmla="*/ 189 h 807"/>
              <a:gd name="T72" fmla="*/ 136 w 636"/>
              <a:gd name="T73" fmla="*/ 189 h 807"/>
              <a:gd name="T74" fmla="*/ 136 w 636"/>
              <a:gd name="T75" fmla="*/ 116 h 807"/>
              <a:gd name="T76" fmla="*/ 187 w 636"/>
              <a:gd name="T77" fmla="*/ 85 h 807"/>
              <a:gd name="T78" fmla="*/ 169 w 636"/>
              <a:gd name="T79" fmla="*/ 39 h 807"/>
              <a:gd name="T80" fmla="*/ 206 w 636"/>
              <a:gd name="T81" fmla="*/ 10 h 807"/>
              <a:gd name="T82" fmla="*/ 250 w 636"/>
              <a:gd name="T83" fmla="*/ 20 h 807"/>
              <a:gd name="T84" fmla="*/ 347 w 636"/>
              <a:gd name="T85" fmla="*/ 47 h 807"/>
              <a:gd name="T86" fmla="*/ 426 w 636"/>
              <a:gd name="T87" fmla="*/ 86 h 807"/>
              <a:gd name="T88" fmla="*/ 423 w 636"/>
              <a:gd name="T89" fmla="*/ 127 h 807"/>
              <a:gd name="T90" fmla="*/ 444 w 636"/>
              <a:gd name="T91" fmla="*/ 150 h 807"/>
              <a:gd name="T92" fmla="*/ 454 w 636"/>
              <a:gd name="T93" fmla="*/ 217 h 8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807"/>
              <a:gd name="T143" fmla="*/ 636 w 636"/>
              <a:gd name="T144" fmla="*/ 807 h 8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noFill/>
          <a:ln w="9525">
            <a:noFill/>
            <a:round/>
            <a:headEnd/>
            <a:tailEnd/>
          </a:ln>
        </p:spPr>
        <p:txBody>
          <a:bodyPr/>
          <a:lstStyle/>
          <a:p>
            <a:endParaRPr lang="en-US">
              <a:latin typeface="Calibri" pitchFamily="34" charset="0"/>
            </a:endParaRPr>
          </a:p>
        </p:txBody>
      </p:sp>
      <p:sp>
        <p:nvSpPr>
          <p:cNvPr id="105" name="Freeform 94"/>
          <p:cNvSpPr>
            <a:spLocks/>
          </p:cNvSpPr>
          <p:nvPr/>
        </p:nvSpPr>
        <p:spPr bwMode="auto">
          <a:xfrm>
            <a:off x="5922898" y="2434665"/>
            <a:ext cx="478279" cy="638359"/>
          </a:xfrm>
          <a:custGeom>
            <a:avLst/>
            <a:gdLst/>
            <a:ahLst/>
            <a:cxnLst>
              <a:cxn ang="0">
                <a:pos x="432" y="271"/>
              </a:cxn>
              <a:cxn ang="0">
                <a:pos x="423" y="310"/>
              </a:cxn>
              <a:cxn ang="0">
                <a:pos x="388" y="345"/>
              </a:cxn>
              <a:cxn ang="0">
                <a:pos x="426" y="400"/>
              </a:cxn>
              <a:cxn ang="0">
                <a:pos x="456" y="371"/>
              </a:cxn>
              <a:cxn ang="0">
                <a:pos x="463" y="333"/>
              </a:cxn>
              <a:cxn ang="0">
                <a:pos x="500" y="312"/>
              </a:cxn>
              <a:cxn ang="0">
                <a:pos x="553" y="304"/>
              </a:cxn>
              <a:cxn ang="0">
                <a:pos x="606" y="418"/>
              </a:cxn>
              <a:cxn ang="0">
                <a:pos x="636" y="491"/>
              </a:cxn>
              <a:cxn ang="0">
                <a:pos x="607" y="565"/>
              </a:cxn>
              <a:cxn ang="0">
                <a:pos x="586" y="568"/>
              </a:cxn>
              <a:cxn ang="0">
                <a:pos x="579" y="621"/>
              </a:cxn>
              <a:cxn ang="0">
                <a:pos x="551" y="689"/>
              </a:cxn>
              <a:cxn ang="0">
                <a:pos x="518" y="751"/>
              </a:cxn>
              <a:cxn ang="0">
                <a:pos x="470" y="759"/>
              </a:cxn>
              <a:cxn ang="0">
                <a:pos x="380" y="774"/>
              </a:cxn>
              <a:cxn ang="0">
                <a:pos x="322" y="782"/>
              </a:cxn>
              <a:cxn ang="0">
                <a:pos x="310" y="772"/>
              </a:cxn>
              <a:cxn ang="0">
                <a:pos x="252" y="779"/>
              </a:cxn>
              <a:cxn ang="0">
                <a:pos x="238" y="782"/>
              </a:cxn>
              <a:cxn ang="0">
                <a:pos x="182" y="789"/>
              </a:cxn>
              <a:cxn ang="0">
                <a:pos x="131" y="794"/>
              </a:cxn>
              <a:cxn ang="0">
                <a:pos x="92" y="799"/>
              </a:cxn>
              <a:cxn ang="0">
                <a:pos x="36" y="803"/>
              </a:cxn>
              <a:cxn ang="0">
                <a:pos x="27" y="785"/>
              </a:cxn>
              <a:cxn ang="0">
                <a:pos x="74" y="671"/>
              </a:cxn>
              <a:cxn ang="0">
                <a:pos x="65" y="558"/>
              </a:cxn>
              <a:cxn ang="0">
                <a:pos x="20" y="472"/>
              </a:cxn>
              <a:cxn ang="0">
                <a:pos x="16" y="405"/>
              </a:cxn>
              <a:cxn ang="0">
                <a:pos x="14" y="335"/>
              </a:cxn>
              <a:cxn ang="0">
                <a:pos x="29" y="269"/>
              </a:cxn>
              <a:cxn ang="0">
                <a:pos x="44" y="222"/>
              </a:cxn>
              <a:cxn ang="0">
                <a:pos x="55" y="193"/>
              </a:cxn>
              <a:cxn ang="0">
                <a:pos x="104" y="166"/>
              </a:cxn>
              <a:cxn ang="0">
                <a:pos x="127" y="189"/>
              </a:cxn>
              <a:cxn ang="0">
                <a:pos x="136" y="189"/>
              </a:cxn>
              <a:cxn ang="0">
                <a:pos x="136" y="116"/>
              </a:cxn>
              <a:cxn ang="0">
                <a:pos x="187" y="85"/>
              </a:cxn>
              <a:cxn ang="0">
                <a:pos x="169" y="39"/>
              </a:cxn>
              <a:cxn ang="0">
                <a:pos x="206" y="10"/>
              </a:cxn>
              <a:cxn ang="0">
                <a:pos x="250" y="20"/>
              </a:cxn>
              <a:cxn ang="0">
                <a:pos x="347" y="47"/>
              </a:cxn>
              <a:cxn ang="0">
                <a:pos x="426" y="86"/>
              </a:cxn>
              <a:cxn ang="0">
                <a:pos x="423" y="127"/>
              </a:cxn>
              <a:cxn ang="0">
                <a:pos x="444" y="150"/>
              </a:cxn>
              <a:cxn ang="0">
                <a:pos x="454" y="217"/>
              </a:cxn>
            </a:cxnLst>
            <a:rect l="0" t="0" r="r" b="b"/>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63" name="Freeform 95"/>
          <p:cNvSpPr>
            <a:spLocks/>
          </p:cNvSpPr>
          <p:nvPr/>
        </p:nvSpPr>
        <p:spPr bwMode="auto">
          <a:xfrm>
            <a:off x="5454650" y="2222500"/>
            <a:ext cx="758825" cy="352425"/>
          </a:xfrm>
          <a:custGeom>
            <a:avLst/>
            <a:gdLst>
              <a:gd name="T0" fmla="*/ 560 w 1005"/>
              <a:gd name="T1" fmla="*/ 307 h 446"/>
              <a:gd name="T2" fmla="*/ 531 w 1005"/>
              <a:gd name="T3" fmla="*/ 310 h 446"/>
              <a:gd name="T4" fmla="*/ 505 w 1005"/>
              <a:gd name="T5" fmla="*/ 299 h 446"/>
              <a:gd name="T6" fmla="*/ 447 w 1005"/>
              <a:gd name="T7" fmla="*/ 418 h 446"/>
              <a:gd name="T8" fmla="*/ 436 w 1005"/>
              <a:gd name="T9" fmla="*/ 446 h 446"/>
              <a:gd name="T10" fmla="*/ 385 w 1005"/>
              <a:gd name="T11" fmla="*/ 330 h 446"/>
              <a:gd name="T12" fmla="*/ 364 w 1005"/>
              <a:gd name="T13" fmla="*/ 323 h 446"/>
              <a:gd name="T14" fmla="*/ 354 w 1005"/>
              <a:gd name="T15" fmla="*/ 322 h 446"/>
              <a:gd name="T16" fmla="*/ 350 w 1005"/>
              <a:gd name="T17" fmla="*/ 304 h 446"/>
              <a:gd name="T18" fmla="*/ 322 w 1005"/>
              <a:gd name="T19" fmla="*/ 289 h 446"/>
              <a:gd name="T20" fmla="*/ 267 w 1005"/>
              <a:gd name="T21" fmla="*/ 289 h 446"/>
              <a:gd name="T22" fmla="*/ 250 w 1005"/>
              <a:gd name="T23" fmla="*/ 284 h 446"/>
              <a:gd name="T24" fmla="*/ 222 w 1005"/>
              <a:gd name="T25" fmla="*/ 278 h 446"/>
              <a:gd name="T26" fmla="*/ 197 w 1005"/>
              <a:gd name="T27" fmla="*/ 266 h 446"/>
              <a:gd name="T28" fmla="*/ 74 w 1005"/>
              <a:gd name="T29" fmla="*/ 245 h 446"/>
              <a:gd name="T30" fmla="*/ 30 w 1005"/>
              <a:gd name="T31" fmla="*/ 209 h 446"/>
              <a:gd name="T32" fmla="*/ 23 w 1005"/>
              <a:gd name="T33" fmla="*/ 188 h 446"/>
              <a:gd name="T34" fmla="*/ 74 w 1005"/>
              <a:gd name="T35" fmla="*/ 155 h 446"/>
              <a:gd name="T36" fmla="*/ 107 w 1005"/>
              <a:gd name="T37" fmla="*/ 144 h 446"/>
              <a:gd name="T38" fmla="*/ 204 w 1005"/>
              <a:gd name="T39" fmla="*/ 95 h 446"/>
              <a:gd name="T40" fmla="*/ 243 w 1005"/>
              <a:gd name="T41" fmla="*/ 52 h 446"/>
              <a:gd name="T42" fmla="*/ 271 w 1005"/>
              <a:gd name="T43" fmla="*/ 23 h 446"/>
              <a:gd name="T44" fmla="*/ 327 w 1005"/>
              <a:gd name="T45" fmla="*/ 0 h 446"/>
              <a:gd name="T46" fmla="*/ 368 w 1005"/>
              <a:gd name="T47" fmla="*/ 5 h 446"/>
              <a:gd name="T48" fmla="*/ 301 w 1005"/>
              <a:gd name="T49" fmla="*/ 54 h 446"/>
              <a:gd name="T50" fmla="*/ 285 w 1005"/>
              <a:gd name="T51" fmla="*/ 80 h 446"/>
              <a:gd name="T52" fmla="*/ 274 w 1005"/>
              <a:gd name="T53" fmla="*/ 106 h 446"/>
              <a:gd name="T54" fmla="*/ 333 w 1005"/>
              <a:gd name="T55" fmla="*/ 106 h 446"/>
              <a:gd name="T56" fmla="*/ 401 w 1005"/>
              <a:gd name="T57" fmla="*/ 131 h 446"/>
              <a:gd name="T58" fmla="*/ 473 w 1005"/>
              <a:gd name="T59" fmla="*/ 173 h 446"/>
              <a:gd name="T60" fmla="*/ 535 w 1005"/>
              <a:gd name="T61" fmla="*/ 167 h 446"/>
              <a:gd name="T62" fmla="*/ 542 w 1005"/>
              <a:gd name="T63" fmla="*/ 165 h 446"/>
              <a:gd name="T64" fmla="*/ 611 w 1005"/>
              <a:gd name="T65" fmla="*/ 126 h 446"/>
              <a:gd name="T66" fmla="*/ 665 w 1005"/>
              <a:gd name="T67" fmla="*/ 118 h 446"/>
              <a:gd name="T68" fmla="*/ 736 w 1005"/>
              <a:gd name="T69" fmla="*/ 95 h 446"/>
              <a:gd name="T70" fmla="*/ 771 w 1005"/>
              <a:gd name="T71" fmla="*/ 141 h 446"/>
              <a:gd name="T72" fmla="*/ 813 w 1005"/>
              <a:gd name="T73" fmla="*/ 142 h 446"/>
              <a:gd name="T74" fmla="*/ 841 w 1005"/>
              <a:gd name="T75" fmla="*/ 147 h 446"/>
              <a:gd name="T76" fmla="*/ 882 w 1005"/>
              <a:gd name="T77" fmla="*/ 127 h 446"/>
              <a:gd name="T78" fmla="*/ 901 w 1005"/>
              <a:gd name="T79" fmla="*/ 119 h 446"/>
              <a:gd name="T80" fmla="*/ 903 w 1005"/>
              <a:gd name="T81" fmla="*/ 149 h 446"/>
              <a:gd name="T82" fmla="*/ 929 w 1005"/>
              <a:gd name="T83" fmla="*/ 188 h 446"/>
              <a:gd name="T84" fmla="*/ 945 w 1005"/>
              <a:gd name="T85" fmla="*/ 203 h 446"/>
              <a:gd name="T86" fmla="*/ 966 w 1005"/>
              <a:gd name="T87" fmla="*/ 196 h 446"/>
              <a:gd name="T88" fmla="*/ 1005 w 1005"/>
              <a:gd name="T89" fmla="*/ 207 h 446"/>
              <a:gd name="T90" fmla="*/ 968 w 1005"/>
              <a:gd name="T91" fmla="*/ 225 h 446"/>
              <a:gd name="T92" fmla="*/ 934 w 1005"/>
              <a:gd name="T93" fmla="*/ 225 h 446"/>
              <a:gd name="T94" fmla="*/ 882 w 1005"/>
              <a:gd name="T95" fmla="*/ 235 h 446"/>
              <a:gd name="T96" fmla="*/ 836 w 1005"/>
              <a:gd name="T97" fmla="*/ 229 h 446"/>
              <a:gd name="T98" fmla="*/ 790 w 1005"/>
              <a:gd name="T99" fmla="*/ 232 h 446"/>
              <a:gd name="T100" fmla="*/ 716 w 1005"/>
              <a:gd name="T101" fmla="*/ 224 h 446"/>
              <a:gd name="T102" fmla="*/ 683 w 1005"/>
              <a:gd name="T103" fmla="*/ 252 h 446"/>
              <a:gd name="T104" fmla="*/ 655 w 1005"/>
              <a:gd name="T105" fmla="*/ 261 h 446"/>
              <a:gd name="T106" fmla="*/ 611 w 1005"/>
              <a:gd name="T107" fmla="*/ 263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5"/>
              <a:gd name="T163" fmla="*/ 0 h 446"/>
              <a:gd name="T164" fmla="*/ 1005 w 1005"/>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noFill/>
          <a:ln w="9525">
            <a:noFill/>
            <a:round/>
            <a:headEnd/>
            <a:tailEnd/>
          </a:ln>
        </p:spPr>
        <p:txBody>
          <a:bodyPr/>
          <a:lstStyle/>
          <a:p>
            <a:endParaRPr lang="en-US">
              <a:latin typeface="Calibri" pitchFamily="34" charset="0"/>
            </a:endParaRPr>
          </a:p>
        </p:txBody>
      </p:sp>
      <p:sp>
        <p:nvSpPr>
          <p:cNvPr id="107" name="Freeform 96"/>
          <p:cNvSpPr>
            <a:spLocks/>
          </p:cNvSpPr>
          <p:nvPr/>
        </p:nvSpPr>
        <p:spPr bwMode="auto">
          <a:xfrm>
            <a:off x="5455073" y="2222968"/>
            <a:ext cx="757929" cy="352176"/>
          </a:xfrm>
          <a:custGeom>
            <a:avLst/>
            <a:gdLst/>
            <a:ahLst/>
            <a:cxnLst>
              <a:cxn ang="0">
                <a:pos x="560" y="307"/>
              </a:cxn>
              <a:cxn ang="0">
                <a:pos x="531" y="310"/>
              </a:cxn>
              <a:cxn ang="0">
                <a:pos x="505" y="299"/>
              </a:cxn>
              <a:cxn ang="0">
                <a:pos x="447" y="418"/>
              </a:cxn>
              <a:cxn ang="0">
                <a:pos x="436" y="446"/>
              </a:cxn>
              <a:cxn ang="0">
                <a:pos x="385" y="330"/>
              </a:cxn>
              <a:cxn ang="0">
                <a:pos x="364" y="323"/>
              </a:cxn>
              <a:cxn ang="0">
                <a:pos x="354" y="322"/>
              </a:cxn>
              <a:cxn ang="0">
                <a:pos x="350" y="304"/>
              </a:cxn>
              <a:cxn ang="0">
                <a:pos x="322" y="289"/>
              </a:cxn>
              <a:cxn ang="0">
                <a:pos x="267" y="289"/>
              </a:cxn>
              <a:cxn ang="0">
                <a:pos x="250" y="284"/>
              </a:cxn>
              <a:cxn ang="0">
                <a:pos x="222" y="278"/>
              </a:cxn>
              <a:cxn ang="0">
                <a:pos x="197" y="266"/>
              </a:cxn>
              <a:cxn ang="0">
                <a:pos x="74" y="245"/>
              </a:cxn>
              <a:cxn ang="0">
                <a:pos x="30" y="209"/>
              </a:cxn>
              <a:cxn ang="0">
                <a:pos x="23" y="188"/>
              </a:cxn>
              <a:cxn ang="0">
                <a:pos x="74" y="155"/>
              </a:cxn>
              <a:cxn ang="0">
                <a:pos x="107" y="144"/>
              </a:cxn>
              <a:cxn ang="0">
                <a:pos x="204" y="95"/>
              </a:cxn>
              <a:cxn ang="0">
                <a:pos x="243" y="52"/>
              </a:cxn>
              <a:cxn ang="0">
                <a:pos x="271" y="23"/>
              </a:cxn>
              <a:cxn ang="0">
                <a:pos x="327" y="0"/>
              </a:cxn>
              <a:cxn ang="0">
                <a:pos x="368" y="5"/>
              </a:cxn>
              <a:cxn ang="0">
                <a:pos x="301" y="54"/>
              </a:cxn>
              <a:cxn ang="0">
                <a:pos x="285" y="80"/>
              </a:cxn>
              <a:cxn ang="0">
                <a:pos x="274" y="106"/>
              </a:cxn>
              <a:cxn ang="0">
                <a:pos x="333" y="106"/>
              </a:cxn>
              <a:cxn ang="0">
                <a:pos x="401" y="131"/>
              </a:cxn>
              <a:cxn ang="0">
                <a:pos x="473" y="173"/>
              </a:cxn>
              <a:cxn ang="0">
                <a:pos x="535" y="167"/>
              </a:cxn>
              <a:cxn ang="0">
                <a:pos x="542" y="165"/>
              </a:cxn>
              <a:cxn ang="0">
                <a:pos x="611" y="126"/>
              </a:cxn>
              <a:cxn ang="0">
                <a:pos x="665" y="118"/>
              </a:cxn>
              <a:cxn ang="0">
                <a:pos x="736" y="95"/>
              </a:cxn>
              <a:cxn ang="0">
                <a:pos x="771" y="141"/>
              </a:cxn>
              <a:cxn ang="0">
                <a:pos x="813" y="142"/>
              </a:cxn>
              <a:cxn ang="0">
                <a:pos x="841" y="147"/>
              </a:cxn>
              <a:cxn ang="0">
                <a:pos x="882" y="127"/>
              </a:cxn>
              <a:cxn ang="0">
                <a:pos x="901" y="119"/>
              </a:cxn>
              <a:cxn ang="0">
                <a:pos x="903" y="149"/>
              </a:cxn>
              <a:cxn ang="0">
                <a:pos x="929" y="188"/>
              </a:cxn>
              <a:cxn ang="0">
                <a:pos x="945" y="203"/>
              </a:cxn>
              <a:cxn ang="0">
                <a:pos x="966" y="196"/>
              </a:cxn>
              <a:cxn ang="0">
                <a:pos x="1005" y="207"/>
              </a:cxn>
              <a:cxn ang="0">
                <a:pos x="968" y="225"/>
              </a:cxn>
              <a:cxn ang="0">
                <a:pos x="934" y="225"/>
              </a:cxn>
              <a:cxn ang="0">
                <a:pos x="882" y="235"/>
              </a:cxn>
              <a:cxn ang="0">
                <a:pos x="836" y="229"/>
              </a:cxn>
              <a:cxn ang="0">
                <a:pos x="790" y="232"/>
              </a:cxn>
              <a:cxn ang="0">
                <a:pos x="716" y="224"/>
              </a:cxn>
              <a:cxn ang="0">
                <a:pos x="683" y="252"/>
              </a:cxn>
              <a:cxn ang="0">
                <a:pos x="655" y="261"/>
              </a:cxn>
              <a:cxn ang="0">
                <a:pos x="611" y="263"/>
              </a:cxn>
            </a:cxnLst>
            <a:rect l="0" t="0" r="r" b="b"/>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67" name="Freeform 97"/>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9525">
            <a:noFill/>
            <a:round/>
            <a:headEnd/>
            <a:tailEnd/>
          </a:ln>
        </p:spPr>
        <p:txBody>
          <a:bodyPr/>
          <a:lstStyle/>
          <a:p>
            <a:endParaRPr lang="en-US">
              <a:latin typeface="Calibri" pitchFamily="34" charset="0"/>
            </a:endParaRPr>
          </a:p>
        </p:txBody>
      </p:sp>
      <p:sp>
        <p:nvSpPr>
          <p:cNvPr id="39068" name="Freeform 98"/>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1588">
            <a:solidFill>
              <a:srgbClr val="000000"/>
            </a:solidFill>
            <a:round/>
            <a:headEnd/>
            <a:tailEnd/>
          </a:ln>
        </p:spPr>
        <p:txBody>
          <a:bodyPr/>
          <a:lstStyle/>
          <a:p>
            <a:endParaRPr lang="en-US">
              <a:latin typeface="Calibri" pitchFamily="34" charset="0"/>
            </a:endParaRPr>
          </a:p>
        </p:txBody>
      </p:sp>
      <p:sp>
        <p:nvSpPr>
          <p:cNvPr id="39069" name="Freeform 99"/>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9525">
            <a:noFill/>
            <a:round/>
            <a:headEnd/>
            <a:tailEnd/>
          </a:ln>
        </p:spPr>
        <p:txBody>
          <a:bodyPr/>
          <a:lstStyle/>
          <a:p>
            <a:endParaRPr lang="en-US">
              <a:latin typeface="Calibri" pitchFamily="34" charset="0"/>
            </a:endParaRPr>
          </a:p>
        </p:txBody>
      </p:sp>
      <p:sp>
        <p:nvSpPr>
          <p:cNvPr id="39070" name="Freeform 100"/>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1588">
            <a:solidFill>
              <a:srgbClr val="000000"/>
            </a:solidFill>
            <a:round/>
            <a:headEnd/>
            <a:tailEnd/>
          </a:ln>
        </p:spPr>
        <p:txBody>
          <a:bodyPr/>
          <a:lstStyle/>
          <a:p>
            <a:endParaRPr lang="en-US">
              <a:latin typeface="Calibri" pitchFamily="34" charset="0"/>
            </a:endParaRPr>
          </a:p>
        </p:txBody>
      </p:sp>
      <p:sp>
        <p:nvSpPr>
          <p:cNvPr id="112" name="Freeform 101"/>
          <p:cNvSpPr>
            <a:spLocks/>
          </p:cNvSpPr>
          <p:nvPr/>
        </p:nvSpPr>
        <p:spPr bwMode="auto">
          <a:xfrm>
            <a:off x="6158771" y="2940387"/>
            <a:ext cx="519442" cy="576941"/>
          </a:xfrm>
          <a:custGeom>
            <a:avLst/>
            <a:gdLst/>
            <a:ahLst/>
            <a:cxnLst>
              <a:cxn ang="0">
                <a:pos x="232" y="695"/>
              </a:cxn>
              <a:cxn ang="0">
                <a:pos x="207" y="691"/>
              </a:cxn>
              <a:cxn ang="0">
                <a:pos x="170" y="688"/>
              </a:cxn>
              <a:cxn ang="0">
                <a:pos x="162" y="670"/>
              </a:cxn>
              <a:cxn ang="0">
                <a:pos x="140" y="649"/>
              </a:cxn>
              <a:cxn ang="0">
                <a:pos x="102" y="647"/>
              </a:cxn>
              <a:cxn ang="0">
                <a:pos x="74" y="642"/>
              </a:cxn>
              <a:cxn ang="0">
                <a:pos x="66" y="633"/>
              </a:cxn>
              <a:cxn ang="0">
                <a:pos x="59" y="570"/>
              </a:cxn>
              <a:cxn ang="0">
                <a:pos x="56" y="551"/>
              </a:cxn>
              <a:cxn ang="0">
                <a:pos x="51" y="507"/>
              </a:cxn>
              <a:cxn ang="0">
                <a:pos x="45" y="472"/>
              </a:cxn>
              <a:cxn ang="0">
                <a:pos x="40" y="425"/>
              </a:cxn>
              <a:cxn ang="0">
                <a:pos x="35" y="392"/>
              </a:cxn>
              <a:cxn ang="0">
                <a:pos x="30" y="353"/>
              </a:cxn>
              <a:cxn ang="0">
                <a:pos x="22" y="304"/>
              </a:cxn>
              <a:cxn ang="0">
                <a:pos x="21" y="280"/>
              </a:cxn>
              <a:cxn ang="0">
                <a:pos x="12" y="229"/>
              </a:cxn>
              <a:cxn ang="0">
                <a:pos x="8" y="198"/>
              </a:cxn>
              <a:cxn ang="0">
                <a:pos x="8" y="144"/>
              </a:cxn>
              <a:cxn ang="0">
                <a:pos x="68" y="136"/>
              </a:cxn>
              <a:cxn ang="0">
                <a:pos x="158" y="121"/>
              </a:cxn>
              <a:cxn ang="0">
                <a:pos x="206" y="113"/>
              </a:cxn>
              <a:cxn ang="0">
                <a:pos x="253" y="128"/>
              </a:cxn>
              <a:cxn ang="0">
                <a:pos x="327" y="144"/>
              </a:cxn>
              <a:cxn ang="0">
                <a:pos x="383" y="147"/>
              </a:cxn>
              <a:cxn ang="0">
                <a:pos x="438" y="125"/>
              </a:cxn>
              <a:cxn ang="0">
                <a:pos x="506" y="89"/>
              </a:cxn>
              <a:cxn ang="0">
                <a:pos x="572" y="35"/>
              </a:cxn>
              <a:cxn ang="0">
                <a:pos x="644" y="25"/>
              </a:cxn>
              <a:cxn ang="0">
                <a:pos x="658" y="92"/>
              </a:cxn>
              <a:cxn ang="0">
                <a:pos x="665" y="131"/>
              </a:cxn>
              <a:cxn ang="0">
                <a:pos x="675" y="187"/>
              </a:cxn>
              <a:cxn ang="0">
                <a:pos x="679" y="211"/>
              </a:cxn>
              <a:cxn ang="0">
                <a:pos x="684" y="241"/>
              </a:cxn>
              <a:cxn ang="0">
                <a:pos x="674" y="263"/>
              </a:cxn>
              <a:cxn ang="0">
                <a:pos x="681" y="306"/>
              </a:cxn>
              <a:cxn ang="0">
                <a:pos x="684" y="332"/>
              </a:cxn>
              <a:cxn ang="0">
                <a:pos x="677" y="360"/>
              </a:cxn>
              <a:cxn ang="0">
                <a:pos x="672" y="401"/>
              </a:cxn>
              <a:cxn ang="0">
                <a:pos x="674" y="440"/>
              </a:cxn>
              <a:cxn ang="0">
                <a:pos x="652" y="472"/>
              </a:cxn>
              <a:cxn ang="0">
                <a:pos x="637" y="497"/>
              </a:cxn>
              <a:cxn ang="0">
                <a:pos x="601" y="526"/>
              </a:cxn>
              <a:cxn ang="0">
                <a:pos x="554" y="551"/>
              </a:cxn>
              <a:cxn ang="0">
                <a:pos x="547" y="566"/>
              </a:cxn>
              <a:cxn ang="0">
                <a:pos x="552" y="582"/>
              </a:cxn>
              <a:cxn ang="0">
                <a:pos x="535" y="628"/>
              </a:cxn>
              <a:cxn ang="0">
                <a:pos x="499" y="616"/>
              </a:cxn>
              <a:cxn ang="0">
                <a:pos x="494" y="690"/>
              </a:cxn>
              <a:cxn ang="0">
                <a:pos x="484" y="709"/>
              </a:cxn>
              <a:cxn ang="0">
                <a:pos x="440" y="731"/>
              </a:cxn>
              <a:cxn ang="0">
                <a:pos x="411" y="708"/>
              </a:cxn>
              <a:cxn ang="0">
                <a:pos x="383" y="673"/>
              </a:cxn>
              <a:cxn ang="0">
                <a:pos x="332" y="706"/>
              </a:cxn>
              <a:cxn ang="0">
                <a:pos x="309" y="701"/>
              </a:cxn>
              <a:cxn ang="0">
                <a:pos x="267" y="713"/>
              </a:cxn>
              <a:cxn ang="0">
                <a:pos x="258" y="713"/>
              </a:cxn>
            </a:cxnLst>
            <a:rect l="0" t="0" r="r" b="b"/>
            <a:pathLst>
              <a:path w="688" h="731">
                <a:moveTo>
                  <a:pt x="258" y="713"/>
                </a:moveTo>
                <a:lnTo>
                  <a:pt x="251" y="711"/>
                </a:lnTo>
                <a:lnTo>
                  <a:pt x="232" y="695"/>
                </a:lnTo>
                <a:lnTo>
                  <a:pt x="223" y="693"/>
                </a:lnTo>
                <a:lnTo>
                  <a:pt x="207" y="691"/>
                </a:lnTo>
                <a:lnTo>
                  <a:pt x="207" y="691"/>
                </a:lnTo>
                <a:lnTo>
                  <a:pt x="200" y="695"/>
                </a:lnTo>
                <a:lnTo>
                  <a:pt x="188" y="695"/>
                </a:lnTo>
                <a:lnTo>
                  <a:pt x="170" y="688"/>
                </a:lnTo>
                <a:lnTo>
                  <a:pt x="169" y="688"/>
                </a:lnTo>
                <a:lnTo>
                  <a:pt x="167" y="680"/>
                </a:lnTo>
                <a:lnTo>
                  <a:pt x="162" y="670"/>
                </a:lnTo>
                <a:lnTo>
                  <a:pt x="158" y="667"/>
                </a:lnTo>
                <a:lnTo>
                  <a:pt x="149" y="652"/>
                </a:lnTo>
                <a:lnTo>
                  <a:pt x="140" y="649"/>
                </a:lnTo>
                <a:lnTo>
                  <a:pt x="119" y="639"/>
                </a:lnTo>
                <a:lnTo>
                  <a:pt x="119" y="642"/>
                </a:lnTo>
                <a:lnTo>
                  <a:pt x="102" y="647"/>
                </a:lnTo>
                <a:lnTo>
                  <a:pt x="100" y="647"/>
                </a:lnTo>
                <a:lnTo>
                  <a:pt x="79" y="637"/>
                </a:lnTo>
                <a:lnTo>
                  <a:pt x="74" y="642"/>
                </a:lnTo>
                <a:lnTo>
                  <a:pt x="68" y="646"/>
                </a:lnTo>
                <a:lnTo>
                  <a:pt x="68" y="642"/>
                </a:lnTo>
                <a:lnTo>
                  <a:pt x="66" y="633"/>
                </a:lnTo>
                <a:lnTo>
                  <a:pt x="63" y="608"/>
                </a:lnTo>
                <a:lnTo>
                  <a:pt x="59" y="575"/>
                </a:lnTo>
                <a:lnTo>
                  <a:pt x="59" y="570"/>
                </a:lnTo>
                <a:lnTo>
                  <a:pt x="59" y="566"/>
                </a:lnTo>
                <a:lnTo>
                  <a:pt x="56" y="556"/>
                </a:lnTo>
                <a:lnTo>
                  <a:pt x="56" y="551"/>
                </a:lnTo>
                <a:lnTo>
                  <a:pt x="56" y="549"/>
                </a:lnTo>
                <a:lnTo>
                  <a:pt x="52" y="526"/>
                </a:lnTo>
                <a:lnTo>
                  <a:pt x="51" y="507"/>
                </a:lnTo>
                <a:lnTo>
                  <a:pt x="49" y="497"/>
                </a:lnTo>
                <a:lnTo>
                  <a:pt x="47" y="489"/>
                </a:lnTo>
                <a:lnTo>
                  <a:pt x="45" y="472"/>
                </a:lnTo>
                <a:lnTo>
                  <a:pt x="45" y="472"/>
                </a:lnTo>
                <a:lnTo>
                  <a:pt x="44" y="450"/>
                </a:lnTo>
                <a:lnTo>
                  <a:pt x="40" y="425"/>
                </a:lnTo>
                <a:lnTo>
                  <a:pt x="40" y="412"/>
                </a:lnTo>
                <a:lnTo>
                  <a:pt x="38" y="404"/>
                </a:lnTo>
                <a:lnTo>
                  <a:pt x="35" y="392"/>
                </a:lnTo>
                <a:lnTo>
                  <a:pt x="35" y="376"/>
                </a:lnTo>
                <a:lnTo>
                  <a:pt x="31" y="363"/>
                </a:lnTo>
                <a:lnTo>
                  <a:pt x="30" y="353"/>
                </a:lnTo>
                <a:lnTo>
                  <a:pt x="28" y="332"/>
                </a:lnTo>
                <a:lnTo>
                  <a:pt x="28" y="327"/>
                </a:lnTo>
                <a:lnTo>
                  <a:pt x="22" y="304"/>
                </a:lnTo>
                <a:lnTo>
                  <a:pt x="22" y="294"/>
                </a:lnTo>
                <a:lnTo>
                  <a:pt x="21" y="283"/>
                </a:lnTo>
                <a:lnTo>
                  <a:pt x="21" y="280"/>
                </a:lnTo>
                <a:lnTo>
                  <a:pt x="17" y="255"/>
                </a:lnTo>
                <a:lnTo>
                  <a:pt x="14" y="231"/>
                </a:lnTo>
                <a:lnTo>
                  <a:pt x="12" y="229"/>
                </a:lnTo>
                <a:lnTo>
                  <a:pt x="8" y="211"/>
                </a:lnTo>
                <a:lnTo>
                  <a:pt x="8" y="208"/>
                </a:lnTo>
                <a:lnTo>
                  <a:pt x="8" y="198"/>
                </a:lnTo>
                <a:lnTo>
                  <a:pt x="5" y="178"/>
                </a:lnTo>
                <a:lnTo>
                  <a:pt x="0" y="146"/>
                </a:lnTo>
                <a:lnTo>
                  <a:pt x="8" y="144"/>
                </a:lnTo>
                <a:lnTo>
                  <a:pt x="51" y="138"/>
                </a:lnTo>
                <a:lnTo>
                  <a:pt x="63" y="136"/>
                </a:lnTo>
                <a:lnTo>
                  <a:pt x="68" y="136"/>
                </a:lnTo>
                <a:lnTo>
                  <a:pt x="93" y="131"/>
                </a:lnTo>
                <a:lnTo>
                  <a:pt x="140" y="125"/>
                </a:lnTo>
                <a:lnTo>
                  <a:pt x="158" y="121"/>
                </a:lnTo>
                <a:lnTo>
                  <a:pt x="184" y="116"/>
                </a:lnTo>
                <a:lnTo>
                  <a:pt x="190" y="115"/>
                </a:lnTo>
                <a:lnTo>
                  <a:pt x="206" y="113"/>
                </a:lnTo>
                <a:lnTo>
                  <a:pt x="216" y="121"/>
                </a:lnTo>
                <a:lnTo>
                  <a:pt x="237" y="123"/>
                </a:lnTo>
                <a:lnTo>
                  <a:pt x="253" y="128"/>
                </a:lnTo>
                <a:lnTo>
                  <a:pt x="279" y="141"/>
                </a:lnTo>
                <a:lnTo>
                  <a:pt x="318" y="134"/>
                </a:lnTo>
                <a:lnTo>
                  <a:pt x="327" y="144"/>
                </a:lnTo>
                <a:lnTo>
                  <a:pt x="341" y="152"/>
                </a:lnTo>
                <a:lnTo>
                  <a:pt x="360" y="161"/>
                </a:lnTo>
                <a:lnTo>
                  <a:pt x="383" y="147"/>
                </a:lnTo>
                <a:lnTo>
                  <a:pt x="397" y="144"/>
                </a:lnTo>
                <a:lnTo>
                  <a:pt x="413" y="133"/>
                </a:lnTo>
                <a:lnTo>
                  <a:pt x="438" y="125"/>
                </a:lnTo>
                <a:lnTo>
                  <a:pt x="452" y="126"/>
                </a:lnTo>
                <a:lnTo>
                  <a:pt x="471" y="123"/>
                </a:lnTo>
                <a:lnTo>
                  <a:pt x="506" y="89"/>
                </a:lnTo>
                <a:lnTo>
                  <a:pt x="517" y="74"/>
                </a:lnTo>
                <a:lnTo>
                  <a:pt x="521" y="71"/>
                </a:lnTo>
                <a:lnTo>
                  <a:pt x="572" y="35"/>
                </a:lnTo>
                <a:lnTo>
                  <a:pt x="640" y="0"/>
                </a:lnTo>
                <a:lnTo>
                  <a:pt x="644" y="20"/>
                </a:lnTo>
                <a:lnTo>
                  <a:pt x="644" y="25"/>
                </a:lnTo>
                <a:lnTo>
                  <a:pt x="651" y="49"/>
                </a:lnTo>
                <a:lnTo>
                  <a:pt x="652" y="67"/>
                </a:lnTo>
                <a:lnTo>
                  <a:pt x="658" y="92"/>
                </a:lnTo>
                <a:lnTo>
                  <a:pt x="658" y="94"/>
                </a:lnTo>
                <a:lnTo>
                  <a:pt x="661" y="115"/>
                </a:lnTo>
                <a:lnTo>
                  <a:pt x="665" y="131"/>
                </a:lnTo>
                <a:lnTo>
                  <a:pt x="670" y="162"/>
                </a:lnTo>
                <a:lnTo>
                  <a:pt x="672" y="164"/>
                </a:lnTo>
                <a:lnTo>
                  <a:pt x="675" y="187"/>
                </a:lnTo>
                <a:lnTo>
                  <a:pt x="677" y="192"/>
                </a:lnTo>
                <a:lnTo>
                  <a:pt x="679" y="206"/>
                </a:lnTo>
                <a:lnTo>
                  <a:pt x="679" y="211"/>
                </a:lnTo>
                <a:lnTo>
                  <a:pt x="681" y="216"/>
                </a:lnTo>
                <a:lnTo>
                  <a:pt x="682" y="227"/>
                </a:lnTo>
                <a:lnTo>
                  <a:pt x="684" y="241"/>
                </a:lnTo>
                <a:lnTo>
                  <a:pt x="688" y="255"/>
                </a:lnTo>
                <a:lnTo>
                  <a:pt x="682" y="260"/>
                </a:lnTo>
                <a:lnTo>
                  <a:pt x="674" y="263"/>
                </a:lnTo>
                <a:lnTo>
                  <a:pt x="667" y="272"/>
                </a:lnTo>
                <a:lnTo>
                  <a:pt x="679" y="285"/>
                </a:lnTo>
                <a:lnTo>
                  <a:pt x="681" y="306"/>
                </a:lnTo>
                <a:lnTo>
                  <a:pt x="679" y="306"/>
                </a:lnTo>
                <a:lnTo>
                  <a:pt x="684" y="309"/>
                </a:lnTo>
                <a:lnTo>
                  <a:pt x="684" y="332"/>
                </a:lnTo>
                <a:lnTo>
                  <a:pt x="679" y="348"/>
                </a:lnTo>
                <a:lnTo>
                  <a:pt x="677" y="353"/>
                </a:lnTo>
                <a:lnTo>
                  <a:pt x="677" y="360"/>
                </a:lnTo>
                <a:lnTo>
                  <a:pt x="677" y="378"/>
                </a:lnTo>
                <a:lnTo>
                  <a:pt x="679" y="391"/>
                </a:lnTo>
                <a:lnTo>
                  <a:pt x="672" y="401"/>
                </a:lnTo>
                <a:lnTo>
                  <a:pt x="670" y="414"/>
                </a:lnTo>
                <a:lnTo>
                  <a:pt x="667" y="435"/>
                </a:lnTo>
                <a:lnTo>
                  <a:pt x="674" y="440"/>
                </a:lnTo>
                <a:lnTo>
                  <a:pt x="668" y="459"/>
                </a:lnTo>
                <a:lnTo>
                  <a:pt x="660" y="464"/>
                </a:lnTo>
                <a:lnTo>
                  <a:pt x="652" y="472"/>
                </a:lnTo>
                <a:lnTo>
                  <a:pt x="647" y="479"/>
                </a:lnTo>
                <a:lnTo>
                  <a:pt x="640" y="489"/>
                </a:lnTo>
                <a:lnTo>
                  <a:pt x="637" y="497"/>
                </a:lnTo>
                <a:lnTo>
                  <a:pt x="619" y="513"/>
                </a:lnTo>
                <a:lnTo>
                  <a:pt x="612" y="518"/>
                </a:lnTo>
                <a:lnTo>
                  <a:pt x="601" y="526"/>
                </a:lnTo>
                <a:lnTo>
                  <a:pt x="580" y="523"/>
                </a:lnTo>
                <a:lnTo>
                  <a:pt x="573" y="544"/>
                </a:lnTo>
                <a:lnTo>
                  <a:pt x="554" y="551"/>
                </a:lnTo>
                <a:lnTo>
                  <a:pt x="550" y="559"/>
                </a:lnTo>
                <a:lnTo>
                  <a:pt x="547" y="566"/>
                </a:lnTo>
                <a:lnTo>
                  <a:pt x="547" y="566"/>
                </a:lnTo>
                <a:lnTo>
                  <a:pt x="549" y="570"/>
                </a:lnTo>
                <a:lnTo>
                  <a:pt x="552" y="575"/>
                </a:lnTo>
                <a:lnTo>
                  <a:pt x="552" y="582"/>
                </a:lnTo>
                <a:lnTo>
                  <a:pt x="547" y="613"/>
                </a:lnTo>
                <a:lnTo>
                  <a:pt x="538" y="626"/>
                </a:lnTo>
                <a:lnTo>
                  <a:pt x="535" y="628"/>
                </a:lnTo>
                <a:lnTo>
                  <a:pt x="513" y="601"/>
                </a:lnTo>
                <a:lnTo>
                  <a:pt x="506" y="608"/>
                </a:lnTo>
                <a:lnTo>
                  <a:pt x="499" y="616"/>
                </a:lnTo>
                <a:lnTo>
                  <a:pt x="492" y="659"/>
                </a:lnTo>
                <a:lnTo>
                  <a:pt x="499" y="683"/>
                </a:lnTo>
                <a:lnTo>
                  <a:pt x="494" y="690"/>
                </a:lnTo>
                <a:lnTo>
                  <a:pt x="489" y="690"/>
                </a:lnTo>
                <a:lnTo>
                  <a:pt x="484" y="693"/>
                </a:lnTo>
                <a:lnTo>
                  <a:pt x="484" y="709"/>
                </a:lnTo>
                <a:lnTo>
                  <a:pt x="475" y="722"/>
                </a:lnTo>
                <a:lnTo>
                  <a:pt x="455" y="731"/>
                </a:lnTo>
                <a:lnTo>
                  <a:pt x="440" y="731"/>
                </a:lnTo>
                <a:lnTo>
                  <a:pt x="433" y="721"/>
                </a:lnTo>
                <a:lnTo>
                  <a:pt x="425" y="717"/>
                </a:lnTo>
                <a:lnTo>
                  <a:pt x="411" y="708"/>
                </a:lnTo>
                <a:lnTo>
                  <a:pt x="401" y="708"/>
                </a:lnTo>
                <a:lnTo>
                  <a:pt x="392" y="698"/>
                </a:lnTo>
                <a:lnTo>
                  <a:pt x="383" y="673"/>
                </a:lnTo>
                <a:lnTo>
                  <a:pt x="360" y="683"/>
                </a:lnTo>
                <a:lnTo>
                  <a:pt x="346" y="704"/>
                </a:lnTo>
                <a:lnTo>
                  <a:pt x="332" y="706"/>
                </a:lnTo>
                <a:lnTo>
                  <a:pt x="327" y="708"/>
                </a:lnTo>
                <a:lnTo>
                  <a:pt x="325" y="713"/>
                </a:lnTo>
                <a:lnTo>
                  <a:pt x="309" y="701"/>
                </a:lnTo>
                <a:lnTo>
                  <a:pt x="285" y="698"/>
                </a:lnTo>
                <a:lnTo>
                  <a:pt x="271" y="704"/>
                </a:lnTo>
                <a:lnTo>
                  <a:pt x="267" y="713"/>
                </a:lnTo>
                <a:lnTo>
                  <a:pt x="260" y="714"/>
                </a:lnTo>
                <a:lnTo>
                  <a:pt x="258" y="714"/>
                </a:lnTo>
                <a:lnTo>
                  <a:pt x="258" y="71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74" name="Freeform 102"/>
          <p:cNvSpPr>
            <a:spLocks/>
          </p:cNvSpPr>
          <p:nvPr/>
        </p:nvSpPr>
        <p:spPr bwMode="auto">
          <a:xfrm>
            <a:off x="5603875" y="3776663"/>
            <a:ext cx="1047750" cy="371475"/>
          </a:xfrm>
          <a:custGeom>
            <a:avLst/>
            <a:gdLst>
              <a:gd name="T0" fmla="*/ 139 w 1386"/>
              <a:gd name="T1" fmla="*/ 163 h 469"/>
              <a:gd name="T2" fmla="*/ 100 w 1386"/>
              <a:gd name="T3" fmla="*/ 168 h 469"/>
              <a:gd name="T4" fmla="*/ 79 w 1386"/>
              <a:gd name="T5" fmla="*/ 219 h 469"/>
              <a:gd name="T6" fmla="*/ 77 w 1386"/>
              <a:gd name="T7" fmla="*/ 268 h 469"/>
              <a:gd name="T8" fmla="*/ 56 w 1386"/>
              <a:gd name="T9" fmla="*/ 359 h 469"/>
              <a:gd name="T10" fmla="*/ 14 w 1386"/>
              <a:gd name="T11" fmla="*/ 394 h 469"/>
              <a:gd name="T12" fmla="*/ 33 w 1386"/>
              <a:gd name="T13" fmla="*/ 443 h 469"/>
              <a:gd name="T14" fmla="*/ 74 w 1386"/>
              <a:gd name="T15" fmla="*/ 464 h 469"/>
              <a:gd name="T16" fmla="*/ 141 w 1386"/>
              <a:gd name="T17" fmla="*/ 459 h 469"/>
              <a:gd name="T18" fmla="*/ 185 w 1386"/>
              <a:gd name="T19" fmla="*/ 456 h 469"/>
              <a:gd name="T20" fmla="*/ 218 w 1386"/>
              <a:gd name="T21" fmla="*/ 453 h 469"/>
              <a:gd name="T22" fmla="*/ 267 w 1386"/>
              <a:gd name="T23" fmla="*/ 448 h 469"/>
              <a:gd name="T24" fmla="*/ 324 w 1386"/>
              <a:gd name="T25" fmla="*/ 444 h 469"/>
              <a:gd name="T26" fmla="*/ 387 w 1386"/>
              <a:gd name="T27" fmla="*/ 436 h 469"/>
              <a:gd name="T28" fmla="*/ 489 w 1386"/>
              <a:gd name="T29" fmla="*/ 426 h 469"/>
              <a:gd name="T30" fmla="*/ 563 w 1386"/>
              <a:gd name="T31" fmla="*/ 422 h 469"/>
              <a:gd name="T32" fmla="*/ 635 w 1386"/>
              <a:gd name="T33" fmla="*/ 415 h 469"/>
              <a:gd name="T34" fmla="*/ 672 w 1386"/>
              <a:gd name="T35" fmla="*/ 410 h 469"/>
              <a:gd name="T36" fmla="*/ 781 w 1386"/>
              <a:gd name="T37" fmla="*/ 400 h 469"/>
              <a:gd name="T38" fmla="*/ 822 w 1386"/>
              <a:gd name="T39" fmla="*/ 395 h 469"/>
              <a:gd name="T40" fmla="*/ 843 w 1386"/>
              <a:gd name="T41" fmla="*/ 394 h 469"/>
              <a:gd name="T42" fmla="*/ 910 w 1386"/>
              <a:gd name="T43" fmla="*/ 384 h 469"/>
              <a:gd name="T44" fmla="*/ 932 w 1386"/>
              <a:gd name="T45" fmla="*/ 382 h 469"/>
              <a:gd name="T46" fmla="*/ 998 w 1386"/>
              <a:gd name="T47" fmla="*/ 374 h 469"/>
              <a:gd name="T48" fmla="*/ 1001 w 1386"/>
              <a:gd name="T49" fmla="*/ 322 h 469"/>
              <a:gd name="T50" fmla="*/ 1038 w 1386"/>
              <a:gd name="T51" fmla="*/ 283 h 469"/>
              <a:gd name="T52" fmla="*/ 1075 w 1386"/>
              <a:gd name="T53" fmla="*/ 250 h 469"/>
              <a:gd name="T54" fmla="*/ 1152 w 1386"/>
              <a:gd name="T55" fmla="*/ 214 h 469"/>
              <a:gd name="T56" fmla="*/ 1198 w 1386"/>
              <a:gd name="T57" fmla="*/ 190 h 469"/>
              <a:gd name="T58" fmla="*/ 1221 w 1386"/>
              <a:gd name="T59" fmla="*/ 145 h 469"/>
              <a:gd name="T60" fmla="*/ 1267 w 1386"/>
              <a:gd name="T61" fmla="*/ 142 h 469"/>
              <a:gd name="T62" fmla="*/ 1284 w 1386"/>
              <a:gd name="T63" fmla="*/ 116 h 469"/>
              <a:gd name="T64" fmla="*/ 1325 w 1386"/>
              <a:gd name="T65" fmla="*/ 110 h 469"/>
              <a:gd name="T66" fmla="*/ 1351 w 1386"/>
              <a:gd name="T67" fmla="*/ 74 h 469"/>
              <a:gd name="T68" fmla="*/ 1379 w 1386"/>
              <a:gd name="T69" fmla="*/ 44 h 469"/>
              <a:gd name="T70" fmla="*/ 1369 w 1386"/>
              <a:gd name="T71" fmla="*/ 2 h 469"/>
              <a:gd name="T72" fmla="*/ 1306 w 1386"/>
              <a:gd name="T73" fmla="*/ 16 h 469"/>
              <a:gd name="T74" fmla="*/ 1281 w 1386"/>
              <a:gd name="T75" fmla="*/ 20 h 469"/>
              <a:gd name="T76" fmla="*/ 1228 w 1386"/>
              <a:gd name="T77" fmla="*/ 28 h 469"/>
              <a:gd name="T78" fmla="*/ 1170 w 1386"/>
              <a:gd name="T79" fmla="*/ 36 h 469"/>
              <a:gd name="T80" fmla="*/ 1066 w 1386"/>
              <a:gd name="T81" fmla="*/ 49 h 469"/>
              <a:gd name="T82" fmla="*/ 1038 w 1386"/>
              <a:gd name="T83" fmla="*/ 56 h 469"/>
              <a:gd name="T84" fmla="*/ 991 w 1386"/>
              <a:gd name="T85" fmla="*/ 61 h 469"/>
              <a:gd name="T86" fmla="*/ 962 w 1386"/>
              <a:gd name="T87" fmla="*/ 62 h 469"/>
              <a:gd name="T88" fmla="*/ 876 w 1386"/>
              <a:gd name="T89" fmla="*/ 72 h 469"/>
              <a:gd name="T90" fmla="*/ 841 w 1386"/>
              <a:gd name="T91" fmla="*/ 74 h 469"/>
              <a:gd name="T92" fmla="*/ 792 w 1386"/>
              <a:gd name="T93" fmla="*/ 77 h 469"/>
              <a:gd name="T94" fmla="*/ 758 w 1386"/>
              <a:gd name="T95" fmla="*/ 83 h 469"/>
              <a:gd name="T96" fmla="*/ 693 w 1386"/>
              <a:gd name="T97" fmla="*/ 88 h 469"/>
              <a:gd name="T98" fmla="*/ 644 w 1386"/>
              <a:gd name="T99" fmla="*/ 92 h 469"/>
              <a:gd name="T100" fmla="*/ 596 w 1386"/>
              <a:gd name="T101" fmla="*/ 95 h 469"/>
              <a:gd name="T102" fmla="*/ 563 w 1386"/>
              <a:gd name="T103" fmla="*/ 98 h 469"/>
              <a:gd name="T104" fmla="*/ 503 w 1386"/>
              <a:gd name="T105" fmla="*/ 105 h 469"/>
              <a:gd name="T106" fmla="*/ 459 w 1386"/>
              <a:gd name="T107" fmla="*/ 110 h 469"/>
              <a:gd name="T108" fmla="*/ 401 w 1386"/>
              <a:gd name="T109" fmla="*/ 116 h 469"/>
              <a:gd name="T110" fmla="*/ 339 w 1386"/>
              <a:gd name="T111" fmla="*/ 119 h 469"/>
              <a:gd name="T112" fmla="*/ 292 w 1386"/>
              <a:gd name="T113" fmla="*/ 152 h 469"/>
              <a:gd name="T114" fmla="*/ 264 w 1386"/>
              <a:gd name="T115" fmla="*/ 155 h 4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6"/>
              <a:gd name="T175" fmla="*/ 0 h 469"/>
              <a:gd name="T176" fmla="*/ 1386 w 1386"/>
              <a:gd name="T177" fmla="*/ 469 h 4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noFill/>
          <a:ln w="9525">
            <a:noFill/>
            <a:round/>
            <a:headEnd/>
            <a:tailEnd/>
          </a:ln>
        </p:spPr>
        <p:txBody>
          <a:bodyPr/>
          <a:lstStyle/>
          <a:p>
            <a:endParaRPr lang="en-US">
              <a:latin typeface="Calibri" pitchFamily="34" charset="0"/>
            </a:endParaRPr>
          </a:p>
        </p:txBody>
      </p:sp>
      <p:sp>
        <p:nvSpPr>
          <p:cNvPr id="114" name="Freeform 103"/>
          <p:cNvSpPr>
            <a:spLocks/>
          </p:cNvSpPr>
          <p:nvPr/>
        </p:nvSpPr>
        <p:spPr bwMode="auto">
          <a:xfrm>
            <a:off x="5604045" y="3776722"/>
            <a:ext cx="1048032" cy="371777"/>
          </a:xfrm>
          <a:custGeom>
            <a:avLst/>
            <a:gdLst/>
            <a:ahLst/>
            <a:cxnLst>
              <a:cxn ang="0">
                <a:pos x="139" y="163"/>
              </a:cxn>
              <a:cxn ang="0">
                <a:pos x="100" y="168"/>
              </a:cxn>
              <a:cxn ang="0">
                <a:pos x="79" y="219"/>
              </a:cxn>
              <a:cxn ang="0">
                <a:pos x="77" y="268"/>
              </a:cxn>
              <a:cxn ang="0">
                <a:pos x="56" y="359"/>
              </a:cxn>
              <a:cxn ang="0">
                <a:pos x="14" y="394"/>
              </a:cxn>
              <a:cxn ang="0">
                <a:pos x="33" y="443"/>
              </a:cxn>
              <a:cxn ang="0">
                <a:pos x="74" y="464"/>
              </a:cxn>
              <a:cxn ang="0">
                <a:pos x="141" y="459"/>
              </a:cxn>
              <a:cxn ang="0">
                <a:pos x="185" y="456"/>
              </a:cxn>
              <a:cxn ang="0">
                <a:pos x="218" y="453"/>
              </a:cxn>
              <a:cxn ang="0">
                <a:pos x="267" y="448"/>
              </a:cxn>
              <a:cxn ang="0">
                <a:pos x="324" y="444"/>
              </a:cxn>
              <a:cxn ang="0">
                <a:pos x="387" y="436"/>
              </a:cxn>
              <a:cxn ang="0">
                <a:pos x="489" y="426"/>
              </a:cxn>
              <a:cxn ang="0">
                <a:pos x="563" y="422"/>
              </a:cxn>
              <a:cxn ang="0">
                <a:pos x="635" y="415"/>
              </a:cxn>
              <a:cxn ang="0">
                <a:pos x="672" y="410"/>
              </a:cxn>
              <a:cxn ang="0">
                <a:pos x="781" y="400"/>
              </a:cxn>
              <a:cxn ang="0">
                <a:pos x="822" y="395"/>
              </a:cxn>
              <a:cxn ang="0">
                <a:pos x="843" y="394"/>
              </a:cxn>
              <a:cxn ang="0">
                <a:pos x="910" y="384"/>
              </a:cxn>
              <a:cxn ang="0">
                <a:pos x="932" y="382"/>
              </a:cxn>
              <a:cxn ang="0">
                <a:pos x="998" y="374"/>
              </a:cxn>
              <a:cxn ang="0">
                <a:pos x="1001" y="322"/>
              </a:cxn>
              <a:cxn ang="0">
                <a:pos x="1038" y="283"/>
              </a:cxn>
              <a:cxn ang="0">
                <a:pos x="1075" y="250"/>
              </a:cxn>
              <a:cxn ang="0">
                <a:pos x="1152" y="214"/>
              </a:cxn>
              <a:cxn ang="0">
                <a:pos x="1198" y="190"/>
              </a:cxn>
              <a:cxn ang="0">
                <a:pos x="1221" y="145"/>
              </a:cxn>
              <a:cxn ang="0">
                <a:pos x="1267" y="142"/>
              </a:cxn>
              <a:cxn ang="0">
                <a:pos x="1284" y="116"/>
              </a:cxn>
              <a:cxn ang="0">
                <a:pos x="1325" y="110"/>
              </a:cxn>
              <a:cxn ang="0">
                <a:pos x="1351" y="74"/>
              </a:cxn>
              <a:cxn ang="0">
                <a:pos x="1379" y="44"/>
              </a:cxn>
              <a:cxn ang="0">
                <a:pos x="1369" y="2"/>
              </a:cxn>
              <a:cxn ang="0">
                <a:pos x="1306" y="16"/>
              </a:cxn>
              <a:cxn ang="0">
                <a:pos x="1281" y="20"/>
              </a:cxn>
              <a:cxn ang="0">
                <a:pos x="1228" y="28"/>
              </a:cxn>
              <a:cxn ang="0">
                <a:pos x="1170" y="36"/>
              </a:cxn>
              <a:cxn ang="0">
                <a:pos x="1066" y="49"/>
              </a:cxn>
              <a:cxn ang="0">
                <a:pos x="1038" y="56"/>
              </a:cxn>
              <a:cxn ang="0">
                <a:pos x="991" y="61"/>
              </a:cxn>
              <a:cxn ang="0">
                <a:pos x="962" y="62"/>
              </a:cxn>
              <a:cxn ang="0">
                <a:pos x="876" y="72"/>
              </a:cxn>
              <a:cxn ang="0">
                <a:pos x="841" y="74"/>
              </a:cxn>
              <a:cxn ang="0">
                <a:pos x="792" y="77"/>
              </a:cxn>
              <a:cxn ang="0">
                <a:pos x="758" y="83"/>
              </a:cxn>
              <a:cxn ang="0">
                <a:pos x="693" y="88"/>
              </a:cxn>
              <a:cxn ang="0">
                <a:pos x="644" y="92"/>
              </a:cxn>
              <a:cxn ang="0">
                <a:pos x="596" y="95"/>
              </a:cxn>
              <a:cxn ang="0">
                <a:pos x="563" y="98"/>
              </a:cxn>
              <a:cxn ang="0">
                <a:pos x="503" y="105"/>
              </a:cxn>
              <a:cxn ang="0">
                <a:pos x="459" y="110"/>
              </a:cxn>
              <a:cxn ang="0">
                <a:pos x="401" y="116"/>
              </a:cxn>
              <a:cxn ang="0">
                <a:pos x="339" y="119"/>
              </a:cxn>
              <a:cxn ang="0">
                <a:pos x="292" y="152"/>
              </a:cxn>
              <a:cxn ang="0">
                <a:pos x="264" y="155"/>
              </a:cxn>
            </a:cxnLst>
            <a:rect l="0" t="0" r="r" b="b"/>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78" name="Freeform 104"/>
          <p:cNvSpPr>
            <a:spLocks/>
          </p:cNvSpPr>
          <p:nvPr/>
        </p:nvSpPr>
        <p:spPr bwMode="auto">
          <a:xfrm>
            <a:off x="5194300" y="2325688"/>
            <a:ext cx="654050" cy="673100"/>
          </a:xfrm>
          <a:custGeom>
            <a:avLst/>
            <a:gdLst>
              <a:gd name="T0" fmla="*/ 641 w 868"/>
              <a:gd name="T1" fmla="*/ 835 h 851"/>
              <a:gd name="T2" fmla="*/ 584 w 868"/>
              <a:gd name="T3" fmla="*/ 838 h 851"/>
              <a:gd name="T4" fmla="*/ 561 w 868"/>
              <a:gd name="T5" fmla="*/ 840 h 851"/>
              <a:gd name="T6" fmla="*/ 526 w 868"/>
              <a:gd name="T7" fmla="*/ 840 h 851"/>
              <a:gd name="T8" fmla="*/ 480 w 868"/>
              <a:gd name="T9" fmla="*/ 844 h 851"/>
              <a:gd name="T10" fmla="*/ 405 w 868"/>
              <a:gd name="T11" fmla="*/ 849 h 851"/>
              <a:gd name="T12" fmla="*/ 373 w 868"/>
              <a:gd name="T13" fmla="*/ 851 h 851"/>
              <a:gd name="T14" fmla="*/ 333 w 868"/>
              <a:gd name="T15" fmla="*/ 822 h 851"/>
              <a:gd name="T16" fmla="*/ 287 w 868"/>
              <a:gd name="T17" fmla="*/ 763 h 851"/>
              <a:gd name="T18" fmla="*/ 299 w 868"/>
              <a:gd name="T19" fmla="*/ 712 h 851"/>
              <a:gd name="T20" fmla="*/ 271 w 868"/>
              <a:gd name="T21" fmla="*/ 665 h 851"/>
              <a:gd name="T22" fmla="*/ 264 w 868"/>
              <a:gd name="T23" fmla="*/ 622 h 851"/>
              <a:gd name="T24" fmla="*/ 257 w 868"/>
              <a:gd name="T25" fmla="*/ 599 h 851"/>
              <a:gd name="T26" fmla="*/ 236 w 868"/>
              <a:gd name="T27" fmla="*/ 575 h 851"/>
              <a:gd name="T28" fmla="*/ 213 w 868"/>
              <a:gd name="T29" fmla="*/ 567 h 851"/>
              <a:gd name="T30" fmla="*/ 167 w 868"/>
              <a:gd name="T31" fmla="*/ 537 h 851"/>
              <a:gd name="T32" fmla="*/ 132 w 868"/>
              <a:gd name="T33" fmla="*/ 498 h 851"/>
              <a:gd name="T34" fmla="*/ 107 w 868"/>
              <a:gd name="T35" fmla="*/ 490 h 851"/>
              <a:gd name="T36" fmla="*/ 97 w 868"/>
              <a:gd name="T37" fmla="*/ 474 h 851"/>
              <a:gd name="T38" fmla="*/ 33 w 868"/>
              <a:gd name="T39" fmla="*/ 444 h 851"/>
              <a:gd name="T40" fmla="*/ 23 w 868"/>
              <a:gd name="T41" fmla="*/ 390 h 851"/>
              <a:gd name="T42" fmla="*/ 25 w 868"/>
              <a:gd name="T43" fmla="*/ 348 h 851"/>
              <a:gd name="T44" fmla="*/ 28 w 868"/>
              <a:gd name="T45" fmla="*/ 294 h 851"/>
              <a:gd name="T46" fmla="*/ 5 w 868"/>
              <a:gd name="T47" fmla="*/ 252 h 851"/>
              <a:gd name="T48" fmla="*/ 81 w 868"/>
              <a:gd name="T49" fmla="*/ 180 h 851"/>
              <a:gd name="T50" fmla="*/ 76 w 868"/>
              <a:gd name="T51" fmla="*/ 98 h 851"/>
              <a:gd name="T52" fmla="*/ 81 w 868"/>
              <a:gd name="T53" fmla="*/ 69 h 851"/>
              <a:gd name="T54" fmla="*/ 116 w 868"/>
              <a:gd name="T55" fmla="*/ 59 h 851"/>
              <a:gd name="T56" fmla="*/ 204 w 868"/>
              <a:gd name="T57" fmla="*/ 36 h 851"/>
              <a:gd name="T58" fmla="*/ 273 w 868"/>
              <a:gd name="T59" fmla="*/ 0 h 851"/>
              <a:gd name="T60" fmla="*/ 276 w 868"/>
              <a:gd name="T61" fmla="*/ 52 h 851"/>
              <a:gd name="T62" fmla="*/ 290 w 868"/>
              <a:gd name="T63" fmla="*/ 62 h 851"/>
              <a:gd name="T64" fmla="*/ 333 w 868"/>
              <a:gd name="T65" fmla="*/ 65 h 851"/>
              <a:gd name="T66" fmla="*/ 373 w 868"/>
              <a:gd name="T67" fmla="*/ 80 h 851"/>
              <a:gd name="T68" fmla="*/ 429 w 868"/>
              <a:gd name="T69" fmla="*/ 118 h 851"/>
              <a:gd name="T70" fmla="*/ 567 w 868"/>
              <a:gd name="T71" fmla="*/ 149 h 851"/>
              <a:gd name="T72" fmla="*/ 602 w 868"/>
              <a:gd name="T73" fmla="*/ 155 h 851"/>
              <a:gd name="T74" fmla="*/ 665 w 868"/>
              <a:gd name="T75" fmla="*/ 160 h 851"/>
              <a:gd name="T76" fmla="*/ 686 w 868"/>
              <a:gd name="T77" fmla="*/ 188 h 851"/>
              <a:gd name="T78" fmla="*/ 707 w 868"/>
              <a:gd name="T79" fmla="*/ 193 h 851"/>
              <a:gd name="T80" fmla="*/ 767 w 868"/>
              <a:gd name="T81" fmla="*/ 312 h 851"/>
              <a:gd name="T82" fmla="*/ 776 w 868"/>
              <a:gd name="T83" fmla="*/ 337 h 851"/>
              <a:gd name="T84" fmla="*/ 730 w 868"/>
              <a:gd name="T85" fmla="*/ 402 h 851"/>
              <a:gd name="T86" fmla="*/ 766 w 868"/>
              <a:gd name="T87" fmla="*/ 405 h 851"/>
              <a:gd name="T88" fmla="*/ 771 w 868"/>
              <a:gd name="T89" fmla="*/ 384 h 851"/>
              <a:gd name="T90" fmla="*/ 829 w 868"/>
              <a:gd name="T91" fmla="*/ 304 h 851"/>
              <a:gd name="T92" fmla="*/ 862 w 868"/>
              <a:gd name="T93" fmla="*/ 270 h 851"/>
              <a:gd name="T94" fmla="*/ 820 w 868"/>
              <a:gd name="T95" fmla="*/ 395 h 851"/>
              <a:gd name="T96" fmla="*/ 810 w 868"/>
              <a:gd name="T97" fmla="*/ 477 h 851"/>
              <a:gd name="T98" fmla="*/ 792 w 868"/>
              <a:gd name="T99" fmla="*/ 577 h 851"/>
              <a:gd name="T100" fmla="*/ 783 w 868"/>
              <a:gd name="T101" fmla="*/ 626 h 851"/>
              <a:gd name="T102" fmla="*/ 774 w 868"/>
              <a:gd name="T103" fmla="*/ 686 h 851"/>
              <a:gd name="T104" fmla="*/ 792 w 868"/>
              <a:gd name="T105" fmla="*/ 753 h 851"/>
              <a:gd name="T106" fmla="*/ 797 w 868"/>
              <a:gd name="T107" fmla="*/ 794 h 851"/>
              <a:gd name="T108" fmla="*/ 753 w 868"/>
              <a:gd name="T109" fmla="*/ 823 h 851"/>
              <a:gd name="T110" fmla="*/ 734 w 868"/>
              <a:gd name="T111" fmla="*/ 826 h 851"/>
              <a:gd name="T112" fmla="*/ 670 w 868"/>
              <a:gd name="T113" fmla="*/ 830 h 851"/>
              <a:gd name="T114" fmla="*/ 658 w 868"/>
              <a:gd name="T115" fmla="*/ 833 h 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851"/>
              <a:gd name="T176" fmla="*/ 868 w 868"/>
              <a:gd name="T177" fmla="*/ 851 h 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851">
                <a:moveTo>
                  <a:pt x="656" y="833"/>
                </a:moveTo>
                <a:lnTo>
                  <a:pt x="651" y="833"/>
                </a:lnTo>
                <a:lnTo>
                  <a:pt x="641" y="835"/>
                </a:lnTo>
                <a:lnTo>
                  <a:pt x="632" y="835"/>
                </a:lnTo>
                <a:lnTo>
                  <a:pt x="616" y="835"/>
                </a:lnTo>
                <a:lnTo>
                  <a:pt x="584" y="838"/>
                </a:lnTo>
                <a:lnTo>
                  <a:pt x="567" y="838"/>
                </a:lnTo>
                <a:lnTo>
                  <a:pt x="565" y="838"/>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27" y="826"/>
                </a:lnTo>
                <a:lnTo>
                  <a:pt x="678" y="830"/>
                </a:lnTo>
                <a:lnTo>
                  <a:pt x="670" y="830"/>
                </a:lnTo>
                <a:lnTo>
                  <a:pt x="665" y="831"/>
                </a:lnTo>
                <a:lnTo>
                  <a:pt x="660" y="831"/>
                </a:lnTo>
                <a:lnTo>
                  <a:pt x="658" y="833"/>
                </a:lnTo>
                <a:lnTo>
                  <a:pt x="656" y="833"/>
                </a:lnTo>
                <a:close/>
              </a:path>
            </a:pathLst>
          </a:custGeom>
          <a:noFill/>
          <a:ln w="9525">
            <a:noFill/>
            <a:round/>
            <a:headEnd/>
            <a:tailEnd/>
          </a:ln>
        </p:spPr>
        <p:txBody>
          <a:bodyPr/>
          <a:lstStyle/>
          <a:p>
            <a:endParaRPr lang="en-US">
              <a:latin typeface="Calibri" pitchFamily="34" charset="0"/>
            </a:endParaRPr>
          </a:p>
        </p:txBody>
      </p:sp>
      <p:sp>
        <p:nvSpPr>
          <p:cNvPr id="116" name="Freeform 105"/>
          <p:cNvSpPr>
            <a:spLocks/>
          </p:cNvSpPr>
          <p:nvPr/>
        </p:nvSpPr>
        <p:spPr bwMode="auto">
          <a:xfrm>
            <a:off x="5195025" y="2324896"/>
            <a:ext cx="654040" cy="673642"/>
          </a:xfrm>
          <a:custGeom>
            <a:avLst/>
            <a:gdLst/>
            <a:ahLst/>
            <a:cxnLst>
              <a:cxn ang="0">
                <a:pos x="641" y="835"/>
              </a:cxn>
              <a:cxn ang="0">
                <a:pos x="584" y="838"/>
              </a:cxn>
              <a:cxn ang="0">
                <a:pos x="561" y="840"/>
              </a:cxn>
              <a:cxn ang="0">
                <a:pos x="526" y="840"/>
              </a:cxn>
              <a:cxn ang="0">
                <a:pos x="480" y="844"/>
              </a:cxn>
              <a:cxn ang="0">
                <a:pos x="405" y="849"/>
              </a:cxn>
              <a:cxn ang="0">
                <a:pos x="373" y="851"/>
              </a:cxn>
              <a:cxn ang="0">
                <a:pos x="333" y="822"/>
              </a:cxn>
              <a:cxn ang="0">
                <a:pos x="287" y="763"/>
              </a:cxn>
              <a:cxn ang="0">
                <a:pos x="299" y="712"/>
              </a:cxn>
              <a:cxn ang="0">
                <a:pos x="271" y="665"/>
              </a:cxn>
              <a:cxn ang="0">
                <a:pos x="264" y="622"/>
              </a:cxn>
              <a:cxn ang="0">
                <a:pos x="257" y="599"/>
              </a:cxn>
              <a:cxn ang="0">
                <a:pos x="236" y="575"/>
              </a:cxn>
              <a:cxn ang="0">
                <a:pos x="213" y="567"/>
              </a:cxn>
              <a:cxn ang="0">
                <a:pos x="167" y="537"/>
              </a:cxn>
              <a:cxn ang="0">
                <a:pos x="132" y="498"/>
              </a:cxn>
              <a:cxn ang="0">
                <a:pos x="107" y="490"/>
              </a:cxn>
              <a:cxn ang="0">
                <a:pos x="97" y="474"/>
              </a:cxn>
              <a:cxn ang="0">
                <a:pos x="33" y="444"/>
              </a:cxn>
              <a:cxn ang="0">
                <a:pos x="23" y="390"/>
              </a:cxn>
              <a:cxn ang="0">
                <a:pos x="25" y="348"/>
              </a:cxn>
              <a:cxn ang="0">
                <a:pos x="28" y="294"/>
              </a:cxn>
              <a:cxn ang="0">
                <a:pos x="5" y="252"/>
              </a:cxn>
              <a:cxn ang="0">
                <a:pos x="81" y="180"/>
              </a:cxn>
              <a:cxn ang="0">
                <a:pos x="76" y="98"/>
              </a:cxn>
              <a:cxn ang="0">
                <a:pos x="81" y="69"/>
              </a:cxn>
              <a:cxn ang="0">
                <a:pos x="116" y="59"/>
              </a:cxn>
              <a:cxn ang="0">
                <a:pos x="204" y="36"/>
              </a:cxn>
              <a:cxn ang="0">
                <a:pos x="273" y="0"/>
              </a:cxn>
              <a:cxn ang="0">
                <a:pos x="276" y="52"/>
              </a:cxn>
              <a:cxn ang="0">
                <a:pos x="290" y="62"/>
              </a:cxn>
              <a:cxn ang="0">
                <a:pos x="333" y="65"/>
              </a:cxn>
              <a:cxn ang="0">
                <a:pos x="373" y="80"/>
              </a:cxn>
              <a:cxn ang="0">
                <a:pos x="429" y="118"/>
              </a:cxn>
              <a:cxn ang="0">
                <a:pos x="567" y="149"/>
              </a:cxn>
              <a:cxn ang="0">
                <a:pos x="602" y="155"/>
              </a:cxn>
              <a:cxn ang="0">
                <a:pos x="665" y="160"/>
              </a:cxn>
              <a:cxn ang="0">
                <a:pos x="686" y="188"/>
              </a:cxn>
              <a:cxn ang="0">
                <a:pos x="707" y="193"/>
              </a:cxn>
              <a:cxn ang="0">
                <a:pos x="767" y="312"/>
              </a:cxn>
              <a:cxn ang="0">
                <a:pos x="776" y="337"/>
              </a:cxn>
              <a:cxn ang="0">
                <a:pos x="730" y="402"/>
              </a:cxn>
              <a:cxn ang="0">
                <a:pos x="766" y="405"/>
              </a:cxn>
              <a:cxn ang="0">
                <a:pos x="771" y="384"/>
              </a:cxn>
              <a:cxn ang="0">
                <a:pos x="829" y="304"/>
              </a:cxn>
              <a:cxn ang="0">
                <a:pos x="862" y="270"/>
              </a:cxn>
              <a:cxn ang="0">
                <a:pos x="820" y="395"/>
              </a:cxn>
              <a:cxn ang="0">
                <a:pos x="810" y="477"/>
              </a:cxn>
              <a:cxn ang="0">
                <a:pos x="792" y="577"/>
              </a:cxn>
              <a:cxn ang="0">
                <a:pos x="783" y="626"/>
              </a:cxn>
              <a:cxn ang="0">
                <a:pos x="774" y="686"/>
              </a:cxn>
              <a:cxn ang="0">
                <a:pos x="792" y="753"/>
              </a:cxn>
              <a:cxn ang="0">
                <a:pos x="797" y="794"/>
              </a:cxn>
              <a:cxn ang="0">
                <a:pos x="753" y="823"/>
              </a:cxn>
              <a:cxn ang="0">
                <a:pos x="734" y="826"/>
              </a:cxn>
              <a:cxn ang="0">
                <a:pos x="670" y="830"/>
              </a:cxn>
              <a:cxn ang="0">
                <a:pos x="658" y="833"/>
              </a:cxn>
            </a:cxnLst>
            <a:rect l="0" t="0" r="r" b="b"/>
            <a:pathLst>
              <a:path w="868" h="851">
                <a:moveTo>
                  <a:pt x="656" y="833"/>
                </a:moveTo>
                <a:lnTo>
                  <a:pt x="651" y="833"/>
                </a:lnTo>
                <a:lnTo>
                  <a:pt x="641" y="835"/>
                </a:lnTo>
                <a:lnTo>
                  <a:pt x="632" y="835"/>
                </a:lnTo>
                <a:lnTo>
                  <a:pt x="616" y="835"/>
                </a:lnTo>
                <a:lnTo>
                  <a:pt x="584" y="838"/>
                </a:lnTo>
                <a:lnTo>
                  <a:pt x="567" y="838"/>
                </a:lnTo>
                <a:lnTo>
                  <a:pt x="565" y="838"/>
                </a:lnTo>
                <a:lnTo>
                  <a:pt x="561" y="840"/>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34" y="826"/>
                </a:lnTo>
                <a:lnTo>
                  <a:pt x="727" y="826"/>
                </a:lnTo>
                <a:lnTo>
                  <a:pt x="678" y="830"/>
                </a:lnTo>
                <a:lnTo>
                  <a:pt x="670" y="830"/>
                </a:lnTo>
                <a:lnTo>
                  <a:pt x="665" y="831"/>
                </a:lnTo>
                <a:lnTo>
                  <a:pt x="660" y="831"/>
                </a:lnTo>
                <a:lnTo>
                  <a:pt x="658" y="833"/>
                </a:lnTo>
                <a:lnTo>
                  <a:pt x="656" y="83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82" name="Freeform 106"/>
          <p:cNvSpPr>
            <a:spLocks/>
          </p:cNvSpPr>
          <p:nvPr/>
        </p:nvSpPr>
        <p:spPr bwMode="auto">
          <a:xfrm>
            <a:off x="5400675" y="2973388"/>
            <a:ext cx="496888" cy="854075"/>
          </a:xfrm>
          <a:custGeom>
            <a:avLst/>
            <a:gdLst>
              <a:gd name="T0" fmla="*/ 9 w 658"/>
              <a:gd name="T1" fmla="*/ 454 h 1079"/>
              <a:gd name="T2" fmla="*/ 16 w 658"/>
              <a:gd name="T3" fmla="*/ 412 h 1079"/>
              <a:gd name="T4" fmla="*/ 54 w 658"/>
              <a:gd name="T5" fmla="*/ 387 h 1079"/>
              <a:gd name="T6" fmla="*/ 65 w 658"/>
              <a:gd name="T7" fmla="*/ 296 h 1079"/>
              <a:gd name="T8" fmla="*/ 61 w 658"/>
              <a:gd name="T9" fmla="*/ 245 h 1079"/>
              <a:gd name="T10" fmla="*/ 163 w 658"/>
              <a:gd name="T11" fmla="*/ 180 h 1079"/>
              <a:gd name="T12" fmla="*/ 183 w 658"/>
              <a:gd name="T13" fmla="*/ 149 h 1079"/>
              <a:gd name="T14" fmla="*/ 183 w 658"/>
              <a:gd name="T15" fmla="*/ 118 h 1079"/>
              <a:gd name="T16" fmla="*/ 144 w 658"/>
              <a:gd name="T17" fmla="*/ 85 h 1079"/>
              <a:gd name="T18" fmla="*/ 100 w 658"/>
              <a:gd name="T19" fmla="*/ 34 h 1079"/>
              <a:gd name="T20" fmla="*/ 132 w 658"/>
              <a:gd name="T21" fmla="*/ 31 h 1079"/>
              <a:gd name="T22" fmla="*/ 216 w 658"/>
              <a:gd name="T23" fmla="*/ 23 h 1079"/>
              <a:gd name="T24" fmla="*/ 288 w 658"/>
              <a:gd name="T25" fmla="*/ 20 h 1079"/>
              <a:gd name="T26" fmla="*/ 311 w 658"/>
              <a:gd name="T27" fmla="*/ 18 h 1079"/>
              <a:gd name="T28" fmla="*/ 378 w 658"/>
              <a:gd name="T29" fmla="*/ 13 h 1079"/>
              <a:gd name="T30" fmla="*/ 394 w 658"/>
              <a:gd name="T31" fmla="*/ 13 h 1079"/>
              <a:gd name="T32" fmla="*/ 461 w 658"/>
              <a:gd name="T33" fmla="*/ 6 h 1079"/>
              <a:gd name="T34" fmla="*/ 500 w 658"/>
              <a:gd name="T35" fmla="*/ 2 h 1079"/>
              <a:gd name="T36" fmla="*/ 545 w 658"/>
              <a:gd name="T37" fmla="*/ 65 h 1079"/>
              <a:gd name="T38" fmla="*/ 593 w 658"/>
              <a:gd name="T39" fmla="*/ 176 h 1079"/>
              <a:gd name="T40" fmla="*/ 596 w 658"/>
              <a:gd name="T41" fmla="*/ 219 h 1079"/>
              <a:gd name="T42" fmla="*/ 602 w 658"/>
              <a:gd name="T43" fmla="*/ 251 h 1079"/>
              <a:gd name="T44" fmla="*/ 605 w 658"/>
              <a:gd name="T45" fmla="*/ 282 h 1079"/>
              <a:gd name="T46" fmla="*/ 614 w 658"/>
              <a:gd name="T47" fmla="*/ 367 h 1079"/>
              <a:gd name="T48" fmla="*/ 619 w 658"/>
              <a:gd name="T49" fmla="*/ 415 h 1079"/>
              <a:gd name="T50" fmla="*/ 628 w 658"/>
              <a:gd name="T51" fmla="*/ 500 h 1079"/>
              <a:gd name="T52" fmla="*/ 637 w 658"/>
              <a:gd name="T53" fmla="*/ 573 h 1079"/>
              <a:gd name="T54" fmla="*/ 632 w 658"/>
              <a:gd name="T55" fmla="*/ 622 h 1079"/>
              <a:gd name="T56" fmla="*/ 639 w 658"/>
              <a:gd name="T57" fmla="*/ 671 h 1079"/>
              <a:gd name="T58" fmla="*/ 651 w 658"/>
              <a:gd name="T59" fmla="*/ 699 h 1079"/>
              <a:gd name="T60" fmla="*/ 633 w 658"/>
              <a:gd name="T61" fmla="*/ 769 h 1079"/>
              <a:gd name="T62" fmla="*/ 595 w 658"/>
              <a:gd name="T63" fmla="*/ 821 h 1079"/>
              <a:gd name="T64" fmla="*/ 595 w 658"/>
              <a:gd name="T65" fmla="*/ 844 h 1079"/>
              <a:gd name="T66" fmla="*/ 593 w 658"/>
              <a:gd name="T67" fmla="*/ 908 h 1079"/>
              <a:gd name="T68" fmla="*/ 582 w 658"/>
              <a:gd name="T69" fmla="*/ 955 h 1079"/>
              <a:gd name="T70" fmla="*/ 547 w 658"/>
              <a:gd name="T71" fmla="*/ 990 h 1079"/>
              <a:gd name="T72" fmla="*/ 528 w 658"/>
              <a:gd name="T73" fmla="*/ 1021 h 1079"/>
              <a:gd name="T74" fmla="*/ 521 w 658"/>
              <a:gd name="T75" fmla="*/ 1057 h 1079"/>
              <a:gd name="T76" fmla="*/ 447 w 658"/>
              <a:gd name="T77" fmla="*/ 1034 h 1079"/>
              <a:gd name="T78" fmla="*/ 424 w 658"/>
              <a:gd name="T79" fmla="*/ 1079 h 1079"/>
              <a:gd name="T80" fmla="*/ 389 w 658"/>
              <a:gd name="T81" fmla="*/ 1075 h 1079"/>
              <a:gd name="T82" fmla="*/ 364 w 658"/>
              <a:gd name="T83" fmla="*/ 1022 h 1079"/>
              <a:gd name="T84" fmla="*/ 357 w 658"/>
              <a:gd name="T85" fmla="*/ 973 h 1079"/>
              <a:gd name="T86" fmla="*/ 308 w 658"/>
              <a:gd name="T87" fmla="*/ 918 h 1079"/>
              <a:gd name="T88" fmla="*/ 251 w 658"/>
              <a:gd name="T89" fmla="*/ 887 h 1079"/>
              <a:gd name="T90" fmla="*/ 211 w 658"/>
              <a:gd name="T91" fmla="*/ 857 h 1079"/>
              <a:gd name="T92" fmla="*/ 222 w 658"/>
              <a:gd name="T93" fmla="*/ 799 h 1079"/>
              <a:gd name="T94" fmla="*/ 232 w 658"/>
              <a:gd name="T95" fmla="*/ 771 h 1079"/>
              <a:gd name="T96" fmla="*/ 239 w 658"/>
              <a:gd name="T97" fmla="*/ 741 h 1079"/>
              <a:gd name="T98" fmla="*/ 213 w 658"/>
              <a:gd name="T99" fmla="*/ 720 h 1079"/>
              <a:gd name="T100" fmla="*/ 170 w 658"/>
              <a:gd name="T101" fmla="*/ 732 h 1079"/>
              <a:gd name="T102" fmla="*/ 144 w 658"/>
              <a:gd name="T103" fmla="*/ 686 h 1079"/>
              <a:gd name="T104" fmla="*/ 102 w 658"/>
              <a:gd name="T105" fmla="*/ 635 h 1079"/>
              <a:gd name="T106" fmla="*/ 60 w 658"/>
              <a:gd name="T107" fmla="*/ 599 h 1079"/>
              <a:gd name="T108" fmla="*/ 26 w 658"/>
              <a:gd name="T109" fmla="*/ 572 h 1079"/>
              <a:gd name="T110" fmla="*/ 16 w 658"/>
              <a:gd name="T111" fmla="*/ 534 h 10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8"/>
              <a:gd name="T169" fmla="*/ 0 h 1079"/>
              <a:gd name="T170" fmla="*/ 658 w 658"/>
              <a:gd name="T171" fmla="*/ 1079 h 10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92" y="18"/>
                </a:lnTo>
                <a:lnTo>
                  <a:pt x="294" y="18"/>
                </a:lnTo>
                <a:lnTo>
                  <a:pt x="311" y="18"/>
                </a:lnTo>
                <a:lnTo>
                  <a:pt x="343" y="16"/>
                </a:lnTo>
                <a:lnTo>
                  <a:pt x="359" y="15"/>
                </a:lnTo>
                <a:lnTo>
                  <a:pt x="368" y="15"/>
                </a:lnTo>
                <a:lnTo>
                  <a:pt x="378"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noFill/>
          <a:ln w="9525">
            <a:noFill/>
            <a:round/>
            <a:headEnd/>
            <a:tailEnd/>
          </a:ln>
        </p:spPr>
        <p:txBody>
          <a:bodyPr/>
          <a:lstStyle/>
          <a:p>
            <a:endParaRPr lang="en-US">
              <a:latin typeface="Calibri" pitchFamily="34" charset="0"/>
            </a:endParaRPr>
          </a:p>
        </p:txBody>
      </p:sp>
      <p:sp>
        <p:nvSpPr>
          <p:cNvPr id="118" name="Freeform 107"/>
          <p:cNvSpPr>
            <a:spLocks/>
          </p:cNvSpPr>
          <p:nvPr/>
        </p:nvSpPr>
        <p:spPr bwMode="auto">
          <a:xfrm>
            <a:off x="5400189" y="2973710"/>
            <a:ext cx="497227" cy="853977"/>
          </a:xfrm>
          <a:custGeom>
            <a:avLst/>
            <a:gdLst/>
            <a:ahLst/>
            <a:cxnLst>
              <a:cxn ang="0">
                <a:pos x="9" y="454"/>
              </a:cxn>
              <a:cxn ang="0">
                <a:pos x="16" y="412"/>
              </a:cxn>
              <a:cxn ang="0">
                <a:pos x="54" y="387"/>
              </a:cxn>
              <a:cxn ang="0">
                <a:pos x="65" y="296"/>
              </a:cxn>
              <a:cxn ang="0">
                <a:pos x="61" y="245"/>
              </a:cxn>
              <a:cxn ang="0">
                <a:pos x="163" y="180"/>
              </a:cxn>
              <a:cxn ang="0">
                <a:pos x="183" y="149"/>
              </a:cxn>
              <a:cxn ang="0">
                <a:pos x="183" y="118"/>
              </a:cxn>
              <a:cxn ang="0">
                <a:pos x="144" y="85"/>
              </a:cxn>
              <a:cxn ang="0">
                <a:pos x="100" y="34"/>
              </a:cxn>
              <a:cxn ang="0">
                <a:pos x="132" y="31"/>
              </a:cxn>
              <a:cxn ang="0">
                <a:pos x="216" y="23"/>
              </a:cxn>
              <a:cxn ang="0">
                <a:pos x="288" y="20"/>
              </a:cxn>
              <a:cxn ang="0">
                <a:pos x="311" y="18"/>
              </a:cxn>
              <a:cxn ang="0">
                <a:pos x="378" y="13"/>
              </a:cxn>
              <a:cxn ang="0">
                <a:pos x="394" y="13"/>
              </a:cxn>
              <a:cxn ang="0">
                <a:pos x="461" y="6"/>
              </a:cxn>
              <a:cxn ang="0">
                <a:pos x="500" y="2"/>
              </a:cxn>
              <a:cxn ang="0">
                <a:pos x="545" y="65"/>
              </a:cxn>
              <a:cxn ang="0">
                <a:pos x="593" y="176"/>
              </a:cxn>
              <a:cxn ang="0">
                <a:pos x="596" y="219"/>
              </a:cxn>
              <a:cxn ang="0">
                <a:pos x="602" y="251"/>
              </a:cxn>
              <a:cxn ang="0">
                <a:pos x="605" y="282"/>
              </a:cxn>
              <a:cxn ang="0">
                <a:pos x="614" y="367"/>
              </a:cxn>
              <a:cxn ang="0">
                <a:pos x="619" y="415"/>
              </a:cxn>
              <a:cxn ang="0">
                <a:pos x="628" y="500"/>
              </a:cxn>
              <a:cxn ang="0">
                <a:pos x="637" y="573"/>
              </a:cxn>
              <a:cxn ang="0">
                <a:pos x="632" y="622"/>
              </a:cxn>
              <a:cxn ang="0">
                <a:pos x="639" y="671"/>
              </a:cxn>
              <a:cxn ang="0">
                <a:pos x="651" y="699"/>
              </a:cxn>
              <a:cxn ang="0">
                <a:pos x="633" y="769"/>
              </a:cxn>
              <a:cxn ang="0">
                <a:pos x="595" y="821"/>
              </a:cxn>
              <a:cxn ang="0">
                <a:pos x="595" y="844"/>
              </a:cxn>
              <a:cxn ang="0">
                <a:pos x="593" y="908"/>
              </a:cxn>
              <a:cxn ang="0">
                <a:pos x="582" y="955"/>
              </a:cxn>
              <a:cxn ang="0">
                <a:pos x="547" y="990"/>
              </a:cxn>
              <a:cxn ang="0">
                <a:pos x="528" y="1021"/>
              </a:cxn>
              <a:cxn ang="0">
                <a:pos x="521" y="1057"/>
              </a:cxn>
              <a:cxn ang="0">
                <a:pos x="447" y="1034"/>
              </a:cxn>
              <a:cxn ang="0">
                <a:pos x="424" y="1079"/>
              </a:cxn>
              <a:cxn ang="0">
                <a:pos x="389" y="1075"/>
              </a:cxn>
              <a:cxn ang="0">
                <a:pos x="364" y="1022"/>
              </a:cxn>
              <a:cxn ang="0">
                <a:pos x="357" y="973"/>
              </a:cxn>
              <a:cxn ang="0">
                <a:pos x="308" y="918"/>
              </a:cxn>
              <a:cxn ang="0">
                <a:pos x="251" y="887"/>
              </a:cxn>
              <a:cxn ang="0">
                <a:pos x="211" y="857"/>
              </a:cxn>
              <a:cxn ang="0">
                <a:pos x="222" y="799"/>
              </a:cxn>
              <a:cxn ang="0">
                <a:pos x="232" y="771"/>
              </a:cxn>
              <a:cxn ang="0">
                <a:pos x="239" y="741"/>
              </a:cxn>
              <a:cxn ang="0">
                <a:pos x="213" y="720"/>
              </a:cxn>
              <a:cxn ang="0">
                <a:pos x="170" y="732"/>
              </a:cxn>
              <a:cxn ang="0">
                <a:pos x="144" y="686"/>
              </a:cxn>
              <a:cxn ang="0">
                <a:pos x="102" y="635"/>
              </a:cxn>
              <a:cxn ang="0">
                <a:pos x="60" y="599"/>
              </a:cxn>
              <a:cxn ang="0">
                <a:pos x="26" y="572"/>
              </a:cxn>
              <a:cxn ang="0">
                <a:pos x="16" y="534"/>
              </a:cxn>
            </a:cxnLst>
            <a:rect l="0" t="0" r="r" b="b"/>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88" y="20"/>
                </a:lnTo>
                <a:lnTo>
                  <a:pt x="292" y="18"/>
                </a:lnTo>
                <a:lnTo>
                  <a:pt x="294" y="18"/>
                </a:lnTo>
                <a:lnTo>
                  <a:pt x="311" y="18"/>
                </a:lnTo>
                <a:lnTo>
                  <a:pt x="343" y="16"/>
                </a:lnTo>
                <a:lnTo>
                  <a:pt x="359" y="15"/>
                </a:lnTo>
                <a:lnTo>
                  <a:pt x="368" y="15"/>
                </a:lnTo>
                <a:lnTo>
                  <a:pt x="378" y="13"/>
                </a:lnTo>
                <a:lnTo>
                  <a:pt x="385"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86" name="Freeform 108"/>
          <p:cNvSpPr>
            <a:spLocks/>
          </p:cNvSpPr>
          <p:nvPr/>
        </p:nvSpPr>
        <p:spPr bwMode="auto">
          <a:xfrm>
            <a:off x="4789488" y="2851150"/>
            <a:ext cx="750887" cy="479425"/>
          </a:xfrm>
          <a:custGeom>
            <a:avLst/>
            <a:gdLst>
              <a:gd name="T0" fmla="*/ 414 w 996"/>
              <a:gd name="T1" fmla="*/ 19 h 606"/>
              <a:gd name="T2" fmla="*/ 394 w 996"/>
              <a:gd name="T3" fmla="*/ 21 h 606"/>
              <a:gd name="T4" fmla="*/ 336 w 996"/>
              <a:gd name="T5" fmla="*/ 23 h 606"/>
              <a:gd name="T6" fmla="*/ 280 w 996"/>
              <a:gd name="T7" fmla="*/ 24 h 606"/>
              <a:gd name="T8" fmla="*/ 255 w 996"/>
              <a:gd name="T9" fmla="*/ 24 h 606"/>
              <a:gd name="T10" fmla="*/ 183 w 996"/>
              <a:gd name="T11" fmla="*/ 28 h 606"/>
              <a:gd name="T12" fmla="*/ 129 w 996"/>
              <a:gd name="T13" fmla="*/ 29 h 606"/>
              <a:gd name="T14" fmla="*/ 92 w 996"/>
              <a:gd name="T15" fmla="*/ 29 h 606"/>
              <a:gd name="T16" fmla="*/ 37 w 996"/>
              <a:gd name="T17" fmla="*/ 29 h 606"/>
              <a:gd name="T18" fmla="*/ 2 w 996"/>
              <a:gd name="T19" fmla="*/ 29 h 606"/>
              <a:gd name="T20" fmla="*/ 9 w 996"/>
              <a:gd name="T21" fmla="*/ 77 h 606"/>
              <a:gd name="T22" fmla="*/ 27 w 996"/>
              <a:gd name="T23" fmla="*/ 111 h 606"/>
              <a:gd name="T24" fmla="*/ 14 w 996"/>
              <a:gd name="T25" fmla="*/ 145 h 606"/>
              <a:gd name="T26" fmla="*/ 20 w 996"/>
              <a:gd name="T27" fmla="*/ 212 h 606"/>
              <a:gd name="T28" fmla="*/ 43 w 996"/>
              <a:gd name="T29" fmla="*/ 268 h 606"/>
              <a:gd name="T30" fmla="*/ 43 w 996"/>
              <a:gd name="T31" fmla="*/ 277 h 606"/>
              <a:gd name="T32" fmla="*/ 60 w 996"/>
              <a:gd name="T33" fmla="*/ 320 h 606"/>
              <a:gd name="T34" fmla="*/ 79 w 996"/>
              <a:gd name="T35" fmla="*/ 348 h 606"/>
              <a:gd name="T36" fmla="*/ 83 w 996"/>
              <a:gd name="T37" fmla="*/ 392 h 606"/>
              <a:gd name="T38" fmla="*/ 101 w 996"/>
              <a:gd name="T39" fmla="*/ 416 h 606"/>
              <a:gd name="T40" fmla="*/ 120 w 996"/>
              <a:gd name="T41" fmla="*/ 457 h 606"/>
              <a:gd name="T42" fmla="*/ 120 w 996"/>
              <a:gd name="T43" fmla="*/ 477 h 606"/>
              <a:gd name="T44" fmla="*/ 122 w 996"/>
              <a:gd name="T45" fmla="*/ 490 h 606"/>
              <a:gd name="T46" fmla="*/ 122 w 996"/>
              <a:gd name="T47" fmla="*/ 503 h 606"/>
              <a:gd name="T48" fmla="*/ 132 w 996"/>
              <a:gd name="T49" fmla="*/ 532 h 606"/>
              <a:gd name="T50" fmla="*/ 122 w 996"/>
              <a:gd name="T51" fmla="*/ 562 h 606"/>
              <a:gd name="T52" fmla="*/ 143 w 996"/>
              <a:gd name="T53" fmla="*/ 593 h 606"/>
              <a:gd name="T54" fmla="*/ 222 w 996"/>
              <a:gd name="T55" fmla="*/ 591 h 606"/>
              <a:gd name="T56" fmla="*/ 273 w 996"/>
              <a:gd name="T57" fmla="*/ 591 h 606"/>
              <a:gd name="T58" fmla="*/ 338 w 996"/>
              <a:gd name="T59" fmla="*/ 591 h 606"/>
              <a:gd name="T60" fmla="*/ 380 w 996"/>
              <a:gd name="T61" fmla="*/ 589 h 606"/>
              <a:gd name="T62" fmla="*/ 451 w 996"/>
              <a:gd name="T63" fmla="*/ 584 h 606"/>
              <a:gd name="T64" fmla="*/ 493 w 996"/>
              <a:gd name="T65" fmla="*/ 583 h 606"/>
              <a:gd name="T66" fmla="*/ 533 w 996"/>
              <a:gd name="T67" fmla="*/ 581 h 606"/>
              <a:gd name="T68" fmla="*/ 611 w 996"/>
              <a:gd name="T69" fmla="*/ 575 h 606"/>
              <a:gd name="T70" fmla="*/ 651 w 996"/>
              <a:gd name="T71" fmla="*/ 573 h 606"/>
              <a:gd name="T72" fmla="*/ 690 w 996"/>
              <a:gd name="T73" fmla="*/ 570 h 606"/>
              <a:gd name="T74" fmla="*/ 725 w 996"/>
              <a:gd name="T75" fmla="*/ 567 h 606"/>
              <a:gd name="T76" fmla="*/ 771 w 996"/>
              <a:gd name="T77" fmla="*/ 565 h 606"/>
              <a:gd name="T78" fmla="*/ 808 w 996"/>
              <a:gd name="T79" fmla="*/ 601 h 606"/>
              <a:gd name="T80" fmla="*/ 826 w 996"/>
              <a:gd name="T81" fmla="*/ 565 h 606"/>
              <a:gd name="T82" fmla="*/ 863 w 996"/>
              <a:gd name="T83" fmla="*/ 545 h 606"/>
              <a:gd name="T84" fmla="*/ 885 w 996"/>
              <a:gd name="T85" fmla="*/ 480 h 606"/>
              <a:gd name="T86" fmla="*/ 856 w 996"/>
              <a:gd name="T87" fmla="*/ 434 h 606"/>
              <a:gd name="T88" fmla="*/ 871 w 996"/>
              <a:gd name="T89" fmla="*/ 398 h 606"/>
              <a:gd name="T90" fmla="*/ 965 w 996"/>
              <a:gd name="T91" fmla="*/ 364 h 606"/>
              <a:gd name="T92" fmla="*/ 982 w 996"/>
              <a:gd name="T93" fmla="*/ 323 h 606"/>
              <a:gd name="T94" fmla="*/ 993 w 996"/>
              <a:gd name="T95" fmla="*/ 292 h 606"/>
              <a:gd name="T96" fmla="*/ 993 w 996"/>
              <a:gd name="T97" fmla="*/ 273 h 606"/>
              <a:gd name="T98" fmla="*/ 965 w 996"/>
              <a:gd name="T99" fmla="*/ 243 h 606"/>
              <a:gd name="T100" fmla="*/ 938 w 996"/>
              <a:gd name="T101" fmla="*/ 209 h 606"/>
              <a:gd name="T102" fmla="*/ 910 w 996"/>
              <a:gd name="T103" fmla="*/ 186 h 606"/>
              <a:gd name="T104" fmla="*/ 870 w 996"/>
              <a:gd name="T105" fmla="*/ 157 h 606"/>
              <a:gd name="T106" fmla="*/ 826 w 996"/>
              <a:gd name="T107" fmla="*/ 99 h 606"/>
              <a:gd name="T108" fmla="*/ 836 w 996"/>
              <a:gd name="T109" fmla="*/ 47 h 606"/>
              <a:gd name="T110" fmla="*/ 808 w 996"/>
              <a:gd name="T111" fmla="*/ 0 h 606"/>
              <a:gd name="T112" fmla="*/ 750 w 996"/>
              <a:gd name="T113" fmla="*/ 3 h 606"/>
              <a:gd name="T114" fmla="*/ 680 w 996"/>
              <a:gd name="T115" fmla="*/ 8 h 606"/>
              <a:gd name="T116" fmla="*/ 542 w 996"/>
              <a:gd name="T117" fmla="*/ 14 h 606"/>
              <a:gd name="T118" fmla="*/ 486 w 996"/>
              <a:gd name="T119" fmla="*/ 18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6"/>
              <a:gd name="T181" fmla="*/ 0 h 606"/>
              <a:gd name="T182" fmla="*/ 996 w 996"/>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noFill/>
          <a:ln w="9525">
            <a:noFill/>
            <a:round/>
            <a:headEnd/>
            <a:tailEnd/>
          </a:ln>
        </p:spPr>
        <p:txBody>
          <a:bodyPr/>
          <a:lstStyle/>
          <a:p>
            <a:endParaRPr lang="en-US">
              <a:latin typeface="Calibri" pitchFamily="34" charset="0"/>
            </a:endParaRPr>
          </a:p>
        </p:txBody>
      </p:sp>
      <p:sp>
        <p:nvSpPr>
          <p:cNvPr id="120" name="Freeform 109"/>
          <p:cNvSpPr>
            <a:spLocks/>
          </p:cNvSpPr>
          <p:nvPr/>
        </p:nvSpPr>
        <p:spPr bwMode="auto">
          <a:xfrm>
            <a:off x="4789272" y="2851526"/>
            <a:ext cx="751395" cy="479586"/>
          </a:xfrm>
          <a:custGeom>
            <a:avLst/>
            <a:gdLst/>
            <a:ahLst/>
            <a:cxnLst>
              <a:cxn ang="0">
                <a:pos x="414" y="19"/>
              </a:cxn>
              <a:cxn ang="0">
                <a:pos x="394" y="21"/>
              </a:cxn>
              <a:cxn ang="0">
                <a:pos x="336" y="23"/>
              </a:cxn>
              <a:cxn ang="0">
                <a:pos x="280" y="24"/>
              </a:cxn>
              <a:cxn ang="0">
                <a:pos x="255" y="24"/>
              </a:cxn>
              <a:cxn ang="0">
                <a:pos x="183" y="28"/>
              </a:cxn>
              <a:cxn ang="0">
                <a:pos x="129" y="29"/>
              </a:cxn>
              <a:cxn ang="0">
                <a:pos x="92" y="29"/>
              </a:cxn>
              <a:cxn ang="0">
                <a:pos x="37" y="29"/>
              </a:cxn>
              <a:cxn ang="0">
                <a:pos x="2" y="29"/>
              </a:cxn>
              <a:cxn ang="0">
                <a:pos x="9" y="77"/>
              </a:cxn>
              <a:cxn ang="0">
                <a:pos x="27" y="111"/>
              </a:cxn>
              <a:cxn ang="0">
                <a:pos x="14" y="145"/>
              </a:cxn>
              <a:cxn ang="0">
                <a:pos x="20" y="212"/>
              </a:cxn>
              <a:cxn ang="0">
                <a:pos x="43" y="268"/>
              </a:cxn>
              <a:cxn ang="0">
                <a:pos x="43" y="277"/>
              </a:cxn>
              <a:cxn ang="0">
                <a:pos x="60" y="320"/>
              </a:cxn>
              <a:cxn ang="0">
                <a:pos x="79" y="348"/>
              </a:cxn>
              <a:cxn ang="0">
                <a:pos x="83" y="392"/>
              </a:cxn>
              <a:cxn ang="0">
                <a:pos x="101" y="416"/>
              </a:cxn>
              <a:cxn ang="0">
                <a:pos x="120" y="457"/>
              </a:cxn>
              <a:cxn ang="0">
                <a:pos x="120" y="477"/>
              </a:cxn>
              <a:cxn ang="0">
                <a:pos x="122" y="490"/>
              </a:cxn>
              <a:cxn ang="0">
                <a:pos x="122" y="503"/>
              </a:cxn>
              <a:cxn ang="0">
                <a:pos x="132" y="532"/>
              </a:cxn>
              <a:cxn ang="0">
                <a:pos x="122" y="562"/>
              </a:cxn>
              <a:cxn ang="0">
                <a:pos x="143" y="593"/>
              </a:cxn>
              <a:cxn ang="0">
                <a:pos x="222" y="591"/>
              </a:cxn>
              <a:cxn ang="0">
                <a:pos x="273" y="591"/>
              </a:cxn>
              <a:cxn ang="0">
                <a:pos x="338" y="591"/>
              </a:cxn>
              <a:cxn ang="0">
                <a:pos x="380" y="589"/>
              </a:cxn>
              <a:cxn ang="0">
                <a:pos x="451" y="584"/>
              </a:cxn>
              <a:cxn ang="0">
                <a:pos x="493" y="583"/>
              </a:cxn>
              <a:cxn ang="0">
                <a:pos x="533" y="581"/>
              </a:cxn>
              <a:cxn ang="0">
                <a:pos x="611" y="575"/>
              </a:cxn>
              <a:cxn ang="0">
                <a:pos x="651" y="573"/>
              </a:cxn>
              <a:cxn ang="0">
                <a:pos x="690" y="570"/>
              </a:cxn>
              <a:cxn ang="0">
                <a:pos x="725" y="567"/>
              </a:cxn>
              <a:cxn ang="0">
                <a:pos x="771" y="565"/>
              </a:cxn>
              <a:cxn ang="0">
                <a:pos x="808" y="601"/>
              </a:cxn>
              <a:cxn ang="0">
                <a:pos x="826" y="565"/>
              </a:cxn>
              <a:cxn ang="0">
                <a:pos x="863" y="545"/>
              </a:cxn>
              <a:cxn ang="0">
                <a:pos x="885" y="480"/>
              </a:cxn>
              <a:cxn ang="0">
                <a:pos x="856" y="434"/>
              </a:cxn>
              <a:cxn ang="0">
                <a:pos x="871" y="398"/>
              </a:cxn>
              <a:cxn ang="0">
                <a:pos x="965" y="364"/>
              </a:cxn>
              <a:cxn ang="0">
                <a:pos x="982" y="323"/>
              </a:cxn>
              <a:cxn ang="0">
                <a:pos x="993" y="292"/>
              </a:cxn>
              <a:cxn ang="0">
                <a:pos x="993" y="273"/>
              </a:cxn>
              <a:cxn ang="0">
                <a:pos x="965" y="243"/>
              </a:cxn>
              <a:cxn ang="0">
                <a:pos x="938" y="209"/>
              </a:cxn>
              <a:cxn ang="0">
                <a:pos x="910" y="186"/>
              </a:cxn>
              <a:cxn ang="0">
                <a:pos x="870" y="157"/>
              </a:cxn>
              <a:cxn ang="0">
                <a:pos x="826" y="99"/>
              </a:cxn>
              <a:cxn ang="0">
                <a:pos x="836" y="47"/>
              </a:cxn>
              <a:cxn ang="0">
                <a:pos x="808" y="0"/>
              </a:cxn>
              <a:cxn ang="0">
                <a:pos x="750" y="3"/>
              </a:cxn>
              <a:cxn ang="0">
                <a:pos x="680" y="8"/>
              </a:cxn>
              <a:cxn ang="0">
                <a:pos x="542" y="14"/>
              </a:cxn>
              <a:cxn ang="0">
                <a:pos x="486" y="18"/>
              </a:cxn>
            </a:cxnLst>
            <a:rect l="0" t="0" r="r" b="b"/>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90" name="Freeform 110"/>
          <p:cNvSpPr>
            <a:spLocks/>
          </p:cNvSpPr>
          <p:nvPr/>
        </p:nvSpPr>
        <p:spPr bwMode="auto">
          <a:xfrm>
            <a:off x="6196013" y="4048125"/>
            <a:ext cx="676275" cy="687388"/>
          </a:xfrm>
          <a:custGeom>
            <a:avLst/>
            <a:gdLst>
              <a:gd name="T0" fmla="*/ 149 w 896"/>
              <a:gd name="T1" fmla="*/ 38 h 869"/>
              <a:gd name="T2" fmla="*/ 215 w 896"/>
              <a:gd name="T3" fmla="*/ 30 h 869"/>
              <a:gd name="T4" fmla="*/ 276 w 896"/>
              <a:gd name="T5" fmla="*/ 21 h 869"/>
              <a:gd name="T6" fmla="*/ 350 w 896"/>
              <a:gd name="T7" fmla="*/ 10 h 869"/>
              <a:gd name="T8" fmla="*/ 415 w 896"/>
              <a:gd name="T9" fmla="*/ 0 h 869"/>
              <a:gd name="T10" fmla="*/ 385 w 896"/>
              <a:gd name="T11" fmla="*/ 67 h 869"/>
              <a:gd name="T12" fmla="*/ 440 w 896"/>
              <a:gd name="T13" fmla="*/ 96 h 869"/>
              <a:gd name="T14" fmla="*/ 450 w 896"/>
              <a:gd name="T15" fmla="*/ 98 h 869"/>
              <a:gd name="T16" fmla="*/ 498 w 896"/>
              <a:gd name="T17" fmla="*/ 134 h 869"/>
              <a:gd name="T18" fmla="*/ 524 w 896"/>
              <a:gd name="T19" fmla="*/ 172 h 869"/>
              <a:gd name="T20" fmla="*/ 538 w 896"/>
              <a:gd name="T21" fmla="*/ 190 h 869"/>
              <a:gd name="T22" fmla="*/ 611 w 896"/>
              <a:gd name="T23" fmla="*/ 245 h 869"/>
              <a:gd name="T24" fmla="*/ 640 w 896"/>
              <a:gd name="T25" fmla="*/ 255 h 869"/>
              <a:gd name="T26" fmla="*/ 681 w 896"/>
              <a:gd name="T27" fmla="*/ 309 h 869"/>
              <a:gd name="T28" fmla="*/ 725 w 896"/>
              <a:gd name="T29" fmla="*/ 332 h 869"/>
              <a:gd name="T30" fmla="*/ 772 w 896"/>
              <a:gd name="T31" fmla="*/ 394 h 869"/>
              <a:gd name="T32" fmla="*/ 802 w 896"/>
              <a:gd name="T33" fmla="*/ 426 h 869"/>
              <a:gd name="T34" fmla="*/ 845 w 896"/>
              <a:gd name="T35" fmla="*/ 505 h 869"/>
              <a:gd name="T36" fmla="*/ 896 w 896"/>
              <a:gd name="T37" fmla="*/ 521 h 869"/>
              <a:gd name="T38" fmla="*/ 855 w 896"/>
              <a:gd name="T39" fmla="*/ 582 h 869"/>
              <a:gd name="T40" fmla="*/ 855 w 896"/>
              <a:gd name="T41" fmla="*/ 586 h 869"/>
              <a:gd name="T42" fmla="*/ 839 w 896"/>
              <a:gd name="T43" fmla="*/ 619 h 869"/>
              <a:gd name="T44" fmla="*/ 839 w 896"/>
              <a:gd name="T45" fmla="*/ 653 h 869"/>
              <a:gd name="T46" fmla="*/ 822 w 896"/>
              <a:gd name="T47" fmla="*/ 706 h 869"/>
              <a:gd name="T48" fmla="*/ 834 w 896"/>
              <a:gd name="T49" fmla="*/ 733 h 869"/>
              <a:gd name="T50" fmla="*/ 751 w 896"/>
              <a:gd name="T51" fmla="*/ 774 h 869"/>
              <a:gd name="T52" fmla="*/ 718 w 896"/>
              <a:gd name="T53" fmla="*/ 869 h 869"/>
              <a:gd name="T54" fmla="*/ 679 w 896"/>
              <a:gd name="T55" fmla="*/ 835 h 869"/>
              <a:gd name="T56" fmla="*/ 640 w 896"/>
              <a:gd name="T57" fmla="*/ 836 h 869"/>
              <a:gd name="T58" fmla="*/ 589 w 896"/>
              <a:gd name="T59" fmla="*/ 841 h 869"/>
              <a:gd name="T60" fmla="*/ 514 w 896"/>
              <a:gd name="T61" fmla="*/ 846 h 869"/>
              <a:gd name="T62" fmla="*/ 480 w 896"/>
              <a:gd name="T63" fmla="*/ 849 h 869"/>
              <a:gd name="T64" fmla="*/ 436 w 896"/>
              <a:gd name="T65" fmla="*/ 853 h 869"/>
              <a:gd name="T66" fmla="*/ 389 w 896"/>
              <a:gd name="T67" fmla="*/ 856 h 869"/>
              <a:gd name="T68" fmla="*/ 347 w 896"/>
              <a:gd name="T69" fmla="*/ 858 h 869"/>
              <a:gd name="T70" fmla="*/ 324 w 896"/>
              <a:gd name="T71" fmla="*/ 861 h 869"/>
              <a:gd name="T72" fmla="*/ 237 w 896"/>
              <a:gd name="T73" fmla="*/ 862 h 869"/>
              <a:gd name="T74" fmla="*/ 209 w 896"/>
              <a:gd name="T75" fmla="*/ 810 h 869"/>
              <a:gd name="T76" fmla="*/ 185 w 896"/>
              <a:gd name="T77" fmla="*/ 756 h 869"/>
              <a:gd name="T78" fmla="*/ 179 w 896"/>
              <a:gd name="T79" fmla="*/ 696 h 869"/>
              <a:gd name="T80" fmla="*/ 164 w 896"/>
              <a:gd name="T81" fmla="*/ 666 h 869"/>
              <a:gd name="T82" fmla="*/ 169 w 896"/>
              <a:gd name="T83" fmla="*/ 622 h 869"/>
              <a:gd name="T84" fmla="*/ 188 w 896"/>
              <a:gd name="T85" fmla="*/ 573 h 869"/>
              <a:gd name="T86" fmla="*/ 167 w 896"/>
              <a:gd name="T87" fmla="*/ 524 h 869"/>
              <a:gd name="T88" fmla="*/ 141 w 896"/>
              <a:gd name="T89" fmla="*/ 480 h 869"/>
              <a:gd name="T90" fmla="*/ 121 w 896"/>
              <a:gd name="T91" fmla="*/ 441 h 869"/>
              <a:gd name="T92" fmla="*/ 111 w 896"/>
              <a:gd name="T93" fmla="*/ 407 h 869"/>
              <a:gd name="T94" fmla="*/ 90 w 896"/>
              <a:gd name="T95" fmla="*/ 341 h 869"/>
              <a:gd name="T96" fmla="*/ 69 w 896"/>
              <a:gd name="T97" fmla="*/ 273 h 869"/>
              <a:gd name="T98" fmla="*/ 60 w 896"/>
              <a:gd name="T99" fmla="*/ 242 h 869"/>
              <a:gd name="T100" fmla="*/ 46 w 896"/>
              <a:gd name="T101" fmla="*/ 199 h 869"/>
              <a:gd name="T102" fmla="*/ 28 w 896"/>
              <a:gd name="T103" fmla="*/ 144 h 869"/>
              <a:gd name="T104" fmla="*/ 10 w 896"/>
              <a:gd name="T105" fmla="*/ 85 h 869"/>
              <a:gd name="T106" fmla="*/ 17 w 896"/>
              <a:gd name="T107" fmla="*/ 54 h 869"/>
              <a:gd name="T108" fmla="*/ 49 w 896"/>
              <a:gd name="T109" fmla="*/ 51 h 869"/>
              <a:gd name="T110" fmla="*/ 104 w 896"/>
              <a:gd name="T111" fmla="*/ 43 h 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6"/>
              <a:gd name="T169" fmla="*/ 0 h 869"/>
              <a:gd name="T170" fmla="*/ 896 w 896"/>
              <a:gd name="T171" fmla="*/ 869 h 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noFill/>
          <a:ln w="9525">
            <a:noFill/>
            <a:round/>
            <a:headEnd/>
            <a:tailEnd/>
          </a:ln>
        </p:spPr>
        <p:txBody>
          <a:bodyPr/>
          <a:lstStyle/>
          <a:p>
            <a:endParaRPr lang="en-US">
              <a:latin typeface="Calibri" pitchFamily="34" charset="0"/>
            </a:endParaRPr>
          </a:p>
        </p:txBody>
      </p:sp>
      <p:sp>
        <p:nvSpPr>
          <p:cNvPr id="122" name="Freeform 111"/>
          <p:cNvSpPr>
            <a:spLocks/>
          </p:cNvSpPr>
          <p:nvPr/>
        </p:nvSpPr>
        <p:spPr bwMode="auto">
          <a:xfrm>
            <a:off x="6196014" y="4048531"/>
            <a:ext cx="676255" cy="687363"/>
          </a:xfrm>
          <a:custGeom>
            <a:avLst/>
            <a:gdLst/>
            <a:ahLst/>
            <a:cxnLst>
              <a:cxn ang="0">
                <a:pos x="149" y="38"/>
              </a:cxn>
              <a:cxn ang="0">
                <a:pos x="215" y="30"/>
              </a:cxn>
              <a:cxn ang="0">
                <a:pos x="276" y="21"/>
              </a:cxn>
              <a:cxn ang="0">
                <a:pos x="350" y="10"/>
              </a:cxn>
              <a:cxn ang="0">
                <a:pos x="415" y="0"/>
              </a:cxn>
              <a:cxn ang="0">
                <a:pos x="385" y="67"/>
              </a:cxn>
              <a:cxn ang="0">
                <a:pos x="440" y="96"/>
              </a:cxn>
              <a:cxn ang="0">
                <a:pos x="450" y="98"/>
              </a:cxn>
              <a:cxn ang="0">
                <a:pos x="498" y="134"/>
              </a:cxn>
              <a:cxn ang="0">
                <a:pos x="524" y="172"/>
              </a:cxn>
              <a:cxn ang="0">
                <a:pos x="538" y="190"/>
              </a:cxn>
              <a:cxn ang="0">
                <a:pos x="611" y="245"/>
              </a:cxn>
              <a:cxn ang="0">
                <a:pos x="640" y="255"/>
              </a:cxn>
              <a:cxn ang="0">
                <a:pos x="681" y="309"/>
              </a:cxn>
              <a:cxn ang="0">
                <a:pos x="725" y="332"/>
              </a:cxn>
              <a:cxn ang="0">
                <a:pos x="772" y="394"/>
              </a:cxn>
              <a:cxn ang="0">
                <a:pos x="802" y="426"/>
              </a:cxn>
              <a:cxn ang="0">
                <a:pos x="845" y="505"/>
              </a:cxn>
              <a:cxn ang="0">
                <a:pos x="896" y="521"/>
              </a:cxn>
              <a:cxn ang="0">
                <a:pos x="855" y="582"/>
              </a:cxn>
              <a:cxn ang="0">
                <a:pos x="855" y="586"/>
              </a:cxn>
              <a:cxn ang="0">
                <a:pos x="839" y="619"/>
              </a:cxn>
              <a:cxn ang="0">
                <a:pos x="839" y="653"/>
              </a:cxn>
              <a:cxn ang="0">
                <a:pos x="822" y="706"/>
              </a:cxn>
              <a:cxn ang="0">
                <a:pos x="834" y="733"/>
              </a:cxn>
              <a:cxn ang="0">
                <a:pos x="751" y="774"/>
              </a:cxn>
              <a:cxn ang="0">
                <a:pos x="718" y="869"/>
              </a:cxn>
              <a:cxn ang="0">
                <a:pos x="679" y="835"/>
              </a:cxn>
              <a:cxn ang="0">
                <a:pos x="640" y="836"/>
              </a:cxn>
              <a:cxn ang="0">
                <a:pos x="589" y="841"/>
              </a:cxn>
              <a:cxn ang="0">
                <a:pos x="514" y="846"/>
              </a:cxn>
              <a:cxn ang="0">
                <a:pos x="480" y="849"/>
              </a:cxn>
              <a:cxn ang="0">
                <a:pos x="436" y="853"/>
              </a:cxn>
              <a:cxn ang="0">
                <a:pos x="389" y="856"/>
              </a:cxn>
              <a:cxn ang="0">
                <a:pos x="347" y="858"/>
              </a:cxn>
              <a:cxn ang="0">
                <a:pos x="324" y="861"/>
              </a:cxn>
              <a:cxn ang="0">
                <a:pos x="237" y="862"/>
              </a:cxn>
              <a:cxn ang="0">
                <a:pos x="209" y="810"/>
              </a:cxn>
              <a:cxn ang="0">
                <a:pos x="185" y="756"/>
              </a:cxn>
              <a:cxn ang="0">
                <a:pos x="179" y="696"/>
              </a:cxn>
              <a:cxn ang="0">
                <a:pos x="164" y="666"/>
              </a:cxn>
              <a:cxn ang="0">
                <a:pos x="169" y="622"/>
              </a:cxn>
              <a:cxn ang="0">
                <a:pos x="188" y="573"/>
              </a:cxn>
              <a:cxn ang="0">
                <a:pos x="167" y="524"/>
              </a:cxn>
              <a:cxn ang="0">
                <a:pos x="141" y="480"/>
              </a:cxn>
              <a:cxn ang="0">
                <a:pos x="121" y="441"/>
              </a:cxn>
              <a:cxn ang="0">
                <a:pos x="111" y="407"/>
              </a:cxn>
              <a:cxn ang="0">
                <a:pos x="90" y="341"/>
              </a:cxn>
              <a:cxn ang="0">
                <a:pos x="69" y="273"/>
              </a:cxn>
              <a:cxn ang="0">
                <a:pos x="60" y="242"/>
              </a:cxn>
              <a:cxn ang="0">
                <a:pos x="46" y="199"/>
              </a:cxn>
              <a:cxn ang="0">
                <a:pos x="28" y="144"/>
              </a:cxn>
              <a:cxn ang="0">
                <a:pos x="10" y="85"/>
              </a:cxn>
              <a:cxn ang="0">
                <a:pos x="17" y="54"/>
              </a:cxn>
              <a:cxn ang="0">
                <a:pos x="49" y="51"/>
              </a:cxn>
              <a:cxn ang="0">
                <a:pos x="104" y="43"/>
              </a:cxn>
            </a:cxnLst>
            <a:rect l="0" t="0" r="r" b="b"/>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094" name="Freeform 112"/>
          <p:cNvSpPr>
            <a:spLocks/>
          </p:cNvSpPr>
          <p:nvPr/>
        </p:nvSpPr>
        <p:spPr bwMode="auto">
          <a:xfrm>
            <a:off x="6484938" y="3986213"/>
            <a:ext cx="628650" cy="468312"/>
          </a:xfrm>
          <a:custGeom>
            <a:avLst/>
            <a:gdLst>
              <a:gd name="T0" fmla="*/ 149 w 832"/>
              <a:gd name="T1" fmla="*/ 259 h 593"/>
              <a:gd name="T2" fmla="*/ 214 w 832"/>
              <a:gd name="T3" fmla="*/ 299 h 593"/>
              <a:gd name="T4" fmla="*/ 241 w 832"/>
              <a:gd name="T5" fmla="*/ 328 h 593"/>
              <a:gd name="T6" fmla="*/ 258 w 832"/>
              <a:gd name="T7" fmla="*/ 335 h 593"/>
              <a:gd name="T8" fmla="*/ 294 w 832"/>
              <a:gd name="T9" fmla="*/ 375 h 593"/>
              <a:gd name="T10" fmla="*/ 320 w 832"/>
              <a:gd name="T11" fmla="*/ 403 h 593"/>
              <a:gd name="T12" fmla="*/ 359 w 832"/>
              <a:gd name="T13" fmla="*/ 418 h 593"/>
              <a:gd name="T14" fmla="*/ 390 w 832"/>
              <a:gd name="T15" fmla="*/ 472 h 593"/>
              <a:gd name="T16" fmla="*/ 403 w 832"/>
              <a:gd name="T17" fmla="*/ 501 h 593"/>
              <a:gd name="T18" fmla="*/ 452 w 832"/>
              <a:gd name="T19" fmla="*/ 560 h 593"/>
              <a:gd name="T20" fmla="*/ 484 w 832"/>
              <a:gd name="T21" fmla="*/ 586 h 593"/>
              <a:gd name="T22" fmla="*/ 505 w 832"/>
              <a:gd name="T23" fmla="*/ 586 h 593"/>
              <a:gd name="T24" fmla="*/ 521 w 832"/>
              <a:gd name="T25" fmla="*/ 547 h 593"/>
              <a:gd name="T26" fmla="*/ 563 w 832"/>
              <a:gd name="T27" fmla="*/ 532 h 593"/>
              <a:gd name="T28" fmla="*/ 566 w 832"/>
              <a:gd name="T29" fmla="*/ 493 h 593"/>
              <a:gd name="T30" fmla="*/ 580 w 832"/>
              <a:gd name="T31" fmla="*/ 491 h 593"/>
              <a:gd name="T32" fmla="*/ 589 w 832"/>
              <a:gd name="T33" fmla="*/ 488 h 593"/>
              <a:gd name="T34" fmla="*/ 651 w 832"/>
              <a:gd name="T35" fmla="*/ 429 h 593"/>
              <a:gd name="T36" fmla="*/ 691 w 832"/>
              <a:gd name="T37" fmla="*/ 374 h 593"/>
              <a:gd name="T38" fmla="*/ 742 w 832"/>
              <a:gd name="T39" fmla="*/ 339 h 593"/>
              <a:gd name="T40" fmla="*/ 793 w 832"/>
              <a:gd name="T41" fmla="*/ 207 h 593"/>
              <a:gd name="T42" fmla="*/ 829 w 832"/>
              <a:gd name="T43" fmla="*/ 176 h 593"/>
              <a:gd name="T44" fmla="*/ 765 w 832"/>
              <a:gd name="T45" fmla="*/ 135 h 593"/>
              <a:gd name="T46" fmla="*/ 690 w 832"/>
              <a:gd name="T47" fmla="*/ 85 h 593"/>
              <a:gd name="T48" fmla="*/ 651 w 832"/>
              <a:gd name="T49" fmla="*/ 59 h 593"/>
              <a:gd name="T50" fmla="*/ 609 w 832"/>
              <a:gd name="T51" fmla="*/ 31 h 593"/>
              <a:gd name="T52" fmla="*/ 575 w 832"/>
              <a:gd name="T53" fmla="*/ 36 h 593"/>
              <a:gd name="T54" fmla="*/ 510 w 832"/>
              <a:gd name="T55" fmla="*/ 44 h 593"/>
              <a:gd name="T56" fmla="*/ 478 w 832"/>
              <a:gd name="T57" fmla="*/ 49 h 593"/>
              <a:gd name="T58" fmla="*/ 420 w 832"/>
              <a:gd name="T59" fmla="*/ 36 h 593"/>
              <a:gd name="T60" fmla="*/ 401 w 832"/>
              <a:gd name="T61" fmla="*/ 16 h 593"/>
              <a:gd name="T62" fmla="*/ 368 w 832"/>
              <a:gd name="T63" fmla="*/ 3 h 593"/>
              <a:gd name="T64" fmla="*/ 334 w 832"/>
              <a:gd name="T65" fmla="*/ 3 h 593"/>
              <a:gd name="T66" fmla="*/ 292 w 832"/>
              <a:gd name="T67" fmla="*/ 8 h 593"/>
              <a:gd name="T68" fmla="*/ 230 w 832"/>
              <a:gd name="T69" fmla="*/ 16 h 593"/>
              <a:gd name="T70" fmla="*/ 186 w 832"/>
              <a:gd name="T71" fmla="*/ 19 h 593"/>
              <a:gd name="T72" fmla="*/ 169 w 832"/>
              <a:gd name="T73" fmla="*/ 21 h 593"/>
              <a:gd name="T74" fmla="*/ 116 w 832"/>
              <a:gd name="T75" fmla="*/ 39 h 593"/>
              <a:gd name="T76" fmla="*/ 86 w 832"/>
              <a:gd name="T77" fmla="*/ 59 h 593"/>
              <a:gd name="T78" fmla="*/ 49 w 832"/>
              <a:gd name="T79" fmla="*/ 72 h 593"/>
              <a:gd name="T80" fmla="*/ 31 w 832"/>
              <a:gd name="T81" fmla="*/ 91 h 593"/>
              <a:gd name="T82" fmla="*/ 3 w 832"/>
              <a:gd name="T83" fmla="*/ 147 h 593"/>
              <a:gd name="T84" fmla="*/ 47 w 832"/>
              <a:gd name="T85" fmla="*/ 168 h 593"/>
              <a:gd name="T86" fmla="*/ 61 w 832"/>
              <a:gd name="T87" fmla="*/ 178 h 593"/>
              <a:gd name="T88" fmla="*/ 88 w 832"/>
              <a:gd name="T89" fmla="*/ 178 h 593"/>
              <a:gd name="T90" fmla="*/ 114 w 832"/>
              <a:gd name="T91" fmla="*/ 212 h 593"/>
              <a:gd name="T92" fmla="*/ 132 w 832"/>
              <a:gd name="T93" fmla="*/ 238 h 5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2"/>
              <a:gd name="T142" fmla="*/ 0 h 593"/>
              <a:gd name="T143" fmla="*/ 832 w 832"/>
              <a:gd name="T144" fmla="*/ 593 h 5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noFill/>
          <a:ln w="9525">
            <a:noFill/>
            <a:round/>
            <a:headEnd/>
            <a:tailEnd/>
          </a:ln>
        </p:spPr>
        <p:txBody>
          <a:bodyPr/>
          <a:lstStyle/>
          <a:p>
            <a:endParaRPr lang="en-US">
              <a:latin typeface="Calibri" pitchFamily="34" charset="0"/>
            </a:endParaRPr>
          </a:p>
        </p:txBody>
      </p:sp>
      <p:sp>
        <p:nvSpPr>
          <p:cNvPr id="124" name="Freeform 113"/>
          <p:cNvSpPr>
            <a:spLocks/>
          </p:cNvSpPr>
          <p:nvPr/>
        </p:nvSpPr>
        <p:spPr bwMode="auto">
          <a:xfrm>
            <a:off x="6484811" y="3986460"/>
            <a:ext cx="628558" cy="468479"/>
          </a:xfrm>
          <a:custGeom>
            <a:avLst/>
            <a:gdLst/>
            <a:ahLst/>
            <a:cxnLst>
              <a:cxn ang="0">
                <a:pos x="149" y="259"/>
              </a:cxn>
              <a:cxn ang="0">
                <a:pos x="214" y="299"/>
              </a:cxn>
              <a:cxn ang="0">
                <a:pos x="241" y="328"/>
              </a:cxn>
              <a:cxn ang="0">
                <a:pos x="258" y="335"/>
              </a:cxn>
              <a:cxn ang="0">
                <a:pos x="294" y="375"/>
              </a:cxn>
              <a:cxn ang="0">
                <a:pos x="320" y="403"/>
              </a:cxn>
              <a:cxn ang="0">
                <a:pos x="359" y="418"/>
              </a:cxn>
              <a:cxn ang="0">
                <a:pos x="390" y="472"/>
              </a:cxn>
              <a:cxn ang="0">
                <a:pos x="403" y="501"/>
              </a:cxn>
              <a:cxn ang="0">
                <a:pos x="452" y="560"/>
              </a:cxn>
              <a:cxn ang="0">
                <a:pos x="484" y="586"/>
              </a:cxn>
              <a:cxn ang="0">
                <a:pos x="505" y="586"/>
              </a:cxn>
              <a:cxn ang="0">
                <a:pos x="521" y="547"/>
              </a:cxn>
              <a:cxn ang="0">
                <a:pos x="563" y="532"/>
              </a:cxn>
              <a:cxn ang="0">
                <a:pos x="566" y="493"/>
              </a:cxn>
              <a:cxn ang="0">
                <a:pos x="580" y="491"/>
              </a:cxn>
              <a:cxn ang="0">
                <a:pos x="589" y="488"/>
              </a:cxn>
              <a:cxn ang="0">
                <a:pos x="651" y="429"/>
              </a:cxn>
              <a:cxn ang="0">
                <a:pos x="691" y="374"/>
              </a:cxn>
              <a:cxn ang="0">
                <a:pos x="742" y="339"/>
              </a:cxn>
              <a:cxn ang="0">
                <a:pos x="793" y="207"/>
              </a:cxn>
              <a:cxn ang="0">
                <a:pos x="829" y="176"/>
              </a:cxn>
              <a:cxn ang="0">
                <a:pos x="765" y="135"/>
              </a:cxn>
              <a:cxn ang="0">
                <a:pos x="690" y="85"/>
              </a:cxn>
              <a:cxn ang="0">
                <a:pos x="651" y="59"/>
              </a:cxn>
              <a:cxn ang="0">
                <a:pos x="609" y="31"/>
              </a:cxn>
              <a:cxn ang="0">
                <a:pos x="575" y="36"/>
              </a:cxn>
              <a:cxn ang="0">
                <a:pos x="510" y="44"/>
              </a:cxn>
              <a:cxn ang="0">
                <a:pos x="478" y="49"/>
              </a:cxn>
              <a:cxn ang="0">
                <a:pos x="420" y="36"/>
              </a:cxn>
              <a:cxn ang="0">
                <a:pos x="401" y="16"/>
              </a:cxn>
              <a:cxn ang="0">
                <a:pos x="368" y="3"/>
              </a:cxn>
              <a:cxn ang="0">
                <a:pos x="334" y="3"/>
              </a:cxn>
              <a:cxn ang="0">
                <a:pos x="292" y="8"/>
              </a:cxn>
              <a:cxn ang="0">
                <a:pos x="230" y="16"/>
              </a:cxn>
              <a:cxn ang="0">
                <a:pos x="186" y="19"/>
              </a:cxn>
              <a:cxn ang="0">
                <a:pos x="169" y="21"/>
              </a:cxn>
              <a:cxn ang="0">
                <a:pos x="116" y="39"/>
              </a:cxn>
              <a:cxn ang="0">
                <a:pos x="86" y="59"/>
              </a:cxn>
              <a:cxn ang="0">
                <a:pos x="49" y="72"/>
              </a:cxn>
              <a:cxn ang="0">
                <a:pos x="31" y="91"/>
              </a:cxn>
              <a:cxn ang="0">
                <a:pos x="3" y="147"/>
              </a:cxn>
              <a:cxn ang="0">
                <a:pos x="47" y="168"/>
              </a:cxn>
              <a:cxn ang="0">
                <a:pos x="61" y="178"/>
              </a:cxn>
              <a:cxn ang="0">
                <a:pos x="88" y="178"/>
              </a:cxn>
              <a:cxn ang="0">
                <a:pos x="114" y="212"/>
              </a:cxn>
              <a:cxn ang="0">
                <a:pos x="132" y="238"/>
              </a:cxn>
            </a:cxnLst>
            <a:rect l="0" t="0" r="r" b="b"/>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098" name="Freeform 114"/>
          <p:cNvSpPr>
            <a:spLocks/>
          </p:cNvSpPr>
          <p:nvPr/>
        </p:nvSpPr>
        <p:spPr bwMode="auto">
          <a:xfrm>
            <a:off x="3109913" y="2557463"/>
            <a:ext cx="850900" cy="682625"/>
          </a:xfrm>
          <a:custGeom>
            <a:avLst/>
            <a:gdLst>
              <a:gd name="T0" fmla="*/ 720 w 1128"/>
              <a:gd name="T1" fmla="*/ 838 h 861"/>
              <a:gd name="T2" fmla="*/ 646 w 1128"/>
              <a:gd name="T3" fmla="*/ 831 h 861"/>
              <a:gd name="T4" fmla="*/ 575 w 1128"/>
              <a:gd name="T5" fmla="*/ 825 h 861"/>
              <a:gd name="T6" fmla="*/ 526 w 1128"/>
              <a:gd name="T7" fmla="*/ 822 h 861"/>
              <a:gd name="T8" fmla="*/ 442 w 1128"/>
              <a:gd name="T9" fmla="*/ 813 h 861"/>
              <a:gd name="T10" fmla="*/ 308 w 1128"/>
              <a:gd name="T11" fmla="*/ 800 h 861"/>
              <a:gd name="T12" fmla="*/ 234 w 1128"/>
              <a:gd name="T13" fmla="*/ 794 h 861"/>
              <a:gd name="T14" fmla="*/ 153 w 1128"/>
              <a:gd name="T15" fmla="*/ 784 h 861"/>
              <a:gd name="T16" fmla="*/ 0 w 1128"/>
              <a:gd name="T17" fmla="*/ 766 h 861"/>
              <a:gd name="T18" fmla="*/ 12 w 1128"/>
              <a:gd name="T19" fmla="*/ 681 h 861"/>
              <a:gd name="T20" fmla="*/ 16 w 1128"/>
              <a:gd name="T21" fmla="*/ 655 h 861"/>
              <a:gd name="T22" fmla="*/ 23 w 1128"/>
              <a:gd name="T23" fmla="*/ 604 h 861"/>
              <a:gd name="T24" fmla="*/ 32 w 1128"/>
              <a:gd name="T25" fmla="*/ 550 h 861"/>
              <a:gd name="T26" fmla="*/ 40 w 1128"/>
              <a:gd name="T27" fmla="*/ 477 h 861"/>
              <a:gd name="T28" fmla="*/ 54 w 1128"/>
              <a:gd name="T29" fmla="*/ 382 h 861"/>
              <a:gd name="T30" fmla="*/ 56 w 1128"/>
              <a:gd name="T31" fmla="*/ 369 h 861"/>
              <a:gd name="T32" fmla="*/ 63 w 1128"/>
              <a:gd name="T33" fmla="*/ 322 h 861"/>
              <a:gd name="T34" fmla="*/ 67 w 1128"/>
              <a:gd name="T35" fmla="*/ 288 h 861"/>
              <a:gd name="T36" fmla="*/ 74 w 1128"/>
              <a:gd name="T37" fmla="*/ 239 h 861"/>
              <a:gd name="T38" fmla="*/ 81 w 1128"/>
              <a:gd name="T39" fmla="*/ 194 h 861"/>
              <a:gd name="T40" fmla="*/ 88 w 1128"/>
              <a:gd name="T41" fmla="*/ 144 h 861"/>
              <a:gd name="T42" fmla="*/ 91 w 1128"/>
              <a:gd name="T43" fmla="*/ 95 h 861"/>
              <a:gd name="T44" fmla="*/ 106 w 1128"/>
              <a:gd name="T45" fmla="*/ 0 h 861"/>
              <a:gd name="T46" fmla="*/ 260 w 1128"/>
              <a:gd name="T47" fmla="*/ 16 h 861"/>
              <a:gd name="T48" fmla="*/ 290 w 1128"/>
              <a:gd name="T49" fmla="*/ 20 h 861"/>
              <a:gd name="T50" fmla="*/ 405 w 1128"/>
              <a:gd name="T51" fmla="*/ 33 h 861"/>
              <a:gd name="T52" fmla="*/ 479 w 1128"/>
              <a:gd name="T53" fmla="*/ 41 h 861"/>
              <a:gd name="T54" fmla="*/ 516 w 1128"/>
              <a:gd name="T55" fmla="*/ 44 h 861"/>
              <a:gd name="T56" fmla="*/ 677 w 1128"/>
              <a:gd name="T57" fmla="*/ 59 h 861"/>
              <a:gd name="T58" fmla="*/ 806 w 1128"/>
              <a:gd name="T59" fmla="*/ 70 h 861"/>
              <a:gd name="T60" fmla="*/ 825 w 1128"/>
              <a:gd name="T61" fmla="*/ 72 h 861"/>
              <a:gd name="T62" fmla="*/ 843 w 1128"/>
              <a:gd name="T63" fmla="*/ 72 h 861"/>
              <a:gd name="T64" fmla="*/ 977 w 1128"/>
              <a:gd name="T65" fmla="*/ 80 h 861"/>
              <a:gd name="T66" fmla="*/ 1014 w 1128"/>
              <a:gd name="T67" fmla="*/ 83 h 861"/>
              <a:gd name="T68" fmla="*/ 1128 w 1128"/>
              <a:gd name="T69" fmla="*/ 90 h 861"/>
              <a:gd name="T70" fmla="*/ 1123 w 1128"/>
              <a:gd name="T71" fmla="*/ 172 h 861"/>
              <a:gd name="T72" fmla="*/ 1119 w 1128"/>
              <a:gd name="T73" fmla="*/ 234 h 861"/>
              <a:gd name="T74" fmla="*/ 1119 w 1128"/>
              <a:gd name="T75" fmla="*/ 255 h 861"/>
              <a:gd name="T76" fmla="*/ 1114 w 1128"/>
              <a:gd name="T77" fmla="*/ 310 h 861"/>
              <a:gd name="T78" fmla="*/ 1112 w 1128"/>
              <a:gd name="T79" fmla="*/ 353 h 861"/>
              <a:gd name="T80" fmla="*/ 1110 w 1128"/>
              <a:gd name="T81" fmla="*/ 379 h 861"/>
              <a:gd name="T82" fmla="*/ 1109 w 1128"/>
              <a:gd name="T83" fmla="*/ 402 h 861"/>
              <a:gd name="T84" fmla="*/ 1103 w 1128"/>
              <a:gd name="T85" fmla="*/ 474 h 861"/>
              <a:gd name="T86" fmla="*/ 1102 w 1128"/>
              <a:gd name="T87" fmla="*/ 508 h 861"/>
              <a:gd name="T88" fmla="*/ 1095 w 1128"/>
              <a:gd name="T89" fmla="*/ 619 h 861"/>
              <a:gd name="T90" fmla="*/ 1091 w 1128"/>
              <a:gd name="T91" fmla="*/ 666 h 861"/>
              <a:gd name="T92" fmla="*/ 1089 w 1128"/>
              <a:gd name="T93" fmla="*/ 715 h 861"/>
              <a:gd name="T94" fmla="*/ 1087 w 1128"/>
              <a:gd name="T95" fmla="*/ 740 h 861"/>
              <a:gd name="T96" fmla="*/ 1086 w 1128"/>
              <a:gd name="T97" fmla="*/ 764 h 861"/>
              <a:gd name="T98" fmla="*/ 1082 w 1128"/>
              <a:gd name="T99" fmla="*/ 800 h 861"/>
              <a:gd name="T100" fmla="*/ 1079 w 1128"/>
              <a:gd name="T101" fmla="*/ 861 h 861"/>
              <a:gd name="T102" fmla="*/ 952 w 1128"/>
              <a:gd name="T103" fmla="*/ 853 h 861"/>
              <a:gd name="T104" fmla="*/ 913 w 1128"/>
              <a:gd name="T105" fmla="*/ 851 h 861"/>
              <a:gd name="T106" fmla="*/ 890 w 1128"/>
              <a:gd name="T107" fmla="*/ 849 h 861"/>
              <a:gd name="T108" fmla="*/ 767 w 1128"/>
              <a:gd name="T109" fmla="*/ 841 h 861"/>
              <a:gd name="T110" fmla="*/ 746 w 1128"/>
              <a:gd name="T111" fmla="*/ 840 h 861"/>
              <a:gd name="T112" fmla="*/ 728 w 1128"/>
              <a:gd name="T113" fmla="*/ 838 h 8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8"/>
              <a:gd name="T172" fmla="*/ 0 h 861"/>
              <a:gd name="T173" fmla="*/ 1128 w 1128"/>
              <a:gd name="T174" fmla="*/ 861 h 8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8" h="861">
                <a:moveTo>
                  <a:pt x="728" y="838"/>
                </a:moveTo>
                <a:lnTo>
                  <a:pt x="720" y="838"/>
                </a:lnTo>
                <a:lnTo>
                  <a:pt x="700" y="835"/>
                </a:lnTo>
                <a:lnTo>
                  <a:pt x="646" y="831"/>
                </a:lnTo>
                <a:lnTo>
                  <a:pt x="640" y="830"/>
                </a:lnTo>
                <a:lnTo>
                  <a:pt x="575" y="825"/>
                </a:lnTo>
                <a:lnTo>
                  <a:pt x="567" y="823"/>
                </a:lnTo>
                <a:lnTo>
                  <a:pt x="526" y="822"/>
                </a:lnTo>
                <a:lnTo>
                  <a:pt x="482" y="818"/>
                </a:lnTo>
                <a:lnTo>
                  <a:pt x="442" y="813"/>
                </a:lnTo>
                <a:lnTo>
                  <a:pt x="347" y="805"/>
                </a:lnTo>
                <a:lnTo>
                  <a:pt x="308" y="800"/>
                </a:lnTo>
                <a:lnTo>
                  <a:pt x="239" y="794"/>
                </a:lnTo>
                <a:lnTo>
                  <a:pt x="234" y="794"/>
                </a:lnTo>
                <a:lnTo>
                  <a:pt x="162" y="786"/>
                </a:lnTo>
                <a:lnTo>
                  <a:pt x="153" y="784"/>
                </a:lnTo>
                <a:lnTo>
                  <a:pt x="120" y="781"/>
                </a:lnTo>
                <a:lnTo>
                  <a:pt x="0" y="766"/>
                </a:lnTo>
                <a:lnTo>
                  <a:pt x="9" y="719"/>
                </a:lnTo>
                <a:lnTo>
                  <a:pt x="12" y="681"/>
                </a:lnTo>
                <a:lnTo>
                  <a:pt x="14" y="670"/>
                </a:lnTo>
                <a:lnTo>
                  <a:pt x="16" y="655"/>
                </a:lnTo>
                <a:lnTo>
                  <a:pt x="21" y="622"/>
                </a:lnTo>
                <a:lnTo>
                  <a:pt x="23" y="604"/>
                </a:lnTo>
                <a:lnTo>
                  <a:pt x="28" y="575"/>
                </a:lnTo>
                <a:lnTo>
                  <a:pt x="32" y="550"/>
                </a:lnTo>
                <a:lnTo>
                  <a:pt x="40" y="482"/>
                </a:lnTo>
                <a:lnTo>
                  <a:pt x="40" y="477"/>
                </a:lnTo>
                <a:lnTo>
                  <a:pt x="47" y="430"/>
                </a:lnTo>
                <a:lnTo>
                  <a:pt x="54" y="382"/>
                </a:lnTo>
                <a:lnTo>
                  <a:pt x="54" y="379"/>
                </a:lnTo>
                <a:lnTo>
                  <a:pt x="56" y="369"/>
                </a:lnTo>
                <a:lnTo>
                  <a:pt x="62" y="335"/>
                </a:lnTo>
                <a:lnTo>
                  <a:pt x="63" y="322"/>
                </a:lnTo>
                <a:lnTo>
                  <a:pt x="65" y="296"/>
                </a:lnTo>
                <a:lnTo>
                  <a:pt x="67" y="288"/>
                </a:lnTo>
                <a:lnTo>
                  <a:pt x="69" y="286"/>
                </a:lnTo>
                <a:lnTo>
                  <a:pt x="74" y="239"/>
                </a:lnTo>
                <a:lnTo>
                  <a:pt x="77" y="214"/>
                </a:lnTo>
                <a:lnTo>
                  <a:pt x="81" y="194"/>
                </a:lnTo>
                <a:lnTo>
                  <a:pt x="83" y="165"/>
                </a:lnTo>
                <a:lnTo>
                  <a:pt x="88" y="144"/>
                </a:lnTo>
                <a:lnTo>
                  <a:pt x="91" y="100"/>
                </a:lnTo>
                <a:lnTo>
                  <a:pt x="91" y="95"/>
                </a:lnTo>
                <a:lnTo>
                  <a:pt x="97" y="64"/>
                </a:lnTo>
                <a:lnTo>
                  <a:pt x="106" y="0"/>
                </a:lnTo>
                <a:lnTo>
                  <a:pt x="201" y="11"/>
                </a:lnTo>
                <a:lnTo>
                  <a:pt x="260" y="16"/>
                </a:lnTo>
                <a:lnTo>
                  <a:pt x="280" y="18"/>
                </a:lnTo>
                <a:lnTo>
                  <a:pt x="290" y="20"/>
                </a:lnTo>
                <a:lnTo>
                  <a:pt x="387" y="29"/>
                </a:lnTo>
                <a:lnTo>
                  <a:pt x="405" y="33"/>
                </a:lnTo>
                <a:lnTo>
                  <a:pt x="461" y="38"/>
                </a:lnTo>
                <a:lnTo>
                  <a:pt x="479" y="41"/>
                </a:lnTo>
                <a:lnTo>
                  <a:pt x="496" y="43"/>
                </a:lnTo>
                <a:lnTo>
                  <a:pt x="516" y="44"/>
                </a:lnTo>
                <a:lnTo>
                  <a:pt x="563" y="47"/>
                </a:lnTo>
                <a:lnTo>
                  <a:pt x="677" y="59"/>
                </a:lnTo>
                <a:lnTo>
                  <a:pt x="697" y="59"/>
                </a:lnTo>
                <a:lnTo>
                  <a:pt x="806" y="70"/>
                </a:lnTo>
                <a:lnTo>
                  <a:pt x="825" y="72"/>
                </a:lnTo>
                <a:lnTo>
                  <a:pt x="843" y="72"/>
                </a:lnTo>
                <a:lnTo>
                  <a:pt x="857" y="72"/>
                </a:lnTo>
                <a:lnTo>
                  <a:pt x="977" y="80"/>
                </a:lnTo>
                <a:lnTo>
                  <a:pt x="985" y="82"/>
                </a:lnTo>
                <a:lnTo>
                  <a:pt x="1014" y="83"/>
                </a:lnTo>
                <a:lnTo>
                  <a:pt x="1029" y="83"/>
                </a:lnTo>
                <a:lnTo>
                  <a:pt x="1128" y="90"/>
                </a:lnTo>
                <a:lnTo>
                  <a:pt x="1124" y="137"/>
                </a:lnTo>
                <a:lnTo>
                  <a:pt x="1123" y="172"/>
                </a:lnTo>
                <a:lnTo>
                  <a:pt x="1123" y="186"/>
                </a:lnTo>
                <a:lnTo>
                  <a:pt x="1119" y="234"/>
                </a:lnTo>
                <a:lnTo>
                  <a:pt x="1119" y="247"/>
                </a:lnTo>
                <a:lnTo>
                  <a:pt x="1119" y="255"/>
                </a:lnTo>
                <a:lnTo>
                  <a:pt x="1116" y="281"/>
                </a:lnTo>
                <a:lnTo>
                  <a:pt x="1114" y="310"/>
                </a:lnTo>
                <a:lnTo>
                  <a:pt x="1114" y="330"/>
                </a:lnTo>
                <a:lnTo>
                  <a:pt x="1112" y="353"/>
                </a:lnTo>
                <a:lnTo>
                  <a:pt x="1110" y="377"/>
                </a:lnTo>
                <a:lnTo>
                  <a:pt x="1110" y="379"/>
                </a:lnTo>
                <a:lnTo>
                  <a:pt x="1109" y="382"/>
                </a:lnTo>
                <a:lnTo>
                  <a:pt x="1109" y="402"/>
                </a:lnTo>
                <a:lnTo>
                  <a:pt x="1105" y="451"/>
                </a:lnTo>
                <a:lnTo>
                  <a:pt x="1103" y="474"/>
                </a:lnTo>
                <a:lnTo>
                  <a:pt x="1103" y="483"/>
                </a:lnTo>
                <a:lnTo>
                  <a:pt x="1102" y="508"/>
                </a:lnTo>
                <a:lnTo>
                  <a:pt x="1098" y="554"/>
                </a:lnTo>
                <a:lnTo>
                  <a:pt x="1095" y="619"/>
                </a:lnTo>
                <a:lnTo>
                  <a:pt x="1093" y="644"/>
                </a:lnTo>
                <a:lnTo>
                  <a:pt x="1091" y="666"/>
                </a:lnTo>
                <a:lnTo>
                  <a:pt x="1091" y="691"/>
                </a:lnTo>
                <a:lnTo>
                  <a:pt x="1089" y="715"/>
                </a:lnTo>
                <a:lnTo>
                  <a:pt x="1087" y="725"/>
                </a:lnTo>
                <a:lnTo>
                  <a:pt x="1087" y="740"/>
                </a:lnTo>
                <a:lnTo>
                  <a:pt x="1086" y="751"/>
                </a:lnTo>
                <a:lnTo>
                  <a:pt x="1086" y="764"/>
                </a:lnTo>
                <a:lnTo>
                  <a:pt x="1082" y="784"/>
                </a:lnTo>
                <a:lnTo>
                  <a:pt x="1082" y="800"/>
                </a:lnTo>
                <a:lnTo>
                  <a:pt x="1080" y="836"/>
                </a:lnTo>
                <a:lnTo>
                  <a:pt x="1079" y="861"/>
                </a:lnTo>
                <a:lnTo>
                  <a:pt x="989" y="854"/>
                </a:lnTo>
                <a:lnTo>
                  <a:pt x="952" y="853"/>
                </a:lnTo>
                <a:lnTo>
                  <a:pt x="941" y="853"/>
                </a:lnTo>
                <a:lnTo>
                  <a:pt x="913" y="851"/>
                </a:lnTo>
                <a:lnTo>
                  <a:pt x="894" y="849"/>
                </a:lnTo>
                <a:lnTo>
                  <a:pt x="890" y="849"/>
                </a:lnTo>
                <a:lnTo>
                  <a:pt x="864" y="848"/>
                </a:lnTo>
                <a:lnTo>
                  <a:pt x="767" y="841"/>
                </a:lnTo>
                <a:lnTo>
                  <a:pt x="750" y="840"/>
                </a:lnTo>
                <a:lnTo>
                  <a:pt x="746" y="840"/>
                </a:lnTo>
                <a:lnTo>
                  <a:pt x="734" y="840"/>
                </a:lnTo>
                <a:lnTo>
                  <a:pt x="728" y="838"/>
                </a:lnTo>
                <a:close/>
              </a:path>
            </a:pathLst>
          </a:custGeom>
          <a:noFill/>
          <a:ln w="9525">
            <a:noFill/>
            <a:round/>
            <a:headEnd/>
            <a:tailEnd/>
          </a:ln>
        </p:spPr>
        <p:txBody>
          <a:bodyPr/>
          <a:lstStyle/>
          <a:p>
            <a:endParaRPr lang="en-US">
              <a:latin typeface="Calibri" pitchFamily="34" charset="0"/>
            </a:endParaRPr>
          </a:p>
        </p:txBody>
      </p:sp>
      <p:sp>
        <p:nvSpPr>
          <p:cNvPr id="39099" name="Freeform 116"/>
          <p:cNvSpPr>
            <a:spLocks/>
          </p:cNvSpPr>
          <p:nvPr/>
        </p:nvSpPr>
        <p:spPr bwMode="auto">
          <a:xfrm>
            <a:off x="2446338" y="1862138"/>
            <a:ext cx="731837" cy="1149350"/>
          </a:xfrm>
          <a:custGeom>
            <a:avLst/>
            <a:gdLst>
              <a:gd name="T0" fmla="*/ 97 w 969"/>
              <a:gd name="T1" fmla="*/ 920 h 1452"/>
              <a:gd name="T2" fmla="*/ 70 w 969"/>
              <a:gd name="T3" fmla="*/ 977 h 1452"/>
              <a:gd name="T4" fmla="*/ 44 w 969"/>
              <a:gd name="T5" fmla="*/ 1098 h 1452"/>
              <a:gd name="T6" fmla="*/ 148 w 969"/>
              <a:gd name="T7" fmla="*/ 1345 h 1452"/>
              <a:gd name="T8" fmla="*/ 366 w 969"/>
              <a:gd name="T9" fmla="*/ 1379 h 1452"/>
              <a:gd name="T10" fmla="*/ 420 w 969"/>
              <a:gd name="T11" fmla="*/ 1387 h 1452"/>
              <a:gd name="T12" fmla="*/ 570 w 969"/>
              <a:gd name="T13" fmla="*/ 1410 h 1452"/>
              <a:gd name="T14" fmla="*/ 734 w 969"/>
              <a:gd name="T15" fmla="*/ 1431 h 1452"/>
              <a:gd name="T16" fmla="*/ 744 w 969"/>
              <a:gd name="T17" fmla="*/ 1433 h 1452"/>
              <a:gd name="T18" fmla="*/ 836 w 969"/>
              <a:gd name="T19" fmla="*/ 1443 h 1452"/>
              <a:gd name="T20" fmla="*/ 906 w 969"/>
              <a:gd name="T21" fmla="*/ 1452 h 1452"/>
              <a:gd name="T22" fmla="*/ 918 w 969"/>
              <a:gd name="T23" fmla="*/ 1354 h 1452"/>
              <a:gd name="T24" fmla="*/ 932 w 969"/>
              <a:gd name="T25" fmla="*/ 1256 h 1452"/>
              <a:gd name="T26" fmla="*/ 941 w 969"/>
              <a:gd name="T27" fmla="*/ 1199 h 1452"/>
              <a:gd name="T28" fmla="*/ 947 w 969"/>
              <a:gd name="T29" fmla="*/ 1165 h 1452"/>
              <a:gd name="T30" fmla="*/ 959 w 969"/>
              <a:gd name="T31" fmla="*/ 1072 h 1452"/>
              <a:gd name="T32" fmla="*/ 969 w 969"/>
              <a:gd name="T33" fmla="*/ 979 h 1452"/>
              <a:gd name="T34" fmla="*/ 961 w 969"/>
              <a:gd name="T35" fmla="*/ 972 h 1452"/>
              <a:gd name="T36" fmla="*/ 927 w 969"/>
              <a:gd name="T37" fmla="*/ 920 h 1452"/>
              <a:gd name="T38" fmla="*/ 906 w 969"/>
              <a:gd name="T39" fmla="*/ 959 h 1452"/>
              <a:gd name="T40" fmla="*/ 797 w 969"/>
              <a:gd name="T41" fmla="*/ 938 h 1452"/>
              <a:gd name="T42" fmla="*/ 725 w 969"/>
              <a:gd name="T43" fmla="*/ 943 h 1452"/>
              <a:gd name="T44" fmla="*/ 704 w 969"/>
              <a:gd name="T45" fmla="*/ 967 h 1452"/>
              <a:gd name="T46" fmla="*/ 630 w 969"/>
              <a:gd name="T47" fmla="*/ 856 h 1452"/>
              <a:gd name="T48" fmla="*/ 537 w 969"/>
              <a:gd name="T49" fmla="*/ 717 h 1452"/>
              <a:gd name="T50" fmla="*/ 547 w 969"/>
              <a:gd name="T51" fmla="*/ 528 h 1452"/>
              <a:gd name="T52" fmla="*/ 561 w 969"/>
              <a:gd name="T53" fmla="*/ 500 h 1452"/>
              <a:gd name="T54" fmla="*/ 524 w 969"/>
              <a:gd name="T55" fmla="*/ 500 h 1452"/>
              <a:gd name="T56" fmla="*/ 515 w 969"/>
              <a:gd name="T57" fmla="*/ 479 h 1452"/>
              <a:gd name="T58" fmla="*/ 503 w 969"/>
              <a:gd name="T59" fmla="*/ 474 h 1452"/>
              <a:gd name="T60" fmla="*/ 442 w 969"/>
              <a:gd name="T61" fmla="*/ 368 h 1452"/>
              <a:gd name="T62" fmla="*/ 408 w 969"/>
              <a:gd name="T63" fmla="*/ 319 h 1452"/>
              <a:gd name="T64" fmla="*/ 368 w 969"/>
              <a:gd name="T65" fmla="*/ 216 h 1452"/>
              <a:gd name="T66" fmla="*/ 383 w 969"/>
              <a:gd name="T67" fmla="*/ 125 h 1452"/>
              <a:gd name="T68" fmla="*/ 401 w 969"/>
              <a:gd name="T69" fmla="*/ 30 h 1452"/>
              <a:gd name="T70" fmla="*/ 267 w 969"/>
              <a:gd name="T71" fmla="*/ 9 h 1452"/>
              <a:gd name="T72" fmla="*/ 241 w 969"/>
              <a:gd name="T73" fmla="*/ 136 h 1452"/>
              <a:gd name="T74" fmla="*/ 230 w 969"/>
              <a:gd name="T75" fmla="*/ 183 h 1452"/>
              <a:gd name="T76" fmla="*/ 220 w 969"/>
              <a:gd name="T77" fmla="*/ 234 h 1452"/>
              <a:gd name="T78" fmla="*/ 202 w 969"/>
              <a:gd name="T79" fmla="*/ 325 h 1452"/>
              <a:gd name="T80" fmla="*/ 181 w 969"/>
              <a:gd name="T81" fmla="*/ 422 h 1452"/>
              <a:gd name="T82" fmla="*/ 172 w 969"/>
              <a:gd name="T83" fmla="*/ 468 h 1452"/>
              <a:gd name="T84" fmla="*/ 172 w 969"/>
              <a:gd name="T85" fmla="*/ 516 h 1452"/>
              <a:gd name="T86" fmla="*/ 181 w 969"/>
              <a:gd name="T87" fmla="*/ 592 h 1452"/>
              <a:gd name="T88" fmla="*/ 220 w 969"/>
              <a:gd name="T89" fmla="*/ 647 h 1452"/>
              <a:gd name="T90" fmla="*/ 162 w 969"/>
              <a:gd name="T91" fmla="*/ 734 h 1452"/>
              <a:gd name="T92" fmla="*/ 128 w 969"/>
              <a:gd name="T93" fmla="*/ 783 h 1452"/>
              <a:gd name="T94" fmla="*/ 61 w 969"/>
              <a:gd name="T95" fmla="*/ 877 h 1452"/>
              <a:gd name="T96" fmla="*/ 104 w 969"/>
              <a:gd name="T97" fmla="*/ 913 h 1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9"/>
              <a:gd name="T148" fmla="*/ 0 h 1452"/>
              <a:gd name="T149" fmla="*/ 969 w 969"/>
              <a:gd name="T150" fmla="*/ 1452 h 1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noFill/>
          <a:ln w="9525">
            <a:noFill/>
            <a:round/>
            <a:headEnd/>
            <a:tailEnd/>
          </a:ln>
        </p:spPr>
        <p:txBody>
          <a:bodyPr/>
          <a:lstStyle/>
          <a:p>
            <a:endParaRPr lang="en-US">
              <a:latin typeface="Calibri" pitchFamily="34" charset="0"/>
            </a:endParaRPr>
          </a:p>
        </p:txBody>
      </p:sp>
      <p:sp>
        <p:nvSpPr>
          <p:cNvPr id="128" name="Freeform 117"/>
          <p:cNvSpPr>
            <a:spLocks/>
          </p:cNvSpPr>
          <p:nvPr/>
        </p:nvSpPr>
        <p:spPr bwMode="auto">
          <a:xfrm>
            <a:off x="2446227" y="1861645"/>
            <a:ext cx="731793" cy="1149308"/>
          </a:xfrm>
          <a:custGeom>
            <a:avLst/>
            <a:gdLst/>
            <a:ahLst/>
            <a:cxnLst>
              <a:cxn ang="0">
                <a:pos x="97" y="920"/>
              </a:cxn>
              <a:cxn ang="0">
                <a:pos x="70" y="977"/>
              </a:cxn>
              <a:cxn ang="0">
                <a:pos x="44" y="1098"/>
              </a:cxn>
              <a:cxn ang="0">
                <a:pos x="148" y="1345"/>
              </a:cxn>
              <a:cxn ang="0">
                <a:pos x="366" y="1379"/>
              </a:cxn>
              <a:cxn ang="0">
                <a:pos x="420" y="1387"/>
              </a:cxn>
              <a:cxn ang="0">
                <a:pos x="570" y="1410"/>
              </a:cxn>
              <a:cxn ang="0">
                <a:pos x="734" y="1431"/>
              </a:cxn>
              <a:cxn ang="0">
                <a:pos x="744" y="1433"/>
              </a:cxn>
              <a:cxn ang="0">
                <a:pos x="836" y="1443"/>
              </a:cxn>
              <a:cxn ang="0">
                <a:pos x="906" y="1452"/>
              </a:cxn>
              <a:cxn ang="0">
                <a:pos x="918" y="1354"/>
              </a:cxn>
              <a:cxn ang="0">
                <a:pos x="932" y="1256"/>
              </a:cxn>
              <a:cxn ang="0">
                <a:pos x="941" y="1199"/>
              </a:cxn>
              <a:cxn ang="0">
                <a:pos x="947" y="1165"/>
              </a:cxn>
              <a:cxn ang="0">
                <a:pos x="959" y="1072"/>
              </a:cxn>
              <a:cxn ang="0">
                <a:pos x="969" y="979"/>
              </a:cxn>
              <a:cxn ang="0">
                <a:pos x="961" y="972"/>
              </a:cxn>
              <a:cxn ang="0">
                <a:pos x="927" y="920"/>
              </a:cxn>
              <a:cxn ang="0">
                <a:pos x="906" y="959"/>
              </a:cxn>
              <a:cxn ang="0">
                <a:pos x="797" y="938"/>
              </a:cxn>
              <a:cxn ang="0">
                <a:pos x="725" y="943"/>
              </a:cxn>
              <a:cxn ang="0">
                <a:pos x="704" y="967"/>
              </a:cxn>
              <a:cxn ang="0">
                <a:pos x="630" y="856"/>
              </a:cxn>
              <a:cxn ang="0">
                <a:pos x="537" y="717"/>
              </a:cxn>
              <a:cxn ang="0">
                <a:pos x="547" y="528"/>
              </a:cxn>
              <a:cxn ang="0">
                <a:pos x="561" y="500"/>
              </a:cxn>
              <a:cxn ang="0">
                <a:pos x="524" y="500"/>
              </a:cxn>
              <a:cxn ang="0">
                <a:pos x="515" y="479"/>
              </a:cxn>
              <a:cxn ang="0">
                <a:pos x="503" y="474"/>
              </a:cxn>
              <a:cxn ang="0">
                <a:pos x="442" y="368"/>
              </a:cxn>
              <a:cxn ang="0">
                <a:pos x="408" y="319"/>
              </a:cxn>
              <a:cxn ang="0">
                <a:pos x="368" y="216"/>
              </a:cxn>
              <a:cxn ang="0">
                <a:pos x="383" y="125"/>
              </a:cxn>
              <a:cxn ang="0">
                <a:pos x="401" y="30"/>
              </a:cxn>
              <a:cxn ang="0">
                <a:pos x="267" y="9"/>
              </a:cxn>
              <a:cxn ang="0">
                <a:pos x="241" y="136"/>
              </a:cxn>
              <a:cxn ang="0">
                <a:pos x="230" y="183"/>
              </a:cxn>
              <a:cxn ang="0">
                <a:pos x="220" y="234"/>
              </a:cxn>
              <a:cxn ang="0">
                <a:pos x="202" y="325"/>
              </a:cxn>
              <a:cxn ang="0">
                <a:pos x="181" y="422"/>
              </a:cxn>
              <a:cxn ang="0">
                <a:pos x="172" y="468"/>
              </a:cxn>
              <a:cxn ang="0">
                <a:pos x="172" y="516"/>
              </a:cxn>
              <a:cxn ang="0">
                <a:pos x="181" y="592"/>
              </a:cxn>
              <a:cxn ang="0">
                <a:pos x="220" y="647"/>
              </a:cxn>
              <a:cxn ang="0">
                <a:pos x="162" y="734"/>
              </a:cxn>
              <a:cxn ang="0">
                <a:pos x="128" y="783"/>
              </a:cxn>
              <a:cxn ang="0">
                <a:pos x="61" y="877"/>
              </a:cxn>
              <a:cxn ang="0">
                <a:pos x="104" y="913"/>
              </a:cxn>
            </a:cxnLst>
            <a:rect l="0" t="0" r="r" b="b"/>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03" name="Freeform 118"/>
          <p:cNvSpPr>
            <a:spLocks/>
          </p:cNvSpPr>
          <p:nvPr/>
        </p:nvSpPr>
        <p:spPr bwMode="auto">
          <a:xfrm>
            <a:off x="1544638" y="2727325"/>
            <a:ext cx="1038225" cy="1633538"/>
          </a:xfrm>
          <a:custGeom>
            <a:avLst/>
            <a:gdLst>
              <a:gd name="T0" fmla="*/ 1253 w 1372"/>
              <a:gd name="T1" fmla="*/ 2063 h 2064"/>
              <a:gd name="T2" fmla="*/ 1237 w 1372"/>
              <a:gd name="T3" fmla="*/ 1992 h 2064"/>
              <a:gd name="T4" fmla="*/ 1291 w 1372"/>
              <a:gd name="T5" fmla="*/ 1883 h 2064"/>
              <a:gd name="T6" fmla="*/ 1316 w 1372"/>
              <a:gd name="T7" fmla="*/ 1811 h 2064"/>
              <a:gd name="T8" fmla="*/ 1372 w 1372"/>
              <a:gd name="T9" fmla="*/ 1775 h 2064"/>
              <a:gd name="T10" fmla="*/ 1327 w 1372"/>
              <a:gd name="T11" fmla="*/ 1684 h 2064"/>
              <a:gd name="T12" fmla="*/ 1274 w 1372"/>
              <a:gd name="T13" fmla="*/ 1576 h 2064"/>
              <a:gd name="T14" fmla="*/ 1163 w 1372"/>
              <a:gd name="T15" fmla="*/ 1431 h 2064"/>
              <a:gd name="T16" fmla="*/ 1094 w 1372"/>
              <a:gd name="T17" fmla="*/ 1341 h 2064"/>
              <a:gd name="T18" fmla="*/ 925 w 1372"/>
              <a:gd name="T19" fmla="*/ 1119 h 2064"/>
              <a:gd name="T20" fmla="*/ 881 w 1372"/>
              <a:gd name="T21" fmla="*/ 1062 h 2064"/>
              <a:gd name="T22" fmla="*/ 769 w 1372"/>
              <a:gd name="T23" fmla="*/ 916 h 2064"/>
              <a:gd name="T24" fmla="*/ 705 w 1372"/>
              <a:gd name="T25" fmla="*/ 833 h 2064"/>
              <a:gd name="T26" fmla="*/ 674 w 1372"/>
              <a:gd name="T27" fmla="*/ 792 h 2064"/>
              <a:gd name="T28" fmla="*/ 633 w 1372"/>
              <a:gd name="T29" fmla="*/ 737 h 2064"/>
              <a:gd name="T30" fmla="*/ 612 w 1372"/>
              <a:gd name="T31" fmla="*/ 710 h 2064"/>
              <a:gd name="T32" fmla="*/ 617 w 1372"/>
              <a:gd name="T33" fmla="*/ 686 h 2064"/>
              <a:gd name="T34" fmla="*/ 624 w 1372"/>
              <a:gd name="T35" fmla="*/ 650 h 2064"/>
              <a:gd name="T36" fmla="*/ 633 w 1372"/>
              <a:gd name="T37" fmla="*/ 616 h 2064"/>
              <a:gd name="T38" fmla="*/ 656 w 1372"/>
              <a:gd name="T39" fmla="*/ 529 h 2064"/>
              <a:gd name="T40" fmla="*/ 718 w 1372"/>
              <a:gd name="T41" fmla="*/ 265 h 2064"/>
              <a:gd name="T42" fmla="*/ 716 w 1372"/>
              <a:gd name="T43" fmla="*/ 137 h 2064"/>
              <a:gd name="T44" fmla="*/ 587 w 1372"/>
              <a:gd name="T45" fmla="*/ 109 h 2064"/>
              <a:gd name="T46" fmla="*/ 448 w 1372"/>
              <a:gd name="T47" fmla="*/ 77 h 2064"/>
              <a:gd name="T48" fmla="*/ 294 w 1372"/>
              <a:gd name="T49" fmla="*/ 41 h 2064"/>
              <a:gd name="T50" fmla="*/ 248 w 1372"/>
              <a:gd name="T51" fmla="*/ 33 h 2064"/>
              <a:gd name="T52" fmla="*/ 209 w 1372"/>
              <a:gd name="T53" fmla="*/ 21 h 2064"/>
              <a:gd name="T54" fmla="*/ 151 w 1372"/>
              <a:gd name="T55" fmla="*/ 8 h 2064"/>
              <a:gd name="T56" fmla="*/ 103 w 1372"/>
              <a:gd name="T57" fmla="*/ 41 h 2064"/>
              <a:gd name="T58" fmla="*/ 109 w 1372"/>
              <a:gd name="T59" fmla="*/ 122 h 2064"/>
              <a:gd name="T60" fmla="*/ 79 w 1372"/>
              <a:gd name="T61" fmla="*/ 181 h 2064"/>
              <a:gd name="T62" fmla="*/ 68 w 1372"/>
              <a:gd name="T63" fmla="*/ 214 h 2064"/>
              <a:gd name="T64" fmla="*/ 0 w 1372"/>
              <a:gd name="T65" fmla="*/ 318 h 2064"/>
              <a:gd name="T66" fmla="*/ 58 w 1372"/>
              <a:gd name="T67" fmla="*/ 438 h 2064"/>
              <a:gd name="T68" fmla="*/ 38 w 1372"/>
              <a:gd name="T69" fmla="*/ 608 h 2064"/>
              <a:gd name="T70" fmla="*/ 100 w 1372"/>
              <a:gd name="T71" fmla="*/ 710 h 2064"/>
              <a:gd name="T72" fmla="*/ 114 w 1372"/>
              <a:gd name="T73" fmla="*/ 751 h 2064"/>
              <a:gd name="T74" fmla="*/ 102 w 1372"/>
              <a:gd name="T75" fmla="*/ 800 h 2064"/>
              <a:gd name="T76" fmla="*/ 132 w 1372"/>
              <a:gd name="T77" fmla="*/ 820 h 2064"/>
              <a:gd name="T78" fmla="*/ 169 w 1372"/>
              <a:gd name="T79" fmla="*/ 849 h 2064"/>
              <a:gd name="T80" fmla="*/ 160 w 1372"/>
              <a:gd name="T81" fmla="*/ 870 h 2064"/>
              <a:gd name="T82" fmla="*/ 156 w 1372"/>
              <a:gd name="T83" fmla="*/ 937 h 2064"/>
              <a:gd name="T84" fmla="*/ 162 w 1372"/>
              <a:gd name="T85" fmla="*/ 991 h 2064"/>
              <a:gd name="T86" fmla="*/ 220 w 1372"/>
              <a:gd name="T87" fmla="*/ 1034 h 2064"/>
              <a:gd name="T88" fmla="*/ 204 w 1372"/>
              <a:gd name="T89" fmla="*/ 1102 h 2064"/>
              <a:gd name="T90" fmla="*/ 191 w 1372"/>
              <a:gd name="T91" fmla="*/ 1171 h 2064"/>
              <a:gd name="T92" fmla="*/ 237 w 1372"/>
              <a:gd name="T93" fmla="*/ 1256 h 2064"/>
              <a:gd name="T94" fmla="*/ 271 w 1372"/>
              <a:gd name="T95" fmla="*/ 1313 h 2064"/>
              <a:gd name="T96" fmla="*/ 308 w 1372"/>
              <a:gd name="T97" fmla="*/ 1370 h 2064"/>
              <a:gd name="T98" fmla="*/ 334 w 1372"/>
              <a:gd name="T99" fmla="*/ 1426 h 2064"/>
              <a:gd name="T100" fmla="*/ 308 w 1372"/>
              <a:gd name="T101" fmla="*/ 1534 h 2064"/>
              <a:gd name="T102" fmla="*/ 426 w 1372"/>
              <a:gd name="T103" fmla="*/ 1587 h 2064"/>
              <a:gd name="T104" fmla="*/ 517 w 1372"/>
              <a:gd name="T105" fmla="*/ 1638 h 2064"/>
              <a:gd name="T106" fmla="*/ 616 w 1372"/>
              <a:gd name="T107" fmla="*/ 1700 h 2064"/>
              <a:gd name="T108" fmla="*/ 644 w 1372"/>
              <a:gd name="T109" fmla="*/ 1764 h 2064"/>
              <a:gd name="T110" fmla="*/ 704 w 1372"/>
              <a:gd name="T111" fmla="*/ 1793 h 2064"/>
              <a:gd name="T112" fmla="*/ 774 w 1372"/>
              <a:gd name="T113" fmla="*/ 1870 h 2064"/>
              <a:gd name="T114" fmla="*/ 807 w 1372"/>
              <a:gd name="T115" fmla="*/ 2015 h 2064"/>
              <a:gd name="T116" fmla="*/ 1216 w 1372"/>
              <a:gd name="T117" fmla="*/ 2064 h 20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2"/>
              <a:gd name="T178" fmla="*/ 0 h 2064"/>
              <a:gd name="T179" fmla="*/ 1372 w 1372"/>
              <a:gd name="T180" fmla="*/ 2064 h 20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noFill/>
          <a:ln w="9525">
            <a:noFill/>
            <a:round/>
            <a:headEnd/>
            <a:tailEnd/>
          </a:ln>
        </p:spPr>
        <p:txBody>
          <a:bodyPr/>
          <a:lstStyle/>
          <a:p>
            <a:endParaRPr lang="en-US">
              <a:latin typeface="Calibri" pitchFamily="34" charset="0"/>
            </a:endParaRPr>
          </a:p>
        </p:txBody>
      </p:sp>
      <p:sp>
        <p:nvSpPr>
          <p:cNvPr id="130" name="Freeform 119"/>
          <p:cNvSpPr>
            <a:spLocks/>
          </p:cNvSpPr>
          <p:nvPr/>
        </p:nvSpPr>
        <p:spPr bwMode="auto">
          <a:xfrm>
            <a:off x="1544553" y="2727383"/>
            <a:ext cx="1037578" cy="1634121"/>
          </a:xfrm>
          <a:custGeom>
            <a:avLst/>
            <a:gdLst/>
            <a:ahLst/>
            <a:cxnLst>
              <a:cxn ang="0">
                <a:pos x="1253" y="2063"/>
              </a:cxn>
              <a:cxn ang="0">
                <a:pos x="1237" y="1992"/>
              </a:cxn>
              <a:cxn ang="0">
                <a:pos x="1291" y="1883"/>
              </a:cxn>
              <a:cxn ang="0">
                <a:pos x="1316" y="1811"/>
              </a:cxn>
              <a:cxn ang="0">
                <a:pos x="1372" y="1775"/>
              </a:cxn>
              <a:cxn ang="0">
                <a:pos x="1327" y="1684"/>
              </a:cxn>
              <a:cxn ang="0">
                <a:pos x="1274" y="1576"/>
              </a:cxn>
              <a:cxn ang="0">
                <a:pos x="1163" y="1431"/>
              </a:cxn>
              <a:cxn ang="0">
                <a:pos x="1094" y="1341"/>
              </a:cxn>
              <a:cxn ang="0">
                <a:pos x="925" y="1119"/>
              </a:cxn>
              <a:cxn ang="0">
                <a:pos x="881" y="1062"/>
              </a:cxn>
              <a:cxn ang="0">
                <a:pos x="769" y="916"/>
              </a:cxn>
              <a:cxn ang="0">
                <a:pos x="705" y="833"/>
              </a:cxn>
              <a:cxn ang="0">
                <a:pos x="674" y="792"/>
              </a:cxn>
              <a:cxn ang="0">
                <a:pos x="633" y="737"/>
              </a:cxn>
              <a:cxn ang="0">
                <a:pos x="612" y="710"/>
              </a:cxn>
              <a:cxn ang="0">
                <a:pos x="617" y="686"/>
              </a:cxn>
              <a:cxn ang="0">
                <a:pos x="624" y="650"/>
              </a:cxn>
              <a:cxn ang="0">
                <a:pos x="633" y="616"/>
              </a:cxn>
              <a:cxn ang="0">
                <a:pos x="656" y="529"/>
              </a:cxn>
              <a:cxn ang="0">
                <a:pos x="718" y="265"/>
              </a:cxn>
              <a:cxn ang="0">
                <a:pos x="716" y="137"/>
              </a:cxn>
              <a:cxn ang="0">
                <a:pos x="587" y="109"/>
              </a:cxn>
              <a:cxn ang="0">
                <a:pos x="448" y="77"/>
              </a:cxn>
              <a:cxn ang="0">
                <a:pos x="294" y="41"/>
              </a:cxn>
              <a:cxn ang="0">
                <a:pos x="248" y="33"/>
              </a:cxn>
              <a:cxn ang="0">
                <a:pos x="209" y="21"/>
              </a:cxn>
              <a:cxn ang="0">
                <a:pos x="151" y="8"/>
              </a:cxn>
              <a:cxn ang="0">
                <a:pos x="103" y="41"/>
              </a:cxn>
              <a:cxn ang="0">
                <a:pos x="109" y="122"/>
              </a:cxn>
              <a:cxn ang="0">
                <a:pos x="79" y="181"/>
              </a:cxn>
              <a:cxn ang="0">
                <a:pos x="68" y="214"/>
              </a:cxn>
              <a:cxn ang="0">
                <a:pos x="0" y="318"/>
              </a:cxn>
              <a:cxn ang="0">
                <a:pos x="58" y="438"/>
              </a:cxn>
              <a:cxn ang="0">
                <a:pos x="38" y="608"/>
              </a:cxn>
              <a:cxn ang="0">
                <a:pos x="100" y="710"/>
              </a:cxn>
              <a:cxn ang="0">
                <a:pos x="114" y="751"/>
              </a:cxn>
              <a:cxn ang="0">
                <a:pos x="102" y="800"/>
              </a:cxn>
              <a:cxn ang="0">
                <a:pos x="132" y="820"/>
              </a:cxn>
              <a:cxn ang="0">
                <a:pos x="169" y="849"/>
              </a:cxn>
              <a:cxn ang="0">
                <a:pos x="160" y="870"/>
              </a:cxn>
              <a:cxn ang="0">
                <a:pos x="156" y="937"/>
              </a:cxn>
              <a:cxn ang="0">
                <a:pos x="162" y="991"/>
              </a:cxn>
              <a:cxn ang="0">
                <a:pos x="220" y="1034"/>
              </a:cxn>
              <a:cxn ang="0">
                <a:pos x="204" y="1102"/>
              </a:cxn>
              <a:cxn ang="0">
                <a:pos x="191" y="1171"/>
              </a:cxn>
              <a:cxn ang="0">
                <a:pos x="237" y="1256"/>
              </a:cxn>
              <a:cxn ang="0">
                <a:pos x="271" y="1313"/>
              </a:cxn>
              <a:cxn ang="0">
                <a:pos x="308" y="1370"/>
              </a:cxn>
              <a:cxn ang="0">
                <a:pos x="334" y="1426"/>
              </a:cxn>
              <a:cxn ang="0">
                <a:pos x="308" y="1534"/>
              </a:cxn>
              <a:cxn ang="0">
                <a:pos x="426" y="1587"/>
              </a:cxn>
              <a:cxn ang="0">
                <a:pos x="517" y="1638"/>
              </a:cxn>
              <a:cxn ang="0">
                <a:pos x="616" y="1700"/>
              </a:cxn>
              <a:cxn ang="0">
                <a:pos x="644" y="1764"/>
              </a:cxn>
              <a:cxn ang="0">
                <a:pos x="704" y="1793"/>
              </a:cxn>
              <a:cxn ang="0">
                <a:pos x="774" y="1870"/>
              </a:cxn>
              <a:cxn ang="0">
                <a:pos x="807" y="2015"/>
              </a:cxn>
              <a:cxn ang="0">
                <a:pos x="1216" y="2064"/>
              </a:cxn>
            </a:cxnLst>
            <a:rect l="0" t="0" r="r" b="b"/>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107" name="Freeform 120"/>
          <p:cNvSpPr>
            <a:spLocks/>
          </p:cNvSpPr>
          <p:nvPr/>
        </p:nvSpPr>
        <p:spPr bwMode="auto">
          <a:xfrm>
            <a:off x="3271838" y="3190875"/>
            <a:ext cx="885825" cy="676275"/>
          </a:xfrm>
          <a:custGeom>
            <a:avLst/>
            <a:gdLst>
              <a:gd name="T0" fmla="*/ 1162 w 1172"/>
              <a:gd name="T1" fmla="*/ 353 h 854"/>
              <a:gd name="T2" fmla="*/ 1158 w 1172"/>
              <a:gd name="T3" fmla="*/ 391 h 854"/>
              <a:gd name="T4" fmla="*/ 1157 w 1172"/>
              <a:gd name="T5" fmla="*/ 440 h 854"/>
              <a:gd name="T6" fmla="*/ 1157 w 1172"/>
              <a:gd name="T7" fmla="*/ 454 h 854"/>
              <a:gd name="T8" fmla="*/ 1155 w 1172"/>
              <a:gd name="T9" fmla="*/ 502 h 854"/>
              <a:gd name="T10" fmla="*/ 1153 w 1172"/>
              <a:gd name="T11" fmla="*/ 536 h 854"/>
              <a:gd name="T12" fmla="*/ 1151 w 1172"/>
              <a:gd name="T13" fmla="*/ 572 h 854"/>
              <a:gd name="T14" fmla="*/ 1150 w 1172"/>
              <a:gd name="T15" fmla="*/ 605 h 854"/>
              <a:gd name="T16" fmla="*/ 1148 w 1172"/>
              <a:gd name="T17" fmla="*/ 634 h 854"/>
              <a:gd name="T18" fmla="*/ 1146 w 1172"/>
              <a:gd name="T19" fmla="*/ 709 h 854"/>
              <a:gd name="T20" fmla="*/ 1146 w 1172"/>
              <a:gd name="T21" fmla="*/ 730 h 854"/>
              <a:gd name="T22" fmla="*/ 1144 w 1172"/>
              <a:gd name="T23" fmla="*/ 778 h 854"/>
              <a:gd name="T24" fmla="*/ 1141 w 1172"/>
              <a:gd name="T25" fmla="*/ 828 h 854"/>
              <a:gd name="T26" fmla="*/ 1046 w 1172"/>
              <a:gd name="T27" fmla="*/ 850 h 854"/>
              <a:gd name="T28" fmla="*/ 984 w 1172"/>
              <a:gd name="T29" fmla="*/ 846 h 854"/>
              <a:gd name="T30" fmla="*/ 933 w 1172"/>
              <a:gd name="T31" fmla="*/ 843 h 854"/>
              <a:gd name="T32" fmla="*/ 820 w 1172"/>
              <a:gd name="T33" fmla="*/ 838 h 854"/>
              <a:gd name="T34" fmla="*/ 669 w 1172"/>
              <a:gd name="T35" fmla="*/ 830 h 854"/>
              <a:gd name="T36" fmla="*/ 623 w 1172"/>
              <a:gd name="T37" fmla="*/ 827 h 854"/>
              <a:gd name="T38" fmla="*/ 535 w 1172"/>
              <a:gd name="T39" fmla="*/ 820 h 854"/>
              <a:gd name="T40" fmla="*/ 495 w 1172"/>
              <a:gd name="T41" fmla="*/ 817 h 854"/>
              <a:gd name="T42" fmla="*/ 266 w 1172"/>
              <a:gd name="T43" fmla="*/ 799 h 854"/>
              <a:gd name="T44" fmla="*/ 254 w 1172"/>
              <a:gd name="T45" fmla="*/ 797 h 854"/>
              <a:gd name="T46" fmla="*/ 152 w 1172"/>
              <a:gd name="T47" fmla="*/ 788 h 854"/>
              <a:gd name="T48" fmla="*/ 62 w 1172"/>
              <a:gd name="T49" fmla="*/ 779 h 854"/>
              <a:gd name="T50" fmla="*/ 0 w 1172"/>
              <a:gd name="T51" fmla="*/ 773 h 854"/>
              <a:gd name="T52" fmla="*/ 13 w 1172"/>
              <a:gd name="T53" fmla="*/ 676 h 854"/>
              <a:gd name="T54" fmla="*/ 23 w 1172"/>
              <a:gd name="T55" fmla="*/ 603 h 854"/>
              <a:gd name="T56" fmla="*/ 29 w 1172"/>
              <a:gd name="T57" fmla="*/ 551 h 854"/>
              <a:gd name="T58" fmla="*/ 29 w 1172"/>
              <a:gd name="T59" fmla="*/ 526 h 854"/>
              <a:gd name="T60" fmla="*/ 39 w 1172"/>
              <a:gd name="T61" fmla="*/ 435 h 854"/>
              <a:gd name="T62" fmla="*/ 55 w 1172"/>
              <a:gd name="T63" fmla="*/ 316 h 854"/>
              <a:gd name="T64" fmla="*/ 58 w 1172"/>
              <a:gd name="T65" fmla="*/ 291 h 854"/>
              <a:gd name="T66" fmla="*/ 60 w 1172"/>
              <a:gd name="T67" fmla="*/ 265 h 854"/>
              <a:gd name="T68" fmla="*/ 65 w 1172"/>
              <a:gd name="T69" fmla="*/ 218 h 854"/>
              <a:gd name="T70" fmla="*/ 74 w 1172"/>
              <a:gd name="T71" fmla="*/ 151 h 854"/>
              <a:gd name="T72" fmla="*/ 83 w 1172"/>
              <a:gd name="T73" fmla="*/ 72 h 854"/>
              <a:gd name="T74" fmla="*/ 87 w 1172"/>
              <a:gd name="T75" fmla="*/ 48 h 854"/>
              <a:gd name="T76" fmla="*/ 92 w 1172"/>
              <a:gd name="T77" fmla="*/ 0 h 854"/>
              <a:gd name="T78" fmla="*/ 226 w 1172"/>
              <a:gd name="T79" fmla="*/ 13 h 854"/>
              <a:gd name="T80" fmla="*/ 310 w 1172"/>
              <a:gd name="T81" fmla="*/ 22 h 854"/>
              <a:gd name="T82" fmla="*/ 359 w 1172"/>
              <a:gd name="T83" fmla="*/ 25 h 854"/>
              <a:gd name="T84" fmla="*/ 430 w 1172"/>
              <a:gd name="T85" fmla="*/ 31 h 854"/>
              <a:gd name="T86" fmla="*/ 504 w 1172"/>
              <a:gd name="T87" fmla="*/ 38 h 854"/>
              <a:gd name="T88" fmla="*/ 518 w 1172"/>
              <a:gd name="T89" fmla="*/ 40 h 854"/>
              <a:gd name="T90" fmla="*/ 532 w 1172"/>
              <a:gd name="T91" fmla="*/ 40 h 854"/>
              <a:gd name="T92" fmla="*/ 646 w 1172"/>
              <a:gd name="T93" fmla="*/ 48 h 854"/>
              <a:gd name="T94" fmla="*/ 678 w 1172"/>
              <a:gd name="T95" fmla="*/ 49 h 854"/>
              <a:gd name="T96" fmla="*/ 725 w 1172"/>
              <a:gd name="T97" fmla="*/ 53 h 854"/>
              <a:gd name="T98" fmla="*/ 773 w 1172"/>
              <a:gd name="T99" fmla="*/ 54 h 854"/>
              <a:gd name="T100" fmla="*/ 930 w 1172"/>
              <a:gd name="T101" fmla="*/ 64 h 854"/>
              <a:gd name="T102" fmla="*/ 966 w 1172"/>
              <a:gd name="T103" fmla="*/ 66 h 854"/>
              <a:gd name="T104" fmla="*/ 1083 w 1172"/>
              <a:gd name="T105" fmla="*/ 71 h 854"/>
              <a:gd name="T106" fmla="*/ 1172 w 1172"/>
              <a:gd name="T107" fmla="*/ 74 h 854"/>
              <a:gd name="T108" fmla="*/ 1169 w 1172"/>
              <a:gd name="T109" fmla="*/ 134 h 854"/>
              <a:gd name="T110" fmla="*/ 1167 w 1172"/>
              <a:gd name="T111" fmla="*/ 172 h 854"/>
              <a:gd name="T112" fmla="*/ 1167 w 1172"/>
              <a:gd name="T113" fmla="*/ 201 h 854"/>
              <a:gd name="T114" fmla="*/ 1162 w 1172"/>
              <a:gd name="T115" fmla="*/ 351 h 8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2"/>
              <a:gd name="T175" fmla="*/ 0 h 854"/>
              <a:gd name="T176" fmla="*/ 1172 w 1172"/>
              <a:gd name="T177" fmla="*/ 854 h 8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noFill/>
          <a:ln w="9525">
            <a:noFill/>
            <a:round/>
            <a:headEnd/>
            <a:tailEnd/>
          </a:ln>
        </p:spPr>
        <p:txBody>
          <a:bodyPr/>
          <a:lstStyle/>
          <a:p>
            <a:endParaRPr lang="en-US">
              <a:latin typeface="Calibri" pitchFamily="34" charset="0"/>
            </a:endParaRPr>
          </a:p>
        </p:txBody>
      </p:sp>
      <p:sp>
        <p:nvSpPr>
          <p:cNvPr id="132" name="Freeform 121"/>
          <p:cNvSpPr>
            <a:spLocks/>
          </p:cNvSpPr>
          <p:nvPr/>
        </p:nvSpPr>
        <p:spPr bwMode="auto">
          <a:xfrm>
            <a:off x="3272108" y="3191288"/>
            <a:ext cx="885339" cy="676256"/>
          </a:xfrm>
          <a:custGeom>
            <a:avLst/>
            <a:gdLst/>
            <a:ahLst/>
            <a:cxnLst>
              <a:cxn ang="0">
                <a:pos x="1162" y="353"/>
              </a:cxn>
              <a:cxn ang="0">
                <a:pos x="1158" y="391"/>
              </a:cxn>
              <a:cxn ang="0">
                <a:pos x="1157" y="440"/>
              </a:cxn>
              <a:cxn ang="0">
                <a:pos x="1157" y="454"/>
              </a:cxn>
              <a:cxn ang="0">
                <a:pos x="1155" y="502"/>
              </a:cxn>
              <a:cxn ang="0">
                <a:pos x="1153" y="536"/>
              </a:cxn>
              <a:cxn ang="0">
                <a:pos x="1151" y="572"/>
              </a:cxn>
              <a:cxn ang="0">
                <a:pos x="1150" y="605"/>
              </a:cxn>
              <a:cxn ang="0">
                <a:pos x="1148" y="634"/>
              </a:cxn>
              <a:cxn ang="0">
                <a:pos x="1146" y="709"/>
              </a:cxn>
              <a:cxn ang="0">
                <a:pos x="1146" y="730"/>
              </a:cxn>
              <a:cxn ang="0">
                <a:pos x="1144" y="778"/>
              </a:cxn>
              <a:cxn ang="0">
                <a:pos x="1141" y="828"/>
              </a:cxn>
              <a:cxn ang="0">
                <a:pos x="1046" y="850"/>
              </a:cxn>
              <a:cxn ang="0">
                <a:pos x="984" y="846"/>
              </a:cxn>
              <a:cxn ang="0">
                <a:pos x="933" y="843"/>
              </a:cxn>
              <a:cxn ang="0">
                <a:pos x="820" y="838"/>
              </a:cxn>
              <a:cxn ang="0">
                <a:pos x="669" y="830"/>
              </a:cxn>
              <a:cxn ang="0">
                <a:pos x="623" y="827"/>
              </a:cxn>
              <a:cxn ang="0">
                <a:pos x="535" y="820"/>
              </a:cxn>
              <a:cxn ang="0">
                <a:pos x="495" y="817"/>
              </a:cxn>
              <a:cxn ang="0">
                <a:pos x="266" y="799"/>
              </a:cxn>
              <a:cxn ang="0">
                <a:pos x="254" y="797"/>
              </a:cxn>
              <a:cxn ang="0">
                <a:pos x="152" y="788"/>
              </a:cxn>
              <a:cxn ang="0">
                <a:pos x="62" y="779"/>
              </a:cxn>
              <a:cxn ang="0">
                <a:pos x="0" y="773"/>
              </a:cxn>
              <a:cxn ang="0">
                <a:pos x="13" y="676"/>
              </a:cxn>
              <a:cxn ang="0">
                <a:pos x="23" y="603"/>
              </a:cxn>
              <a:cxn ang="0">
                <a:pos x="29" y="551"/>
              </a:cxn>
              <a:cxn ang="0">
                <a:pos x="29" y="526"/>
              </a:cxn>
              <a:cxn ang="0">
                <a:pos x="39" y="435"/>
              </a:cxn>
              <a:cxn ang="0">
                <a:pos x="55" y="316"/>
              </a:cxn>
              <a:cxn ang="0">
                <a:pos x="58" y="291"/>
              </a:cxn>
              <a:cxn ang="0">
                <a:pos x="60" y="265"/>
              </a:cxn>
              <a:cxn ang="0">
                <a:pos x="65" y="218"/>
              </a:cxn>
              <a:cxn ang="0">
                <a:pos x="74" y="151"/>
              </a:cxn>
              <a:cxn ang="0">
                <a:pos x="83" y="72"/>
              </a:cxn>
              <a:cxn ang="0">
                <a:pos x="87" y="48"/>
              </a:cxn>
              <a:cxn ang="0">
                <a:pos x="92" y="0"/>
              </a:cxn>
              <a:cxn ang="0">
                <a:pos x="226" y="13"/>
              </a:cxn>
              <a:cxn ang="0">
                <a:pos x="310" y="22"/>
              </a:cxn>
              <a:cxn ang="0">
                <a:pos x="359" y="25"/>
              </a:cxn>
              <a:cxn ang="0">
                <a:pos x="430" y="31"/>
              </a:cxn>
              <a:cxn ang="0">
                <a:pos x="504" y="38"/>
              </a:cxn>
              <a:cxn ang="0">
                <a:pos x="518" y="40"/>
              </a:cxn>
              <a:cxn ang="0">
                <a:pos x="532" y="40"/>
              </a:cxn>
              <a:cxn ang="0">
                <a:pos x="646" y="48"/>
              </a:cxn>
              <a:cxn ang="0">
                <a:pos x="678" y="49"/>
              </a:cxn>
              <a:cxn ang="0">
                <a:pos x="725" y="53"/>
              </a:cxn>
              <a:cxn ang="0">
                <a:pos x="773" y="54"/>
              </a:cxn>
              <a:cxn ang="0">
                <a:pos x="930" y="64"/>
              </a:cxn>
              <a:cxn ang="0">
                <a:pos x="966" y="66"/>
              </a:cxn>
              <a:cxn ang="0">
                <a:pos x="1083" y="71"/>
              </a:cxn>
              <a:cxn ang="0">
                <a:pos x="1172" y="74"/>
              </a:cxn>
              <a:cxn ang="0">
                <a:pos x="1169" y="134"/>
              </a:cxn>
              <a:cxn ang="0">
                <a:pos x="1167" y="172"/>
              </a:cxn>
              <a:cxn ang="0">
                <a:pos x="1167" y="201"/>
              </a:cxn>
              <a:cxn ang="0">
                <a:pos x="1162" y="351"/>
              </a:cxn>
            </a:cxnLst>
            <a:rect l="0" t="0" r="r" b="b"/>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111" name="Freeform 122"/>
          <p:cNvSpPr>
            <a:spLocks/>
          </p:cNvSpPr>
          <p:nvPr/>
        </p:nvSpPr>
        <p:spPr bwMode="auto">
          <a:xfrm>
            <a:off x="2722563" y="1881188"/>
            <a:ext cx="1276350" cy="754062"/>
          </a:xfrm>
          <a:custGeom>
            <a:avLst/>
            <a:gdLst>
              <a:gd name="T0" fmla="*/ 169 w 1687"/>
              <a:gd name="T1" fmla="*/ 694 h 954"/>
              <a:gd name="T2" fmla="*/ 125 w 1687"/>
              <a:gd name="T3" fmla="*/ 678 h 954"/>
              <a:gd name="T4" fmla="*/ 183 w 1687"/>
              <a:gd name="T5" fmla="*/ 503 h 954"/>
              <a:gd name="T6" fmla="*/ 193 w 1687"/>
              <a:gd name="T7" fmla="*/ 475 h 954"/>
              <a:gd name="T8" fmla="*/ 170 w 1687"/>
              <a:gd name="T9" fmla="*/ 475 h 954"/>
              <a:gd name="T10" fmla="*/ 153 w 1687"/>
              <a:gd name="T11" fmla="*/ 469 h 954"/>
              <a:gd name="T12" fmla="*/ 147 w 1687"/>
              <a:gd name="T13" fmla="*/ 454 h 954"/>
              <a:gd name="T14" fmla="*/ 132 w 1687"/>
              <a:gd name="T15" fmla="*/ 456 h 954"/>
              <a:gd name="T16" fmla="*/ 114 w 1687"/>
              <a:gd name="T17" fmla="*/ 410 h 954"/>
              <a:gd name="T18" fmla="*/ 74 w 1687"/>
              <a:gd name="T19" fmla="*/ 345 h 954"/>
              <a:gd name="T20" fmla="*/ 21 w 1687"/>
              <a:gd name="T21" fmla="*/ 299 h 954"/>
              <a:gd name="T22" fmla="*/ 24 w 1687"/>
              <a:gd name="T23" fmla="*/ 278 h 954"/>
              <a:gd name="T24" fmla="*/ 0 w 1687"/>
              <a:gd name="T25" fmla="*/ 191 h 954"/>
              <a:gd name="T26" fmla="*/ 7 w 1687"/>
              <a:gd name="T27" fmla="*/ 145 h 954"/>
              <a:gd name="T28" fmla="*/ 19 w 1687"/>
              <a:gd name="T29" fmla="*/ 93 h 954"/>
              <a:gd name="T30" fmla="*/ 35 w 1687"/>
              <a:gd name="T31" fmla="*/ 5 h 954"/>
              <a:gd name="T32" fmla="*/ 216 w 1687"/>
              <a:gd name="T33" fmla="*/ 29 h 954"/>
              <a:gd name="T34" fmla="*/ 563 w 1687"/>
              <a:gd name="T35" fmla="*/ 80 h 954"/>
              <a:gd name="T36" fmla="*/ 763 w 1687"/>
              <a:gd name="T37" fmla="*/ 103 h 954"/>
              <a:gd name="T38" fmla="*/ 936 w 1687"/>
              <a:gd name="T39" fmla="*/ 122 h 954"/>
              <a:gd name="T40" fmla="*/ 1253 w 1687"/>
              <a:gd name="T41" fmla="*/ 152 h 954"/>
              <a:gd name="T42" fmla="*/ 1548 w 1687"/>
              <a:gd name="T43" fmla="*/ 175 h 954"/>
              <a:gd name="T44" fmla="*/ 1685 w 1687"/>
              <a:gd name="T45" fmla="*/ 230 h 954"/>
              <a:gd name="T46" fmla="*/ 1684 w 1687"/>
              <a:gd name="T47" fmla="*/ 251 h 954"/>
              <a:gd name="T48" fmla="*/ 1682 w 1687"/>
              <a:gd name="T49" fmla="*/ 278 h 954"/>
              <a:gd name="T50" fmla="*/ 1677 w 1687"/>
              <a:gd name="T51" fmla="*/ 349 h 954"/>
              <a:gd name="T52" fmla="*/ 1677 w 1687"/>
              <a:gd name="T53" fmla="*/ 372 h 954"/>
              <a:gd name="T54" fmla="*/ 1673 w 1687"/>
              <a:gd name="T55" fmla="*/ 418 h 954"/>
              <a:gd name="T56" fmla="*/ 1668 w 1687"/>
              <a:gd name="T57" fmla="*/ 490 h 954"/>
              <a:gd name="T58" fmla="*/ 1666 w 1687"/>
              <a:gd name="T59" fmla="*/ 537 h 954"/>
              <a:gd name="T60" fmla="*/ 1659 w 1687"/>
              <a:gd name="T61" fmla="*/ 630 h 954"/>
              <a:gd name="T62" fmla="*/ 1657 w 1687"/>
              <a:gd name="T63" fmla="*/ 656 h 954"/>
              <a:gd name="T64" fmla="*/ 1654 w 1687"/>
              <a:gd name="T65" fmla="*/ 704 h 954"/>
              <a:gd name="T66" fmla="*/ 1650 w 1687"/>
              <a:gd name="T67" fmla="*/ 763 h 954"/>
              <a:gd name="T68" fmla="*/ 1649 w 1687"/>
              <a:gd name="T69" fmla="*/ 800 h 954"/>
              <a:gd name="T70" fmla="*/ 1643 w 1687"/>
              <a:gd name="T71" fmla="*/ 903 h 954"/>
              <a:gd name="T72" fmla="*/ 1636 w 1687"/>
              <a:gd name="T73" fmla="*/ 944 h 954"/>
              <a:gd name="T74" fmla="*/ 1524 w 1687"/>
              <a:gd name="T75" fmla="*/ 937 h 954"/>
              <a:gd name="T76" fmla="*/ 1487 w 1687"/>
              <a:gd name="T77" fmla="*/ 934 h 954"/>
              <a:gd name="T78" fmla="*/ 1353 w 1687"/>
              <a:gd name="T79" fmla="*/ 926 h 954"/>
              <a:gd name="T80" fmla="*/ 1335 w 1687"/>
              <a:gd name="T81" fmla="*/ 926 h 954"/>
              <a:gd name="T82" fmla="*/ 1314 w 1687"/>
              <a:gd name="T83" fmla="*/ 924 h 954"/>
              <a:gd name="T84" fmla="*/ 1187 w 1687"/>
              <a:gd name="T85" fmla="*/ 913 h 954"/>
              <a:gd name="T86" fmla="*/ 1024 w 1687"/>
              <a:gd name="T87" fmla="*/ 898 h 954"/>
              <a:gd name="T88" fmla="*/ 987 w 1687"/>
              <a:gd name="T89" fmla="*/ 895 h 954"/>
              <a:gd name="T90" fmla="*/ 915 w 1687"/>
              <a:gd name="T91" fmla="*/ 887 h 954"/>
              <a:gd name="T92" fmla="*/ 799 w 1687"/>
              <a:gd name="T93" fmla="*/ 874 h 954"/>
              <a:gd name="T94" fmla="*/ 769 w 1687"/>
              <a:gd name="T95" fmla="*/ 870 h 954"/>
              <a:gd name="T96" fmla="*/ 616 w 1687"/>
              <a:gd name="T97" fmla="*/ 854 h 954"/>
              <a:gd name="T98" fmla="*/ 601 w 1687"/>
              <a:gd name="T99" fmla="*/ 949 h 954"/>
              <a:gd name="T100" fmla="*/ 596 w 1687"/>
              <a:gd name="T101" fmla="*/ 952 h 954"/>
              <a:gd name="T102" fmla="*/ 591 w 1687"/>
              <a:gd name="T103" fmla="*/ 947 h 954"/>
              <a:gd name="T104" fmla="*/ 561 w 1687"/>
              <a:gd name="T105" fmla="*/ 895 h 954"/>
              <a:gd name="T106" fmla="*/ 547 w 1687"/>
              <a:gd name="T107" fmla="*/ 901 h 954"/>
              <a:gd name="T108" fmla="*/ 536 w 1687"/>
              <a:gd name="T109" fmla="*/ 934 h 954"/>
              <a:gd name="T110" fmla="*/ 445 w 1687"/>
              <a:gd name="T111" fmla="*/ 924 h 954"/>
              <a:gd name="T112" fmla="*/ 411 w 1687"/>
              <a:gd name="T113" fmla="*/ 926 h 954"/>
              <a:gd name="T114" fmla="*/ 355 w 1687"/>
              <a:gd name="T115" fmla="*/ 918 h 954"/>
              <a:gd name="T116" fmla="*/ 341 w 1687"/>
              <a:gd name="T117" fmla="*/ 939 h 954"/>
              <a:gd name="T118" fmla="*/ 315 w 1687"/>
              <a:gd name="T119" fmla="*/ 921 h 954"/>
              <a:gd name="T120" fmla="*/ 262 w 1687"/>
              <a:gd name="T121" fmla="*/ 831 h 954"/>
              <a:gd name="T122" fmla="*/ 218 w 1687"/>
              <a:gd name="T123" fmla="*/ 666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7"/>
              <a:gd name="T187" fmla="*/ 0 h 954"/>
              <a:gd name="T188" fmla="*/ 1687 w 1687"/>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noFill/>
          <a:ln w="9525">
            <a:noFill/>
            <a:round/>
            <a:headEnd/>
            <a:tailEnd/>
          </a:ln>
        </p:spPr>
        <p:txBody>
          <a:bodyPr/>
          <a:lstStyle/>
          <a:p>
            <a:endParaRPr lang="en-US">
              <a:latin typeface="Calibri" pitchFamily="34" charset="0"/>
            </a:endParaRPr>
          </a:p>
        </p:txBody>
      </p:sp>
      <p:sp>
        <p:nvSpPr>
          <p:cNvPr id="134" name="Freeform 123"/>
          <p:cNvSpPr>
            <a:spLocks/>
          </p:cNvSpPr>
          <p:nvPr/>
        </p:nvSpPr>
        <p:spPr bwMode="auto">
          <a:xfrm>
            <a:off x="2723263" y="1880593"/>
            <a:ext cx="1275411" cy="754662"/>
          </a:xfrm>
          <a:custGeom>
            <a:avLst/>
            <a:gdLst/>
            <a:ahLst/>
            <a:cxnLst>
              <a:cxn ang="0">
                <a:pos x="169" y="694"/>
              </a:cxn>
              <a:cxn ang="0">
                <a:pos x="125" y="678"/>
              </a:cxn>
              <a:cxn ang="0">
                <a:pos x="183" y="503"/>
              </a:cxn>
              <a:cxn ang="0">
                <a:pos x="193" y="475"/>
              </a:cxn>
              <a:cxn ang="0">
                <a:pos x="170" y="475"/>
              </a:cxn>
              <a:cxn ang="0">
                <a:pos x="153" y="469"/>
              </a:cxn>
              <a:cxn ang="0">
                <a:pos x="147" y="454"/>
              </a:cxn>
              <a:cxn ang="0">
                <a:pos x="132" y="456"/>
              </a:cxn>
              <a:cxn ang="0">
                <a:pos x="114" y="410"/>
              </a:cxn>
              <a:cxn ang="0">
                <a:pos x="74" y="345"/>
              </a:cxn>
              <a:cxn ang="0">
                <a:pos x="21" y="299"/>
              </a:cxn>
              <a:cxn ang="0">
                <a:pos x="24" y="278"/>
              </a:cxn>
              <a:cxn ang="0">
                <a:pos x="0" y="191"/>
              </a:cxn>
              <a:cxn ang="0">
                <a:pos x="7" y="145"/>
              </a:cxn>
              <a:cxn ang="0">
                <a:pos x="19" y="93"/>
              </a:cxn>
              <a:cxn ang="0">
                <a:pos x="35" y="5"/>
              </a:cxn>
              <a:cxn ang="0">
                <a:pos x="216" y="29"/>
              </a:cxn>
              <a:cxn ang="0">
                <a:pos x="563" y="80"/>
              </a:cxn>
              <a:cxn ang="0">
                <a:pos x="763" y="103"/>
              </a:cxn>
              <a:cxn ang="0">
                <a:pos x="936" y="122"/>
              </a:cxn>
              <a:cxn ang="0">
                <a:pos x="1253" y="152"/>
              </a:cxn>
              <a:cxn ang="0">
                <a:pos x="1548" y="175"/>
              </a:cxn>
              <a:cxn ang="0">
                <a:pos x="1685" y="230"/>
              </a:cxn>
              <a:cxn ang="0">
                <a:pos x="1684" y="251"/>
              </a:cxn>
              <a:cxn ang="0">
                <a:pos x="1682" y="278"/>
              </a:cxn>
              <a:cxn ang="0">
                <a:pos x="1677" y="349"/>
              </a:cxn>
              <a:cxn ang="0">
                <a:pos x="1677" y="372"/>
              </a:cxn>
              <a:cxn ang="0">
                <a:pos x="1673" y="418"/>
              </a:cxn>
              <a:cxn ang="0">
                <a:pos x="1668" y="490"/>
              </a:cxn>
              <a:cxn ang="0">
                <a:pos x="1666" y="537"/>
              </a:cxn>
              <a:cxn ang="0">
                <a:pos x="1659" y="630"/>
              </a:cxn>
              <a:cxn ang="0">
                <a:pos x="1657" y="656"/>
              </a:cxn>
              <a:cxn ang="0">
                <a:pos x="1654" y="704"/>
              </a:cxn>
              <a:cxn ang="0">
                <a:pos x="1650" y="763"/>
              </a:cxn>
              <a:cxn ang="0">
                <a:pos x="1649" y="800"/>
              </a:cxn>
              <a:cxn ang="0">
                <a:pos x="1643" y="903"/>
              </a:cxn>
              <a:cxn ang="0">
                <a:pos x="1636" y="944"/>
              </a:cxn>
              <a:cxn ang="0">
                <a:pos x="1524" y="937"/>
              </a:cxn>
              <a:cxn ang="0">
                <a:pos x="1487" y="934"/>
              </a:cxn>
              <a:cxn ang="0">
                <a:pos x="1353" y="926"/>
              </a:cxn>
              <a:cxn ang="0">
                <a:pos x="1335" y="926"/>
              </a:cxn>
              <a:cxn ang="0">
                <a:pos x="1314" y="924"/>
              </a:cxn>
              <a:cxn ang="0">
                <a:pos x="1187" y="913"/>
              </a:cxn>
              <a:cxn ang="0">
                <a:pos x="1024" y="898"/>
              </a:cxn>
              <a:cxn ang="0">
                <a:pos x="987" y="895"/>
              </a:cxn>
              <a:cxn ang="0">
                <a:pos x="915" y="887"/>
              </a:cxn>
              <a:cxn ang="0">
                <a:pos x="799" y="874"/>
              </a:cxn>
              <a:cxn ang="0">
                <a:pos x="769" y="870"/>
              </a:cxn>
              <a:cxn ang="0">
                <a:pos x="616" y="854"/>
              </a:cxn>
              <a:cxn ang="0">
                <a:pos x="601" y="949"/>
              </a:cxn>
              <a:cxn ang="0">
                <a:pos x="596" y="952"/>
              </a:cxn>
              <a:cxn ang="0">
                <a:pos x="591" y="947"/>
              </a:cxn>
              <a:cxn ang="0">
                <a:pos x="561" y="895"/>
              </a:cxn>
              <a:cxn ang="0">
                <a:pos x="547" y="901"/>
              </a:cxn>
              <a:cxn ang="0">
                <a:pos x="536" y="934"/>
              </a:cxn>
              <a:cxn ang="0">
                <a:pos x="445" y="924"/>
              </a:cxn>
              <a:cxn ang="0">
                <a:pos x="411" y="926"/>
              </a:cxn>
              <a:cxn ang="0">
                <a:pos x="355" y="918"/>
              </a:cxn>
              <a:cxn ang="0">
                <a:pos x="341" y="939"/>
              </a:cxn>
              <a:cxn ang="0">
                <a:pos x="315" y="921"/>
              </a:cxn>
              <a:cxn ang="0">
                <a:pos x="262" y="831"/>
              </a:cxn>
              <a:cxn ang="0">
                <a:pos x="218" y="666"/>
              </a:cxn>
            </a:cxnLst>
            <a:rect l="0" t="0" r="r" b="b"/>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15" name="Freeform 124"/>
          <p:cNvSpPr>
            <a:spLocks/>
          </p:cNvSpPr>
          <p:nvPr/>
        </p:nvSpPr>
        <p:spPr bwMode="auto">
          <a:xfrm>
            <a:off x="2008188" y="2840038"/>
            <a:ext cx="779462" cy="1176337"/>
          </a:xfrm>
          <a:custGeom>
            <a:avLst/>
            <a:gdLst>
              <a:gd name="T0" fmla="*/ 4 w 1033"/>
              <a:gd name="T1" fmla="*/ 555 h 1486"/>
              <a:gd name="T2" fmla="*/ 7 w 1033"/>
              <a:gd name="T3" fmla="*/ 578 h 1486"/>
              <a:gd name="T4" fmla="*/ 21 w 1033"/>
              <a:gd name="T5" fmla="*/ 595 h 1486"/>
              <a:gd name="T6" fmla="*/ 51 w 1033"/>
              <a:gd name="T7" fmla="*/ 635 h 1486"/>
              <a:gd name="T8" fmla="*/ 85 w 1033"/>
              <a:gd name="T9" fmla="*/ 678 h 1486"/>
              <a:gd name="T10" fmla="*/ 93 w 1033"/>
              <a:gd name="T11" fmla="*/ 691 h 1486"/>
              <a:gd name="T12" fmla="*/ 136 w 1033"/>
              <a:gd name="T13" fmla="*/ 745 h 1486"/>
              <a:gd name="T14" fmla="*/ 199 w 1033"/>
              <a:gd name="T15" fmla="*/ 826 h 1486"/>
              <a:gd name="T16" fmla="*/ 269 w 1033"/>
              <a:gd name="T17" fmla="*/ 918 h 1486"/>
              <a:gd name="T18" fmla="*/ 305 w 1033"/>
              <a:gd name="T19" fmla="*/ 965 h 1486"/>
              <a:gd name="T20" fmla="*/ 363 w 1033"/>
              <a:gd name="T21" fmla="*/ 1040 h 1486"/>
              <a:gd name="T22" fmla="*/ 484 w 1033"/>
              <a:gd name="T23" fmla="*/ 1199 h 1486"/>
              <a:gd name="T24" fmla="*/ 532 w 1033"/>
              <a:gd name="T25" fmla="*/ 1261 h 1486"/>
              <a:gd name="T26" fmla="*/ 567 w 1033"/>
              <a:gd name="T27" fmla="*/ 1308 h 1486"/>
              <a:gd name="T28" fmla="*/ 664 w 1033"/>
              <a:gd name="T29" fmla="*/ 1434 h 1486"/>
              <a:gd name="T30" fmla="*/ 718 w 1033"/>
              <a:gd name="T31" fmla="*/ 1439 h 1486"/>
              <a:gd name="T32" fmla="*/ 729 w 1033"/>
              <a:gd name="T33" fmla="*/ 1316 h 1486"/>
              <a:gd name="T34" fmla="*/ 764 w 1033"/>
              <a:gd name="T35" fmla="*/ 1269 h 1486"/>
              <a:gd name="T36" fmla="*/ 838 w 1033"/>
              <a:gd name="T37" fmla="*/ 1272 h 1486"/>
              <a:gd name="T38" fmla="*/ 866 w 1033"/>
              <a:gd name="T39" fmla="*/ 1117 h 1486"/>
              <a:gd name="T40" fmla="*/ 880 w 1033"/>
              <a:gd name="T41" fmla="*/ 1032 h 1486"/>
              <a:gd name="T42" fmla="*/ 891 w 1033"/>
              <a:gd name="T43" fmla="*/ 973 h 1486"/>
              <a:gd name="T44" fmla="*/ 905 w 1033"/>
              <a:gd name="T45" fmla="*/ 895 h 1486"/>
              <a:gd name="T46" fmla="*/ 915 w 1033"/>
              <a:gd name="T47" fmla="*/ 828 h 1486"/>
              <a:gd name="T48" fmla="*/ 920 w 1033"/>
              <a:gd name="T49" fmla="*/ 804 h 1486"/>
              <a:gd name="T50" fmla="*/ 927 w 1033"/>
              <a:gd name="T51" fmla="*/ 758 h 1486"/>
              <a:gd name="T52" fmla="*/ 950 w 1033"/>
              <a:gd name="T53" fmla="*/ 629 h 1486"/>
              <a:gd name="T54" fmla="*/ 963 w 1033"/>
              <a:gd name="T55" fmla="*/ 557 h 1486"/>
              <a:gd name="T56" fmla="*/ 970 w 1033"/>
              <a:gd name="T57" fmla="*/ 518 h 1486"/>
              <a:gd name="T58" fmla="*/ 987 w 1033"/>
              <a:gd name="T59" fmla="*/ 420 h 1486"/>
              <a:gd name="T60" fmla="*/ 1012 w 1033"/>
              <a:gd name="T61" fmla="*/ 286 h 1486"/>
              <a:gd name="T62" fmla="*/ 1033 w 1033"/>
              <a:gd name="T63" fmla="*/ 159 h 1486"/>
              <a:gd name="T64" fmla="*/ 1000 w 1033"/>
              <a:gd name="T65" fmla="*/ 154 h 1486"/>
              <a:gd name="T66" fmla="*/ 949 w 1033"/>
              <a:gd name="T67" fmla="*/ 145 h 1486"/>
              <a:gd name="T68" fmla="*/ 883 w 1033"/>
              <a:gd name="T69" fmla="*/ 134 h 1486"/>
              <a:gd name="T70" fmla="*/ 590 w 1033"/>
              <a:gd name="T71" fmla="*/ 87 h 1486"/>
              <a:gd name="T72" fmla="*/ 549 w 1033"/>
              <a:gd name="T73" fmla="*/ 78 h 1486"/>
              <a:gd name="T74" fmla="*/ 407 w 1033"/>
              <a:gd name="T75" fmla="*/ 52 h 1486"/>
              <a:gd name="T76" fmla="*/ 329 w 1033"/>
              <a:gd name="T77" fmla="*/ 39 h 1486"/>
              <a:gd name="T78" fmla="*/ 232 w 1033"/>
              <a:gd name="T79" fmla="*/ 20 h 1486"/>
              <a:gd name="T80" fmla="*/ 155 w 1033"/>
              <a:gd name="T81" fmla="*/ 3 h 1486"/>
              <a:gd name="T82" fmla="*/ 125 w 1033"/>
              <a:gd name="T83" fmla="*/ 43 h 1486"/>
              <a:gd name="T84" fmla="*/ 99 w 1033"/>
              <a:gd name="T85" fmla="*/ 154 h 1486"/>
              <a:gd name="T86" fmla="*/ 44 w 1033"/>
              <a:gd name="T87" fmla="*/ 387 h 1486"/>
              <a:gd name="T88" fmla="*/ 28 w 1033"/>
              <a:gd name="T89" fmla="*/ 449 h 1486"/>
              <a:gd name="T90" fmla="*/ 19 w 1033"/>
              <a:gd name="T91" fmla="*/ 484 h 1486"/>
              <a:gd name="T92" fmla="*/ 12 w 1033"/>
              <a:gd name="T93" fmla="*/ 508 h 1486"/>
              <a:gd name="T94" fmla="*/ 7 w 1033"/>
              <a:gd name="T95" fmla="*/ 536 h 1486"/>
              <a:gd name="T96" fmla="*/ 4 w 1033"/>
              <a:gd name="T97" fmla="*/ 547 h 1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3"/>
              <a:gd name="T148" fmla="*/ 0 h 1486"/>
              <a:gd name="T149" fmla="*/ 1033 w 1033"/>
              <a:gd name="T150" fmla="*/ 1486 h 1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noFill/>
          <a:ln w="9525">
            <a:noFill/>
            <a:round/>
            <a:headEnd/>
            <a:tailEnd/>
          </a:ln>
        </p:spPr>
        <p:txBody>
          <a:bodyPr/>
          <a:lstStyle/>
          <a:p>
            <a:endParaRPr lang="en-US">
              <a:latin typeface="Calibri" pitchFamily="34" charset="0"/>
            </a:endParaRPr>
          </a:p>
        </p:txBody>
      </p:sp>
      <p:sp>
        <p:nvSpPr>
          <p:cNvPr id="136" name="Freeform 125"/>
          <p:cNvSpPr>
            <a:spLocks/>
          </p:cNvSpPr>
          <p:nvPr/>
        </p:nvSpPr>
        <p:spPr bwMode="auto">
          <a:xfrm>
            <a:off x="2007804" y="2840419"/>
            <a:ext cx="779490" cy="1175443"/>
          </a:xfrm>
          <a:custGeom>
            <a:avLst/>
            <a:gdLst/>
            <a:ahLst/>
            <a:cxnLst>
              <a:cxn ang="0">
                <a:pos x="4" y="555"/>
              </a:cxn>
              <a:cxn ang="0">
                <a:pos x="7" y="578"/>
              </a:cxn>
              <a:cxn ang="0">
                <a:pos x="21" y="595"/>
              </a:cxn>
              <a:cxn ang="0">
                <a:pos x="51" y="635"/>
              </a:cxn>
              <a:cxn ang="0">
                <a:pos x="85" y="678"/>
              </a:cxn>
              <a:cxn ang="0">
                <a:pos x="93" y="691"/>
              </a:cxn>
              <a:cxn ang="0">
                <a:pos x="136" y="745"/>
              </a:cxn>
              <a:cxn ang="0">
                <a:pos x="199" y="826"/>
              </a:cxn>
              <a:cxn ang="0">
                <a:pos x="269" y="918"/>
              </a:cxn>
              <a:cxn ang="0">
                <a:pos x="305" y="965"/>
              </a:cxn>
              <a:cxn ang="0">
                <a:pos x="363" y="1040"/>
              </a:cxn>
              <a:cxn ang="0">
                <a:pos x="484" y="1199"/>
              </a:cxn>
              <a:cxn ang="0">
                <a:pos x="532" y="1261"/>
              </a:cxn>
              <a:cxn ang="0">
                <a:pos x="567" y="1308"/>
              </a:cxn>
              <a:cxn ang="0">
                <a:pos x="664" y="1434"/>
              </a:cxn>
              <a:cxn ang="0">
                <a:pos x="718" y="1439"/>
              </a:cxn>
              <a:cxn ang="0">
                <a:pos x="729" y="1316"/>
              </a:cxn>
              <a:cxn ang="0">
                <a:pos x="764" y="1269"/>
              </a:cxn>
              <a:cxn ang="0">
                <a:pos x="838" y="1272"/>
              </a:cxn>
              <a:cxn ang="0">
                <a:pos x="866" y="1117"/>
              </a:cxn>
              <a:cxn ang="0">
                <a:pos x="880" y="1032"/>
              </a:cxn>
              <a:cxn ang="0">
                <a:pos x="891" y="973"/>
              </a:cxn>
              <a:cxn ang="0">
                <a:pos x="905" y="895"/>
              </a:cxn>
              <a:cxn ang="0">
                <a:pos x="915" y="828"/>
              </a:cxn>
              <a:cxn ang="0">
                <a:pos x="920" y="804"/>
              </a:cxn>
              <a:cxn ang="0">
                <a:pos x="927" y="758"/>
              </a:cxn>
              <a:cxn ang="0">
                <a:pos x="950" y="629"/>
              </a:cxn>
              <a:cxn ang="0">
                <a:pos x="963" y="557"/>
              </a:cxn>
              <a:cxn ang="0">
                <a:pos x="970" y="518"/>
              </a:cxn>
              <a:cxn ang="0">
                <a:pos x="987" y="420"/>
              </a:cxn>
              <a:cxn ang="0">
                <a:pos x="1012" y="286"/>
              </a:cxn>
              <a:cxn ang="0">
                <a:pos x="1033" y="159"/>
              </a:cxn>
              <a:cxn ang="0">
                <a:pos x="1000" y="154"/>
              </a:cxn>
              <a:cxn ang="0">
                <a:pos x="949" y="145"/>
              </a:cxn>
              <a:cxn ang="0">
                <a:pos x="883" y="134"/>
              </a:cxn>
              <a:cxn ang="0">
                <a:pos x="590" y="87"/>
              </a:cxn>
              <a:cxn ang="0">
                <a:pos x="549" y="78"/>
              </a:cxn>
              <a:cxn ang="0">
                <a:pos x="407" y="52"/>
              </a:cxn>
              <a:cxn ang="0">
                <a:pos x="329" y="39"/>
              </a:cxn>
              <a:cxn ang="0">
                <a:pos x="232" y="20"/>
              </a:cxn>
              <a:cxn ang="0">
                <a:pos x="155" y="3"/>
              </a:cxn>
              <a:cxn ang="0">
                <a:pos x="125" y="43"/>
              </a:cxn>
              <a:cxn ang="0">
                <a:pos x="99" y="154"/>
              </a:cxn>
              <a:cxn ang="0">
                <a:pos x="44" y="387"/>
              </a:cxn>
              <a:cxn ang="0">
                <a:pos x="28" y="449"/>
              </a:cxn>
              <a:cxn ang="0">
                <a:pos x="19" y="484"/>
              </a:cxn>
              <a:cxn ang="0">
                <a:pos x="12" y="508"/>
              </a:cxn>
              <a:cxn ang="0">
                <a:pos x="7" y="536"/>
              </a:cxn>
              <a:cxn ang="0">
                <a:pos x="4" y="547"/>
              </a:cxn>
            </a:cxnLst>
            <a:rect l="0" t="0" r="r" b="b"/>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19" name="Freeform 126"/>
          <p:cNvSpPr>
            <a:spLocks/>
          </p:cNvSpPr>
          <p:nvPr/>
        </p:nvSpPr>
        <p:spPr bwMode="auto">
          <a:xfrm>
            <a:off x="1625600" y="2108200"/>
            <a:ext cx="987425" cy="796925"/>
          </a:xfrm>
          <a:custGeom>
            <a:avLst/>
            <a:gdLst>
              <a:gd name="T0" fmla="*/ 1179 w 1308"/>
              <a:gd name="T1" fmla="*/ 582 h 1006"/>
              <a:gd name="T2" fmla="*/ 1186 w 1308"/>
              <a:gd name="T3" fmla="*/ 608 h 1006"/>
              <a:gd name="T4" fmla="*/ 1160 w 1308"/>
              <a:gd name="T5" fmla="*/ 665 h 1006"/>
              <a:gd name="T6" fmla="*/ 1134 w 1308"/>
              <a:gd name="T7" fmla="*/ 786 h 1006"/>
              <a:gd name="T8" fmla="*/ 1047 w 1308"/>
              <a:gd name="T9" fmla="*/ 1000 h 1006"/>
              <a:gd name="T10" fmla="*/ 838 w 1308"/>
              <a:gd name="T11" fmla="*/ 962 h 1006"/>
              <a:gd name="T12" fmla="*/ 718 w 1308"/>
              <a:gd name="T13" fmla="*/ 938 h 1006"/>
              <a:gd name="T14" fmla="*/ 613 w 1308"/>
              <a:gd name="T15" fmla="*/ 917 h 1006"/>
              <a:gd name="T16" fmla="*/ 482 w 1308"/>
              <a:gd name="T17" fmla="*/ 889 h 1006"/>
              <a:gd name="T18" fmla="*/ 345 w 1308"/>
              <a:gd name="T19" fmla="*/ 858 h 1006"/>
              <a:gd name="T20" fmla="*/ 189 w 1308"/>
              <a:gd name="T21" fmla="*/ 822 h 1006"/>
              <a:gd name="T22" fmla="*/ 145 w 1308"/>
              <a:gd name="T23" fmla="*/ 812 h 1006"/>
              <a:gd name="T24" fmla="*/ 104 w 1308"/>
              <a:gd name="T25" fmla="*/ 802 h 1006"/>
              <a:gd name="T26" fmla="*/ 48 w 1308"/>
              <a:gd name="T27" fmla="*/ 789 h 1006"/>
              <a:gd name="T28" fmla="*/ 0 w 1308"/>
              <a:gd name="T29" fmla="*/ 755 h 1006"/>
              <a:gd name="T30" fmla="*/ 28 w 1308"/>
              <a:gd name="T31" fmla="*/ 593 h 1006"/>
              <a:gd name="T32" fmla="*/ 101 w 1308"/>
              <a:gd name="T33" fmla="*/ 481 h 1006"/>
              <a:gd name="T34" fmla="*/ 152 w 1308"/>
              <a:gd name="T35" fmla="*/ 360 h 1006"/>
              <a:gd name="T36" fmla="*/ 206 w 1308"/>
              <a:gd name="T37" fmla="*/ 221 h 1006"/>
              <a:gd name="T38" fmla="*/ 252 w 1308"/>
              <a:gd name="T39" fmla="*/ 85 h 1006"/>
              <a:gd name="T40" fmla="*/ 270 w 1308"/>
              <a:gd name="T41" fmla="*/ 0 h 1006"/>
              <a:gd name="T42" fmla="*/ 319 w 1308"/>
              <a:gd name="T43" fmla="*/ 7 h 1006"/>
              <a:gd name="T44" fmla="*/ 356 w 1308"/>
              <a:gd name="T45" fmla="*/ 38 h 1006"/>
              <a:gd name="T46" fmla="*/ 405 w 1308"/>
              <a:gd name="T47" fmla="*/ 53 h 1006"/>
              <a:gd name="T48" fmla="*/ 421 w 1308"/>
              <a:gd name="T49" fmla="*/ 131 h 1006"/>
              <a:gd name="T50" fmla="*/ 416 w 1308"/>
              <a:gd name="T51" fmla="*/ 149 h 1006"/>
              <a:gd name="T52" fmla="*/ 493 w 1308"/>
              <a:gd name="T53" fmla="*/ 182 h 1006"/>
              <a:gd name="T54" fmla="*/ 553 w 1308"/>
              <a:gd name="T55" fmla="*/ 170 h 1006"/>
              <a:gd name="T56" fmla="*/ 597 w 1308"/>
              <a:gd name="T57" fmla="*/ 177 h 1006"/>
              <a:gd name="T58" fmla="*/ 636 w 1308"/>
              <a:gd name="T59" fmla="*/ 195 h 1006"/>
              <a:gd name="T60" fmla="*/ 685 w 1308"/>
              <a:gd name="T61" fmla="*/ 206 h 1006"/>
              <a:gd name="T62" fmla="*/ 739 w 1308"/>
              <a:gd name="T63" fmla="*/ 213 h 1006"/>
              <a:gd name="T64" fmla="*/ 820 w 1308"/>
              <a:gd name="T65" fmla="*/ 203 h 1006"/>
              <a:gd name="T66" fmla="*/ 863 w 1308"/>
              <a:gd name="T67" fmla="*/ 206 h 1006"/>
              <a:gd name="T68" fmla="*/ 924 w 1308"/>
              <a:gd name="T69" fmla="*/ 201 h 1006"/>
              <a:gd name="T70" fmla="*/ 995 w 1308"/>
              <a:gd name="T71" fmla="*/ 204 h 1006"/>
              <a:gd name="T72" fmla="*/ 1109 w 1308"/>
              <a:gd name="T73" fmla="*/ 226 h 1006"/>
              <a:gd name="T74" fmla="*/ 1162 w 1308"/>
              <a:gd name="T75" fmla="*/ 236 h 1006"/>
              <a:gd name="T76" fmla="*/ 1179 w 1308"/>
              <a:gd name="T77" fmla="*/ 239 h 1006"/>
              <a:gd name="T78" fmla="*/ 1260 w 1308"/>
              <a:gd name="T79" fmla="*/ 253 h 1006"/>
              <a:gd name="T80" fmla="*/ 1273 w 1308"/>
              <a:gd name="T81" fmla="*/ 283 h 1006"/>
              <a:gd name="T82" fmla="*/ 1266 w 1308"/>
              <a:gd name="T83" fmla="*/ 396 h 1006"/>
              <a:gd name="T84" fmla="*/ 1244 w 1308"/>
              <a:gd name="T85" fmla="*/ 430 h 1006"/>
              <a:gd name="T86" fmla="*/ 1195 w 1308"/>
              <a:gd name="T87" fmla="*/ 485 h 10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8"/>
              <a:gd name="T133" fmla="*/ 0 h 1006"/>
              <a:gd name="T134" fmla="*/ 1308 w 1308"/>
              <a:gd name="T135" fmla="*/ 1006 h 10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noFill/>
          <a:ln w="9525">
            <a:noFill/>
            <a:round/>
            <a:headEnd/>
            <a:tailEnd/>
          </a:ln>
        </p:spPr>
        <p:txBody>
          <a:bodyPr/>
          <a:lstStyle/>
          <a:p>
            <a:endParaRPr lang="en-US">
              <a:latin typeface="Calibri" pitchFamily="34" charset="0"/>
            </a:endParaRPr>
          </a:p>
        </p:txBody>
      </p:sp>
      <p:sp>
        <p:nvSpPr>
          <p:cNvPr id="138" name="Freeform 127"/>
          <p:cNvSpPr>
            <a:spLocks/>
          </p:cNvSpPr>
          <p:nvPr/>
        </p:nvSpPr>
        <p:spPr bwMode="auto">
          <a:xfrm>
            <a:off x="1624920" y="2107972"/>
            <a:ext cx="987921" cy="796479"/>
          </a:xfrm>
          <a:custGeom>
            <a:avLst/>
            <a:gdLst/>
            <a:ahLst/>
            <a:cxnLst>
              <a:cxn ang="0">
                <a:pos x="1179" y="582"/>
              </a:cxn>
              <a:cxn ang="0">
                <a:pos x="1186" y="608"/>
              </a:cxn>
              <a:cxn ang="0">
                <a:pos x="1160" y="665"/>
              </a:cxn>
              <a:cxn ang="0">
                <a:pos x="1134" y="786"/>
              </a:cxn>
              <a:cxn ang="0">
                <a:pos x="1047" y="1000"/>
              </a:cxn>
              <a:cxn ang="0">
                <a:pos x="838" y="962"/>
              </a:cxn>
              <a:cxn ang="0">
                <a:pos x="718" y="938"/>
              </a:cxn>
              <a:cxn ang="0">
                <a:pos x="613" y="917"/>
              </a:cxn>
              <a:cxn ang="0">
                <a:pos x="482" y="889"/>
              </a:cxn>
              <a:cxn ang="0">
                <a:pos x="345" y="858"/>
              </a:cxn>
              <a:cxn ang="0">
                <a:pos x="189" y="822"/>
              </a:cxn>
              <a:cxn ang="0">
                <a:pos x="145" y="812"/>
              </a:cxn>
              <a:cxn ang="0">
                <a:pos x="104" y="802"/>
              </a:cxn>
              <a:cxn ang="0">
                <a:pos x="48" y="789"/>
              </a:cxn>
              <a:cxn ang="0">
                <a:pos x="0" y="755"/>
              </a:cxn>
              <a:cxn ang="0">
                <a:pos x="28" y="593"/>
              </a:cxn>
              <a:cxn ang="0">
                <a:pos x="101" y="481"/>
              </a:cxn>
              <a:cxn ang="0">
                <a:pos x="152" y="360"/>
              </a:cxn>
              <a:cxn ang="0">
                <a:pos x="206" y="221"/>
              </a:cxn>
              <a:cxn ang="0">
                <a:pos x="252" y="85"/>
              </a:cxn>
              <a:cxn ang="0">
                <a:pos x="270" y="0"/>
              </a:cxn>
              <a:cxn ang="0">
                <a:pos x="319" y="7"/>
              </a:cxn>
              <a:cxn ang="0">
                <a:pos x="356" y="38"/>
              </a:cxn>
              <a:cxn ang="0">
                <a:pos x="405" y="53"/>
              </a:cxn>
              <a:cxn ang="0">
                <a:pos x="421" y="131"/>
              </a:cxn>
              <a:cxn ang="0">
                <a:pos x="416" y="149"/>
              </a:cxn>
              <a:cxn ang="0">
                <a:pos x="493" y="182"/>
              </a:cxn>
              <a:cxn ang="0">
                <a:pos x="553" y="170"/>
              </a:cxn>
              <a:cxn ang="0">
                <a:pos x="597" y="177"/>
              </a:cxn>
              <a:cxn ang="0">
                <a:pos x="636" y="195"/>
              </a:cxn>
              <a:cxn ang="0">
                <a:pos x="685" y="206"/>
              </a:cxn>
              <a:cxn ang="0">
                <a:pos x="739" y="213"/>
              </a:cxn>
              <a:cxn ang="0">
                <a:pos x="820" y="203"/>
              </a:cxn>
              <a:cxn ang="0">
                <a:pos x="863" y="206"/>
              </a:cxn>
              <a:cxn ang="0">
                <a:pos x="924" y="201"/>
              </a:cxn>
              <a:cxn ang="0">
                <a:pos x="995" y="204"/>
              </a:cxn>
              <a:cxn ang="0">
                <a:pos x="1109" y="226"/>
              </a:cxn>
              <a:cxn ang="0">
                <a:pos x="1162" y="236"/>
              </a:cxn>
              <a:cxn ang="0">
                <a:pos x="1179" y="239"/>
              </a:cxn>
              <a:cxn ang="0">
                <a:pos x="1260" y="253"/>
              </a:cxn>
              <a:cxn ang="0">
                <a:pos x="1273" y="283"/>
              </a:cxn>
              <a:cxn ang="0">
                <a:pos x="1266" y="396"/>
              </a:cxn>
              <a:cxn ang="0">
                <a:pos x="1244" y="430"/>
              </a:cxn>
              <a:cxn ang="0">
                <a:pos x="1195" y="485"/>
              </a:cxn>
            </a:cxnLst>
            <a:rect l="0" t="0" r="r" b="b"/>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139" name="Freeform 128"/>
          <p:cNvSpPr>
            <a:spLocks/>
          </p:cNvSpPr>
          <p:nvPr/>
        </p:nvSpPr>
        <p:spPr bwMode="auto">
          <a:xfrm>
            <a:off x="2660538" y="2965216"/>
            <a:ext cx="680176" cy="839602"/>
          </a:xfrm>
          <a:custGeom>
            <a:avLst/>
            <a:gdLst/>
            <a:ahLst/>
            <a:cxnLst>
              <a:cxn ang="0">
                <a:pos x="25" y="810"/>
              </a:cxn>
              <a:cxn ang="0">
                <a:pos x="19" y="842"/>
              </a:cxn>
              <a:cxn ang="0">
                <a:pos x="2" y="939"/>
              </a:cxn>
              <a:cxn ang="0">
                <a:pos x="51" y="966"/>
              </a:cxn>
              <a:cxn ang="0">
                <a:pos x="185" y="984"/>
              </a:cxn>
              <a:cxn ang="0">
                <a:pos x="209" y="988"/>
              </a:cxn>
              <a:cxn ang="0">
                <a:pos x="371" y="1009"/>
              </a:cxn>
              <a:cxn ang="0">
                <a:pos x="424" y="1015"/>
              </a:cxn>
              <a:cxn ang="0">
                <a:pos x="493" y="1024"/>
              </a:cxn>
              <a:cxn ang="0">
                <a:pos x="575" y="1032"/>
              </a:cxn>
              <a:cxn ang="0">
                <a:pos x="655" y="1043"/>
              </a:cxn>
              <a:cxn ang="0">
                <a:pos x="735" y="1051"/>
              </a:cxn>
              <a:cxn ang="0">
                <a:pos x="820" y="966"/>
              </a:cxn>
              <a:cxn ang="0">
                <a:pos x="827" y="914"/>
              </a:cxn>
              <a:cxn ang="0">
                <a:pos x="834" y="865"/>
              </a:cxn>
              <a:cxn ang="0">
                <a:pos x="836" y="834"/>
              </a:cxn>
              <a:cxn ang="0">
                <a:pos x="841" y="769"/>
              </a:cxn>
              <a:cxn ang="0">
                <a:pos x="853" y="672"/>
              </a:cxn>
              <a:cxn ang="0">
                <a:pos x="862" y="601"/>
              </a:cxn>
              <a:cxn ang="0">
                <a:pos x="866" y="574"/>
              </a:cxn>
              <a:cxn ang="0">
                <a:pos x="869" y="545"/>
              </a:cxn>
              <a:cxn ang="0">
                <a:pos x="876" y="478"/>
              </a:cxn>
              <a:cxn ang="0">
                <a:pos x="887" y="393"/>
              </a:cxn>
              <a:cxn ang="0">
                <a:pos x="892" y="352"/>
              </a:cxn>
              <a:cxn ang="0">
                <a:pos x="897" y="310"/>
              </a:cxn>
              <a:cxn ang="0">
                <a:pos x="830" y="279"/>
              </a:cxn>
              <a:cxn ang="0">
                <a:pos x="753" y="271"/>
              </a:cxn>
              <a:cxn ang="0">
                <a:pos x="711" y="266"/>
              </a:cxn>
              <a:cxn ang="0">
                <a:pos x="600" y="204"/>
              </a:cxn>
              <a:cxn ang="0">
                <a:pos x="607" y="155"/>
              </a:cxn>
              <a:cxn ang="0">
                <a:pos x="612" y="107"/>
              </a:cxn>
              <a:cxn ang="0">
                <a:pos x="619" y="60"/>
              </a:cxn>
              <a:cxn ang="0">
                <a:pos x="556" y="52"/>
              </a:cxn>
              <a:cxn ang="0">
                <a:pos x="512" y="47"/>
              </a:cxn>
              <a:cxn ang="0">
                <a:pos x="457" y="39"/>
              </a:cxn>
              <a:cxn ang="0">
                <a:pos x="450" y="39"/>
              </a:cxn>
              <a:cxn ang="0">
                <a:pos x="445" y="35"/>
              </a:cxn>
              <a:cxn ang="0">
                <a:pos x="285" y="17"/>
              </a:cxn>
              <a:cxn ang="0">
                <a:pos x="165" y="0"/>
              </a:cxn>
              <a:cxn ang="0">
                <a:pos x="144" y="127"/>
              </a:cxn>
              <a:cxn ang="0">
                <a:pos x="120" y="261"/>
              </a:cxn>
              <a:cxn ang="0">
                <a:pos x="102" y="359"/>
              </a:cxn>
              <a:cxn ang="0">
                <a:pos x="95" y="400"/>
              </a:cxn>
              <a:cxn ang="0">
                <a:pos x="83" y="470"/>
              </a:cxn>
              <a:cxn ang="0">
                <a:pos x="60" y="601"/>
              </a:cxn>
              <a:cxn ang="0">
                <a:pos x="54" y="646"/>
              </a:cxn>
              <a:cxn ang="0">
                <a:pos x="47" y="669"/>
              </a:cxn>
              <a:cxn ang="0">
                <a:pos x="37" y="736"/>
              </a:cxn>
            </a:cxnLst>
            <a:rect l="0" t="0" r="r" b="b"/>
            <a:pathLst>
              <a:path w="899" h="1059">
                <a:moveTo>
                  <a:pt x="37" y="736"/>
                </a:moveTo>
                <a:lnTo>
                  <a:pt x="25" y="810"/>
                </a:lnTo>
                <a:lnTo>
                  <a:pt x="25" y="814"/>
                </a:lnTo>
                <a:lnTo>
                  <a:pt x="19" y="842"/>
                </a:lnTo>
                <a:lnTo>
                  <a:pt x="14" y="875"/>
                </a:lnTo>
                <a:lnTo>
                  <a:pt x="2" y="939"/>
                </a:lnTo>
                <a:lnTo>
                  <a:pt x="0" y="958"/>
                </a:lnTo>
                <a:lnTo>
                  <a:pt x="51" y="966"/>
                </a:lnTo>
                <a:lnTo>
                  <a:pt x="105" y="973"/>
                </a:lnTo>
                <a:lnTo>
                  <a:pt x="185" y="984"/>
                </a:lnTo>
                <a:lnTo>
                  <a:pt x="188" y="984"/>
                </a:lnTo>
                <a:lnTo>
                  <a:pt x="209" y="988"/>
                </a:lnTo>
                <a:lnTo>
                  <a:pt x="243" y="992"/>
                </a:lnTo>
                <a:lnTo>
                  <a:pt x="371" y="1009"/>
                </a:lnTo>
                <a:lnTo>
                  <a:pt x="412" y="1014"/>
                </a:lnTo>
                <a:lnTo>
                  <a:pt x="424" y="1015"/>
                </a:lnTo>
                <a:lnTo>
                  <a:pt x="452" y="1019"/>
                </a:lnTo>
                <a:lnTo>
                  <a:pt x="493" y="1024"/>
                </a:lnTo>
                <a:lnTo>
                  <a:pt x="533" y="1028"/>
                </a:lnTo>
                <a:lnTo>
                  <a:pt x="575" y="1032"/>
                </a:lnTo>
                <a:lnTo>
                  <a:pt x="577" y="1035"/>
                </a:lnTo>
                <a:lnTo>
                  <a:pt x="655" y="1043"/>
                </a:lnTo>
                <a:lnTo>
                  <a:pt x="716" y="1050"/>
                </a:lnTo>
                <a:lnTo>
                  <a:pt x="735" y="1051"/>
                </a:lnTo>
                <a:lnTo>
                  <a:pt x="809" y="1059"/>
                </a:lnTo>
                <a:lnTo>
                  <a:pt x="820" y="966"/>
                </a:lnTo>
                <a:lnTo>
                  <a:pt x="820" y="963"/>
                </a:lnTo>
                <a:lnTo>
                  <a:pt x="827" y="914"/>
                </a:lnTo>
                <a:lnTo>
                  <a:pt x="830" y="888"/>
                </a:lnTo>
                <a:lnTo>
                  <a:pt x="834" y="865"/>
                </a:lnTo>
                <a:lnTo>
                  <a:pt x="836" y="836"/>
                </a:lnTo>
                <a:lnTo>
                  <a:pt x="836" y="834"/>
                </a:lnTo>
                <a:lnTo>
                  <a:pt x="836" y="811"/>
                </a:lnTo>
                <a:lnTo>
                  <a:pt x="841" y="769"/>
                </a:lnTo>
                <a:lnTo>
                  <a:pt x="846" y="720"/>
                </a:lnTo>
                <a:lnTo>
                  <a:pt x="853" y="672"/>
                </a:lnTo>
                <a:lnTo>
                  <a:pt x="862" y="601"/>
                </a:lnTo>
                <a:lnTo>
                  <a:pt x="862" y="601"/>
                </a:lnTo>
                <a:lnTo>
                  <a:pt x="866" y="576"/>
                </a:lnTo>
                <a:lnTo>
                  <a:pt x="866" y="574"/>
                </a:lnTo>
                <a:lnTo>
                  <a:pt x="869" y="550"/>
                </a:lnTo>
                <a:lnTo>
                  <a:pt x="869" y="545"/>
                </a:lnTo>
                <a:lnTo>
                  <a:pt x="874" y="503"/>
                </a:lnTo>
                <a:lnTo>
                  <a:pt x="876" y="478"/>
                </a:lnTo>
                <a:lnTo>
                  <a:pt x="882" y="436"/>
                </a:lnTo>
                <a:lnTo>
                  <a:pt x="887" y="393"/>
                </a:lnTo>
                <a:lnTo>
                  <a:pt x="892" y="357"/>
                </a:lnTo>
                <a:lnTo>
                  <a:pt x="892" y="352"/>
                </a:lnTo>
                <a:lnTo>
                  <a:pt x="894" y="333"/>
                </a:lnTo>
                <a:lnTo>
                  <a:pt x="897" y="310"/>
                </a:lnTo>
                <a:lnTo>
                  <a:pt x="899" y="285"/>
                </a:lnTo>
                <a:lnTo>
                  <a:pt x="830" y="279"/>
                </a:lnTo>
                <a:lnTo>
                  <a:pt x="825" y="279"/>
                </a:lnTo>
                <a:lnTo>
                  <a:pt x="753" y="271"/>
                </a:lnTo>
                <a:lnTo>
                  <a:pt x="746" y="269"/>
                </a:lnTo>
                <a:lnTo>
                  <a:pt x="711" y="266"/>
                </a:lnTo>
                <a:lnTo>
                  <a:pt x="593" y="251"/>
                </a:lnTo>
                <a:lnTo>
                  <a:pt x="600" y="204"/>
                </a:lnTo>
                <a:lnTo>
                  <a:pt x="605" y="166"/>
                </a:lnTo>
                <a:lnTo>
                  <a:pt x="607" y="155"/>
                </a:lnTo>
                <a:lnTo>
                  <a:pt x="607" y="140"/>
                </a:lnTo>
                <a:lnTo>
                  <a:pt x="612" y="107"/>
                </a:lnTo>
                <a:lnTo>
                  <a:pt x="614" y="89"/>
                </a:lnTo>
                <a:lnTo>
                  <a:pt x="619" y="60"/>
                </a:lnTo>
                <a:lnTo>
                  <a:pt x="561" y="52"/>
                </a:lnTo>
                <a:lnTo>
                  <a:pt x="556" y="52"/>
                </a:lnTo>
                <a:lnTo>
                  <a:pt x="549" y="50"/>
                </a:lnTo>
                <a:lnTo>
                  <a:pt x="512" y="47"/>
                </a:lnTo>
                <a:lnTo>
                  <a:pt x="473" y="42"/>
                </a:lnTo>
                <a:lnTo>
                  <a:pt x="457" y="39"/>
                </a:lnTo>
                <a:lnTo>
                  <a:pt x="456" y="39"/>
                </a:lnTo>
                <a:lnTo>
                  <a:pt x="450" y="39"/>
                </a:lnTo>
                <a:lnTo>
                  <a:pt x="447" y="39"/>
                </a:lnTo>
                <a:lnTo>
                  <a:pt x="445" y="35"/>
                </a:lnTo>
                <a:lnTo>
                  <a:pt x="322" y="21"/>
                </a:lnTo>
                <a:lnTo>
                  <a:pt x="285" y="17"/>
                </a:lnTo>
                <a:lnTo>
                  <a:pt x="209" y="6"/>
                </a:lnTo>
                <a:lnTo>
                  <a:pt x="165" y="0"/>
                </a:lnTo>
                <a:lnTo>
                  <a:pt x="162" y="21"/>
                </a:lnTo>
                <a:lnTo>
                  <a:pt x="144" y="127"/>
                </a:lnTo>
                <a:lnTo>
                  <a:pt x="132" y="189"/>
                </a:lnTo>
                <a:lnTo>
                  <a:pt x="120" y="261"/>
                </a:lnTo>
                <a:lnTo>
                  <a:pt x="111" y="315"/>
                </a:lnTo>
                <a:lnTo>
                  <a:pt x="102" y="359"/>
                </a:lnTo>
                <a:lnTo>
                  <a:pt x="100" y="382"/>
                </a:lnTo>
                <a:lnTo>
                  <a:pt x="95" y="400"/>
                </a:lnTo>
                <a:lnTo>
                  <a:pt x="90" y="429"/>
                </a:lnTo>
                <a:lnTo>
                  <a:pt x="83" y="470"/>
                </a:lnTo>
                <a:lnTo>
                  <a:pt x="83" y="478"/>
                </a:lnTo>
                <a:lnTo>
                  <a:pt x="60" y="601"/>
                </a:lnTo>
                <a:lnTo>
                  <a:pt x="56" y="636"/>
                </a:lnTo>
                <a:lnTo>
                  <a:pt x="54" y="646"/>
                </a:lnTo>
                <a:lnTo>
                  <a:pt x="51" y="654"/>
                </a:lnTo>
                <a:lnTo>
                  <a:pt x="47" y="669"/>
                </a:lnTo>
                <a:lnTo>
                  <a:pt x="42" y="708"/>
                </a:lnTo>
                <a:lnTo>
                  <a:pt x="37" y="73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126" name="Freeform 130"/>
          <p:cNvSpPr>
            <a:spLocks/>
          </p:cNvSpPr>
          <p:nvPr/>
        </p:nvSpPr>
        <p:spPr bwMode="auto">
          <a:xfrm>
            <a:off x="1820863" y="1739900"/>
            <a:ext cx="828675" cy="569913"/>
          </a:xfrm>
          <a:custGeom>
            <a:avLst/>
            <a:gdLst>
              <a:gd name="T0" fmla="*/ 1001 w 1096"/>
              <a:gd name="T1" fmla="*/ 673 h 720"/>
              <a:gd name="T2" fmla="*/ 936 w 1096"/>
              <a:gd name="T3" fmla="*/ 711 h 720"/>
              <a:gd name="T4" fmla="*/ 915 w 1096"/>
              <a:gd name="T5" fmla="*/ 706 h 720"/>
              <a:gd name="T6" fmla="*/ 885 w 1096"/>
              <a:gd name="T7" fmla="*/ 701 h 720"/>
              <a:gd name="T8" fmla="*/ 809 w 1096"/>
              <a:gd name="T9" fmla="*/ 686 h 720"/>
              <a:gd name="T10" fmla="*/ 681 w 1096"/>
              <a:gd name="T11" fmla="*/ 675 h 720"/>
              <a:gd name="T12" fmla="*/ 617 w 1096"/>
              <a:gd name="T13" fmla="*/ 663 h 720"/>
              <a:gd name="T14" fmla="*/ 566 w 1096"/>
              <a:gd name="T15" fmla="*/ 673 h 720"/>
              <a:gd name="T16" fmla="*/ 519 w 1096"/>
              <a:gd name="T17" fmla="*/ 683 h 720"/>
              <a:gd name="T18" fmla="*/ 448 w 1096"/>
              <a:gd name="T19" fmla="*/ 671 h 720"/>
              <a:gd name="T20" fmla="*/ 375 w 1096"/>
              <a:gd name="T21" fmla="*/ 676 h 720"/>
              <a:gd name="T22" fmla="*/ 339 w 1096"/>
              <a:gd name="T23" fmla="*/ 650 h 720"/>
              <a:gd name="T24" fmla="*/ 301 w 1096"/>
              <a:gd name="T25" fmla="*/ 642 h 720"/>
              <a:gd name="T26" fmla="*/ 244 w 1096"/>
              <a:gd name="T27" fmla="*/ 652 h 720"/>
              <a:gd name="T28" fmla="*/ 195 w 1096"/>
              <a:gd name="T29" fmla="*/ 644 h 720"/>
              <a:gd name="T30" fmla="*/ 156 w 1096"/>
              <a:gd name="T31" fmla="*/ 601 h 720"/>
              <a:gd name="T32" fmla="*/ 162 w 1096"/>
              <a:gd name="T33" fmla="*/ 559 h 720"/>
              <a:gd name="T34" fmla="*/ 111 w 1096"/>
              <a:gd name="T35" fmla="*/ 508 h 720"/>
              <a:gd name="T36" fmla="*/ 84 w 1096"/>
              <a:gd name="T37" fmla="*/ 479 h 720"/>
              <a:gd name="T38" fmla="*/ 51 w 1096"/>
              <a:gd name="T39" fmla="*/ 467 h 720"/>
              <a:gd name="T40" fmla="*/ 12 w 1096"/>
              <a:gd name="T41" fmla="*/ 454 h 720"/>
              <a:gd name="T42" fmla="*/ 23 w 1096"/>
              <a:gd name="T43" fmla="*/ 389 h 720"/>
              <a:gd name="T44" fmla="*/ 35 w 1096"/>
              <a:gd name="T45" fmla="*/ 420 h 720"/>
              <a:gd name="T46" fmla="*/ 51 w 1096"/>
              <a:gd name="T47" fmla="*/ 381 h 720"/>
              <a:gd name="T48" fmla="*/ 24 w 1096"/>
              <a:gd name="T49" fmla="*/ 361 h 720"/>
              <a:gd name="T50" fmla="*/ 30 w 1096"/>
              <a:gd name="T51" fmla="*/ 346 h 720"/>
              <a:gd name="T52" fmla="*/ 47 w 1096"/>
              <a:gd name="T53" fmla="*/ 329 h 720"/>
              <a:gd name="T54" fmla="*/ 21 w 1096"/>
              <a:gd name="T55" fmla="*/ 335 h 720"/>
              <a:gd name="T56" fmla="*/ 23 w 1096"/>
              <a:gd name="T57" fmla="*/ 250 h 720"/>
              <a:gd name="T58" fmla="*/ 23 w 1096"/>
              <a:gd name="T59" fmla="*/ 164 h 720"/>
              <a:gd name="T60" fmla="*/ 10 w 1096"/>
              <a:gd name="T61" fmla="*/ 110 h 720"/>
              <a:gd name="T62" fmla="*/ 21 w 1096"/>
              <a:gd name="T63" fmla="*/ 46 h 720"/>
              <a:gd name="T64" fmla="*/ 184 w 1096"/>
              <a:gd name="T65" fmla="*/ 136 h 720"/>
              <a:gd name="T66" fmla="*/ 250 w 1096"/>
              <a:gd name="T67" fmla="*/ 165 h 720"/>
              <a:gd name="T68" fmla="*/ 278 w 1096"/>
              <a:gd name="T69" fmla="*/ 162 h 720"/>
              <a:gd name="T70" fmla="*/ 274 w 1096"/>
              <a:gd name="T71" fmla="*/ 175 h 720"/>
              <a:gd name="T72" fmla="*/ 258 w 1096"/>
              <a:gd name="T73" fmla="*/ 231 h 720"/>
              <a:gd name="T74" fmla="*/ 295 w 1096"/>
              <a:gd name="T75" fmla="*/ 239 h 720"/>
              <a:gd name="T76" fmla="*/ 285 w 1096"/>
              <a:gd name="T77" fmla="*/ 281 h 720"/>
              <a:gd name="T78" fmla="*/ 272 w 1096"/>
              <a:gd name="T79" fmla="*/ 315 h 720"/>
              <a:gd name="T80" fmla="*/ 271 w 1096"/>
              <a:gd name="T81" fmla="*/ 320 h 720"/>
              <a:gd name="T82" fmla="*/ 295 w 1096"/>
              <a:gd name="T83" fmla="*/ 296 h 720"/>
              <a:gd name="T84" fmla="*/ 339 w 1096"/>
              <a:gd name="T85" fmla="*/ 206 h 720"/>
              <a:gd name="T86" fmla="*/ 331 w 1096"/>
              <a:gd name="T87" fmla="*/ 154 h 720"/>
              <a:gd name="T88" fmla="*/ 316 w 1096"/>
              <a:gd name="T89" fmla="*/ 168 h 720"/>
              <a:gd name="T90" fmla="*/ 332 w 1096"/>
              <a:gd name="T91" fmla="*/ 146 h 720"/>
              <a:gd name="T92" fmla="*/ 324 w 1096"/>
              <a:gd name="T93" fmla="*/ 124 h 720"/>
              <a:gd name="T94" fmla="*/ 302 w 1096"/>
              <a:gd name="T95" fmla="*/ 180 h 720"/>
              <a:gd name="T96" fmla="*/ 325 w 1096"/>
              <a:gd name="T97" fmla="*/ 188 h 720"/>
              <a:gd name="T98" fmla="*/ 292 w 1096"/>
              <a:gd name="T99" fmla="*/ 182 h 720"/>
              <a:gd name="T100" fmla="*/ 304 w 1096"/>
              <a:gd name="T101" fmla="*/ 110 h 720"/>
              <a:gd name="T102" fmla="*/ 338 w 1096"/>
              <a:gd name="T103" fmla="*/ 72 h 720"/>
              <a:gd name="T104" fmla="*/ 322 w 1096"/>
              <a:gd name="T105" fmla="*/ 69 h 720"/>
              <a:gd name="T106" fmla="*/ 577 w 1096"/>
              <a:gd name="T107" fmla="*/ 56 h 720"/>
              <a:gd name="T108" fmla="*/ 1043 w 1096"/>
              <a:gd name="T109" fmla="*/ 147 h 720"/>
              <a:gd name="T110" fmla="*/ 1093 w 1096"/>
              <a:gd name="T111" fmla="*/ 172 h 720"/>
              <a:gd name="T112" fmla="*/ 1063 w 1096"/>
              <a:gd name="T113" fmla="*/ 320 h 720"/>
              <a:gd name="T114" fmla="*/ 1057 w 1096"/>
              <a:gd name="T115" fmla="*/ 342 h 720"/>
              <a:gd name="T116" fmla="*/ 1043 w 1096"/>
              <a:gd name="T117" fmla="*/ 413 h 720"/>
              <a:gd name="T118" fmla="*/ 1029 w 1096"/>
              <a:gd name="T119" fmla="*/ 482 h 720"/>
              <a:gd name="T120" fmla="*/ 1008 w 1096"/>
              <a:gd name="T121" fmla="*/ 585 h 720"/>
              <a:gd name="T122" fmla="*/ 997 w 1096"/>
              <a:gd name="T123" fmla="*/ 637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720"/>
              <a:gd name="T188" fmla="*/ 1096 w 1096"/>
              <a:gd name="T189" fmla="*/ 720 h 7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720">
                <a:moveTo>
                  <a:pt x="997" y="637"/>
                </a:moveTo>
                <a:lnTo>
                  <a:pt x="992" y="647"/>
                </a:lnTo>
                <a:lnTo>
                  <a:pt x="1001" y="673"/>
                </a:lnTo>
                <a:lnTo>
                  <a:pt x="997" y="720"/>
                </a:lnTo>
                <a:lnTo>
                  <a:pt x="938" y="711"/>
                </a:lnTo>
                <a:lnTo>
                  <a:pt x="936" y="711"/>
                </a:lnTo>
                <a:lnTo>
                  <a:pt x="918" y="707"/>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4" y="507"/>
                </a:lnTo>
                <a:lnTo>
                  <a:pt x="1008" y="577"/>
                </a:lnTo>
                <a:lnTo>
                  <a:pt x="1008" y="585"/>
                </a:lnTo>
                <a:lnTo>
                  <a:pt x="1001" y="616"/>
                </a:lnTo>
                <a:lnTo>
                  <a:pt x="999" y="623"/>
                </a:lnTo>
                <a:lnTo>
                  <a:pt x="997" y="637"/>
                </a:lnTo>
                <a:close/>
              </a:path>
            </a:pathLst>
          </a:custGeom>
          <a:noFill/>
          <a:ln w="9525">
            <a:noFill/>
            <a:round/>
            <a:headEnd/>
            <a:tailEnd/>
          </a:ln>
        </p:spPr>
        <p:txBody>
          <a:bodyPr/>
          <a:lstStyle/>
          <a:p>
            <a:endParaRPr lang="en-US">
              <a:latin typeface="Calibri" pitchFamily="34" charset="0"/>
            </a:endParaRPr>
          </a:p>
        </p:txBody>
      </p:sp>
      <p:sp>
        <p:nvSpPr>
          <p:cNvPr id="142" name="Freeform 131"/>
          <p:cNvSpPr>
            <a:spLocks/>
          </p:cNvSpPr>
          <p:nvPr/>
        </p:nvSpPr>
        <p:spPr bwMode="auto">
          <a:xfrm>
            <a:off x="1820936" y="1739462"/>
            <a:ext cx="828494" cy="569754"/>
          </a:xfrm>
          <a:custGeom>
            <a:avLst/>
            <a:gdLst/>
            <a:ahLst/>
            <a:cxnLst>
              <a:cxn ang="0">
                <a:pos x="1001" y="673"/>
              </a:cxn>
              <a:cxn ang="0">
                <a:pos x="936" y="711"/>
              </a:cxn>
              <a:cxn ang="0">
                <a:pos x="915" y="706"/>
              </a:cxn>
              <a:cxn ang="0">
                <a:pos x="885" y="701"/>
              </a:cxn>
              <a:cxn ang="0">
                <a:pos x="809" y="686"/>
              </a:cxn>
              <a:cxn ang="0">
                <a:pos x="681" y="675"/>
              </a:cxn>
              <a:cxn ang="0">
                <a:pos x="617" y="663"/>
              </a:cxn>
              <a:cxn ang="0">
                <a:pos x="566" y="673"/>
              </a:cxn>
              <a:cxn ang="0">
                <a:pos x="519" y="683"/>
              </a:cxn>
              <a:cxn ang="0">
                <a:pos x="448" y="671"/>
              </a:cxn>
              <a:cxn ang="0">
                <a:pos x="375" y="676"/>
              </a:cxn>
              <a:cxn ang="0">
                <a:pos x="339" y="650"/>
              </a:cxn>
              <a:cxn ang="0">
                <a:pos x="301" y="642"/>
              </a:cxn>
              <a:cxn ang="0">
                <a:pos x="244" y="652"/>
              </a:cxn>
              <a:cxn ang="0">
                <a:pos x="195" y="644"/>
              </a:cxn>
              <a:cxn ang="0">
                <a:pos x="156" y="601"/>
              </a:cxn>
              <a:cxn ang="0">
                <a:pos x="162" y="559"/>
              </a:cxn>
              <a:cxn ang="0">
                <a:pos x="111" y="508"/>
              </a:cxn>
              <a:cxn ang="0">
                <a:pos x="84" y="479"/>
              </a:cxn>
              <a:cxn ang="0">
                <a:pos x="51" y="467"/>
              </a:cxn>
              <a:cxn ang="0">
                <a:pos x="12" y="454"/>
              </a:cxn>
              <a:cxn ang="0">
                <a:pos x="23" y="389"/>
              </a:cxn>
              <a:cxn ang="0">
                <a:pos x="35" y="420"/>
              </a:cxn>
              <a:cxn ang="0">
                <a:pos x="51" y="381"/>
              </a:cxn>
              <a:cxn ang="0">
                <a:pos x="24" y="361"/>
              </a:cxn>
              <a:cxn ang="0">
                <a:pos x="30" y="346"/>
              </a:cxn>
              <a:cxn ang="0">
                <a:pos x="47" y="329"/>
              </a:cxn>
              <a:cxn ang="0">
                <a:pos x="21" y="335"/>
              </a:cxn>
              <a:cxn ang="0">
                <a:pos x="23" y="250"/>
              </a:cxn>
              <a:cxn ang="0">
                <a:pos x="23" y="164"/>
              </a:cxn>
              <a:cxn ang="0">
                <a:pos x="10" y="110"/>
              </a:cxn>
              <a:cxn ang="0">
                <a:pos x="21" y="46"/>
              </a:cxn>
              <a:cxn ang="0">
                <a:pos x="184" y="136"/>
              </a:cxn>
              <a:cxn ang="0">
                <a:pos x="250" y="165"/>
              </a:cxn>
              <a:cxn ang="0">
                <a:pos x="278" y="162"/>
              </a:cxn>
              <a:cxn ang="0">
                <a:pos x="274" y="175"/>
              </a:cxn>
              <a:cxn ang="0">
                <a:pos x="258" y="231"/>
              </a:cxn>
              <a:cxn ang="0">
                <a:pos x="295" y="239"/>
              </a:cxn>
              <a:cxn ang="0">
                <a:pos x="285" y="281"/>
              </a:cxn>
              <a:cxn ang="0">
                <a:pos x="272" y="315"/>
              </a:cxn>
              <a:cxn ang="0">
                <a:pos x="271" y="320"/>
              </a:cxn>
              <a:cxn ang="0">
                <a:pos x="295" y="296"/>
              </a:cxn>
              <a:cxn ang="0">
                <a:pos x="339" y="206"/>
              </a:cxn>
              <a:cxn ang="0">
                <a:pos x="331" y="154"/>
              </a:cxn>
              <a:cxn ang="0">
                <a:pos x="316" y="168"/>
              </a:cxn>
              <a:cxn ang="0">
                <a:pos x="332" y="146"/>
              </a:cxn>
              <a:cxn ang="0">
                <a:pos x="324" y="124"/>
              </a:cxn>
              <a:cxn ang="0">
                <a:pos x="302" y="180"/>
              </a:cxn>
              <a:cxn ang="0">
                <a:pos x="325" y="188"/>
              </a:cxn>
              <a:cxn ang="0">
                <a:pos x="292" y="182"/>
              </a:cxn>
              <a:cxn ang="0">
                <a:pos x="304" y="110"/>
              </a:cxn>
              <a:cxn ang="0">
                <a:pos x="338" y="72"/>
              </a:cxn>
              <a:cxn ang="0">
                <a:pos x="322" y="69"/>
              </a:cxn>
              <a:cxn ang="0">
                <a:pos x="577" y="56"/>
              </a:cxn>
              <a:cxn ang="0">
                <a:pos x="1043" y="147"/>
              </a:cxn>
              <a:cxn ang="0">
                <a:pos x="1093" y="172"/>
              </a:cxn>
              <a:cxn ang="0">
                <a:pos x="1063" y="320"/>
              </a:cxn>
              <a:cxn ang="0">
                <a:pos x="1057" y="342"/>
              </a:cxn>
              <a:cxn ang="0">
                <a:pos x="1043" y="413"/>
              </a:cxn>
              <a:cxn ang="0">
                <a:pos x="1029" y="482"/>
              </a:cxn>
              <a:cxn ang="0">
                <a:pos x="1008" y="585"/>
              </a:cxn>
              <a:cxn ang="0">
                <a:pos x="997" y="637"/>
              </a:cxn>
            </a:cxnLst>
            <a:rect l="0" t="0" r="r" b="b"/>
            <a:pathLst>
              <a:path w="1096" h="720">
                <a:moveTo>
                  <a:pt x="997" y="637"/>
                </a:moveTo>
                <a:lnTo>
                  <a:pt x="992" y="647"/>
                </a:lnTo>
                <a:lnTo>
                  <a:pt x="1001" y="673"/>
                </a:lnTo>
                <a:lnTo>
                  <a:pt x="997" y="720"/>
                </a:lnTo>
                <a:lnTo>
                  <a:pt x="938" y="711"/>
                </a:lnTo>
                <a:lnTo>
                  <a:pt x="936" y="711"/>
                </a:lnTo>
                <a:lnTo>
                  <a:pt x="918" y="707"/>
                </a:lnTo>
                <a:lnTo>
                  <a:pt x="915" y="706"/>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9" y="482"/>
                </a:lnTo>
                <a:lnTo>
                  <a:pt x="1024" y="507"/>
                </a:lnTo>
                <a:lnTo>
                  <a:pt x="1008" y="577"/>
                </a:lnTo>
                <a:lnTo>
                  <a:pt x="1008" y="585"/>
                </a:lnTo>
                <a:lnTo>
                  <a:pt x="1001" y="616"/>
                </a:lnTo>
                <a:lnTo>
                  <a:pt x="999" y="623"/>
                </a:lnTo>
                <a:lnTo>
                  <a:pt x="997" y="637"/>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30" name="Freeform 132"/>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9525">
            <a:noFill/>
            <a:round/>
            <a:headEnd/>
            <a:tailEnd/>
          </a:ln>
        </p:spPr>
        <p:txBody>
          <a:bodyPr/>
          <a:lstStyle/>
          <a:p>
            <a:endParaRPr lang="en-US">
              <a:latin typeface="Calibri" pitchFamily="34" charset="0"/>
            </a:endParaRPr>
          </a:p>
        </p:txBody>
      </p:sp>
      <p:sp>
        <p:nvSpPr>
          <p:cNvPr id="39131" name="Freeform 133"/>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39132" name="Freeform 134"/>
          <p:cNvSpPr>
            <a:spLocks/>
          </p:cNvSpPr>
          <p:nvPr/>
        </p:nvSpPr>
        <p:spPr bwMode="auto">
          <a:xfrm>
            <a:off x="2452688" y="3722688"/>
            <a:ext cx="819150" cy="947737"/>
          </a:xfrm>
          <a:custGeom>
            <a:avLst/>
            <a:gdLst>
              <a:gd name="T0" fmla="*/ 21 w 1085"/>
              <a:gd name="T1" fmla="*/ 805 h 1196"/>
              <a:gd name="T2" fmla="*/ 66 w 1085"/>
              <a:gd name="T3" fmla="*/ 756 h 1196"/>
              <a:gd name="T4" fmla="*/ 35 w 1085"/>
              <a:gd name="T5" fmla="*/ 733 h 1196"/>
              <a:gd name="T6" fmla="*/ 59 w 1085"/>
              <a:gd name="T7" fmla="*/ 671 h 1196"/>
              <a:gd name="T8" fmla="*/ 100 w 1085"/>
              <a:gd name="T9" fmla="*/ 573 h 1196"/>
              <a:gd name="T10" fmla="*/ 116 w 1085"/>
              <a:gd name="T11" fmla="*/ 552 h 1196"/>
              <a:gd name="T12" fmla="*/ 165 w 1085"/>
              <a:gd name="T13" fmla="*/ 526 h 1196"/>
              <a:gd name="T14" fmla="*/ 137 w 1085"/>
              <a:gd name="T15" fmla="*/ 482 h 1196"/>
              <a:gd name="T16" fmla="*/ 126 w 1085"/>
              <a:gd name="T17" fmla="*/ 426 h 1196"/>
              <a:gd name="T18" fmla="*/ 114 w 1085"/>
              <a:gd name="T19" fmla="*/ 371 h 1196"/>
              <a:gd name="T20" fmla="*/ 128 w 1085"/>
              <a:gd name="T21" fmla="*/ 226 h 1196"/>
              <a:gd name="T22" fmla="*/ 132 w 1085"/>
              <a:gd name="T23" fmla="*/ 157 h 1196"/>
              <a:gd name="T24" fmla="*/ 209 w 1085"/>
              <a:gd name="T25" fmla="*/ 183 h 1196"/>
              <a:gd name="T26" fmla="*/ 271 w 1085"/>
              <a:gd name="T27" fmla="*/ 31 h 1196"/>
              <a:gd name="T28" fmla="*/ 327 w 1085"/>
              <a:gd name="T29" fmla="*/ 8 h 1196"/>
              <a:gd name="T30" fmla="*/ 461 w 1085"/>
              <a:gd name="T31" fmla="*/ 26 h 1196"/>
              <a:gd name="T32" fmla="*/ 485 w 1085"/>
              <a:gd name="T33" fmla="*/ 30 h 1196"/>
              <a:gd name="T34" fmla="*/ 647 w 1085"/>
              <a:gd name="T35" fmla="*/ 51 h 1196"/>
              <a:gd name="T36" fmla="*/ 702 w 1085"/>
              <a:gd name="T37" fmla="*/ 59 h 1196"/>
              <a:gd name="T38" fmla="*/ 769 w 1085"/>
              <a:gd name="T39" fmla="*/ 66 h 1196"/>
              <a:gd name="T40" fmla="*/ 851 w 1085"/>
              <a:gd name="T41" fmla="*/ 74 h 1196"/>
              <a:gd name="T42" fmla="*/ 932 w 1085"/>
              <a:gd name="T43" fmla="*/ 85 h 1196"/>
              <a:gd name="T44" fmla="*/ 1013 w 1085"/>
              <a:gd name="T45" fmla="*/ 93 h 1196"/>
              <a:gd name="T46" fmla="*/ 1080 w 1085"/>
              <a:gd name="T47" fmla="*/ 150 h 1196"/>
              <a:gd name="T48" fmla="*/ 1064 w 1085"/>
              <a:gd name="T49" fmla="*/ 294 h 1196"/>
              <a:gd name="T50" fmla="*/ 1052 w 1085"/>
              <a:gd name="T51" fmla="*/ 392 h 1196"/>
              <a:gd name="T52" fmla="*/ 1036 w 1085"/>
              <a:gd name="T53" fmla="*/ 529 h 1196"/>
              <a:gd name="T54" fmla="*/ 1031 w 1085"/>
              <a:gd name="T55" fmla="*/ 570 h 1196"/>
              <a:gd name="T56" fmla="*/ 1019 w 1085"/>
              <a:gd name="T57" fmla="*/ 681 h 1196"/>
              <a:gd name="T58" fmla="*/ 1013 w 1085"/>
              <a:gd name="T59" fmla="*/ 729 h 1196"/>
              <a:gd name="T60" fmla="*/ 999 w 1085"/>
              <a:gd name="T61" fmla="*/ 835 h 1196"/>
              <a:gd name="T62" fmla="*/ 996 w 1085"/>
              <a:gd name="T63" fmla="*/ 876 h 1196"/>
              <a:gd name="T64" fmla="*/ 989 w 1085"/>
              <a:gd name="T65" fmla="*/ 923 h 1196"/>
              <a:gd name="T66" fmla="*/ 982 w 1085"/>
              <a:gd name="T67" fmla="*/ 987 h 1196"/>
              <a:gd name="T68" fmla="*/ 960 w 1085"/>
              <a:gd name="T69" fmla="*/ 1161 h 1196"/>
              <a:gd name="T70" fmla="*/ 712 w 1085"/>
              <a:gd name="T71" fmla="*/ 1170 h 1196"/>
              <a:gd name="T72" fmla="*/ 561 w 1085"/>
              <a:gd name="T73" fmla="*/ 1137 h 1196"/>
              <a:gd name="T74" fmla="*/ 535 w 1085"/>
              <a:gd name="T75" fmla="*/ 1122 h 1196"/>
              <a:gd name="T76" fmla="*/ 234 w 1085"/>
              <a:gd name="T77" fmla="*/ 970 h 1196"/>
              <a:gd name="T78" fmla="*/ 0 w 1085"/>
              <a:gd name="T79" fmla="*/ 830 h 1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85"/>
              <a:gd name="T121" fmla="*/ 0 h 1196"/>
              <a:gd name="T122" fmla="*/ 1085 w 1085"/>
              <a:gd name="T123" fmla="*/ 1196 h 1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noFill/>
          <a:ln w="9525">
            <a:noFill/>
            <a:round/>
            <a:headEnd/>
            <a:tailEnd/>
          </a:ln>
        </p:spPr>
        <p:txBody>
          <a:bodyPr/>
          <a:lstStyle/>
          <a:p>
            <a:endParaRPr lang="en-US">
              <a:latin typeface="Calibri" pitchFamily="34" charset="0"/>
            </a:endParaRPr>
          </a:p>
        </p:txBody>
      </p:sp>
      <p:sp>
        <p:nvSpPr>
          <p:cNvPr id="146" name="Freeform 135"/>
          <p:cNvSpPr>
            <a:spLocks/>
          </p:cNvSpPr>
          <p:nvPr/>
        </p:nvSpPr>
        <p:spPr bwMode="auto">
          <a:xfrm>
            <a:off x="2452107" y="3723145"/>
            <a:ext cx="820000" cy="946758"/>
          </a:xfrm>
          <a:custGeom>
            <a:avLst/>
            <a:gdLst/>
            <a:ahLst/>
            <a:cxnLst>
              <a:cxn ang="0">
                <a:pos x="21" y="805"/>
              </a:cxn>
              <a:cxn ang="0">
                <a:pos x="66" y="756"/>
              </a:cxn>
              <a:cxn ang="0">
                <a:pos x="35" y="733"/>
              </a:cxn>
              <a:cxn ang="0">
                <a:pos x="59" y="671"/>
              </a:cxn>
              <a:cxn ang="0">
                <a:pos x="100" y="573"/>
              </a:cxn>
              <a:cxn ang="0">
                <a:pos x="116" y="552"/>
              </a:cxn>
              <a:cxn ang="0">
                <a:pos x="165" y="526"/>
              </a:cxn>
              <a:cxn ang="0">
                <a:pos x="137" y="482"/>
              </a:cxn>
              <a:cxn ang="0">
                <a:pos x="126" y="426"/>
              </a:cxn>
              <a:cxn ang="0">
                <a:pos x="114" y="371"/>
              </a:cxn>
              <a:cxn ang="0">
                <a:pos x="128" y="226"/>
              </a:cxn>
              <a:cxn ang="0">
                <a:pos x="132" y="157"/>
              </a:cxn>
              <a:cxn ang="0">
                <a:pos x="209" y="183"/>
              </a:cxn>
              <a:cxn ang="0">
                <a:pos x="271" y="31"/>
              </a:cxn>
              <a:cxn ang="0">
                <a:pos x="327" y="8"/>
              </a:cxn>
              <a:cxn ang="0">
                <a:pos x="461" y="26"/>
              </a:cxn>
              <a:cxn ang="0">
                <a:pos x="485" y="30"/>
              </a:cxn>
              <a:cxn ang="0">
                <a:pos x="647" y="51"/>
              </a:cxn>
              <a:cxn ang="0">
                <a:pos x="702" y="59"/>
              </a:cxn>
              <a:cxn ang="0">
                <a:pos x="769" y="66"/>
              </a:cxn>
              <a:cxn ang="0">
                <a:pos x="851" y="74"/>
              </a:cxn>
              <a:cxn ang="0">
                <a:pos x="932" y="85"/>
              </a:cxn>
              <a:cxn ang="0">
                <a:pos x="1013" y="93"/>
              </a:cxn>
              <a:cxn ang="0">
                <a:pos x="1080" y="150"/>
              </a:cxn>
              <a:cxn ang="0">
                <a:pos x="1064" y="294"/>
              </a:cxn>
              <a:cxn ang="0">
                <a:pos x="1052" y="392"/>
              </a:cxn>
              <a:cxn ang="0">
                <a:pos x="1036" y="529"/>
              </a:cxn>
              <a:cxn ang="0">
                <a:pos x="1031" y="570"/>
              </a:cxn>
              <a:cxn ang="0">
                <a:pos x="1019" y="681"/>
              </a:cxn>
              <a:cxn ang="0">
                <a:pos x="1013" y="729"/>
              </a:cxn>
              <a:cxn ang="0">
                <a:pos x="999" y="835"/>
              </a:cxn>
              <a:cxn ang="0">
                <a:pos x="996" y="876"/>
              </a:cxn>
              <a:cxn ang="0">
                <a:pos x="989" y="923"/>
              </a:cxn>
              <a:cxn ang="0">
                <a:pos x="982" y="987"/>
              </a:cxn>
              <a:cxn ang="0">
                <a:pos x="960" y="1161"/>
              </a:cxn>
              <a:cxn ang="0">
                <a:pos x="712" y="1170"/>
              </a:cxn>
              <a:cxn ang="0">
                <a:pos x="561" y="1137"/>
              </a:cxn>
              <a:cxn ang="0">
                <a:pos x="535" y="1122"/>
              </a:cxn>
              <a:cxn ang="0">
                <a:pos x="234" y="970"/>
              </a:cxn>
              <a:cxn ang="0">
                <a:pos x="0" y="830"/>
              </a:cxn>
            </a:cxnLst>
            <a:rect l="0" t="0" r="r" b="b"/>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36" name="Freeform 136"/>
          <p:cNvSpPr>
            <a:spLocks/>
          </p:cNvSpPr>
          <p:nvPr/>
        </p:nvSpPr>
        <p:spPr bwMode="auto">
          <a:xfrm>
            <a:off x="3173413" y="3805238"/>
            <a:ext cx="842962" cy="876300"/>
          </a:xfrm>
          <a:custGeom>
            <a:avLst/>
            <a:gdLst>
              <a:gd name="T0" fmla="*/ 148 w 1116"/>
              <a:gd name="T1" fmla="*/ 1109 h 1109"/>
              <a:gd name="T2" fmla="*/ 315 w 1116"/>
              <a:gd name="T3" fmla="*/ 1036 h 1109"/>
              <a:gd name="T4" fmla="*/ 430 w 1116"/>
              <a:gd name="T5" fmla="*/ 1024 h 1109"/>
              <a:gd name="T6" fmla="*/ 433 w 1116"/>
              <a:gd name="T7" fmla="*/ 1008 h 1109"/>
              <a:gd name="T8" fmla="*/ 479 w 1116"/>
              <a:gd name="T9" fmla="*/ 1006 h 1109"/>
              <a:gd name="T10" fmla="*/ 523 w 1116"/>
              <a:gd name="T11" fmla="*/ 1010 h 1109"/>
              <a:gd name="T12" fmla="*/ 651 w 1116"/>
              <a:gd name="T13" fmla="*/ 1020 h 1109"/>
              <a:gd name="T14" fmla="*/ 730 w 1116"/>
              <a:gd name="T15" fmla="*/ 1024 h 1109"/>
              <a:gd name="T16" fmla="*/ 827 w 1116"/>
              <a:gd name="T17" fmla="*/ 1029 h 1109"/>
              <a:gd name="T18" fmla="*/ 885 w 1116"/>
              <a:gd name="T19" fmla="*/ 1034 h 1109"/>
              <a:gd name="T20" fmla="*/ 933 w 1116"/>
              <a:gd name="T21" fmla="*/ 1036 h 1109"/>
              <a:gd name="T22" fmla="*/ 938 w 1116"/>
              <a:gd name="T23" fmla="*/ 1036 h 1109"/>
              <a:gd name="T24" fmla="*/ 1000 w 1116"/>
              <a:gd name="T25" fmla="*/ 1041 h 1109"/>
              <a:gd name="T26" fmla="*/ 1042 w 1116"/>
              <a:gd name="T27" fmla="*/ 1041 h 1109"/>
              <a:gd name="T28" fmla="*/ 1053 w 1116"/>
              <a:gd name="T29" fmla="*/ 1024 h 1109"/>
              <a:gd name="T30" fmla="*/ 1056 w 1116"/>
              <a:gd name="T31" fmla="*/ 949 h 1109"/>
              <a:gd name="T32" fmla="*/ 1058 w 1116"/>
              <a:gd name="T33" fmla="*/ 922 h 1109"/>
              <a:gd name="T34" fmla="*/ 1061 w 1116"/>
              <a:gd name="T35" fmla="*/ 856 h 1109"/>
              <a:gd name="T36" fmla="*/ 1068 w 1116"/>
              <a:gd name="T37" fmla="*/ 776 h 1109"/>
              <a:gd name="T38" fmla="*/ 1070 w 1116"/>
              <a:gd name="T39" fmla="*/ 752 h 1109"/>
              <a:gd name="T40" fmla="*/ 1070 w 1116"/>
              <a:gd name="T41" fmla="*/ 739 h 1109"/>
              <a:gd name="T42" fmla="*/ 1072 w 1116"/>
              <a:gd name="T43" fmla="*/ 711 h 1109"/>
              <a:gd name="T44" fmla="*/ 1077 w 1116"/>
              <a:gd name="T45" fmla="*/ 655 h 1109"/>
              <a:gd name="T46" fmla="*/ 1079 w 1116"/>
              <a:gd name="T47" fmla="*/ 597 h 1109"/>
              <a:gd name="T48" fmla="*/ 1081 w 1116"/>
              <a:gd name="T49" fmla="*/ 572 h 1109"/>
              <a:gd name="T50" fmla="*/ 1084 w 1116"/>
              <a:gd name="T51" fmla="*/ 510 h 1109"/>
              <a:gd name="T52" fmla="*/ 1084 w 1116"/>
              <a:gd name="T53" fmla="*/ 485 h 1109"/>
              <a:gd name="T54" fmla="*/ 1088 w 1116"/>
              <a:gd name="T55" fmla="*/ 461 h 1109"/>
              <a:gd name="T56" fmla="*/ 1089 w 1116"/>
              <a:gd name="T57" fmla="*/ 425 h 1109"/>
              <a:gd name="T58" fmla="*/ 1091 w 1116"/>
              <a:gd name="T59" fmla="*/ 396 h 1109"/>
              <a:gd name="T60" fmla="*/ 1095 w 1116"/>
              <a:gd name="T61" fmla="*/ 317 h 1109"/>
              <a:gd name="T62" fmla="*/ 1095 w 1116"/>
              <a:gd name="T63" fmla="*/ 311 h 1109"/>
              <a:gd name="T64" fmla="*/ 1102 w 1116"/>
              <a:gd name="T65" fmla="*/ 169 h 1109"/>
              <a:gd name="T66" fmla="*/ 1112 w 1116"/>
              <a:gd name="T67" fmla="*/ 128 h 1109"/>
              <a:gd name="T68" fmla="*/ 1116 w 1116"/>
              <a:gd name="T69" fmla="*/ 72 h 1109"/>
              <a:gd name="T70" fmla="*/ 1063 w 1116"/>
              <a:gd name="T71" fmla="*/ 71 h 1109"/>
              <a:gd name="T72" fmla="*/ 950 w 1116"/>
              <a:gd name="T73" fmla="*/ 66 h 1109"/>
              <a:gd name="T74" fmla="*/ 799 w 1116"/>
              <a:gd name="T75" fmla="*/ 56 h 1109"/>
              <a:gd name="T76" fmla="*/ 753 w 1116"/>
              <a:gd name="T77" fmla="*/ 54 h 1109"/>
              <a:gd name="T78" fmla="*/ 665 w 1116"/>
              <a:gd name="T79" fmla="*/ 48 h 1109"/>
              <a:gd name="T80" fmla="*/ 625 w 1116"/>
              <a:gd name="T81" fmla="*/ 45 h 1109"/>
              <a:gd name="T82" fmla="*/ 394 w 1116"/>
              <a:gd name="T83" fmla="*/ 25 h 1109"/>
              <a:gd name="T84" fmla="*/ 384 w 1116"/>
              <a:gd name="T85" fmla="*/ 23 h 1109"/>
              <a:gd name="T86" fmla="*/ 280 w 1116"/>
              <a:gd name="T87" fmla="*/ 15 h 1109"/>
              <a:gd name="T88" fmla="*/ 190 w 1116"/>
              <a:gd name="T89" fmla="*/ 7 h 1109"/>
              <a:gd name="T90" fmla="*/ 130 w 1116"/>
              <a:gd name="T91" fmla="*/ 0 h 1109"/>
              <a:gd name="T92" fmla="*/ 120 w 1116"/>
              <a:gd name="T93" fmla="*/ 97 h 1109"/>
              <a:gd name="T94" fmla="*/ 99 w 1116"/>
              <a:gd name="T95" fmla="*/ 283 h 1109"/>
              <a:gd name="T96" fmla="*/ 85 w 1116"/>
              <a:gd name="T97" fmla="*/ 394 h 1109"/>
              <a:gd name="T98" fmla="*/ 81 w 1116"/>
              <a:gd name="T99" fmla="*/ 432 h 1109"/>
              <a:gd name="T100" fmla="*/ 71 w 1116"/>
              <a:gd name="T101" fmla="*/ 508 h 1109"/>
              <a:gd name="T102" fmla="*/ 56 w 1116"/>
              <a:gd name="T103" fmla="*/ 623 h 1109"/>
              <a:gd name="T104" fmla="*/ 56 w 1116"/>
              <a:gd name="T105" fmla="*/ 628 h 1109"/>
              <a:gd name="T106" fmla="*/ 42 w 1116"/>
              <a:gd name="T107" fmla="*/ 744 h 1109"/>
              <a:gd name="T108" fmla="*/ 34 w 1116"/>
              <a:gd name="T109" fmla="*/ 815 h 1109"/>
              <a:gd name="T110" fmla="*/ 27 w 1116"/>
              <a:gd name="T111" fmla="*/ 869 h 1109"/>
              <a:gd name="T112" fmla="*/ 5 w 1116"/>
              <a:gd name="T113" fmla="*/ 1054 h 1109"/>
              <a:gd name="T114" fmla="*/ 0 w 1116"/>
              <a:gd name="T115" fmla="*/ 1093 h 1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6"/>
              <a:gd name="T175" fmla="*/ 0 h 1109"/>
              <a:gd name="T176" fmla="*/ 1116 w 1116"/>
              <a:gd name="T177" fmla="*/ 1109 h 1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noFill/>
          <a:ln w="9525">
            <a:noFill/>
            <a:round/>
            <a:headEnd/>
            <a:tailEnd/>
          </a:ln>
        </p:spPr>
        <p:txBody>
          <a:bodyPr/>
          <a:lstStyle/>
          <a:p>
            <a:endParaRPr lang="en-US">
              <a:latin typeface="Calibri" pitchFamily="34" charset="0"/>
            </a:endParaRPr>
          </a:p>
        </p:txBody>
      </p:sp>
      <p:sp>
        <p:nvSpPr>
          <p:cNvPr id="39137" name="Rectangle 138"/>
          <p:cNvSpPr>
            <a:spLocks noChangeArrowheads="1"/>
          </p:cNvSpPr>
          <p:nvPr/>
        </p:nvSpPr>
        <p:spPr bwMode="auto">
          <a:xfrm>
            <a:off x="2416175" y="3268663"/>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NV</a:t>
            </a:r>
            <a:endParaRPr lang="en-US"/>
          </a:p>
        </p:txBody>
      </p:sp>
      <p:sp>
        <p:nvSpPr>
          <p:cNvPr id="39138" name="Rectangle 139"/>
          <p:cNvSpPr>
            <a:spLocks noChangeArrowheads="1"/>
          </p:cNvSpPr>
          <p:nvPr/>
        </p:nvSpPr>
        <p:spPr bwMode="auto">
          <a:xfrm>
            <a:off x="2881313" y="4029075"/>
            <a:ext cx="14446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AZ</a:t>
            </a:r>
            <a:endParaRPr lang="en-US"/>
          </a:p>
        </p:txBody>
      </p:sp>
      <p:sp>
        <p:nvSpPr>
          <p:cNvPr id="39139" name="Rectangle 140"/>
          <p:cNvSpPr>
            <a:spLocks noChangeArrowheads="1"/>
          </p:cNvSpPr>
          <p:nvPr/>
        </p:nvSpPr>
        <p:spPr bwMode="auto">
          <a:xfrm>
            <a:off x="3598863" y="4092575"/>
            <a:ext cx="1682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NM</a:t>
            </a:r>
            <a:endParaRPr lang="en-US"/>
          </a:p>
        </p:txBody>
      </p:sp>
      <p:sp>
        <p:nvSpPr>
          <p:cNvPr id="39140" name="Rectangle 141"/>
          <p:cNvSpPr>
            <a:spLocks noChangeArrowheads="1"/>
          </p:cNvSpPr>
          <p:nvPr/>
        </p:nvSpPr>
        <p:spPr bwMode="auto">
          <a:xfrm>
            <a:off x="3722688" y="3495675"/>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CO</a:t>
            </a:r>
            <a:endParaRPr lang="en-US"/>
          </a:p>
        </p:txBody>
      </p:sp>
      <p:sp>
        <p:nvSpPr>
          <p:cNvPr id="39141" name="Rectangle 142"/>
          <p:cNvSpPr>
            <a:spLocks noChangeArrowheads="1"/>
          </p:cNvSpPr>
          <p:nvPr/>
        </p:nvSpPr>
        <p:spPr bwMode="auto">
          <a:xfrm>
            <a:off x="2994025" y="3384550"/>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UT</a:t>
            </a:r>
            <a:endParaRPr lang="en-US"/>
          </a:p>
        </p:txBody>
      </p:sp>
      <p:sp>
        <p:nvSpPr>
          <p:cNvPr id="39142" name="Rectangle 143"/>
          <p:cNvSpPr>
            <a:spLocks noChangeArrowheads="1"/>
          </p:cNvSpPr>
          <p:nvPr/>
        </p:nvSpPr>
        <p:spPr bwMode="auto">
          <a:xfrm>
            <a:off x="3557588" y="2851150"/>
            <a:ext cx="1762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WY</a:t>
            </a:r>
            <a:endParaRPr lang="en-US"/>
          </a:p>
        </p:txBody>
      </p:sp>
      <p:sp>
        <p:nvSpPr>
          <p:cNvPr id="39143" name="Rectangle 144"/>
          <p:cNvSpPr>
            <a:spLocks noChangeArrowheads="1"/>
          </p:cNvSpPr>
          <p:nvPr/>
        </p:nvSpPr>
        <p:spPr bwMode="auto">
          <a:xfrm>
            <a:off x="3462338" y="221932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MT</a:t>
            </a:r>
            <a:endParaRPr lang="en-US"/>
          </a:p>
        </p:txBody>
      </p:sp>
      <p:sp>
        <p:nvSpPr>
          <p:cNvPr id="39144" name="Rectangle 145"/>
          <p:cNvSpPr>
            <a:spLocks noChangeArrowheads="1"/>
          </p:cNvSpPr>
          <p:nvPr/>
        </p:nvSpPr>
        <p:spPr bwMode="auto">
          <a:xfrm>
            <a:off x="2800350" y="2652713"/>
            <a:ext cx="1095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ID</a:t>
            </a:r>
            <a:endParaRPr lang="en-US"/>
          </a:p>
        </p:txBody>
      </p:sp>
      <p:sp>
        <p:nvSpPr>
          <p:cNvPr id="39145" name="Rectangle 146"/>
          <p:cNvSpPr>
            <a:spLocks noChangeArrowheads="1"/>
          </p:cNvSpPr>
          <p:nvPr/>
        </p:nvSpPr>
        <p:spPr bwMode="auto">
          <a:xfrm>
            <a:off x="2109788" y="2478088"/>
            <a:ext cx="161925"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OR</a:t>
            </a:r>
            <a:endParaRPr lang="en-US"/>
          </a:p>
        </p:txBody>
      </p:sp>
      <p:sp>
        <p:nvSpPr>
          <p:cNvPr id="39146" name="Rectangle 147"/>
          <p:cNvSpPr>
            <a:spLocks noChangeArrowheads="1"/>
          </p:cNvSpPr>
          <p:nvPr/>
        </p:nvSpPr>
        <p:spPr bwMode="auto">
          <a:xfrm>
            <a:off x="2238375" y="1966913"/>
            <a:ext cx="1825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WA</a:t>
            </a:r>
            <a:endParaRPr lang="en-US"/>
          </a:p>
        </p:txBody>
      </p:sp>
      <p:sp>
        <p:nvSpPr>
          <p:cNvPr id="39147" name="Rectangle 148"/>
          <p:cNvSpPr>
            <a:spLocks noChangeArrowheads="1"/>
          </p:cNvSpPr>
          <p:nvPr/>
        </p:nvSpPr>
        <p:spPr bwMode="auto">
          <a:xfrm>
            <a:off x="1924050" y="35464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CA</a:t>
            </a:r>
            <a:endParaRPr lang="en-US"/>
          </a:p>
        </p:txBody>
      </p:sp>
      <p:sp>
        <p:nvSpPr>
          <p:cNvPr id="39148" name="Rectangle 149"/>
          <p:cNvSpPr>
            <a:spLocks noChangeArrowheads="1"/>
          </p:cNvSpPr>
          <p:nvPr/>
        </p:nvSpPr>
        <p:spPr bwMode="auto">
          <a:xfrm>
            <a:off x="4524375" y="4718050"/>
            <a:ext cx="1381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TX</a:t>
            </a:r>
            <a:endParaRPr lang="en-US"/>
          </a:p>
        </p:txBody>
      </p:sp>
      <p:sp>
        <p:nvSpPr>
          <p:cNvPr id="39149" name="Rectangle 150"/>
          <p:cNvSpPr>
            <a:spLocks noChangeArrowheads="1"/>
          </p:cNvSpPr>
          <p:nvPr/>
        </p:nvSpPr>
        <p:spPr bwMode="auto">
          <a:xfrm>
            <a:off x="4743450" y="4022725"/>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OK</a:t>
            </a:r>
            <a:endParaRPr lang="en-US"/>
          </a:p>
        </p:txBody>
      </p:sp>
      <p:sp>
        <p:nvSpPr>
          <p:cNvPr id="39150" name="Rectangle 151"/>
          <p:cNvSpPr>
            <a:spLocks noChangeArrowheads="1"/>
          </p:cNvSpPr>
          <p:nvPr/>
        </p:nvSpPr>
        <p:spPr bwMode="auto">
          <a:xfrm>
            <a:off x="4584700" y="3565525"/>
            <a:ext cx="1492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KS</a:t>
            </a:r>
            <a:endParaRPr lang="en-US"/>
          </a:p>
        </p:txBody>
      </p:sp>
      <p:sp>
        <p:nvSpPr>
          <p:cNvPr id="39151" name="Rectangle 152"/>
          <p:cNvSpPr>
            <a:spLocks noChangeArrowheads="1"/>
          </p:cNvSpPr>
          <p:nvPr/>
        </p:nvSpPr>
        <p:spPr bwMode="auto">
          <a:xfrm>
            <a:off x="4411663" y="3149600"/>
            <a:ext cx="15081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NE</a:t>
            </a:r>
            <a:endParaRPr lang="en-US"/>
          </a:p>
        </p:txBody>
      </p:sp>
      <p:sp>
        <p:nvSpPr>
          <p:cNvPr id="39152" name="Rectangle 153"/>
          <p:cNvSpPr>
            <a:spLocks noChangeArrowheads="1"/>
          </p:cNvSpPr>
          <p:nvPr/>
        </p:nvSpPr>
        <p:spPr bwMode="auto">
          <a:xfrm>
            <a:off x="4348163" y="268287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SD</a:t>
            </a:r>
            <a:endParaRPr lang="en-US"/>
          </a:p>
        </p:txBody>
      </p:sp>
      <p:sp>
        <p:nvSpPr>
          <p:cNvPr id="39153" name="Rectangle 154"/>
          <p:cNvSpPr>
            <a:spLocks noChangeArrowheads="1"/>
          </p:cNvSpPr>
          <p:nvPr/>
        </p:nvSpPr>
        <p:spPr bwMode="auto">
          <a:xfrm>
            <a:off x="4341813" y="22050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ND</a:t>
            </a:r>
            <a:endParaRPr lang="en-US"/>
          </a:p>
        </p:txBody>
      </p:sp>
      <p:sp>
        <p:nvSpPr>
          <p:cNvPr id="39154" name="Rectangle 155"/>
          <p:cNvSpPr>
            <a:spLocks noChangeArrowheads="1"/>
          </p:cNvSpPr>
          <p:nvPr/>
        </p:nvSpPr>
        <p:spPr bwMode="auto">
          <a:xfrm>
            <a:off x="4987925" y="2424113"/>
            <a:ext cx="1698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MN</a:t>
            </a:r>
            <a:endParaRPr lang="en-US"/>
          </a:p>
        </p:txBody>
      </p:sp>
      <p:sp>
        <p:nvSpPr>
          <p:cNvPr id="39155" name="Rectangle 156"/>
          <p:cNvSpPr>
            <a:spLocks noChangeArrowheads="1"/>
          </p:cNvSpPr>
          <p:nvPr/>
        </p:nvSpPr>
        <p:spPr bwMode="auto">
          <a:xfrm>
            <a:off x="5137150" y="3022600"/>
            <a:ext cx="109538"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IA</a:t>
            </a:r>
            <a:endParaRPr lang="en-US"/>
          </a:p>
        </p:txBody>
      </p:sp>
      <p:sp>
        <p:nvSpPr>
          <p:cNvPr id="39156" name="Rectangle 157"/>
          <p:cNvSpPr>
            <a:spLocks noChangeArrowheads="1"/>
          </p:cNvSpPr>
          <p:nvPr/>
        </p:nvSpPr>
        <p:spPr bwMode="auto">
          <a:xfrm>
            <a:off x="5286375" y="3606800"/>
            <a:ext cx="1746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MO</a:t>
            </a:r>
            <a:endParaRPr lang="en-US"/>
          </a:p>
        </p:txBody>
      </p:sp>
      <p:sp>
        <p:nvSpPr>
          <p:cNvPr id="39157" name="Rectangle 158"/>
          <p:cNvSpPr>
            <a:spLocks noChangeArrowheads="1"/>
          </p:cNvSpPr>
          <p:nvPr/>
        </p:nvSpPr>
        <p:spPr bwMode="auto">
          <a:xfrm>
            <a:off x="5299075" y="4102100"/>
            <a:ext cx="1571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AR</a:t>
            </a:r>
            <a:endParaRPr lang="en-US"/>
          </a:p>
        </p:txBody>
      </p:sp>
      <p:sp>
        <p:nvSpPr>
          <p:cNvPr id="39158" name="Rectangle 159"/>
          <p:cNvSpPr>
            <a:spLocks noChangeArrowheads="1"/>
          </p:cNvSpPr>
          <p:nvPr/>
        </p:nvSpPr>
        <p:spPr bwMode="auto">
          <a:xfrm>
            <a:off x="5308600" y="4638675"/>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LA</a:t>
            </a:r>
            <a:endParaRPr lang="en-US"/>
          </a:p>
        </p:txBody>
      </p:sp>
      <p:sp>
        <p:nvSpPr>
          <p:cNvPr id="39159" name="Rectangle 160"/>
          <p:cNvSpPr>
            <a:spLocks noChangeArrowheads="1"/>
          </p:cNvSpPr>
          <p:nvPr/>
        </p:nvSpPr>
        <p:spPr bwMode="auto">
          <a:xfrm>
            <a:off x="6083300" y="4349750"/>
            <a:ext cx="146050" cy="138113"/>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AL</a:t>
            </a:r>
            <a:endParaRPr lang="en-US"/>
          </a:p>
        </p:txBody>
      </p:sp>
      <p:sp>
        <p:nvSpPr>
          <p:cNvPr id="39160" name="Rectangle 161"/>
          <p:cNvSpPr>
            <a:spLocks noChangeArrowheads="1"/>
          </p:cNvSpPr>
          <p:nvPr/>
        </p:nvSpPr>
        <p:spPr bwMode="auto">
          <a:xfrm>
            <a:off x="6507163" y="4330700"/>
            <a:ext cx="1619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GA</a:t>
            </a:r>
            <a:endParaRPr lang="en-US"/>
          </a:p>
        </p:txBody>
      </p:sp>
      <p:sp>
        <p:nvSpPr>
          <p:cNvPr id="39161" name="Rectangle 162"/>
          <p:cNvSpPr>
            <a:spLocks noChangeArrowheads="1"/>
          </p:cNvSpPr>
          <p:nvPr/>
        </p:nvSpPr>
        <p:spPr bwMode="auto">
          <a:xfrm>
            <a:off x="6786563" y="411162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SC</a:t>
            </a:r>
            <a:endParaRPr lang="en-US"/>
          </a:p>
        </p:txBody>
      </p:sp>
      <p:sp>
        <p:nvSpPr>
          <p:cNvPr id="39162" name="Rectangle 163"/>
          <p:cNvSpPr>
            <a:spLocks noChangeArrowheads="1"/>
          </p:cNvSpPr>
          <p:nvPr/>
        </p:nvSpPr>
        <p:spPr bwMode="auto">
          <a:xfrm>
            <a:off x="6975475" y="3821113"/>
            <a:ext cx="1571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NC</a:t>
            </a:r>
            <a:endParaRPr lang="en-US"/>
          </a:p>
        </p:txBody>
      </p:sp>
      <p:sp>
        <p:nvSpPr>
          <p:cNvPr id="39163" name="Rectangle 164"/>
          <p:cNvSpPr>
            <a:spLocks noChangeArrowheads="1"/>
          </p:cNvSpPr>
          <p:nvPr/>
        </p:nvSpPr>
        <p:spPr bwMode="auto">
          <a:xfrm>
            <a:off x="6051550" y="3932238"/>
            <a:ext cx="1444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TN</a:t>
            </a:r>
            <a:endParaRPr lang="en-US"/>
          </a:p>
        </p:txBody>
      </p:sp>
      <p:sp>
        <p:nvSpPr>
          <p:cNvPr id="39164" name="Rectangle 165"/>
          <p:cNvSpPr>
            <a:spLocks noChangeArrowheads="1"/>
          </p:cNvSpPr>
          <p:nvPr/>
        </p:nvSpPr>
        <p:spPr bwMode="auto">
          <a:xfrm>
            <a:off x="6196013" y="3654425"/>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KY</a:t>
            </a:r>
            <a:endParaRPr lang="en-US"/>
          </a:p>
        </p:txBody>
      </p:sp>
      <p:sp>
        <p:nvSpPr>
          <p:cNvPr id="39165" name="Rectangle 166"/>
          <p:cNvSpPr>
            <a:spLocks noChangeArrowheads="1"/>
          </p:cNvSpPr>
          <p:nvPr/>
        </p:nvSpPr>
        <p:spPr bwMode="auto">
          <a:xfrm>
            <a:off x="5689600" y="3317875"/>
            <a:ext cx="968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IL</a:t>
            </a:r>
            <a:endParaRPr lang="en-US"/>
          </a:p>
        </p:txBody>
      </p:sp>
      <p:sp>
        <p:nvSpPr>
          <p:cNvPr id="39166" name="Rectangle 167"/>
          <p:cNvSpPr>
            <a:spLocks noChangeArrowheads="1"/>
          </p:cNvSpPr>
          <p:nvPr/>
        </p:nvSpPr>
        <p:spPr bwMode="auto">
          <a:xfrm>
            <a:off x="5534025" y="2643188"/>
            <a:ext cx="1333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WI</a:t>
            </a:r>
            <a:endParaRPr lang="en-US"/>
          </a:p>
        </p:txBody>
      </p:sp>
      <p:sp>
        <p:nvSpPr>
          <p:cNvPr id="39167" name="Rectangle 168"/>
          <p:cNvSpPr>
            <a:spLocks noChangeArrowheads="1"/>
          </p:cNvSpPr>
          <p:nvPr/>
        </p:nvSpPr>
        <p:spPr bwMode="auto">
          <a:xfrm>
            <a:off x="6142038" y="2774950"/>
            <a:ext cx="1206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MI</a:t>
            </a:r>
            <a:endParaRPr lang="en-US"/>
          </a:p>
        </p:txBody>
      </p:sp>
      <p:sp>
        <p:nvSpPr>
          <p:cNvPr id="39168" name="Rectangle 169"/>
          <p:cNvSpPr>
            <a:spLocks noChangeArrowheads="1"/>
          </p:cNvSpPr>
          <p:nvPr/>
        </p:nvSpPr>
        <p:spPr bwMode="auto">
          <a:xfrm>
            <a:off x="6040438" y="3228975"/>
            <a:ext cx="107950"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IN</a:t>
            </a:r>
            <a:endParaRPr lang="en-US"/>
          </a:p>
        </p:txBody>
      </p:sp>
      <p:sp>
        <p:nvSpPr>
          <p:cNvPr id="39169" name="Rectangle 170"/>
          <p:cNvSpPr>
            <a:spLocks noChangeArrowheads="1"/>
          </p:cNvSpPr>
          <p:nvPr/>
        </p:nvSpPr>
        <p:spPr bwMode="auto">
          <a:xfrm>
            <a:off x="6421438" y="3189288"/>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OH</a:t>
            </a:r>
            <a:endParaRPr lang="en-US"/>
          </a:p>
        </p:txBody>
      </p:sp>
      <p:sp>
        <p:nvSpPr>
          <p:cNvPr id="39170" name="Rectangle 171"/>
          <p:cNvSpPr>
            <a:spLocks noChangeArrowheads="1"/>
          </p:cNvSpPr>
          <p:nvPr/>
        </p:nvSpPr>
        <p:spPr bwMode="auto">
          <a:xfrm>
            <a:off x="6956425" y="2989263"/>
            <a:ext cx="150813" cy="138112"/>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PA</a:t>
            </a:r>
            <a:endParaRPr lang="en-US"/>
          </a:p>
        </p:txBody>
      </p:sp>
      <p:sp>
        <p:nvSpPr>
          <p:cNvPr id="39171" name="Rectangle 172"/>
          <p:cNvSpPr>
            <a:spLocks noChangeArrowheads="1"/>
          </p:cNvSpPr>
          <p:nvPr/>
        </p:nvSpPr>
        <p:spPr bwMode="auto">
          <a:xfrm>
            <a:off x="7159625" y="2667000"/>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NY</a:t>
            </a:r>
            <a:endParaRPr lang="en-US"/>
          </a:p>
        </p:txBody>
      </p:sp>
      <p:sp>
        <p:nvSpPr>
          <p:cNvPr id="39172" name="Rectangle 173"/>
          <p:cNvSpPr>
            <a:spLocks noChangeArrowheads="1"/>
          </p:cNvSpPr>
          <p:nvPr/>
        </p:nvSpPr>
        <p:spPr bwMode="auto">
          <a:xfrm>
            <a:off x="6864350" y="4965700"/>
            <a:ext cx="1317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FL</a:t>
            </a:r>
            <a:endParaRPr lang="en-US"/>
          </a:p>
        </p:txBody>
      </p:sp>
      <p:sp>
        <p:nvSpPr>
          <p:cNvPr id="39173" name="Rectangle 174"/>
          <p:cNvSpPr>
            <a:spLocks noChangeArrowheads="1"/>
          </p:cNvSpPr>
          <p:nvPr/>
        </p:nvSpPr>
        <p:spPr bwMode="auto">
          <a:xfrm>
            <a:off x="7731125" y="2087563"/>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ME</a:t>
            </a:r>
            <a:endParaRPr lang="en-US"/>
          </a:p>
        </p:txBody>
      </p:sp>
      <p:sp>
        <p:nvSpPr>
          <p:cNvPr id="39174" name="Rectangle 175"/>
          <p:cNvSpPr>
            <a:spLocks noChangeArrowheads="1"/>
          </p:cNvSpPr>
          <p:nvPr/>
        </p:nvSpPr>
        <p:spPr bwMode="auto">
          <a:xfrm>
            <a:off x="7088188" y="2022475"/>
            <a:ext cx="1397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VT</a:t>
            </a:r>
            <a:endParaRPr lang="en-US"/>
          </a:p>
        </p:txBody>
      </p:sp>
      <p:sp>
        <p:nvSpPr>
          <p:cNvPr id="39175" name="Rectangle 176"/>
          <p:cNvSpPr>
            <a:spLocks noChangeArrowheads="1"/>
          </p:cNvSpPr>
          <p:nvPr/>
        </p:nvSpPr>
        <p:spPr bwMode="auto">
          <a:xfrm>
            <a:off x="6613525" y="3408363"/>
            <a:ext cx="1762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WV</a:t>
            </a:r>
            <a:endParaRPr lang="en-US"/>
          </a:p>
        </p:txBody>
      </p:sp>
      <p:sp>
        <p:nvSpPr>
          <p:cNvPr id="39176" name="Rectangle 177"/>
          <p:cNvSpPr>
            <a:spLocks noChangeArrowheads="1"/>
          </p:cNvSpPr>
          <p:nvPr/>
        </p:nvSpPr>
        <p:spPr bwMode="auto">
          <a:xfrm>
            <a:off x="7008813" y="3517900"/>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VA</a:t>
            </a:r>
            <a:endParaRPr lang="en-US"/>
          </a:p>
        </p:txBody>
      </p:sp>
      <p:sp>
        <p:nvSpPr>
          <p:cNvPr id="39177" name="Rectangle 178"/>
          <p:cNvSpPr>
            <a:spLocks noChangeArrowheads="1"/>
          </p:cNvSpPr>
          <p:nvPr/>
        </p:nvSpPr>
        <p:spPr bwMode="auto">
          <a:xfrm>
            <a:off x="7740650" y="3543300"/>
            <a:ext cx="1698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MD</a:t>
            </a:r>
            <a:endParaRPr lang="en-US"/>
          </a:p>
        </p:txBody>
      </p:sp>
      <p:sp>
        <p:nvSpPr>
          <p:cNvPr id="39178" name="Rectangle 179"/>
          <p:cNvSpPr>
            <a:spLocks noChangeArrowheads="1"/>
          </p:cNvSpPr>
          <p:nvPr/>
        </p:nvSpPr>
        <p:spPr bwMode="auto">
          <a:xfrm>
            <a:off x="7870825" y="3395663"/>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DE</a:t>
            </a:r>
            <a:endParaRPr lang="en-US"/>
          </a:p>
        </p:txBody>
      </p:sp>
      <p:sp>
        <p:nvSpPr>
          <p:cNvPr id="39179" name="Rectangle 180"/>
          <p:cNvSpPr>
            <a:spLocks noChangeArrowheads="1"/>
          </p:cNvSpPr>
          <p:nvPr/>
        </p:nvSpPr>
        <p:spPr bwMode="auto">
          <a:xfrm>
            <a:off x="7986713" y="3219450"/>
            <a:ext cx="1381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NJ</a:t>
            </a:r>
            <a:endParaRPr lang="en-US"/>
          </a:p>
        </p:txBody>
      </p:sp>
      <p:sp>
        <p:nvSpPr>
          <p:cNvPr id="39180" name="Rectangle 181"/>
          <p:cNvSpPr>
            <a:spLocks noChangeArrowheads="1"/>
          </p:cNvSpPr>
          <p:nvPr/>
        </p:nvSpPr>
        <p:spPr bwMode="auto">
          <a:xfrm>
            <a:off x="8086725" y="3065463"/>
            <a:ext cx="144463"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CT</a:t>
            </a:r>
            <a:endParaRPr lang="en-US"/>
          </a:p>
        </p:txBody>
      </p:sp>
      <p:sp>
        <p:nvSpPr>
          <p:cNvPr id="39181" name="Rectangle 182"/>
          <p:cNvSpPr>
            <a:spLocks noChangeArrowheads="1"/>
          </p:cNvSpPr>
          <p:nvPr/>
        </p:nvSpPr>
        <p:spPr bwMode="auto">
          <a:xfrm>
            <a:off x="5683250" y="4446588"/>
            <a:ext cx="1651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MS</a:t>
            </a:r>
            <a:endParaRPr lang="en-US"/>
          </a:p>
        </p:txBody>
      </p:sp>
      <p:sp>
        <p:nvSpPr>
          <p:cNvPr id="39182" name="Rectangle 183"/>
          <p:cNvSpPr>
            <a:spLocks noChangeArrowheads="1"/>
          </p:cNvSpPr>
          <p:nvPr/>
        </p:nvSpPr>
        <p:spPr bwMode="auto">
          <a:xfrm>
            <a:off x="7373938" y="19256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NH</a:t>
            </a:r>
            <a:endParaRPr lang="en-US"/>
          </a:p>
        </p:txBody>
      </p:sp>
      <p:sp>
        <p:nvSpPr>
          <p:cNvPr id="39183" name="Line 184"/>
          <p:cNvSpPr>
            <a:spLocks noChangeShapeType="1"/>
          </p:cNvSpPr>
          <p:nvPr/>
        </p:nvSpPr>
        <p:spPr bwMode="auto">
          <a:xfrm flipH="1" flipV="1">
            <a:off x="7404100" y="2049463"/>
            <a:ext cx="200025" cy="323850"/>
          </a:xfrm>
          <a:prstGeom prst="line">
            <a:avLst/>
          </a:prstGeom>
          <a:noFill/>
          <a:ln w="7938">
            <a:solidFill>
              <a:srgbClr val="000000"/>
            </a:solidFill>
            <a:round/>
            <a:headEnd/>
            <a:tailEnd/>
          </a:ln>
        </p:spPr>
        <p:txBody>
          <a:bodyPr/>
          <a:lstStyle/>
          <a:p>
            <a:endParaRPr lang="en-US"/>
          </a:p>
        </p:txBody>
      </p:sp>
      <p:sp>
        <p:nvSpPr>
          <p:cNvPr id="39184" name="Rectangle 185"/>
          <p:cNvSpPr>
            <a:spLocks noChangeArrowheads="1"/>
          </p:cNvSpPr>
          <p:nvPr/>
        </p:nvSpPr>
        <p:spPr bwMode="auto">
          <a:xfrm>
            <a:off x="8069263" y="2900363"/>
            <a:ext cx="1079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RI</a:t>
            </a:r>
            <a:endParaRPr lang="en-US"/>
          </a:p>
        </p:txBody>
      </p:sp>
      <p:sp>
        <p:nvSpPr>
          <p:cNvPr id="39185" name="Line 186"/>
          <p:cNvSpPr>
            <a:spLocks noChangeShapeType="1"/>
          </p:cNvSpPr>
          <p:nvPr/>
        </p:nvSpPr>
        <p:spPr bwMode="auto">
          <a:xfrm>
            <a:off x="7570788" y="2825750"/>
            <a:ext cx="398462" cy="258763"/>
          </a:xfrm>
          <a:prstGeom prst="line">
            <a:avLst/>
          </a:prstGeom>
          <a:noFill/>
          <a:ln w="7938">
            <a:solidFill>
              <a:srgbClr val="000000"/>
            </a:solidFill>
            <a:round/>
            <a:headEnd/>
            <a:tailEnd/>
          </a:ln>
        </p:spPr>
        <p:txBody>
          <a:bodyPr/>
          <a:lstStyle/>
          <a:p>
            <a:endParaRPr lang="en-US"/>
          </a:p>
        </p:txBody>
      </p:sp>
      <p:sp>
        <p:nvSpPr>
          <p:cNvPr id="39186" name="Line 187"/>
          <p:cNvSpPr>
            <a:spLocks noChangeShapeType="1"/>
          </p:cNvSpPr>
          <p:nvPr/>
        </p:nvSpPr>
        <p:spPr bwMode="auto">
          <a:xfrm>
            <a:off x="7751763" y="2733675"/>
            <a:ext cx="398462" cy="26988"/>
          </a:xfrm>
          <a:prstGeom prst="line">
            <a:avLst/>
          </a:prstGeom>
          <a:noFill/>
          <a:ln w="8001">
            <a:solidFill>
              <a:srgbClr val="000000"/>
            </a:solidFill>
            <a:round/>
            <a:headEnd/>
            <a:tailEnd/>
          </a:ln>
        </p:spPr>
        <p:txBody>
          <a:bodyPr/>
          <a:lstStyle/>
          <a:p>
            <a:endParaRPr lang="en-US"/>
          </a:p>
        </p:txBody>
      </p:sp>
      <p:sp>
        <p:nvSpPr>
          <p:cNvPr id="39187" name="Rectangle 188"/>
          <p:cNvSpPr>
            <a:spLocks noChangeArrowheads="1"/>
          </p:cNvSpPr>
          <p:nvPr/>
        </p:nvSpPr>
        <p:spPr bwMode="auto">
          <a:xfrm>
            <a:off x="7646988" y="372427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DC</a:t>
            </a:r>
            <a:endParaRPr lang="en-US"/>
          </a:p>
        </p:txBody>
      </p:sp>
      <p:sp>
        <p:nvSpPr>
          <p:cNvPr id="39188" name="Line 189"/>
          <p:cNvSpPr>
            <a:spLocks noChangeShapeType="1"/>
          </p:cNvSpPr>
          <p:nvPr/>
        </p:nvSpPr>
        <p:spPr bwMode="auto">
          <a:xfrm>
            <a:off x="7162800" y="3429000"/>
            <a:ext cx="476250" cy="331788"/>
          </a:xfrm>
          <a:prstGeom prst="line">
            <a:avLst/>
          </a:prstGeom>
          <a:noFill/>
          <a:ln w="8001">
            <a:solidFill>
              <a:srgbClr val="000000"/>
            </a:solidFill>
            <a:round/>
            <a:headEnd/>
            <a:tailEnd/>
          </a:ln>
        </p:spPr>
        <p:txBody>
          <a:bodyPr/>
          <a:lstStyle/>
          <a:p>
            <a:endParaRPr lang="en-US"/>
          </a:p>
        </p:txBody>
      </p:sp>
      <p:sp>
        <p:nvSpPr>
          <p:cNvPr id="39189" name="Rectangle 190"/>
          <p:cNvSpPr>
            <a:spLocks noChangeArrowheads="1"/>
          </p:cNvSpPr>
          <p:nvPr/>
        </p:nvSpPr>
        <p:spPr bwMode="auto">
          <a:xfrm>
            <a:off x="8135938" y="2724150"/>
            <a:ext cx="1698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MA</a:t>
            </a:r>
            <a:endParaRPr lang="en-US"/>
          </a:p>
        </p:txBody>
      </p:sp>
      <p:sp>
        <p:nvSpPr>
          <p:cNvPr id="39190" name="Freeform 191"/>
          <p:cNvSpPr>
            <a:spLocks/>
          </p:cNvSpPr>
          <p:nvPr/>
        </p:nvSpPr>
        <p:spPr bwMode="auto">
          <a:xfrm>
            <a:off x="6824663" y="3160713"/>
            <a:ext cx="579437" cy="304800"/>
          </a:xfrm>
          <a:custGeom>
            <a:avLst/>
            <a:gdLst>
              <a:gd name="T0" fmla="*/ 197 w 768"/>
              <a:gd name="T1" fmla="*/ 81 h 384"/>
              <a:gd name="T2" fmla="*/ 317 w 768"/>
              <a:gd name="T3" fmla="*/ 57 h 384"/>
              <a:gd name="T4" fmla="*/ 345 w 768"/>
              <a:gd name="T5" fmla="*/ 52 h 384"/>
              <a:gd name="T6" fmla="*/ 396 w 768"/>
              <a:gd name="T7" fmla="*/ 41 h 384"/>
              <a:gd name="T8" fmla="*/ 430 w 768"/>
              <a:gd name="T9" fmla="*/ 32 h 384"/>
              <a:gd name="T10" fmla="*/ 465 w 768"/>
              <a:gd name="T11" fmla="*/ 26 h 384"/>
              <a:gd name="T12" fmla="*/ 518 w 768"/>
              <a:gd name="T13" fmla="*/ 14 h 384"/>
              <a:gd name="T14" fmla="*/ 576 w 768"/>
              <a:gd name="T15" fmla="*/ 1 h 384"/>
              <a:gd name="T16" fmla="*/ 592 w 768"/>
              <a:gd name="T17" fmla="*/ 13 h 384"/>
              <a:gd name="T18" fmla="*/ 613 w 768"/>
              <a:gd name="T19" fmla="*/ 86 h 384"/>
              <a:gd name="T20" fmla="*/ 616 w 768"/>
              <a:gd name="T21" fmla="*/ 96 h 384"/>
              <a:gd name="T22" fmla="*/ 621 w 768"/>
              <a:gd name="T23" fmla="*/ 116 h 384"/>
              <a:gd name="T24" fmla="*/ 639 w 768"/>
              <a:gd name="T25" fmla="*/ 183 h 384"/>
              <a:gd name="T26" fmla="*/ 650 w 768"/>
              <a:gd name="T27" fmla="*/ 219 h 384"/>
              <a:gd name="T28" fmla="*/ 655 w 768"/>
              <a:gd name="T29" fmla="*/ 235 h 384"/>
              <a:gd name="T30" fmla="*/ 694 w 768"/>
              <a:gd name="T31" fmla="*/ 256 h 384"/>
              <a:gd name="T32" fmla="*/ 755 w 768"/>
              <a:gd name="T33" fmla="*/ 241 h 384"/>
              <a:gd name="T34" fmla="*/ 755 w 768"/>
              <a:gd name="T35" fmla="*/ 336 h 384"/>
              <a:gd name="T36" fmla="*/ 695 w 768"/>
              <a:gd name="T37" fmla="*/ 357 h 384"/>
              <a:gd name="T38" fmla="*/ 655 w 768"/>
              <a:gd name="T39" fmla="*/ 384 h 384"/>
              <a:gd name="T40" fmla="*/ 644 w 768"/>
              <a:gd name="T41" fmla="*/ 317 h 384"/>
              <a:gd name="T42" fmla="*/ 630 w 768"/>
              <a:gd name="T43" fmla="*/ 317 h 384"/>
              <a:gd name="T44" fmla="*/ 616 w 768"/>
              <a:gd name="T45" fmla="*/ 318 h 384"/>
              <a:gd name="T46" fmla="*/ 556 w 768"/>
              <a:gd name="T47" fmla="*/ 276 h 384"/>
              <a:gd name="T48" fmla="*/ 581 w 768"/>
              <a:gd name="T49" fmla="*/ 240 h 384"/>
              <a:gd name="T50" fmla="*/ 546 w 768"/>
              <a:gd name="T51" fmla="*/ 220 h 384"/>
              <a:gd name="T52" fmla="*/ 551 w 768"/>
              <a:gd name="T53" fmla="*/ 188 h 384"/>
              <a:gd name="T54" fmla="*/ 549 w 768"/>
              <a:gd name="T55" fmla="*/ 170 h 384"/>
              <a:gd name="T56" fmla="*/ 542 w 768"/>
              <a:gd name="T57" fmla="*/ 142 h 384"/>
              <a:gd name="T58" fmla="*/ 572 w 768"/>
              <a:gd name="T59" fmla="*/ 80 h 384"/>
              <a:gd name="T60" fmla="*/ 548 w 768"/>
              <a:gd name="T61" fmla="*/ 73 h 384"/>
              <a:gd name="T62" fmla="*/ 519 w 768"/>
              <a:gd name="T63" fmla="*/ 94 h 384"/>
              <a:gd name="T64" fmla="*/ 493 w 768"/>
              <a:gd name="T65" fmla="*/ 132 h 384"/>
              <a:gd name="T66" fmla="*/ 523 w 768"/>
              <a:gd name="T67" fmla="*/ 173 h 384"/>
              <a:gd name="T68" fmla="*/ 530 w 768"/>
              <a:gd name="T69" fmla="*/ 281 h 384"/>
              <a:gd name="T70" fmla="*/ 560 w 768"/>
              <a:gd name="T71" fmla="*/ 318 h 384"/>
              <a:gd name="T72" fmla="*/ 581 w 768"/>
              <a:gd name="T73" fmla="*/ 372 h 384"/>
              <a:gd name="T74" fmla="*/ 523 w 768"/>
              <a:gd name="T75" fmla="*/ 343 h 384"/>
              <a:gd name="T76" fmla="*/ 481 w 768"/>
              <a:gd name="T77" fmla="*/ 341 h 384"/>
              <a:gd name="T78" fmla="*/ 433 w 768"/>
              <a:gd name="T79" fmla="*/ 321 h 384"/>
              <a:gd name="T80" fmla="*/ 409 w 768"/>
              <a:gd name="T81" fmla="*/ 300 h 384"/>
              <a:gd name="T82" fmla="*/ 421 w 768"/>
              <a:gd name="T83" fmla="*/ 264 h 384"/>
              <a:gd name="T84" fmla="*/ 431 w 768"/>
              <a:gd name="T85" fmla="*/ 241 h 384"/>
              <a:gd name="T86" fmla="*/ 447 w 768"/>
              <a:gd name="T87" fmla="*/ 210 h 384"/>
              <a:gd name="T88" fmla="*/ 416 w 768"/>
              <a:gd name="T89" fmla="*/ 206 h 384"/>
              <a:gd name="T90" fmla="*/ 389 w 768"/>
              <a:gd name="T91" fmla="*/ 201 h 384"/>
              <a:gd name="T92" fmla="*/ 365 w 768"/>
              <a:gd name="T93" fmla="*/ 192 h 384"/>
              <a:gd name="T94" fmla="*/ 338 w 768"/>
              <a:gd name="T95" fmla="*/ 157 h 384"/>
              <a:gd name="T96" fmla="*/ 299 w 768"/>
              <a:gd name="T97" fmla="*/ 148 h 384"/>
              <a:gd name="T98" fmla="*/ 273 w 768"/>
              <a:gd name="T99" fmla="*/ 116 h 384"/>
              <a:gd name="T100" fmla="*/ 236 w 768"/>
              <a:gd name="T101" fmla="*/ 94 h 384"/>
              <a:gd name="T102" fmla="*/ 185 w 768"/>
              <a:gd name="T103" fmla="*/ 101 h 384"/>
              <a:gd name="T104" fmla="*/ 171 w 768"/>
              <a:gd name="T105" fmla="*/ 132 h 384"/>
              <a:gd name="T106" fmla="*/ 139 w 768"/>
              <a:gd name="T107" fmla="*/ 134 h 384"/>
              <a:gd name="T108" fmla="*/ 74 w 768"/>
              <a:gd name="T109" fmla="*/ 157 h 384"/>
              <a:gd name="T110" fmla="*/ 50 w 768"/>
              <a:gd name="T111" fmla="*/ 196 h 384"/>
              <a:gd name="T112" fmla="*/ 18 w 768"/>
              <a:gd name="T113" fmla="*/ 227 h 384"/>
              <a:gd name="T114" fmla="*/ 6 w 768"/>
              <a:gd name="T115" fmla="*/ 117 h 384"/>
              <a:gd name="T116" fmla="*/ 64 w 768"/>
              <a:gd name="T117" fmla="*/ 106 h 384"/>
              <a:gd name="T118" fmla="*/ 97 w 768"/>
              <a:gd name="T119" fmla="*/ 101 h 384"/>
              <a:gd name="T120" fmla="*/ 152 w 768"/>
              <a:gd name="T121" fmla="*/ 90 h 384"/>
              <a:gd name="T122" fmla="*/ 182 w 768"/>
              <a:gd name="T123" fmla="*/ 83 h 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8"/>
              <a:gd name="T187" fmla="*/ 0 h 384"/>
              <a:gd name="T188" fmla="*/ 768 w 768"/>
              <a:gd name="T189" fmla="*/ 384 h 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noFill/>
          <a:ln w="9525">
            <a:noFill/>
            <a:round/>
            <a:headEnd/>
            <a:tailEnd/>
          </a:ln>
        </p:spPr>
        <p:txBody>
          <a:bodyPr/>
          <a:lstStyle/>
          <a:p>
            <a:endParaRPr lang="en-US">
              <a:latin typeface="Calibri" pitchFamily="34" charset="0"/>
            </a:endParaRPr>
          </a:p>
        </p:txBody>
      </p:sp>
      <p:sp>
        <p:nvSpPr>
          <p:cNvPr id="203" name="Freeform 192"/>
          <p:cNvSpPr>
            <a:spLocks/>
          </p:cNvSpPr>
          <p:nvPr/>
        </p:nvSpPr>
        <p:spPr bwMode="auto">
          <a:xfrm>
            <a:off x="6818691" y="3167766"/>
            <a:ext cx="584128" cy="300558"/>
          </a:xfrm>
          <a:custGeom>
            <a:avLst/>
            <a:gdLst/>
            <a:ahLst/>
            <a:cxnLst>
              <a:cxn ang="0">
                <a:pos x="197" y="81"/>
              </a:cxn>
              <a:cxn ang="0">
                <a:pos x="317" y="57"/>
              </a:cxn>
              <a:cxn ang="0">
                <a:pos x="345" y="52"/>
              </a:cxn>
              <a:cxn ang="0">
                <a:pos x="396" y="41"/>
              </a:cxn>
              <a:cxn ang="0">
                <a:pos x="430" y="32"/>
              </a:cxn>
              <a:cxn ang="0">
                <a:pos x="465" y="26"/>
              </a:cxn>
              <a:cxn ang="0">
                <a:pos x="518" y="14"/>
              </a:cxn>
              <a:cxn ang="0">
                <a:pos x="576" y="1"/>
              </a:cxn>
              <a:cxn ang="0">
                <a:pos x="592" y="13"/>
              </a:cxn>
              <a:cxn ang="0">
                <a:pos x="613" y="86"/>
              </a:cxn>
              <a:cxn ang="0">
                <a:pos x="616" y="96"/>
              </a:cxn>
              <a:cxn ang="0">
                <a:pos x="621" y="116"/>
              </a:cxn>
              <a:cxn ang="0">
                <a:pos x="639" y="183"/>
              </a:cxn>
              <a:cxn ang="0">
                <a:pos x="650" y="219"/>
              </a:cxn>
              <a:cxn ang="0">
                <a:pos x="655" y="235"/>
              </a:cxn>
              <a:cxn ang="0">
                <a:pos x="694" y="256"/>
              </a:cxn>
              <a:cxn ang="0">
                <a:pos x="755" y="241"/>
              </a:cxn>
              <a:cxn ang="0">
                <a:pos x="755" y="336"/>
              </a:cxn>
              <a:cxn ang="0">
                <a:pos x="695" y="357"/>
              </a:cxn>
              <a:cxn ang="0">
                <a:pos x="655" y="384"/>
              </a:cxn>
              <a:cxn ang="0">
                <a:pos x="644" y="317"/>
              </a:cxn>
              <a:cxn ang="0">
                <a:pos x="630" y="317"/>
              </a:cxn>
              <a:cxn ang="0">
                <a:pos x="616" y="318"/>
              </a:cxn>
              <a:cxn ang="0">
                <a:pos x="556" y="276"/>
              </a:cxn>
              <a:cxn ang="0">
                <a:pos x="581" y="240"/>
              </a:cxn>
              <a:cxn ang="0">
                <a:pos x="546" y="220"/>
              </a:cxn>
              <a:cxn ang="0">
                <a:pos x="551" y="188"/>
              </a:cxn>
              <a:cxn ang="0">
                <a:pos x="549" y="170"/>
              </a:cxn>
              <a:cxn ang="0">
                <a:pos x="542" y="142"/>
              </a:cxn>
              <a:cxn ang="0">
                <a:pos x="572" y="80"/>
              </a:cxn>
              <a:cxn ang="0">
                <a:pos x="548" y="73"/>
              </a:cxn>
              <a:cxn ang="0">
                <a:pos x="519" y="94"/>
              </a:cxn>
              <a:cxn ang="0">
                <a:pos x="493" y="132"/>
              </a:cxn>
              <a:cxn ang="0">
                <a:pos x="523" y="173"/>
              </a:cxn>
              <a:cxn ang="0">
                <a:pos x="530" y="281"/>
              </a:cxn>
              <a:cxn ang="0">
                <a:pos x="560" y="318"/>
              </a:cxn>
              <a:cxn ang="0">
                <a:pos x="581" y="372"/>
              </a:cxn>
              <a:cxn ang="0">
                <a:pos x="523" y="343"/>
              </a:cxn>
              <a:cxn ang="0">
                <a:pos x="481" y="341"/>
              </a:cxn>
              <a:cxn ang="0">
                <a:pos x="433" y="321"/>
              </a:cxn>
              <a:cxn ang="0">
                <a:pos x="409" y="300"/>
              </a:cxn>
              <a:cxn ang="0">
                <a:pos x="421" y="264"/>
              </a:cxn>
              <a:cxn ang="0">
                <a:pos x="431" y="241"/>
              </a:cxn>
              <a:cxn ang="0">
                <a:pos x="447" y="210"/>
              </a:cxn>
              <a:cxn ang="0">
                <a:pos x="416" y="206"/>
              </a:cxn>
              <a:cxn ang="0">
                <a:pos x="389" y="201"/>
              </a:cxn>
              <a:cxn ang="0">
                <a:pos x="365" y="192"/>
              </a:cxn>
              <a:cxn ang="0">
                <a:pos x="338" y="157"/>
              </a:cxn>
              <a:cxn ang="0">
                <a:pos x="299" y="148"/>
              </a:cxn>
              <a:cxn ang="0">
                <a:pos x="273" y="116"/>
              </a:cxn>
              <a:cxn ang="0">
                <a:pos x="236" y="94"/>
              </a:cxn>
              <a:cxn ang="0">
                <a:pos x="185" y="101"/>
              </a:cxn>
              <a:cxn ang="0">
                <a:pos x="171" y="132"/>
              </a:cxn>
              <a:cxn ang="0">
                <a:pos x="139" y="134"/>
              </a:cxn>
              <a:cxn ang="0">
                <a:pos x="74" y="157"/>
              </a:cxn>
              <a:cxn ang="0">
                <a:pos x="50" y="196"/>
              </a:cxn>
              <a:cxn ang="0">
                <a:pos x="18" y="227"/>
              </a:cxn>
              <a:cxn ang="0">
                <a:pos x="6" y="117"/>
              </a:cxn>
              <a:cxn ang="0">
                <a:pos x="64" y="106"/>
              </a:cxn>
              <a:cxn ang="0">
                <a:pos x="97" y="101"/>
              </a:cxn>
              <a:cxn ang="0">
                <a:pos x="152" y="90"/>
              </a:cxn>
              <a:cxn ang="0">
                <a:pos x="182" y="83"/>
              </a:cxn>
            </a:cxnLst>
            <a:rect l="0" t="0" r="r" b="b"/>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194" name="Line 193"/>
          <p:cNvSpPr>
            <a:spLocks noChangeShapeType="1"/>
          </p:cNvSpPr>
          <p:nvPr/>
        </p:nvSpPr>
        <p:spPr bwMode="auto">
          <a:xfrm>
            <a:off x="7391400" y="3429000"/>
            <a:ext cx="331788" cy="128588"/>
          </a:xfrm>
          <a:prstGeom prst="line">
            <a:avLst/>
          </a:prstGeom>
          <a:noFill/>
          <a:ln w="7938">
            <a:solidFill>
              <a:srgbClr val="000000"/>
            </a:solidFill>
            <a:round/>
            <a:headEnd/>
            <a:tailEnd/>
          </a:ln>
        </p:spPr>
        <p:txBody>
          <a:bodyPr/>
          <a:lstStyle/>
          <a:p>
            <a:endParaRPr lang="en-US"/>
          </a:p>
        </p:txBody>
      </p:sp>
      <p:sp>
        <p:nvSpPr>
          <p:cNvPr id="39195" name="Freeform 194"/>
          <p:cNvSpPr>
            <a:spLocks/>
          </p:cNvSpPr>
          <p:nvPr/>
        </p:nvSpPr>
        <p:spPr bwMode="auto">
          <a:xfrm>
            <a:off x="1390650" y="5073650"/>
            <a:ext cx="1136650" cy="946150"/>
          </a:xfrm>
          <a:custGeom>
            <a:avLst/>
            <a:gdLst>
              <a:gd name="T0" fmla="*/ 274 w 1502"/>
              <a:gd name="T1" fmla="*/ 992 h 1196"/>
              <a:gd name="T2" fmla="*/ 315 w 1502"/>
              <a:gd name="T3" fmla="*/ 975 h 1196"/>
              <a:gd name="T4" fmla="*/ 348 w 1502"/>
              <a:gd name="T5" fmla="*/ 954 h 1196"/>
              <a:gd name="T6" fmla="*/ 394 w 1502"/>
              <a:gd name="T7" fmla="*/ 928 h 1196"/>
              <a:gd name="T8" fmla="*/ 489 w 1502"/>
              <a:gd name="T9" fmla="*/ 877 h 1196"/>
              <a:gd name="T10" fmla="*/ 549 w 1502"/>
              <a:gd name="T11" fmla="*/ 833 h 1196"/>
              <a:gd name="T12" fmla="*/ 536 w 1502"/>
              <a:gd name="T13" fmla="*/ 800 h 1196"/>
              <a:gd name="T14" fmla="*/ 601 w 1502"/>
              <a:gd name="T15" fmla="*/ 743 h 1196"/>
              <a:gd name="T16" fmla="*/ 607 w 1502"/>
              <a:gd name="T17" fmla="*/ 823 h 1196"/>
              <a:gd name="T18" fmla="*/ 751 w 1502"/>
              <a:gd name="T19" fmla="*/ 784 h 1196"/>
              <a:gd name="T20" fmla="*/ 918 w 1502"/>
              <a:gd name="T21" fmla="*/ 802 h 1196"/>
              <a:gd name="T22" fmla="*/ 936 w 1502"/>
              <a:gd name="T23" fmla="*/ 810 h 1196"/>
              <a:gd name="T24" fmla="*/ 1182 w 1502"/>
              <a:gd name="T25" fmla="*/ 903 h 1196"/>
              <a:gd name="T26" fmla="*/ 1238 w 1502"/>
              <a:gd name="T27" fmla="*/ 977 h 1196"/>
              <a:gd name="T28" fmla="*/ 1260 w 1502"/>
              <a:gd name="T29" fmla="*/ 1031 h 1196"/>
              <a:gd name="T30" fmla="*/ 1305 w 1502"/>
              <a:gd name="T31" fmla="*/ 1111 h 1196"/>
              <a:gd name="T32" fmla="*/ 1471 w 1502"/>
              <a:gd name="T33" fmla="*/ 1196 h 1196"/>
              <a:gd name="T34" fmla="*/ 1501 w 1502"/>
              <a:gd name="T35" fmla="*/ 1108 h 1196"/>
              <a:gd name="T36" fmla="*/ 1381 w 1502"/>
              <a:gd name="T37" fmla="*/ 967 h 1196"/>
              <a:gd name="T38" fmla="*/ 1312 w 1502"/>
              <a:gd name="T39" fmla="*/ 880 h 1196"/>
              <a:gd name="T40" fmla="*/ 1251 w 1502"/>
              <a:gd name="T41" fmla="*/ 872 h 1196"/>
              <a:gd name="T42" fmla="*/ 1201 w 1502"/>
              <a:gd name="T43" fmla="*/ 882 h 1196"/>
              <a:gd name="T44" fmla="*/ 1122 w 1502"/>
              <a:gd name="T45" fmla="*/ 802 h 1196"/>
              <a:gd name="T46" fmla="*/ 1112 w 1502"/>
              <a:gd name="T47" fmla="*/ 441 h 1196"/>
              <a:gd name="T48" fmla="*/ 999 w 1502"/>
              <a:gd name="T49" fmla="*/ 157 h 1196"/>
              <a:gd name="T50" fmla="*/ 563 w 1502"/>
              <a:gd name="T51" fmla="*/ 0 h 1196"/>
              <a:gd name="T52" fmla="*/ 147 w 1502"/>
              <a:gd name="T53" fmla="*/ 98 h 1196"/>
              <a:gd name="T54" fmla="*/ 218 w 1502"/>
              <a:gd name="T55" fmla="*/ 224 h 1196"/>
              <a:gd name="T56" fmla="*/ 93 w 1502"/>
              <a:gd name="T57" fmla="*/ 271 h 1196"/>
              <a:gd name="T58" fmla="*/ 183 w 1502"/>
              <a:gd name="T59" fmla="*/ 397 h 1196"/>
              <a:gd name="T60" fmla="*/ 288 w 1502"/>
              <a:gd name="T61" fmla="*/ 444 h 1196"/>
              <a:gd name="T62" fmla="*/ 216 w 1502"/>
              <a:gd name="T63" fmla="*/ 461 h 1196"/>
              <a:gd name="T64" fmla="*/ 103 w 1502"/>
              <a:gd name="T65" fmla="*/ 502 h 1196"/>
              <a:gd name="T66" fmla="*/ 65 w 1502"/>
              <a:gd name="T67" fmla="*/ 608 h 1196"/>
              <a:gd name="T68" fmla="*/ 65 w 1502"/>
              <a:gd name="T69" fmla="*/ 645 h 1196"/>
              <a:gd name="T70" fmla="*/ 190 w 1502"/>
              <a:gd name="T71" fmla="*/ 738 h 1196"/>
              <a:gd name="T72" fmla="*/ 209 w 1502"/>
              <a:gd name="T73" fmla="*/ 792 h 1196"/>
              <a:gd name="T74" fmla="*/ 227 w 1502"/>
              <a:gd name="T75" fmla="*/ 800 h 1196"/>
              <a:gd name="T76" fmla="*/ 285 w 1502"/>
              <a:gd name="T77" fmla="*/ 794 h 1196"/>
              <a:gd name="T78" fmla="*/ 318 w 1502"/>
              <a:gd name="T79" fmla="*/ 823 h 1196"/>
              <a:gd name="T80" fmla="*/ 343 w 1502"/>
              <a:gd name="T81" fmla="*/ 879 h 1196"/>
              <a:gd name="T82" fmla="*/ 239 w 1502"/>
              <a:gd name="T83" fmla="*/ 933 h 1196"/>
              <a:gd name="T84" fmla="*/ 33 w 1502"/>
              <a:gd name="T85" fmla="*/ 1000 h 1196"/>
              <a:gd name="T86" fmla="*/ 10 w 1502"/>
              <a:gd name="T87" fmla="*/ 1037 h 1196"/>
              <a:gd name="T88" fmla="*/ 84 w 1502"/>
              <a:gd name="T89" fmla="*/ 1018 h 1196"/>
              <a:gd name="T90" fmla="*/ 153 w 1502"/>
              <a:gd name="T91" fmla="*/ 1023 h 1196"/>
              <a:gd name="T92" fmla="*/ 205 w 1502"/>
              <a:gd name="T93" fmla="*/ 1016 h 1196"/>
              <a:gd name="T94" fmla="*/ 253 w 1502"/>
              <a:gd name="T95" fmla="*/ 1044 h 1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2"/>
              <a:gd name="T145" fmla="*/ 0 h 1196"/>
              <a:gd name="T146" fmla="*/ 1502 w 1502"/>
              <a:gd name="T147" fmla="*/ 1196 h 1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noFill/>
          <a:ln w="9525">
            <a:noFill/>
            <a:round/>
            <a:headEnd/>
            <a:tailEnd/>
          </a:ln>
        </p:spPr>
        <p:txBody>
          <a:bodyPr/>
          <a:lstStyle/>
          <a:p>
            <a:endParaRPr lang="en-US">
              <a:latin typeface="Calibri" pitchFamily="34" charset="0"/>
            </a:endParaRPr>
          </a:p>
        </p:txBody>
      </p:sp>
      <p:sp>
        <p:nvSpPr>
          <p:cNvPr id="206" name="Freeform 195"/>
          <p:cNvSpPr>
            <a:spLocks/>
          </p:cNvSpPr>
          <p:nvPr/>
        </p:nvSpPr>
        <p:spPr bwMode="auto">
          <a:xfrm>
            <a:off x="1390354" y="5074349"/>
            <a:ext cx="1136240" cy="945451"/>
          </a:xfrm>
          <a:custGeom>
            <a:avLst/>
            <a:gdLst/>
            <a:ahLst/>
            <a:cxnLst>
              <a:cxn ang="0">
                <a:pos x="274" y="992"/>
              </a:cxn>
              <a:cxn ang="0">
                <a:pos x="315" y="975"/>
              </a:cxn>
              <a:cxn ang="0">
                <a:pos x="348" y="954"/>
              </a:cxn>
              <a:cxn ang="0">
                <a:pos x="394" y="928"/>
              </a:cxn>
              <a:cxn ang="0">
                <a:pos x="489" y="877"/>
              </a:cxn>
              <a:cxn ang="0">
                <a:pos x="549" y="833"/>
              </a:cxn>
              <a:cxn ang="0">
                <a:pos x="536" y="800"/>
              </a:cxn>
              <a:cxn ang="0">
                <a:pos x="601" y="743"/>
              </a:cxn>
              <a:cxn ang="0">
                <a:pos x="607" y="823"/>
              </a:cxn>
              <a:cxn ang="0">
                <a:pos x="751" y="784"/>
              </a:cxn>
              <a:cxn ang="0">
                <a:pos x="918" y="802"/>
              </a:cxn>
              <a:cxn ang="0">
                <a:pos x="936" y="810"/>
              </a:cxn>
              <a:cxn ang="0">
                <a:pos x="1182" y="903"/>
              </a:cxn>
              <a:cxn ang="0">
                <a:pos x="1238" y="977"/>
              </a:cxn>
              <a:cxn ang="0">
                <a:pos x="1260" y="1031"/>
              </a:cxn>
              <a:cxn ang="0">
                <a:pos x="1305" y="1111"/>
              </a:cxn>
              <a:cxn ang="0">
                <a:pos x="1471" y="1196"/>
              </a:cxn>
              <a:cxn ang="0">
                <a:pos x="1501" y="1108"/>
              </a:cxn>
              <a:cxn ang="0">
                <a:pos x="1381" y="967"/>
              </a:cxn>
              <a:cxn ang="0">
                <a:pos x="1312" y="880"/>
              </a:cxn>
              <a:cxn ang="0">
                <a:pos x="1251" y="872"/>
              </a:cxn>
              <a:cxn ang="0">
                <a:pos x="1201" y="882"/>
              </a:cxn>
              <a:cxn ang="0">
                <a:pos x="1122" y="802"/>
              </a:cxn>
              <a:cxn ang="0">
                <a:pos x="1112" y="441"/>
              </a:cxn>
              <a:cxn ang="0">
                <a:pos x="999" y="157"/>
              </a:cxn>
              <a:cxn ang="0">
                <a:pos x="563" y="0"/>
              </a:cxn>
              <a:cxn ang="0">
                <a:pos x="147" y="98"/>
              </a:cxn>
              <a:cxn ang="0">
                <a:pos x="218" y="224"/>
              </a:cxn>
              <a:cxn ang="0">
                <a:pos x="93" y="271"/>
              </a:cxn>
              <a:cxn ang="0">
                <a:pos x="183" y="397"/>
              </a:cxn>
              <a:cxn ang="0">
                <a:pos x="288" y="444"/>
              </a:cxn>
              <a:cxn ang="0">
                <a:pos x="216" y="461"/>
              </a:cxn>
              <a:cxn ang="0">
                <a:pos x="103" y="502"/>
              </a:cxn>
              <a:cxn ang="0">
                <a:pos x="65" y="608"/>
              </a:cxn>
              <a:cxn ang="0">
                <a:pos x="65" y="645"/>
              </a:cxn>
              <a:cxn ang="0">
                <a:pos x="190" y="738"/>
              </a:cxn>
              <a:cxn ang="0">
                <a:pos x="209" y="792"/>
              </a:cxn>
              <a:cxn ang="0">
                <a:pos x="227" y="800"/>
              </a:cxn>
              <a:cxn ang="0">
                <a:pos x="285" y="794"/>
              </a:cxn>
              <a:cxn ang="0">
                <a:pos x="318" y="823"/>
              </a:cxn>
              <a:cxn ang="0">
                <a:pos x="343" y="879"/>
              </a:cxn>
              <a:cxn ang="0">
                <a:pos x="239" y="933"/>
              </a:cxn>
              <a:cxn ang="0">
                <a:pos x="33" y="1000"/>
              </a:cxn>
              <a:cxn ang="0">
                <a:pos x="10" y="1037"/>
              </a:cxn>
              <a:cxn ang="0">
                <a:pos x="84" y="1018"/>
              </a:cxn>
              <a:cxn ang="0">
                <a:pos x="153" y="1023"/>
              </a:cxn>
              <a:cxn ang="0">
                <a:pos x="205" y="1016"/>
              </a:cxn>
              <a:cxn ang="0">
                <a:pos x="253" y="1044"/>
              </a:cxn>
            </a:cxnLst>
            <a:rect l="0" t="0" r="r" b="b"/>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pPr fontAlgn="auto">
              <a:spcBef>
                <a:spcPts val="0"/>
              </a:spcBef>
              <a:spcAft>
                <a:spcPts val="0"/>
              </a:spcAft>
              <a:defRPr/>
            </a:pPr>
            <a:endParaRPr lang="en-US" dirty="0"/>
          </a:p>
        </p:txBody>
      </p:sp>
      <p:sp>
        <p:nvSpPr>
          <p:cNvPr id="39199" name="Rectangle 196"/>
          <p:cNvSpPr>
            <a:spLocks noChangeArrowheads="1"/>
          </p:cNvSpPr>
          <p:nvPr/>
        </p:nvSpPr>
        <p:spPr bwMode="auto">
          <a:xfrm>
            <a:off x="1868488" y="53879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AK</a:t>
            </a:r>
            <a:endParaRPr lang="en-US"/>
          </a:p>
        </p:txBody>
      </p:sp>
      <p:sp>
        <p:nvSpPr>
          <p:cNvPr id="219" name="Freeform 208"/>
          <p:cNvSpPr>
            <a:spLocks/>
          </p:cNvSpPr>
          <p:nvPr/>
        </p:nvSpPr>
        <p:spPr bwMode="auto">
          <a:xfrm>
            <a:off x="3113335" y="5631035"/>
            <a:ext cx="32016" cy="28749"/>
          </a:xfrm>
          <a:custGeom>
            <a:avLst/>
            <a:gdLst/>
            <a:ahLst/>
            <a:cxnLst>
              <a:cxn ang="0">
                <a:pos x="0" y="0"/>
              </a:cxn>
              <a:cxn ang="0">
                <a:pos x="9" y="23"/>
              </a:cxn>
              <a:cxn ang="0">
                <a:pos x="30" y="34"/>
              </a:cxn>
              <a:cxn ang="0">
                <a:pos x="42" y="23"/>
              </a:cxn>
              <a:cxn ang="0">
                <a:pos x="0" y="0"/>
              </a:cxn>
            </a:cxnLst>
            <a:rect l="0" t="0" r="r" b="b"/>
            <a:pathLst>
              <a:path w="42" h="34">
                <a:moveTo>
                  <a:pt x="0" y="0"/>
                </a:moveTo>
                <a:lnTo>
                  <a:pt x="9" y="23"/>
                </a:lnTo>
                <a:lnTo>
                  <a:pt x="30" y="34"/>
                </a:lnTo>
                <a:lnTo>
                  <a:pt x="42" y="23"/>
                </a:lnTo>
                <a:lnTo>
                  <a:pt x="0"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203" name="Freeform 209"/>
          <p:cNvSpPr>
            <a:spLocks/>
          </p:cNvSpPr>
          <p:nvPr/>
        </p:nvSpPr>
        <p:spPr bwMode="auto">
          <a:xfrm>
            <a:off x="4114800" y="5867400"/>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223" name="Freeform 212"/>
          <p:cNvSpPr>
            <a:spLocks/>
          </p:cNvSpPr>
          <p:nvPr/>
        </p:nvSpPr>
        <p:spPr bwMode="auto">
          <a:xfrm>
            <a:off x="3249239" y="5739090"/>
            <a:ext cx="175108" cy="204510"/>
          </a:xfrm>
          <a:custGeom>
            <a:avLst/>
            <a:gdLst/>
            <a:ahLst/>
            <a:cxnLst>
              <a:cxn ang="0">
                <a:pos x="0" y="96"/>
              </a:cxn>
              <a:cxn ang="0">
                <a:pos x="29" y="183"/>
              </a:cxn>
              <a:cxn ang="0">
                <a:pos x="23" y="219"/>
              </a:cxn>
              <a:cxn ang="0">
                <a:pos x="30" y="237"/>
              </a:cxn>
              <a:cxn ang="0">
                <a:pos x="71" y="258"/>
              </a:cxn>
              <a:cxn ang="0">
                <a:pos x="99" y="220"/>
              </a:cxn>
              <a:cxn ang="0">
                <a:pos x="150" y="192"/>
              </a:cxn>
              <a:cxn ang="0">
                <a:pos x="159" y="196"/>
              </a:cxn>
              <a:cxn ang="0">
                <a:pos x="196" y="181"/>
              </a:cxn>
              <a:cxn ang="0">
                <a:pos x="222" y="161"/>
              </a:cxn>
              <a:cxn ang="0">
                <a:pos x="233" y="147"/>
              </a:cxn>
              <a:cxn ang="0">
                <a:pos x="215" y="135"/>
              </a:cxn>
              <a:cxn ang="0">
                <a:pos x="201" y="122"/>
              </a:cxn>
              <a:cxn ang="0">
                <a:pos x="198" y="106"/>
              </a:cxn>
              <a:cxn ang="0">
                <a:pos x="180" y="103"/>
              </a:cxn>
              <a:cxn ang="0">
                <a:pos x="182" y="81"/>
              </a:cxn>
              <a:cxn ang="0">
                <a:pos x="164" y="62"/>
              </a:cxn>
              <a:cxn ang="0">
                <a:pos x="118" y="37"/>
              </a:cxn>
              <a:cxn ang="0">
                <a:pos x="81" y="24"/>
              </a:cxn>
              <a:cxn ang="0">
                <a:pos x="57" y="8"/>
              </a:cxn>
              <a:cxn ang="0">
                <a:pos x="34" y="0"/>
              </a:cxn>
              <a:cxn ang="0">
                <a:pos x="43" y="52"/>
              </a:cxn>
              <a:cxn ang="0">
                <a:pos x="0" y="96"/>
              </a:cxn>
            </a:cxnLst>
            <a:rect l="0" t="0" r="r" b="b"/>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225" name="Freeform 214"/>
          <p:cNvSpPr>
            <a:spLocks/>
          </p:cNvSpPr>
          <p:nvPr/>
        </p:nvSpPr>
        <p:spPr bwMode="auto">
          <a:xfrm>
            <a:off x="3163646" y="5622134"/>
            <a:ext cx="96701" cy="67952"/>
          </a:xfrm>
          <a:custGeom>
            <a:avLst/>
            <a:gdLst/>
            <a:ahLst/>
            <a:cxnLst>
              <a:cxn ang="0">
                <a:pos x="0" y="31"/>
              </a:cxn>
              <a:cxn ang="0">
                <a:pos x="2" y="10"/>
              </a:cxn>
              <a:cxn ang="0">
                <a:pos x="14" y="0"/>
              </a:cxn>
              <a:cxn ang="0">
                <a:pos x="42" y="26"/>
              </a:cxn>
              <a:cxn ang="0">
                <a:pos x="69" y="16"/>
              </a:cxn>
              <a:cxn ang="0">
                <a:pos x="83" y="20"/>
              </a:cxn>
              <a:cxn ang="0">
                <a:pos x="106" y="39"/>
              </a:cxn>
              <a:cxn ang="0">
                <a:pos x="123" y="46"/>
              </a:cxn>
              <a:cxn ang="0">
                <a:pos x="129" y="65"/>
              </a:cxn>
              <a:cxn ang="0">
                <a:pos x="102" y="80"/>
              </a:cxn>
              <a:cxn ang="0">
                <a:pos x="88" y="79"/>
              </a:cxn>
              <a:cxn ang="0">
                <a:pos x="65" y="87"/>
              </a:cxn>
              <a:cxn ang="0">
                <a:pos x="49" y="87"/>
              </a:cxn>
              <a:cxn ang="0">
                <a:pos x="41" y="57"/>
              </a:cxn>
              <a:cxn ang="0">
                <a:pos x="0" y="31"/>
              </a:cxn>
            </a:cxnLst>
            <a:rect l="0" t="0" r="r" b="b"/>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226" name="Freeform 215"/>
          <p:cNvSpPr>
            <a:spLocks/>
          </p:cNvSpPr>
          <p:nvPr/>
        </p:nvSpPr>
        <p:spPr bwMode="auto">
          <a:xfrm>
            <a:off x="2964366" y="5510812"/>
            <a:ext cx="83634" cy="66645"/>
          </a:xfrm>
          <a:custGeom>
            <a:avLst/>
            <a:gdLst/>
            <a:ahLst/>
            <a:cxnLst>
              <a:cxn ang="0">
                <a:pos x="0" y="21"/>
              </a:cxn>
              <a:cxn ang="0">
                <a:pos x="30" y="75"/>
              </a:cxn>
              <a:cxn ang="0">
                <a:pos x="67" y="74"/>
              </a:cxn>
              <a:cxn ang="0">
                <a:pos x="81" y="84"/>
              </a:cxn>
              <a:cxn ang="0">
                <a:pos x="99" y="82"/>
              </a:cxn>
              <a:cxn ang="0">
                <a:pos x="104" y="85"/>
              </a:cxn>
              <a:cxn ang="0">
                <a:pos x="113" y="72"/>
              </a:cxn>
              <a:cxn ang="0">
                <a:pos x="104" y="64"/>
              </a:cxn>
              <a:cxn ang="0">
                <a:pos x="91" y="48"/>
              </a:cxn>
              <a:cxn ang="0">
                <a:pos x="77" y="39"/>
              </a:cxn>
              <a:cxn ang="0">
                <a:pos x="81" y="35"/>
              </a:cxn>
              <a:cxn ang="0">
                <a:pos x="63" y="5"/>
              </a:cxn>
              <a:cxn ang="0">
                <a:pos x="47" y="0"/>
              </a:cxn>
              <a:cxn ang="0">
                <a:pos x="23" y="21"/>
              </a:cxn>
              <a:cxn ang="0">
                <a:pos x="0" y="21"/>
              </a:cxn>
            </a:cxnLst>
            <a:rect l="0" t="0" r="r" b="b"/>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229" name="Freeform 218"/>
          <p:cNvSpPr>
            <a:spLocks/>
          </p:cNvSpPr>
          <p:nvPr/>
        </p:nvSpPr>
        <p:spPr bwMode="auto">
          <a:xfrm>
            <a:off x="2735677" y="5426118"/>
            <a:ext cx="68606" cy="51618"/>
          </a:xfrm>
          <a:custGeom>
            <a:avLst/>
            <a:gdLst/>
            <a:ahLst/>
            <a:cxnLst>
              <a:cxn ang="0">
                <a:pos x="0" y="27"/>
              </a:cxn>
              <a:cxn ang="0">
                <a:pos x="16" y="47"/>
              </a:cxn>
              <a:cxn ang="0">
                <a:pos x="36" y="60"/>
              </a:cxn>
              <a:cxn ang="0">
                <a:pos x="57" y="65"/>
              </a:cxn>
              <a:cxn ang="0">
                <a:pos x="73" y="62"/>
              </a:cxn>
              <a:cxn ang="0">
                <a:pos x="83" y="45"/>
              </a:cxn>
              <a:cxn ang="0">
                <a:pos x="92" y="19"/>
              </a:cxn>
              <a:cxn ang="0">
                <a:pos x="83" y="1"/>
              </a:cxn>
              <a:cxn ang="0">
                <a:pos x="55" y="0"/>
              </a:cxn>
              <a:cxn ang="0">
                <a:pos x="30" y="3"/>
              </a:cxn>
              <a:cxn ang="0">
                <a:pos x="0" y="27"/>
              </a:cxn>
            </a:cxnLst>
            <a:rect l="0" t="0" r="r" b="b"/>
            <a:pathLst>
              <a:path w="92" h="65">
                <a:moveTo>
                  <a:pt x="0" y="27"/>
                </a:moveTo>
                <a:lnTo>
                  <a:pt x="16" y="47"/>
                </a:lnTo>
                <a:lnTo>
                  <a:pt x="36" y="60"/>
                </a:lnTo>
                <a:lnTo>
                  <a:pt x="57" y="65"/>
                </a:lnTo>
                <a:lnTo>
                  <a:pt x="73" y="62"/>
                </a:lnTo>
                <a:lnTo>
                  <a:pt x="83" y="45"/>
                </a:lnTo>
                <a:lnTo>
                  <a:pt x="92" y="19"/>
                </a:lnTo>
                <a:lnTo>
                  <a:pt x="83" y="1"/>
                </a:lnTo>
                <a:lnTo>
                  <a:pt x="55" y="0"/>
                </a:lnTo>
                <a:lnTo>
                  <a:pt x="30" y="3"/>
                </a:lnTo>
                <a:lnTo>
                  <a:pt x="0" y="2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216" name="Freeform 221"/>
          <p:cNvSpPr>
            <a:spLocks/>
          </p:cNvSpPr>
          <p:nvPr/>
        </p:nvSpPr>
        <p:spPr bwMode="auto">
          <a:xfrm>
            <a:off x="3113088" y="5238750"/>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39217" name="Freeform 223"/>
          <p:cNvSpPr>
            <a:spLocks/>
          </p:cNvSpPr>
          <p:nvPr/>
        </p:nvSpPr>
        <p:spPr bwMode="auto">
          <a:xfrm>
            <a:off x="5105400" y="6019800"/>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235" name="Freeform 224"/>
          <p:cNvSpPr>
            <a:spLocks/>
          </p:cNvSpPr>
          <p:nvPr/>
        </p:nvSpPr>
        <p:spPr bwMode="auto">
          <a:xfrm>
            <a:off x="2671645" y="5455520"/>
            <a:ext cx="22215" cy="33323"/>
          </a:xfrm>
          <a:custGeom>
            <a:avLst/>
            <a:gdLst/>
            <a:ahLst/>
            <a:cxnLst>
              <a:cxn ang="0">
                <a:pos x="0" y="26"/>
              </a:cxn>
              <a:cxn ang="0">
                <a:pos x="26" y="0"/>
              </a:cxn>
              <a:cxn ang="0">
                <a:pos x="28" y="20"/>
              </a:cxn>
              <a:cxn ang="0">
                <a:pos x="5" y="43"/>
              </a:cxn>
              <a:cxn ang="0">
                <a:pos x="0" y="26"/>
              </a:cxn>
            </a:cxnLst>
            <a:rect l="0" t="0" r="r" b="b"/>
            <a:pathLst>
              <a:path w="28" h="43">
                <a:moveTo>
                  <a:pt x="0" y="26"/>
                </a:moveTo>
                <a:lnTo>
                  <a:pt x="26" y="0"/>
                </a:lnTo>
                <a:lnTo>
                  <a:pt x="28" y="20"/>
                </a:lnTo>
                <a:lnTo>
                  <a:pt x="5" y="43"/>
                </a:lnTo>
                <a:lnTo>
                  <a:pt x="0" y="2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9221" name="Rectangle 225"/>
          <p:cNvSpPr>
            <a:spLocks noChangeArrowheads="1"/>
          </p:cNvSpPr>
          <p:nvPr/>
        </p:nvSpPr>
        <p:spPr bwMode="auto">
          <a:xfrm>
            <a:off x="2989263" y="5688013"/>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HI</a:t>
            </a:r>
            <a:endParaRPr lang="en-US"/>
          </a:p>
        </p:txBody>
      </p:sp>
      <p:sp>
        <p:nvSpPr>
          <p:cNvPr id="39222" name="Line 226"/>
          <p:cNvSpPr>
            <a:spLocks noChangeShapeType="1"/>
          </p:cNvSpPr>
          <p:nvPr/>
        </p:nvSpPr>
        <p:spPr bwMode="auto">
          <a:xfrm>
            <a:off x="7391400" y="3276600"/>
            <a:ext cx="474663" cy="166688"/>
          </a:xfrm>
          <a:prstGeom prst="line">
            <a:avLst/>
          </a:prstGeom>
          <a:noFill/>
          <a:ln w="9525">
            <a:solidFill>
              <a:srgbClr val="000000"/>
            </a:solidFill>
            <a:round/>
            <a:headEnd/>
            <a:tailEnd/>
          </a:ln>
        </p:spPr>
        <p:txBody>
          <a:bodyPr/>
          <a:lstStyle/>
          <a:p>
            <a:endParaRPr lang="en-US"/>
          </a:p>
        </p:txBody>
      </p:sp>
      <p:sp>
        <p:nvSpPr>
          <p:cNvPr id="39223" name="Line 227"/>
          <p:cNvSpPr>
            <a:spLocks noChangeShapeType="1"/>
          </p:cNvSpPr>
          <p:nvPr/>
        </p:nvSpPr>
        <p:spPr bwMode="auto">
          <a:xfrm>
            <a:off x="7434263" y="3067050"/>
            <a:ext cx="476250" cy="165100"/>
          </a:xfrm>
          <a:prstGeom prst="line">
            <a:avLst/>
          </a:prstGeom>
          <a:noFill/>
          <a:ln w="9525">
            <a:solidFill>
              <a:srgbClr val="000000"/>
            </a:solidFill>
            <a:round/>
            <a:headEnd/>
            <a:tailEnd/>
          </a:ln>
        </p:spPr>
        <p:txBody>
          <a:bodyPr/>
          <a:lstStyle/>
          <a:p>
            <a:endParaRPr lang="en-US"/>
          </a:p>
        </p:txBody>
      </p:sp>
      <p:sp>
        <p:nvSpPr>
          <p:cNvPr id="39224" name="Line 228"/>
          <p:cNvSpPr>
            <a:spLocks noChangeShapeType="1"/>
          </p:cNvSpPr>
          <p:nvPr/>
        </p:nvSpPr>
        <p:spPr bwMode="auto">
          <a:xfrm>
            <a:off x="7677150" y="2755900"/>
            <a:ext cx="322263" cy="168275"/>
          </a:xfrm>
          <a:prstGeom prst="line">
            <a:avLst/>
          </a:prstGeom>
          <a:noFill/>
          <a:ln w="9525">
            <a:solidFill>
              <a:srgbClr val="000000"/>
            </a:solidFill>
            <a:round/>
            <a:headEnd/>
            <a:tailEnd/>
          </a:ln>
        </p:spPr>
        <p:txBody>
          <a:bodyPr/>
          <a:lstStyle/>
          <a:p>
            <a:endParaRPr lang="en-US"/>
          </a:p>
        </p:txBody>
      </p:sp>
      <p:sp>
        <p:nvSpPr>
          <p:cNvPr id="39225" name="Line 229"/>
          <p:cNvSpPr>
            <a:spLocks noChangeShapeType="1"/>
          </p:cNvSpPr>
          <p:nvPr/>
        </p:nvSpPr>
        <p:spPr bwMode="auto">
          <a:xfrm>
            <a:off x="7273925" y="2103438"/>
            <a:ext cx="171450" cy="336550"/>
          </a:xfrm>
          <a:prstGeom prst="line">
            <a:avLst/>
          </a:prstGeom>
          <a:noFill/>
          <a:ln w="9525">
            <a:solidFill>
              <a:srgbClr val="000000"/>
            </a:solidFill>
            <a:round/>
            <a:headEnd/>
            <a:tailEnd/>
          </a:ln>
        </p:spPr>
        <p:txBody>
          <a:bodyPr/>
          <a:lstStyle/>
          <a:p>
            <a:endParaRPr lang="en-US"/>
          </a:p>
        </p:txBody>
      </p:sp>
      <p:sp>
        <p:nvSpPr>
          <p:cNvPr id="39226" name="Freeform 221"/>
          <p:cNvSpPr>
            <a:spLocks/>
          </p:cNvSpPr>
          <p:nvPr/>
        </p:nvSpPr>
        <p:spPr bwMode="auto">
          <a:xfrm>
            <a:off x="4032250" y="57832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reeform 55"/>
          <p:cNvSpPr>
            <a:spLocks/>
          </p:cNvSpPr>
          <p:nvPr/>
        </p:nvSpPr>
        <p:spPr bwMode="auto">
          <a:xfrm>
            <a:off x="4138820" y="3408452"/>
            <a:ext cx="912628" cy="475933"/>
          </a:xfrm>
          <a:custGeom>
            <a:avLst/>
            <a:gdLst/>
            <a:ahLst/>
            <a:cxnLst>
              <a:cxn ang="0">
                <a:pos x="1200" y="229"/>
              </a:cxn>
              <a:cxn ang="0">
                <a:pos x="1203" y="296"/>
              </a:cxn>
              <a:cxn ang="0">
                <a:pos x="1205" y="364"/>
              </a:cxn>
              <a:cxn ang="0">
                <a:pos x="1207" y="435"/>
              </a:cxn>
              <a:cxn ang="0">
                <a:pos x="1209" y="515"/>
              </a:cxn>
              <a:cxn ang="0">
                <a:pos x="1212" y="570"/>
              </a:cxn>
              <a:cxn ang="0">
                <a:pos x="1210" y="586"/>
              </a:cxn>
              <a:cxn ang="0">
                <a:pos x="1108" y="590"/>
              </a:cxn>
              <a:cxn ang="0">
                <a:pos x="1064" y="591"/>
              </a:cxn>
              <a:cxn ang="0">
                <a:pos x="1006" y="591"/>
              </a:cxn>
              <a:cxn ang="0">
                <a:pos x="915" y="595"/>
              </a:cxn>
              <a:cxn ang="0">
                <a:pos x="843" y="595"/>
              </a:cxn>
              <a:cxn ang="0">
                <a:pos x="762" y="596"/>
              </a:cxn>
              <a:cxn ang="0">
                <a:pos x="691" y="596"/>
              </a:cxn>
              <a:cxn ang="0">
                <a:pos x="639" y="596"/>
              </a:cxn>
              <a:cxn ang="0">
                <a:pos x="579" y="596"/>
              </a:cxn>
              <a:cxn ang="0">
                <a:pos x="496" y="595"/>
              </a:cxn>
              <a:cxn ang="0">
                <a:pos x="415" y="595"/>
              </a:cxn>
              <a:cxn ang="0">
                <a:pos x="325" y="591"/>
              </a:cxn>
              <a:cxn ang="0">
                <a:pos x="228" y="591"/>
              </a:cxn>
              <a:cxn ang="0">
                <a:pos x="149" y="588"/>
              </a:cxn>
              <a:cxn ang="0">
                <a:pos x="38" y="586"/>
              </a:cxn>
              <a:cxn ang="0">
                <a:pos x="1" y="534"/>
              </a:cxn>
              <a:cxn ang="0">
                <a:pos x="5" y="459"/>
              </a:cxn>
              <a:cxn ang="0">
                <a:pos x="9" y="338"/>
              </a:cxn>
              <a:cxn ang="0">
                <a:pos x="12" y="271"/>
              </a:cxn>
              <a:cxn ang="0">
                <a:pos x="16" y="196"/>
              </a:cxn>
              <a:cxn ang="0">
                <a:pos x="16" y="170"/>
              </a:cxn>
              <a:cxn ang="0">
                <a:pos x="21" y="85"/>
              </a:cxn>
              <a:cxn ang="0">
                <a:pos x="137" y="5"/>
              </a:cxn>
              <a:cxn ang="0">
                <a:pos x="227" y="8"/>
              </a:cxn>
              <a:cxn ang="0">
                <a:pos x="315" y="10"/>
              </a:cxn>
              <a:cxn ang="0">
                <a:pos x="403" y="12"/>
              </a:cxn>
              <a:cxn ang="0">
                <a:pos x="482" y="12"/>
              </a:cxn>
              <a:cxn ang="0">
                <a:pos x="545" y="13"/>
              </a:cxn>
              <a:cxn ang="0">
                <a:pos x="616" y="13"/>
              </a:cxn>
              <a:cxn ang="0">
                <a:pos x="679" y="13"/>
              </a:cxn>
              <a:cxn ang="0">
                <a:pos x="758" y="13"/>
              </a:cxn>
              <a:cxn ang="0">
                <a:pos x="836" y="12"/>
              </a:cxn>
              <a:cxn ang="0">
                <a:pos x="901" y="12"/>
              </a:cxn>
              <a:cxn ang="0">
                <a:pos x="954" y="10"/>
              </a:cxn>
              <a:cxn ang="0">
                <a:pos x="1006" y="10"/>
              </a:cxn>
              <a:cxn ang="0">
                <a:pos x="1128" y="31"/>
              </a:cxn>
              <a:cxn ang="0">
                <a:pos x="1152" y="59"/>
              </a:cxn>
              <a:cxn ang="0">
                <a:pos x="1126" y="105"/>
              </a:cxn>
              <a:cxn ang="0">
                <a:pos x="1154" y="146"/>
              </a:cxn>
              <a:cxn ang="0">
                <a:pos x="1200" y="168"/>
              </a:cxn>
              <a:cxn ang="0">
                <a:pos x="1200" y="191"/>
              </a:cxn>
            </a:cxnLst>
            <a:rect l="0" t="0" r="r" b="b"/>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198" y="177"/>
                </a:lnTo>
                <a:lnTo>
                  <a:pt x="1200" y="191"/>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sz="800" dirty="0"/>
          </a:p>
        </p:txBody>
      </p:sp>
      <p:sp>
        <p:nvSpPr>
          <p:cNvPr id="241" name="Freeform 59"/>
          <p:cNvSpPr>
            <a:spLocks/>
          </p:cNvSpPr>
          <p:nvPr/>
        </p:nvSpPr>
        <p:spPr bwMode="auto">
          <a:xfrm>
            <a:off x="4900820" y="3296338"/>
            <a:ext cx="831763" cy="703844"/>
          </a:xfrm>
          <a:custGeom>
            <a:avLst/>
            <a:gdLst/>
            <a:ahLst/>
            <a:cxnLst>
              <a:cxn ang="0">
                <a:pos x="317" y="21"/>
              </a:cxn>
              <a:cxn ang="0">
                <a:pos x="394" y="18"/>
              </a:cxn>
              <a:cxn ang="0">
                <a:pos x="490" y="12"/>
              </a:cxn>
              <a:cxn ang="0">
                <a:pos x="560" y="7"/>
              </a:cxn>
              <a:cxn ang="0">
                <a:pos x="632" y="2"/>
              </a:cxn>
              <a:cxn ang="0">
                <a:pos x="680" y="44"/>
              </a:cxn>
              <a:cxn ang="0">
                <a:pos x="671" y="93"/>
              </a:cxn>
              <a:cxn ang="0">
                <a:pos x="699" y="162"/>
              </a:cxn>
              <a:cxn ang="0">
                <a:pos x="731" y="191"/>
              </a:cxn>
              <a:cxn ang="0">
                <a:pos x="787" y="239"/>
              </a:cxn>
              <a:cxn ang="0">
                <a:pos x="822" y="315"/>
              </a:cxn>
              <a:cxn ang="0">
                <a:pos x="873" y="312"/>
              </a:cxn>
              <a:cxn ang="0">
                <a:pos x="910" y="335"/>
              </a:cxn>
              <a:cxn ang="0">
                <a:pos x="903" y="369"/>
              </a:cxn>
              <a:cxn ang="0">
                <a:pos x="882" y="417"/>
              </a:cxn>
              <a:cxn ang="0">
                <a:pos x="908" y="474"/>
              </a:cxn>
              <a:cxn ang="0">
                <a:pos x="979" y="510"/>
              </a:cxn>
              <a:cxn ang="0">
                <a:pos x="1047" y="603"/>
              </a:cxn>
              <a:cxn ang="0">
                <a:pos x="1039" y="629"/>
              </a:cxn>
              <a:cxn ang="0">
                <a:pos x="1079" y="660"/>
              </a:cxn>
              <a:cxn ang="0">
                <a:pos x="1105" y="694"/>
              </a:cxn>
              <a:cxn ang="0">
                <a:pos x="1102" y="742"/>
              </a:cxn>
              <a:cxn ang="0">
                <a:pos x="1063" y="774"/>
              </a:cxn>
              <a:cxn ang="0">
                <a:pos x="1046" y="807"/>
              </a:cxn>
              <a:cxn ang="0">
                <a:pos x="1037" y="851"/>
              </a:cxn>
              <a:cxn ang="0">
                <a:pos x="949" y="881"/>
              </a:cxn>
              <a:cxn ang="0">
                <a:pos x="931" y="858"/>
              </a:cxn>
              <a:cxn ang="0">
                <a:pos x="928" y="784"/>
              </a:cxn>
              <a:cxn ang="0">
                <a:pos x="840" y="791"/>
              </a:cxn>
              <a:cxn ang="0">
                <a:pos x="766" y="794"/>
              </a:cxn>
              <a:cxn ang="0">
                <a:pos x="715" y="797"/>
              </a:cxn>
              <a:cxn ang="0">
                <a:pos x="616" y="804"/>
              </a:cxn>
              <a:cxn ang="0">
                <a:pos x="518" y="809"/>
              </a:cxn>
              <a:cxn ang="0">
                <a:pos x="426" y="814"/>
              </a:cxn>
              <a:cxn ang="0">
                <a:pos x="358" y="815"/>
              </a:cxn>
              <a:cxn ang="0">
                <a:pos x="298" y="817"/>
              </a:cxn>
              <a:cxn ang="0">
                <a:pos x="208" y="792"/>
              </a:cxn>
              <a:cxn ang="0">
                <a:pos x="206" y="750"/>
              </a:cxn>
              <a:cxn ang="0">
                <a:pos x="206" y="706"/>
              </a:cxn>
              <a:cxn ang="0">
                <a:pos x="203" y="626"/>
              </a:cxn>
              <a:cxn ang="0">
                <a:pos x="199" y="520"/>
              </a:cxn>
              <a:cxn ang="0">
                <a:pos x="197" y="435"/>
              </a:cxn>
              <a:cxn ang="0">
                <a:pos x="196" y="363"/>
              </a:cxn>
              <a:cxn ang="0">
                <a:pos x="192" y="311"/>
              </a:cxn>
              <a:cxn ang="0">
                <a:pos x="166" y="294"/>
              </a:cxn>
              <a:cxn ang="0">
                <a:pos x="120" y="239"/>
              </a:cxn>
              <a:cxn ang="0">
                <a:pos x="145" y="175"/>
              </a:cxn>
              <a:cxn ang="0">
                <a:pos x="76" y="141"/>
              </a:cxn>
              <a:cxn ang="0">
                <a:pos x="14" y="33"/>
              </a:cxn>
              <a:cxn ang="0">
                <a:pos x="4" y="30"/>
              </a:cxn>
              <a:cxn ang="0">
                <a:pos x="120" y="28"/>
              </a:cxn>
              <a:cxn ang="0">
                <a:pos x="203" y="28"/>
              </a:cxn>
            </a:cxnLst>
            <a:rect l="0" t="0" r="r" b="b"/>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sz="800" dirty="0"/>
          </a:p>
        </p:txBody>
      </p:sp>
      <p:sp>
        <p:nvSpPr>
          <p:cNvPr id="45" name="Freeform 34"/>
          <p:cNvSpPr>
            <a:spLocks/>
          </p:cNvSpPr>
          <p:nvPr/>
        </p:nvSpPr>
        <p:spPr bwMode="auto">
          <a:xfrm>
            <a:off x="5486400" y="4125074"/>
            <a:ext cx="437116" cy="750742"/>
          </a:xfrm>
          <a:custGeom>
            <a:avLst/>
            <a:gdLst/>
            <a:ahLst/>
            <a:cxnLst>
              <a:cxn ang="0">
                <a:pos x="56" y="642"/>
              </a:cxn>
              <a:cxn ang="0">
                <a:pos x="76" y="602"/>
              </a:cxn>
              <a:cxn ang="0">
                <a:pos x="93" y="591"/>
              </a:cxn>
              <a:cxn ang="0">
                <a:pos x="72" y="575"/>
              </a:cxn>
              <a:cxn ang="0">
                <a:pos x="70" y="521"/>
              </a:cxn>
              <a:cxn ang="0">
                <a:pos x="81" y="504"/>
              </a:cxn>
              <a:cxn ang="0">
                <a:pos x="54" y="423"/>
              </a:cxn>
              <a:cxn ang="0">
                <a:pos x="47" y="349"/>
              </a:cxn>
              <a:cxn ang="0">
                <a:pos x="44" y="325"/>
              </a:cxn>
              <a:cxn ang="0">
                <a:pos x="37" y="320"/>
              </a:cxn>
              <a:cxn ang="0">
                <a:pos x="51" y="271"/>
              </a:cxn>
              <a:cxn ang="0">
                <a:pos x="68" y="223"/>
              </a:cxn>
              <a:cxn ang="0">
                <a:pos x="105" y="168"/>
              </a:cxn>
              <a:cxn ang="0">
                <a:pos x="116" y="161"/>
              </a:cxn>
              <a:cxn ang="0">
                <a:pos x="127" y="99"/>
              </a:cxn>
              <a:cxn ang="0">
                <a:pos x="149" y="90"/>
              </a:cxn>
              <a:cxn ang="0">
                <a:pos x="141" y="81"/>
              </a:cxn>
              <a:cxn ang="0">
                <a:pos x="155" y="60"/>
              </a:cxn>
              <a:cxn ang="0">
                <a:pos x="172" y="52"/>
              </a:cxn>
              <a:cxn ang="0">
                <a:pos x="169" y="26"/>
              </a:cxn>
              <a:cxn ang="0">
                <a:pos x="266" y="19"/>
              </a:cxn>
              <a:cxn ang="0">
                <a:pos x="311" y="16"/>
              </a:cxn>
              <a:cxn ang="0">
                <a:pos x="345" y="13"/>
              </a:cxn>
              <a:cxn ang="0">
                <a:pos x="378" y="11"/>
              </a:cxn>
              <a:cxn ang="0">
                <a:pos x="401" y="8"/>
              </a:cxn>
              <a:cxn ang="0">
                <a:pos x="436" y="5"/>
              </a:cxn>
              <a:cxn ang="0">
                <a:pos x="491" y="1"/>
              </a:cxn>
              <a:cxn ang="0">
                <a:pos x="519" y="0"/>
              </a:cxn>
              <a:cxn ang="0">
                <a:pos x="538" y="29"/>
              </a:cxn>
              <a:cxn ang="0">
                <a:pos x="538" y="94"/>
              </a:cxn>
              <a:cxn ang="0">
                <a:pos x="538" y="117"/>
              </a:cxn>
              <a:cxn ang="0">
                <a:pos x="538" y="158"/>
              </a:cxn>
              <a:cxn ang="0">
                <a:pos x="537" y="192"/>
              </a:cxn>
              <a:cxn ang="0">
                <a:pos x="537" y="243"/>
              </a:cxn>
              <a:cxn ang="0">
                <a:pos x="537" y="307"/>
              </a:cxn>
              <a:cxn ang="0">
                <a:pos x="537" y="346"/>
              </a:cxn>
              <a:cxn ang="0">
                <a:pos x="535" y="401"/>
              </a:cxn>
              <a:cxn ang="0">
                <a:pos x="535" y="468"/>
              </a:cxn>
              <a:cxn ang="0">
                <a:pos x="535" y="521"/>
              </a:cxn>
              <a:cxn ang="0">
                <a:pos x="535" y="537"/>
              </a:cxn>
              <a:cxn ang="0">
                <a:pos x="535" y="602"/>
              </a:cxn>
              <a:cxn ang="0">
                <a:pos x="542" y="640"/>
              </a:cxn>
              <a:cxn ang="0">
                <a:pos x="547" y="691"/>
              </a:cxn>
              <a:cxn ang="0">
                <a:pos x="556" y="751"/>
              </a:cxn>
              <a:cxn ang="0">
                <a:pos x="561" y="774"/>
              </a:cxn>
              <a:cxn ang="0">
                <a:pos x="572" y="851"/>
              </a:cxn>
              <a:cxn ang="0">
                <a:pos x="561" y="906"/>
              </a:cxn>
              <a:cxn ang="0">
                <a:pos x="498" y="901"/>
              </a:cxn>
              <a:cxn ang="0">
                <a:pos x="412" y="908"/>
              </a:cxn>
              <a:cxn ang="0">
                <a:pos x="383" y="949"/>
              </a:cxn>
              <a:cxn ang="0">
                <a:pos x="338" y="888"/>
              </a:cxn>
              <a:cxn ang="0">
                <a:pos x="331" y="808"/>
              </a:cxn>
              <a:cxn ang="0">
                <a:pos x="315" y="793"/>
              </a:cxn>
              <a:cxn ang="0">
                <a:pos x="241" y="798"/>
              </a:cxn>
              <a:cxn ang="0">
                <a:pos x="199" y="803"/>
              </a:cxn>
              <a:cxn ang="0">
                <a:pos x="162" y="805"/>
              </a:cxn>
              <a:cxn ang="0">
                <a:pos x="111" y="808"/>
              </a:cxn>
              <a:cxn ang="0">
                <a:pos x="68" y="811"/>
              </a:cxn>
              <a:cxn ang="0">
                <a:pos x="3" y="813"/>
              </a:cxn>
              <a:cxn ang="0">
                <a:pos x="19" y="743"/>
              </a:cxn>
              <a:cxn ang="0">
                <a:pos x="35" y="669"/>
              </a:cxn>
            </a:cxnLst>
            <a:rect l="0" t="0" r="r" b="b"/>
            <a:pathLst>
              <a:path w="579" h="949">
                <a:moveTo>
                  <a:pt x="46" y="666"/>
                </a:moveTo>
                <a:lnTo>
                  <a:pt x="54" y="666"/>
                </a:lnTo>
                <a:lnTo>
                  <a:pt x="56" y="642"/>
                </a:lnTo>
                <a:lnTo>
                  <a:pt x="56" y="642"/>
                </a:lnTo>
                <a:lnTo>
                  <a:pt x="81" y="615"/>
                </a:lnTo>
                <a:lnTo>
                  <a:pt x="76" y="602"/>
                </a:lnTo>
                <a:lnTo>
                  <a:pt x="90" y="594"/>
                </a:lnTo>
                <a:lnTo>
                  <a:pt x="90" y="593"/>
                </a:lnTo>
                <a:lnTo>
                  <a:pt x="93" y="591"/>
                </a:lnTo>
                <a:lnTo>
                  <a:pt x="84" y="591"/>
                </a:lnTo>
                <a:lnTo>
                  <a:pt x="74" y="593"/>
                </a:lnTo>
                <a:lnTo>
                  <a:pt x="72" y="575"/>
                </a:lnTo>
                <a:lnTo>
                  <a:pt x="93" y="578"/>
                </a:lnTo>
                <a:lnTo>
                  <a:pt x="91" y="527"/>
                </a:lnTo>
                <a:lnTo>
                  <a:pt x="70" y="521"/>
                </a:lnTo>
                <a:lnTo>
                  <a:pt x="90" y="521"/>
                </a:lnTo>
                <a:lnTo>
                  <a:pt x="76" y="508"/>
                </a:lnTo>
                <a:lnTo>
                  <a:pt x="81" y="504"/>
                </a:lnTo>
                <a:lnTo>
                  <a:pt x="86" y="493"/>
                </a:lnTo>
                <a:lnTo>
                  <a:pt x="67" y="504"/>
                </a:lnTo>
                <a:lnTo>
                  <a:pt x="54" y="423"/>
                </a:lnTo>
                <a:lnTo>
                  <a:pt x="54" y="421"/>
                </a:lnTo>
                <a:lnTo>
                  <a:pt x="56" y="348"/>
                </a:lnTo>
                <a:lnTo>
                  <a:pt x="47" y="349"/>
                </a:lnTo>
                <a:lnTo>
                  <a:pt x="54" y="331"/>
                </a:lnTo>
                <a:lnTo>
                  <a:pt x="37" y="338"/>
                </a:lnTo>
                <a:lnTo>
                  <a:pt x="44" y="325"/>
                </a:lnTo>
                <a:lnTo>
                  <a:pt x="39" y="320"/>
                </a:lnTo>
                <a:lnTo>
                  <a:pt x="37" y="320"/>
                </a:lnTo>
                <a:lnTo>
                  <a:pt x="37" y="320"/>
                </a:lnTo>
                <a:lnTo>
                  <a:pt x="35" y="315"/>
                </a:lnTo>
                <a:lnTo>
                  <a:pt x="51" y="286"/>
                </a:lnTo>
                <a:lnTo>
                  <a:pt x="51" y="271"/>
                </a:lnTo>
                <a:lnTo>
                  <a:pt x="70" y="272"/>
                </a:lnTo>
                <a:lnTo>
                  <a:pt x="54" y="232"/>
                </a:lnTo>
                <a:lnTo>
                  <a:pt x="68" y="223"/>
                </a:lnTo>
                <a:lnTo>
                  <a:pt x="76" y="204"/>
                </a:lnTo>
                <a:lnTo>
                  <a:pt x="91" y="176"/>
                </a:lnTo>
                <a:lnTo>
                  <a:pt x="105" y="168"/>
                </a:lnTo>
                <a:lnTo>
                  <a:pt x="102" y="155"/>
                </a:lnTo>
                <a:lnTo>
                  <a:pt x="116" y="153"/>
                </a:lnTo>
                <a:lnTo>
                  <a:pt x="116" y="161"/>
                </a:lnTo>
                <a:lnTo>
                  <a:pt x="118" y="163"/>
                </a:lnTo>
                <a:lnTo>
                  <a:pt x="132" y="122"/>
                </a:lnTo>
                <a:lnTo>
                  <a:pt x="127" y="99"/>
                </a:lnTo>
                <a:lnTo>
                  <a:pt x="134" y="93"/>
                </a:lnTo>
                <a:lnTo>
                  <a:pt x="135" y="101"/>
                </a:lnTo>
                <a:lnTo>
                  <a:pt x="149" y="90"/>
                </a:lnTo>
                <a:lnTo>
                  <a:pt x="130" y="81"/>
                </a:lnTo>
                <a:lnTo>
                  <a:pt x="134" y="76"/>
                </a:lnTo>
                <a:lnTo>
                  <a:pt x="141" y="81"/>
                </a:lnTo>
                <a:lnTo>
                  <a:pt x="149" y="75"/>
                </a:lnTo>
                <a:lnTo>
                  <a:pt x="146" y="72"/>
                </a:lnTo>
                <a:lnTo>
                  <a:pt x="155" y="60"/>
                </a:lnTo>
                <a:lnTo>
                  <a:pt x="155" y="59"/>
                </a:lnTo>
                <a:lnTo>
                  <a:pt x="158" y="55"/>
                </a:lnTo>
                <a:lnTo>
                  <a:pt x="172" y="52"/>
                </a:lnTo>
                <a:lnTo>
                  <a:pt x="179" y="44"/>
                </a:lnTo>
                <a:lnTo>
                  <a:pt x="179" y="34"/>
                </a:lnTo>
                <a:lnTo>
                  <a:pt x="169" y="26"/>
                </a:lnTo>
                <a:lnTo>
                  <a:pt x="220" y="23"/>
                </a:lnTo>
                <a:lnTo>
                  <a:pt x="244" y="21"/>
                </a:lnTo>
                <a:lnTo>
                  <a:pt x="266" y="19"/>
                </a:lnTo>
                <a:lnTo>
                  <a:pt x="280" y="19"/>
                </a:lnTo>
                <a:lnTo>
                  <a:pt x="297" y="18"/>
                </a:lnTo>
                <a:lnTo>
                  <a:pt x="311" y="16"/>
                </a:lnTo>
                <a:lnTo>
                  <a:pt x="329" y="14"/>
                </a:lnTo>
                <a:lnTo>
                  <a:pt x="338" y="13"/>
                </a:lnTo>
                <a:lnTo>
                  <a:pt x="345" y="13"/>
                </a:lnTo>
                <a:lnTo>
                  <a:pt x="354" y="13"/>
                </a:lnTo>
                <a:lnTo>
                  <a:pt x="368" y="11"/>
                </a:lnTo>
                <a:lnTo>
                  <a:pt x="378" y="11"/>
                </a:lnTo>
                <a:lnTo>
                  <a:pt x="385" y="10"/>
                </a:lnTo>
                <a:lnTo>
                  <a:pt x="387" y="10"/>
                </a:lnTo>
                <a:lnTo>
                  <a:pt x="401" y="8"/>
                </a:lnTo>
                <a:lnTo>
                  <a:pt x="415" y="8"/>
                </a:lnTo>
                <a:lnTo>
                  <a:pt x="422" y="6"/>
                </a:lnTo>
                <a:lnTo>
                  <a:pt x="436" y="5"/>
                </a:lnTo>
                <a:lnTo>
                  <a:pt x="454" y="5"/>
                </a:lnTo>
                <a:lnTo>
                  <a:pt x="489" y="1"/>
                </a:lnTo>
                <a:lnTo>
                  <a:pt x="491" y="1"/>
                </a:lnTo>
                <a:lnTo>
                  <a:pt x="493" y="1"/>
                </a:lnTo>
                <a:lnTo>
                  <a:pt x="510" y="0"/>
                </a:lnTo>
                <a:lnTo>
                  <a:pt x="519" y="0"/>
                </a:lnTo>
                <a:lnTo>
                  <a:pt x="533" y="14"/>
                </a:lnTo>
                <a:lnTo>
                  <a:pt x="538" y="16"/>
                </a:lnTo>
                <a:lnTo>
                  <a:pt x="538" y="29"/>
                </a:lnTo>
                <a:lnTo>
                  <a:pt x="538" y="59"/>
                </a:lnTo>
                <a:lnTo>
                  <a:pt x="538" y="76"/>
                </a:lnTo>
                <a:lnTo>
                  <a:pt x="538" y="94"/>
                </a:lnTo>
                <a:lnTo>
                  <a:pt x="538" y="101"/>
                </a:lnTo>
                <a:lnTo>
                  <a:pt x="538" y="106"/>
                </a:lnTo>
                <a:lnTo>
                  <a:pt x="538" y="117"/>
                </a:lnTo>
                <a:lnTo>
                  <a:pt x="538" y="129"/>
                </a:lnTo>
                <a:lnTo>
                  <a:pt x="538" y="153"/>
                </a:lnTo>
                <a:lnTo>
                  <a:pt x="538" y="158"/>
                </a:lnTo>
                <a:lnTo>
                  <a:pt x="537" y="174"/>
                </a:lnTo>
                <a:lnTo>
                  <a:pt x="537" y="179"/>
                </a:lnTo>
                <a:lnTo>
                  <a:pt x="537" y="192"/>
                </a:lnTo>
                <a:lnTo>
                  <a:pt x="537" y="222"/>
                </a:lnTo>
                <a:lnTo>
                  <a:pt x="537" y="240"/>
                </a:lnTo>
                <a:lnTo>
                  <a:pt x="537" y="243"/>
                </a:lnTo>
                <a:lnTo>
                  <a:pt x="537" y="282"/>
                </a:lnTo>
                <a:lnTo>
                  <a:pt x="537" y="290"/>
                </a:lnTo>
                <a:lnTo>
                  <a:pt x="537" y="307"/>
                </a:lnTo>
                <a:lnTo>
                  <a:pt x="537" y="331"/>
                </a:lnTo>
                <a:lnTo>
                  <a:pt x="537" y="343"/>
                </a:lnTo>
                <a:lnTo>
                  <a:pt x="537" y="346"/>
                </a:lnTo>
                <a:lnTo>
                  <a:pt x="535" y="388"/>
                </a:lnTo>
                <a:lnTo>
                  <a:pt x="535" y="395"/>
                </a:lnTo>
                <a:lnTo>
                  <a:pt x="535" y="401"/>
                </a:lnTo>
                <a:lnTo>
                  <a:pt x="535" y="444"/>
                </a:lnTo>
                <a:lnTo>
                  <a:pt x="537" y="450"/>
                </a:lnTo>
                <a:lnTo>
                  <a:pt x="535" y="468"/>
                </a:lnTo>
                <a:lnTo>
                  <a:pt x="535" y="504"/>
                </a:lnTo>
                <a:lnTo>
                  <a:pt x="535" y="508"/>
                </a:lnTo>
                <a:lnTo>
                  <a:pt x="535" y="521"/>
                </a:lnTo>
                <a:lnTo>
                  <a:pt x="535" y="532"/>
                </a:lnTo>
                <a:lnTo>
                  <a:pt x="535" y="534"/>
                </a:lnTo>
                <a:lnTo>
                  <a:pt x="535" y="537"/>
                </a:lnTo>
                <a:lnTo>
                  <a:pt x="535" y="544"/>
                </a:lnTo>
                <a:lnTo>
                  <a:pt x="535" y="557"/>
                </a:lnTo>
                <a:lnTo>
                  <a:pt x="535" y="602"/>
                </a:lnTo>
                <a:lnTo>
                  <a:pt x="535" y="606"/>
                </a:lnTo>
                <a:lnTo>
                  <a:pt x="535" y="609"/>
                </a:lnTo>
                <a:lnTo>
                  <a:pt x="542" y="640"/>
                </a:lnTo>
                <a:lnTo>
                  <a:pt x="545" y="677"/>
                </a:lnTo>
                <a:lnTo>
                  <a:pt x="547" y="681"/>
                </a:lnTo>
                <a:lnTo>
                  <a:pt x="547" y="691"/>
                </a:lnTo>
                <a:lnTo>
                  <a:pt x="551" y="700"/>
                </a:lnTo>
                <a:lnTo>
                  <a:pt x="552" y="723"/>
                </a:lnTo>
                <a:lnTo>
                  <a:pt x="556" y="751"/>
                </a:lnTo>
                <a:lnTo>
                  <a:pt x="558" y="758"/>
                </a:lnTo>
                <a:lnTo>
                  <a:pt x="559" y="766"/>
                </a:lnTo>
                <a:lnTo>
                  <a:pt x="561" y="774"/>
                </a:lnTo>
                <a:lnTo>
                  <a:pt x="568" y="821"/>
                </a:lnTo>
                <a:lnTo>
                  <a:pt x="568" y="824"/>
                </a:lnTo>
                <a:lnTo>
                  <a:pt x="572" y="851"/>
                </a:lnTo>
                <a:lnTo>
                  <a:pt x="575" y="875"/>
                </a:lnTo>
                <a:lnTo>
                  <a:pt x="579" y="900"/>
                </a:lnTo>
                <a:lnTo>
                  <a:pt x="561" y="906"/>
                </a:lnTo>
                <a:lnTo>
                  <a:pt x="515" y="905"/>
                </a:lnTo>
                <a:lnTo>
                  <a:pt x="498" y="896"/>
                </a:lnTo>
                <a:lnTo>
                  <a:pt x="498" y="901"/>
                </a:lnTo>
                <a:lnTo>
                  <a:pt x="471" y="901"/>
                </a:lnTo>
                <a:lnTo>
                  <a:pt x="422" y="919"/>
                </a:lnTo>
                <a:lnTo>
                  <a:pt x="412" y="908"/>
                </a:lnTo>
                <a:lnTo>
                  <a:pt x="417" y="919"/>
                </a:lnTo>
                <a:lnTo>
                  <a:pt x="387" y="949"/>
                </a:lnTo>
                <a:lnTo>
                  <a:pt x="383" y="949"/>
                </a:lnTo>
                <a:lnTo>
                  <a:pt x="364" y="936"/>
                </a:lnTo>
                <a:lnTo>
                  <a:pt x="348" y="896"/>
                </a:lnTo>
                <a:lnTo>
                  <a:pt x="338" y="888"/>
                </a:lnTo>
                <a:lnTo>
                  <a:pt x="318" y="859"/>
                </a:lnTo>
                <a:lnTo>
                  <a:pt x="320" y="842"/>
                </a:lnTo>
                <a:lnTo>
                  <a:pt x="331" y="808"/>
                </a:lnTo>
                <a:lnTo>
                  <a:pt x="334" y="793"/>
                </a:lnTo>
                <a:lnTo>
                  <a:pt x="329" y="793"/>
                </a:lnTo>
                <a:lnTo>
                  <a:pt x="315" y="793"/>
                </a:lnTo>
                <a:lnTo>
                  <a:pt x="264" y="798"/>
                </a:lnTo>
                <a:lnTo>
                  <a:pt x="241" y="798"/>
                </a:lnTo>
                <a:lnTo>
                  <a:pt x="241" y="798"/>
                </a:lnTo>
                <a:lnTo>
                  <a:pt x="225" y="800"/>
                </a:lnTo>
                <a:lnTo>
                  <a:pt x="220" y="802"/>
                </a:lnTo>
                <a:lnTo>
                  <a:pt x="199" y="803"/>
                </a:lnTo>
                <a:lnTo>
                  <a:pt x="190" y="803"/>
                </a:lnTo>
                <a:lnTo>
                  <a:pt x="186" y="803"/>
                </a:lnTo>
                <a:lnTo>
                  <a:pt x="162" y="805"/>
                </a:lnTo>
                <a:lnTo>
                  <a:pt x="155" y="805"/>
                </a:lnTo>
                <a:lnTo>
                  <a:pt x="142" y="807"/>
                </a:lnTo>
                <a:lnTo>
                  <a:pt x="111" y="808"/>
                </a:lnTo>
                <a:lnTo>
                  <a:pt x="100" y="808"/>
                </a:lnTo>
                <a:lnTo>
                  <a:pt x="79" y="811"/>
                </a:lnTo>
                <a:lnTo>
                  <a:pt x="68" y="811"/>
                </a:lnTo>
                <a:lnTo>
                  <a:pt x="46" y="813"/>
                </a:lnTo>
                <a:lnTo>
                  <a:pt x="0" y="816"/>
                </a:lnTo>
                <a:lnTo>
                  <a:pt x="3" y="813"/>
                </a:lnTo>
                <a:lnTo>
                  <a:pt x="0" y="790"/>
                </a:lnTo>
                <a:lnTo>
                  <a:pt x="5" y="777"/>
                </a:lnTo>
                <a:lnTo>
                  <a:pt x="19" y="743"/>
                </a:lnTo>
                <a:lnTo>
                  <a:pt x="16" y="689"/>
                </a:lnTo>
                <a:lnTo>
                  <a:pt x="33" y="671"/>
                </a:lnTo>
                <a:lnTo>
                  <a:pt x="35" y="669"/>
                </a:lnTo>
                <a:lnTo>
                  <a:pt x="39" y="668"/>
                </a:lnTo>
                <a:lnTo>
                  <a:pt x="46" y="66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223" name="Freeform 212"/>
          <p:cNvSpPr>
            <a:spLocks/>
          </p:cNvSpPr>
          <p:nvPr/>
        </p:nvSpPr>
        <p:spPr bwMode="auto">
          <a:xfrm>
            <a:off x="3249239" y="5734270"/>
            <a:ext cx="175108" cy="204510"/>
          </a:xfrm>
          <a:custGeom>
            <a:avLst/>
            <a:gdLst/>
            <a:ahLst/>
            <a:cxnLst>
              <a:cxn ang="0">
                <a:pos x="0" y="96"/>
              </a:cxn>
              <a:cxn ang="0">
                <a:pos x="29" y="183"/>
              </a:cxn>
              <a:cxn ang="0">
                <a:pos x="23" y="219"/>
              </a:cxn>
              <a:cxn ang="0">
                <a:pos x="30" y="237"/>
              </a:cxn>
              <a:cxn ang="0">
                <a:pos x="71" y="258"/>
              </a:cxn>
              <a:cxn ang="0">
                <a:pos x="99" y="220"/>
              </a:cxn>
              <a:cxn ang="0">
                <a:pos x="150" y="192"/>
              </a:cxn>
              <a:cxn ang="0">
                <a:pos x="159" y="196"/>
              </a:cxn>
              <a:cxn ang="0">
                <a:pos x="196" y="181"/>
              </a:cxn>
              <a:cxn ang="0">
                <a:pos x="222" y="161"/>
              </a:cxn>
              <a:cxn ang="0">
                <a:pos x="233" y="147"/>
              </a:cxn>
              <a:cxn ang="0">
                <a:pos x="215" y="135"/>
              </a:cxn>
              <a:cxn ang="0">
                <a:pos x="201" y="122"/>
              </a:cxn>
              <a:cxn ang="0">
                <a:pos x="198" y="106"/>
              </a:cxn>
              <a:cxn ang="0">
                <a:pos x="180" y="103"/>
              </a:cxn>
              <a:cxn ang="0">
                <a:pos x="182" y="81"/>
              </a:cxn>
              <a:cxn ang="0">
                <a:pos x="164" y="62"/>
              </a:cxn>
              <a:cxn ang="0">
                <a:pos x="118" y="37"/>
              </a:cxn>
              <a:cxn ang="0">
                <a:pos x="81" y="24"/>
              </a:cxn>
              <a:cxn ang="0">
                <a:pos x="57" y="8"/>
              </a:cxn>
              <a:cxn ang="0">
                <a:pos x="34" y="0"/>
              </a:cxn>
              <a:cxn ang="0">
                <a:pos x="43" y="52"/>
              </a:cxn>
              <a:cxn ang="0">
                <a:pos x="0" y="96"/>
              </a:cxn>
            </a:cxnLst>
            <a:rect l="0" t="0" r="r" b="b"/>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4097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8 Intensive TA States</a:t>
            </a:r>
          </a:p>
        </p:txBody>
      </p:sp>
      <p:sp>
        <p:nvSpPr>
          <p:cNvPr id="10" name="Freeform 89"/>
          <p:cNvSpPr>
            <a:spLocks/>
          </p:cNvSpPr>
          <p:nvPr/>
        </p:nvSpPr>
        <p:spPr bwMode="auto">
          <a:xfrm>
            <a:off x="4019254" y="3854205"/>
            <a:ext cx="1066418" cy="534028"/>
          </a:xfrm>
          <a:custGeom>
            <a:avLst/>
            <a:gdLst/>
            <a:ahLst/>
            <a:cxnLst>
              <a:cxn ang="0">
                <a:pos x="1376" y="107"/>
              </a:cxn>
              <a:cxn ang="0">
                <a:pos x="1374" y="73"/>
              </a:cxn>
              <a:cxn ang="0">
                <a:pos x="1372" y="19"/>
              </a:cxn>
              <a:cxn ang="0">
                <a:pos x="1309" y="13"/>
              </a:cxn>
              <a:cxn ang="0">
                <a:pos x="1244" y="14"/>
              </a:cxn>
              <a:cxn ang="0">
                <a:pos x="1200" y="14"/>
              </a:cxn>
              <a:cxn ang="0">
                <a:pos x="1147" y="16"/>
              </a:cxn>
              <a:cxn ang="0">
                <a:pos x="1043" y="18"/>
              </a:cxn>
              <a:cxn ang="0">
                <a:pos x="959" y="19"/>
              </a:cxn>
              <a:cxn ang="0">
                <a:pos x="902" y="19"/>
              </a:cxn>
              <a:cxn ang="0">
                <a:pos x="813" y="19"/>
              </a:cxn>
              <a:cxn ang="0">
                <a:pos x="763" y="19"/>
              </a:cxn>
              <a:cxn ang="0">
                <a:pos x="696" y="19"/>
              </a:cxn>
              <a:cxn ang="0">
                <a:pos x="594" y="18"/>
              </a:cxn>
              <a:cxn ang="0">
                <a:pos x="505" y="16"/>
              </a:cxn>
              <a:cxn ang="0">
                <a:pos x="473" y="14"/>
              </a:cxn>
              <a:cxn ang="0">
                <a:pos x="329" y="13"/>
              </a:cxn>
              <a:cxn ang="0">
                <a:pos x="239" y="9"/>
              </a:cxn>
              <a:cxn ang="0">
                <a:pos x="161" y="8"/>
              </a:cxn>
              <a:cxn ang="0">
                <a:pos x="3" y="24"/>
              </a:cxn>
              <a:cxn ang="0">
                <a:pos x="102" y="101"/>
              </a:cxn>
              <a:cxn ang="0">
                <a:pos x="158" y="104"/>
              </a:cxn>
              <a:cxn ang="0">
                <a:pos x="267" y="107"/>
              </a:cxn>
              <a:cxn ang="0">
                <a:pos x="336" y="109"/>
              </a:cxn>
              <a:cxn ang="0">
                <a:pos x="429" y="112"/>
              </a:cxn>
              <a:cxn ang="0">
                <a:pos x="491" y="138"/>
              </a:cxn>
              <a:cxn ang="0">
                <a:pos x="489" y="233"/>
              </a:cxn>
              <a:cxn ang="0">
                <a:pos x="487" y="308"/>
              </a:cxn>
              <a:cxn ang="0">
                <a:pos x="485" y="356"/>
              </a:cxn>
              <a:cxn ang="0">
                <a:pos x="484" y="429"/>
              </a:cxn>
              <a:cxn ang="0">
                <a:pos x="489" y="490"/>
              </a:cxn>
              <a:cxn ang="0">
                <a:pos x="566" y="524"/>
              </a:cxn>
              <a:cxn ang="0">
                <a:pos x="617" y="560"/>
              </a:cxn>
              <a:cxn ang="0">
                <a:pos x="693" y="579"/>
              </a:cxn>
              <a:cxn ang="0">
                <a:pos x="733" y="589"/>
              </a:cxn>
              <a:cxn ang="0">
                <a:pos x="797" y="578"/>
              </a:cxn>
              <a:cxn ang="0">
                <a:pos x="823" y="625"/>
              </a:cxn>
              <a:cxn ang="0">
                <a:pos x="899" y="622"/>
              </a:cxn>
              <a:cxn ang="0">
                <a:pos x="960" y="628"/>
              </a:cxn>
              <a:cxn ang="0">
                <a:pos x="999" y="610"/>
              </a:cxn>
              <a:cxn ang="0">
                <a:pos x="1055" y="628"/>
              </a:cxn>
              <a:cxn ang="0">
                <a:pos x="1117" y="648"/>
              </a:cxn>
              <a:cxn ang="0">
                <a:pos x="1202" y="620"/>
              </a:cxn>
              <a:cxn ang="0">
                <a:pos x="1238" y="620"/>
              </a:cxn>
              <a:cxn ang="0">
                <a:pos x="1286" y="610"/>
              </a:cxn>
              <a:cxn ang="0">
                <a:pos x="1328" y="624"/>
              </a:cxn>
              <a:cxn ang="0">
                <a:pos x="1370" y="645"/>
              </a:cxn>
              <a:cxn ang="0">
                <a:pos x="1393" y="656"/>
              </a:cxn>
              <a:cxn ang="0">
                <a:pos x="1418" y="610"/>
              </a:cxn>
              <a:cxn ang="0">
                <a:pos x="1416" y="557"/>
              </a:cxn>
              <a:cxn ang="0">
                <a:pos x="1414" y="468"/>
              </a:cxn>
              <a:cxn ang="0">
                <a:pos x="1414" y="421"/>
              </a:cxn>
              <a:cxn ang="0">
                <a:pos x="1414" y="323"/>
              </a:cxn>
              <a:cxn ang="0">
                <a:pos x="1409" y="299"/>
              </a:cxn>
              <a:cxn ang="0">
                <a:pos x="1400" y="251"/>
              </a:cxn>
              <a:cxn ang="0">
                <a:pos x="1388" y="181"/>
              </a:cxn>
            </a:cxnLst>
            <a:rect l="0" t="0" r="r" b="b"/>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sz="800" dirty="0"/>
          </a:p>
        </p:txBody>
      </p:sp>
      <p:sp>
        <p:nvSpPr>
          <p:cNvPr id="11" name="Freeform 143"/>
          <p:cNvSpPr>
            <a:spLocks/>
          </p:cNvSpPr>
          <p:nvPr/>
        </p:nvSpPr>
        <p:spPr bwMode="auto">
          <a:xfrm>
            <a:off x="3176380" y="3807621"/>
            <a:ext cx="839705" cy="862588"/>
          </a:xfrm>
          <a:custGeom>
            <a:avLst/>
            <a:gdLst/>
            <a:ahLst/>
            <a:cxnLst>
              <a:cxn ang="0">
                <a:pos x="148" y="1109"/>
              </a:cxn>
              <a:cxn ang="0">
                <a:pos x="315" y="1036"/>
              </a:cxn>
              <a:cxn ang="0">
                <a:pos x="430" y="1024"/>
              </a:cxn>
              <a:cxn ang="0">
                <a:pos x="433" y="1008"/>
              </a:cxn>
              <a:cxn ang="0">
                <a:pos x="479" y="1006"/>
              </a:cxn>
              <a:cxn ang="0">
                <a:pos x="523" y="1010"/>
              </a:cxn>
              <a:cxn ang="0">
                <a:pos x="651" y="1020"/>
              </a:cxn>
              <a:cxn ang="0">
                <a:pos x="730" y="1024"/>
              </a:cxn>
              <a:cxn ang="0">
                <a:pos x="827" y="1029"/>
              </a:cxn>
              <a:cxn ang="0">
                <a:pos x="885" y="1034"/>
              </a:cxn>
              <a:cxn ang="0">
                <a:pos x="933" y="1036"/>
              </a:cxn>
              <a:cxn ang="0">
                <a:pos x="938" y="1036"/>
              </a:cxn>
              <a:cxn ang="0">
                <a:pos x="1000" y="1041"/>
              </a:cxn>
              <a:cxn ang="0">
                <a:pos x="1042" y="1041"/>
              </a:cxn>
              <a:cxn ang="0">
                <a:pos x="1053" y="1024"/>
              </a:cxn>
              <a:cxn ang="0">
                <a:pos x="1056" y="949"/>
              </a:cxn>
              <a:cxn ang="0">
                <a:pos x="1058" y="922"/>
              </a:cxn>
              <a:cxn ang="0">
                <a:pos x="1061" y="856"/>
              </a:cxn>
              <a:cxn ang="0">
                <a:pos x="1068" y="776"/>
              </a:cxn>
              <a:cxn ang="0">
                <a:pos x="1070" y="752"/>
              </a:cxn>
              <a:cxn ang="0">
                <a:pos x="1070" y="739"/>
              </a:cxn>
              <a:cxn ang="0">
                <a:pos x="1072" y="711"/>
              </a:cxn>
              <a:cxn ang="0">
                <a:pos x="1077" y="655"/>
              </a:cxn>
              <a:cxn ang="0">
                <a:pos x="1079" y="597"/>
              </a:cxn>
              <a:cxn ang="0">
                <a:pos x="1081" y="572"/>
              </a:cxn>
              <a:cxn ang="0">
                <a:pos x="1084" y="510"/>
              </a:cxn>
              <a:cxn ang="0">
                <a:pos x="1084" y="485"/>
              </a:cxn>
              <a:cxn ang="0">
                <a:pos x="1088" y="461"/>
              </a:cxn>
              <a:cxn ang="0">
                <a:pos x="1089" y="425"/>
              </a:cxn>
              <a:cxn ang="0">
                <a:pos x="1091" y="396"/>
              </a:cxn>
              <a:cxn ang="0">
                <a:pos x="1095" y="317"/>
              </a:cxn>
              <a:cxn ang="0">
                <a:pos x="1095" y="311"/>
              </a:cxn>
              <a:cxn ang="0">
                <a:pos x="1102" y="169"/>
              </a:cxn>
              <a:cxn ang="0">
                <a:pos x="1112" y="128"/>
              </a:cxn>
              <a:cxn ang="0">
                <a:pos x="1116" y="72"/>
              </a:cxn>
              <a:cxn ang="0">
                <a:pos x="1063" y="71"/>
              </a:cxn>
              <a:cxn ang="0">
                <a:pos x="950" y="66"/>
              </a:cxn>
              <a:cxn ang="0">
                <a:pos x="799" y="56"/>
              </a:cxn>
              <a:cxn ang="0">
                <a:pos x="753" y="54"/>
              </a:cxn>
              <a:cxn ang="0">
                <a:pos x="665" y="48"/>
              </a:cxn>
              <a:cxn ang="0">
                <a:pos x="625" y="45"/>
              </a:cxn>
              <a:cxn ang="0">
                <a:pos x="394" y="25"/>
              </a:cxn>
              <a:cxn ang="0">
                <a:pos x="384" y="23"/>
              </a:cxn>
              <a:cxn ang="0">
                <a:pos x="280" y="15"/>
              </a:cxn>
              <a:cxn ang="0">
                <a:pos x="190" y="7"/>
              </a:cxn>
              <a:cxn ang="0">
                <a:pos x="130" y="0"/>
              </a:cxn>
              <a:cxn ang="0">
                <a:pos x="120" y="97"/>
              </a:cxn>
              <a:cxn ang="0">
                <a:pos x="99" y="283"/>
              </a:cxn>
              <a:cxn ang="0">
                <a:pos x="85" y="394"/>
              </a:cxn>
              <a:cxn ang="0">
                <a:pos x="81" y="432"/>
              </a:cxn>
              <a:cxn ang="0">
                <a:pos x="71" y="508"/>
              </a:cxn>
              <a:cxn ang="0">
                <a:pos x="56" y="623"/>
              </a:cxn>
              <a:cxn ang="0">
                <a:pos x="56" y="628"/>
              </a:cxn>
              <a:cxn ang="0">
                <a:pos x="42" y="744"/>
              </a:cxn>
              <a:cxn ang="0">
                <a:pos x="34" y="815"/>
              </a:cxn>
              <a:cxn ang="0">
                <a:pos x="27" y="869"/>
              </a:cxn>
              <a:cxn ang="0">
                <a:pos x="5" y="1054"/>
              </a:cxn>
              <a:cxn ang="0">
                <a:pos x="0" y="1093"/>
              </a:cxn>
            </a:cxnLst>
            <a:rect l="0" t="0" r="r" b="b"/>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sz="800" dirty="0"/>
          </a:p>
        </p:txBody>
      </p:sp>
      <p:sp>
        <p:nvSpPr>
          <p:cNvPr id="12" name="Freeform 36"/>
          <p:cNvSpPr>
            <a:spLocks/>
          </p:cNvSpPr>
          <p:nvPr/>
        </p:nvSpPr>
        <p:spPr bwMode="auto">
          <a:xfrm>
            <a:off x="6478202" y="3137637"/>
            <a:ext cx="578778" cy="543674"/>
          </a:xfrm>
          <a:custGeom>
            <a:avLst/>
            <a:gdLst/>
            <a:ahLst/>
            <a:cxnLst>
              <a:cxn ang="0">
                <a:pos x="179" y="256"/>
              </a:cxn>
              <a:cxn ang="0">
                <a:pos x="207" y="224"/>
              </a:cxn>
              <a:cxn ang="0">
                <a:pos x="228" y="204"/>
              </a:cxn>
              <a:cxn ang="0">
                <a:pos x="230" y="158"/>
              </a:cxn>
              <a:cxn ang="0">
                <a:pos x="237" y="122"/>
              </a:cxn>
              <a:cxn ang="0">
                <a:pos x="241" y="91"/>
              </a:cxn>
              <a:cxn ang="0">
                <a:pos x="241" y="51"/>
              </a:cxn>
              <a:cxn ang="0">
                <a:pos x="228" y="16"/>
              </a:cxn>
              <a:cxn ang="0">
                <a:pos x="248" y="0"/>
              </a:cxn>
              <a:cxn ang="0">
                <a:pos x="255" y="33"/>
              </a:cxn>
              <a:cxn ang="0">
                <a:pos x="256" y="47"/>
              </a:cxn>
              <a:cxn ang="0">
                <a:pos x="265" y="91"/>
              </a:cxn>
              <a:cxn ang="0">
                <a:pos x="271" y="119"/>
              </a:cxn>
              <a:cxn ang="0">
                <a:pos x="279" y="171"/>
              </a:cxn>
              <a:cxn ang="0">
                <a:pos x="285" y="175"/>
              </a:cxn>
              <a:cxn ang="0">
                <a:pos x="302" y="171"/>
              </a:cxn>
              <a:cxn ang="0">
                <a:pos x="390" y="158"/>
              </a:cxn>
              <a:cxn ang="0">
                <a:pos x="431" y="150"/>
              </a:cxn>
              <a:cxn ang="0">
                <a:pos x="450" y="186"/>
              </a:cxn>
              <a:cxn ang="0">
                <a:pos x="476" y="232"/>
              </a:cxn>
              <a:cxn ang="0">
                <a:pos x="499" y="209"/>
              </a:cxn>
              <a:cxn ang="0">
                <a:pos x="552" y="149"/>
              </a:cxn>
              <a:cxn ang="0">
                <a:pos x="603" y="162"/>
              </a:cxn>
              <a:cxn ang="0">
                <a:pos x="617" y="135"/>
              </a:cxn>
              <a:cxn ang="0">
                <a:pos x="654" y="119"/>
              </a:cxn>
              <a:cxn ang="0">
                <a:pos x="695" y="124"/>
              </a:cxn>
              <a:cxn ang="0">
                <a:pos x="726" y="175"/>
              </a:cxn>
              <a:cxn ang="0">
                <a:pos x="726" y="191"/>
              </a:cxn>
              <a:cxn ang="0">
                <a:pos x="689" y="198"/>
              </a:cxn>
              <a:cxn ang="0">
                <a:pos x="661" y="184"/>
              </a:cxn>
              <a:cxn ang="0">
                <a:pos x="638" y="171"/>
              </a:cxn>
              <a:cxn ang="0">
                <a:pos x="626" y="235"/>
              </a:cxn>
              <a:cxn ang="0">
                <a:pos x="612" y="263"/>
              </a:cxn>
              <a:cxn ang="0">
                <a:pos x="552" y="302"/>
              </a:cxn>
              <a:cxn ang="0">
                <a:pos x="531" y="372"/>
              </a:cxn>
              <a:cxn ang="0">
                <a:pos x="527" y="385"/>
              </a:cxn>
              <a:cxn ang="0">
                <a:pos x="473" y="372"/>
              </a:cxn>
              <a:cxn ang="0">
                <a:pos x="452" y="418"/>
              </a:cxn>
              <a:cxn ang="0">
                <a:pos x="431" y="465"/>
              </a:cxn>
              <a:cxn ang="0">
                <a:pos x="427" y="491"/>
              </a:cxn>
              <a:cxn ang="0">
                <a:pos x="399" y="540"/>
              </a:cxn>
              <a:cxn ang="0">
                <a:pos x="399" y="567"/>
              </a:cxn>
              <a:cxn ang="0">
                <a:pos x="394" y="596"/>
              </a:cxn>
              <a:cxn ang="0">
                <a:pos x="325" y="632"/>
              </a:cxn>
              <a:cxn ang="0">
                <a:pos x="308" y="632"/>
              </a:cxn>
              <a:cxn ang="0">
                <a:pos x="295" y="650"/>
              </a:cxn>
              <a:cxn ang="0">
                <a:pos x="253" y="668"/>
              </a:cxn>
              <a:cxn ang="0">
                <a:pos x="221" y="668"/>
              </a:cxn>
              <a:cxn ang="0">
                <a:pos x="140" y="660"/>
              </a:cxn>
              <a:cxn ang="0">
                <a:pos x="128" y="630"/>
              </a:cxn>
              <a:cxn ang="0">
                <a:pos x="103" y="625"/>
              </a:cxn>
              <a:cxn ang="0">
                <a:pos x="54" y="589"/>
              </a:cxn>
              <a:cxn ang="0">
                <a:pos x="31" y="567"/>
              </a:cxn>
              <a:cxn ang="0">
                <a:pos x="3" y="531"/>
              </a:cxn>
              <a:cxn ang="0">
                <a:pos x="3" y="483"/>
              </a:cxn>
              <a:cxn ang="0">
                <a:pos x="35" y="465"/>
              </a:cxn>
              <a:cxn ang="0">
                <a:pos x="49" y="433"/>
              </a:cxn>
              <a:cxn ang="0">
                <a:pos x="52" y="402"/>
              </a:cxn>
              <a:cxn ang="0">
                <a:pos x="73" y="344"/>
              </a:cxn>
              <a:cxn ang="0">
                <a:pos x="109" y="358"/>
              </a:cxn>
              <a:cxn ang="0">
                <a:pos x="109" y="313"/>
              </a:cxn>
              <a:cxn ang="0">
                <a:pos x="110" y="302"/>
              </a:cxn>
              <a:cxn ang="0">
                <a:pos x="140" y="266"/>
              </a:cxn>
            </a:cxnLst>
            <a:rect l="0" t="0" r="r" b="b"/>
            <a:pathLst>
              <a:path w="732" h="687">
                <a:moveTo>
                  <a:pt x="161" y="269"/>
                </a:moveTo>
                <a:lnTo>
                  <a:pt x="172" y="261"/>
                </a:lnTo>
                <a:lnTo>
                  <a:pt x="179" y="256"/>
                </a:lnTo>
                <a:lnTo>
                  <a:pt x="197" y="240"/>
                </a:lnTo>
                <a:lnTo>
                  <a:pt x="200" y="232"/>
                </a:lnTo>
                <a:lnTo>
                  <a:pt x="207" y="224"/>
                </a:lnTo>
                <a:lnTo>
                  <a:pt x="212" y="217"/>
                </a:lnTo>
                <a:lnTo>
                  <a:pt x="220" y="209"/>
                </a:lnTo>
                <a:lnTo>
                  <a:pt x="228" y="204"/>
                </a:lnTo>
                <a:lnTo>
                  <a:pt x="234" y="183"/>
                </a:lnTo>
                <a:lnTo>
                  <a:pt x="228" y="180"/>
                </a:lnTo>
                <a:lnTo>
                  <a:pt x="230" y="158"/>
                </a:lnTo>
                <a:lnTo>
                  <a:pt x="232" y="145"/>
                </a:lnTo>
                <a:lnTo>
                  <a:pt x="239" y="134"/>
                </a:lnTo>
                <a:lnTo>
                  <a:pt x="237" y="122"/>
                </a:lnTo>
                <a:lnTo>
                  <a:pt x="237" y="103"/>
                </a:lnTo>
                <a:lnTo>
                  <a:pt x="237" y="98"/>
                </a:lnTo>
                <a:lnTo>
                  <a:pt x="241" y="91"/>
                </a:lnTo>
                <a:lnTo>
                  <a:pt x="246" y="77"/>
                </a:lnTo>
                <a:lnTo>
                  <a:pt x="244" y="54"/>
                </a:lnTo>
                <a:lnTo>
                  <a:pt x="241" y="51"/>
                </a:lnTo>
                <a:lnTo>
                  <a:pt x="242" y="49"/>
                </a:lnTo>
                <a:lnTo>
                  <a:pt x="239" y="29"/>
                </a:lnTo>
                <a:lnTo>
                  <a:pt x="228" y="16"/>
                </a:lnTo>
                <a:lnTo>
                  <a:pt x="234" y="6"/>
                </a:lnTo>
                <a:lnTo>
                  <a:pt x="242" y="5"/>
                </a:lnTo>
                <a:lnTo>
                  <a:pt x="248" y="0"/>
                </a:lnTo>
                <a:lnTo>
                  <a:pt x="249" y="3"/>
                </a:lnTo>
                <a:lnTo>
                  <a:pt x="251" y="8"/>
                </a:lnTo>
                <a:lnTo>
                  <a:pt x="255" y="33"/>
                </a:lnTo>
                <a:lnTo>
                  <a:pt x="255" y="34"/>
                </a:lnTo>
                <a:lnTo>
                  <a:pt x="256" y="41"/>
                </a:lnTo>
                <a:lnTo>
                  <a:pt x="256" y="47"/>
                </a:lnTo>
                <a:lnTo>
                  <a:pt x="264" y="75"/>
                </a:lnTo>
                <a:lnTo>
                  <a:pt x="264" y="78"/>
                </a:lnTo>
                <a:lnTo>
                  <a:pt x="265" y="91"/>
                </a:lnTo>
                <a:lnTo>
                  <a:pt x="267" y="96"/>
                </a:lnTo>
                <a:lnTo>
                  <a:pt x="271" y="111"/>
                </a:lnTo>
                <a:lnTo>
                  <a:pt x="271" y="119"/>
                </a:lnTo>
                <a:lnTo>
                  <a:pt x="271" y="124"/>
                </a:lnTo>
                <a:lnTo>
                  <a:pt x="272" y="129"/>
                </a:lnTo>
                <a:lnTo>
                  <a:pt x="279" y="171"/>
                </a:lnTo>
                <a:lnTo>
                  <a:pt x="279" y="173"/>
                </a:lnTo>
                <a:lnTo>
                  <a:pt x="283" y="175"/>
                </a:lnTo>
                <a:lnTo>
                  <a:pt x="285" y="175"/>
                </a:lnTo>
                <a:lnTo>
                  <a:pt x="297" y="173"/>
                </a:lnTo>
                <a:lnTo>
                  <a:pt x="302" y="173"/>
                </a:lnTo>
                <a:lnTo>
                  <a:pt x="302" y="171"/>
                </a:lnTo>
                <a:lnTo>
                  <a:pt x="376" y="162"/>
                </a:lnTo>
                <a:lnTo>
                  <a:pt x="381" y="160"/>
                </a:lnTo>
                <a:lnTo>
                  <a:pt x="390" y="158"/>
                </a:lnTo>
                <a:lnTo>
                  <a:pt x="399" y="157"/>
                </a:lnTo>
                <a:lnTo>
                  <a:pt x="427" y="152"/>
                </a:lnTo>
                <a:lnTo>
                  <a:pt x="431" y="150"/>
                </a:lnTo>
                <a:lnTo>
                  <a:pt x="445" y="150"/>
                </a:lnTo>
                <a:lnTo>
                  <a:pt x="450" y="186"/>
                </a:lnTo>
                <a:lnTo>
                  <a:pt x="450" y="186"/>
                </a:lnTo>
                <a:lnTo>
                  <a:pt x="461" y="246"/>
                </a:lnTo>
                <a:lnTo>
                  <a:pt x="464" y="248"/>
                </a:lnTo>
                <a:lnTo>
                  <a:pt x="476" y="232"/>
                </a:lnTo>
                <a:lnTo>
                  <a:pt x="491" y="219"/>
                </a:lnTo>
                <a:lnTo>
                  <a:pt x="492" y="214"/>
                </a:lnTo>
                <a:lnTo>
                  <a:pt x="499" y="209"/>
                </a:lnTo>
                <a:lnTo>
                  <a:pt x="517" y="184"/>
                </a:lnTo>
                <a:lnTo>
                  <a:pt x="527" y="188"/>
                </a:lnTo>
                <a:lnTo>
                  <a:pt x="552" y="149"/>
                </a:lnTo>
                <a:lnTo>
                  <a:pt x="579" y="162"/>
                </a:lnTo>
                <a:lnTo>
                  <a:pt x="584" y="162"/>
                </a:lnTo>
                <a:lnTo>
                  <a:pt x="603" y="162"/>
                </a:lnTo>
                <a:lnTo>
                  <a:pt x="607" y="162"/>
                </a:lnTo>
                <a:lnTo>
                  <a:pt x="617" y="140"/>
                </a:lnTo>
                <a:lnTo>
                  <a:pt x="617" y="135"/>
                </a:lnTo>
                <a:lnTo>
                  <a:pt x="624" y="134"/>
                </a:lnTo>
                <a:lnTo>
                  <a:pt x="635" y="134"/>
                </a:lnTo>
                <a:lnTo>
                  <a:pt x="654" y="119"/>
                </a:lnTo>
                <a:lnTo>
                  <a:pt x="672" y="127"/>
                </a:lnTo>
                <a:lnTo>
                  <a:pt x="675" y="131"/>
                </a:lnTo>
                <a:lnTo>
                  <a:pt x="695" y="124"/>
                </a:lnTo>
                <a:lnTo>
                  <a:pt x="709" y="147"/>
                </a:lnTo>
                <a:lnTo>
                  <a:pt x="723" y="160"/>
                </a:lnTo>
                <a:lnTo>
                  <a:pt x="726" y="175"/>
                </a:lnTo>
                <a:lnTo>
                  <a:pt x="732" y="175"/>
                </a:lnTo>
                <a:lnTo>
                  <a:pt x="728" y="183"/>
                </a:lnTo>
                <a:lnTo>
                  <a:pt x="726" y="191"/>
                </a:lnTo>
                <a:lnTo>
                  <a:pt x="723" y="215"/>
                </a:lnTo>
                <a:lnTo>
                  <a:pt x="691" y="199"/>
                </a:lnTo>
                <a:lnTo>
                  <a:pt x="689" y="198"/>
                </a:lnTo>
                <a:lnTo>
                  <a:pt x="686" y="196"/>
                </a:lnTo>
                <a:lnTo>
                  <a:pt x="670" y="188"/>
                </a:lnTo>
                <a:lnTo>
                  <a:pt x="661" y="184"/>
                </a:lnTo>
                <a:lnTo>
                  <a:pt x="651" y="178"/>
                </a:lnTo>
                <a:lnTo>
                  <a:pt x="644" y="175"/>
                </a:lnTo>
                <a:lnTo>
                  <a:pt x="638" y="171"/>
                </a:lnTo>
                <a:lnTo>
                  <a:pt x="630" y="166"/>
                </a:lnTo>
                <a:lnTo>
                  <a:pt x="630" y="198"/>
                </a:lnTo>
                <a:lnTo>
                  <a:pt x="626" y="235"/>
                </a:lnTo>
                <a:lnTo>
                  <a:pt x="617" y="243"/>
                </a:lnTo>
                <a:lnTo>
                  <a:pt x="614" y="251"/>
                </a:lnTo>
                <a:lnTo>
                  <a:pt x="612" y="263"/>
                </a:lnTo>
                <a:lnTo>
                  <a:pt x="587" y="284"/>
                </a:lnTo>
                <a:lnTo>
                  <a:pt x="575" y="317"/>
                </a:lnTo>
                <a:lnTo>
                  <a:pt x="552" y="302"/>
                </a:lnTo>
                <a:lnTo>
                  <a:pt x="552" y="305"/>
                </a:lnTo>
                <a:lnTo>
                  <a:pt x="545" y="320"/>
                </a:lnTo>
                <a:lnTo>
                  <a:pt x="531" y="372"/>
                </a:lnTo>
                <a:lnTo>
                  <a:pt x="531" y="376"/>
                </a:lnTo>
                <a:lnTo>
                  <a:pt x="529" y="380"/>
                </a:lnTo>
                <a:lnTo>
                  <a:pt x="527" y="385"/>
                </a:lnTo>
                <a:lnTo>
                  <a:pt x="519" y="395"/>
                </a:lnTo>
                <a:lnTo>
                  <a:pt x="491" y="390"/>
                </a:lnTo>
                <a:lnTo>
                  <a:pt x="473" y="372"/>
                </a:lnTo>
                <a:lnTo>
                  <a:pt x="459" y="371"/>
                </a:lnTo>
                <a:lnTo>
                  <a:pt x="454" y="415"/>
                </a:lnTo>
                <a:lnTo>
                  <a:pt x="452" y="418"/>
                </a:lnTo>
                <a:lnTo>
                  <a:pt x="448" y="436"/>
                </a:lnTo>
                <a:lnTo>
                  <a:pt x="436" y="447"/>
                </a:lnTo>
                <a:lnTo>
                  <a:pt x="431" y="465"/>
                </a:lnTo>
                <a:lnTo>
                  <a:pt x="431" y="478"/>
                </a:lnTo>
                <a:lnTo>
                  <a:pt x="427" y="491"/>
                </a:lnTo>
                <a:lnTo>
                  <a:pt x="427" y="491"/>
                </a:lnTo>
                <a:lnTo>
                  <a:pt x="418" y="503"/>
                </a:lnTo>
                <a:lnTo>
                  <a:pt x="404" y="521"/>
                </a:lnTo>
                <a:lnTo>
                  <a:pt x="399" y="540"/>
                </a:lnTo>
                <a:lnTo>
                  <a:pt x="388" y="558"/>
                </a:lnTo>
                <a:lnTo>
                  <a:pt x="394" y="563"/>
                </a:lnTo>
                <a:lnTo>
                  <a:pt x="399" y="567"/>
                </a:lnTo>
                <a:lnTo>
                  <a:pt x="404" y="568"/>
                </a:lnTo>
                <a:lnTo>
                  <a:pt x="401" y="575"/>
                </a:lnTo>
                <a:lnTo>
                  <a:pt x="394" y="596"/>
                </a:lnTo>
                <a:lnTo>
                  <a:pt x="371" y="614"/>
                </a:lnTo>
                <a:lnTo>
                  <a:pt x="366" y="606"/>
                </a:lnTo>
                <a:lnTo>
                  <a:pt x="325" y="632"/>
                </a:lnTo>
                <a:lnTo>
                  <a:pt x="311" y="624"/>
                </a:lnTo>
                <a:lnTo>
                  <a:pt x="309" y="624"/>
                </a:lnTo>
                <a:lnTo>
                  <a:pt x="308" y="632"/>
                </a:lnTo>
                <a:lnTo>
                  <a:pt x="315" y="638"/>
                </a:lnTo>
                <a:lnTo>
                  <a:pt x="295" y="653"/>
                </a:lnTo>
                <a:lnTo>
                  <a:pt x="295" y="650"/>
                </a:lnTo>
                <a:lnTo>
                  <a:pt x="272" y="658"/>
                </a:lnTo>
                <a:lnTo>
                  <a:pt x="256" y="671"/>
                </a:lnTo>
                <a:lnTo>
                  <a:pt x="253" y="668"/>
                </a:lnTo>
                <a:lnTo>
                  <a:pt x="241" y="660"/>
                </a:lnTo>
                <a:lnTo>
                  <a:pt x="232" y="653"/>
                </a:lnTo>
                <a:lnTo>
                  <a:pt x="221" y="668"/>
                </a:lnTo>
                <a:lnTo>
                  <a:pt x="186" y="687"/>
                </a:lnTo>
                <a:lnTo>
                  <a:pt x="176" y="681"/>
                </a:lnTo>
                <a:lnTo>
                  <a:pt x="140" y="660"/>
                </a:lnTo>
                <a:lnTo>
                  <a:pt x="132" y="637"/>
                </a:lnTo>
                <a:lnTo>
                  <a:pt x="137" y="634"/>
                </a:lnTo>
                <a:lnTo>
                  <a:pt x="128" y="630"/>
                </a:lnTo>
                <a:lnTo>
                  <a:pt x="128" y="629"/>
                </a:lnTo>
                <a:lnTo>
                  <a:pt x="103" y="630"/>
                </a:lnTo>
                <a:lnTo>
                  <a:pt x="103" y="625"/>
                </a:lnTo>
                <a:lnTo>
                  <a:pt x="63" y="599"/>
                </a:lnTo>
                <a:lnTo>
                  <a:pt x="65" y="598"/>
                </a:lnTo>
                <a:lnTo>
                  <a:pt x="54" y="589"/>
                </a:lnTo>
                <a:lnTo>
                  <a:pt x="47" y="580"/>
                </a:lnTo>
                <a:lnTo>
                  <a:pt x="45" y="575"/>
                </a:lnTo>
                <a:lnTo>
                  <a:pt x="31" y="567"/>
                </a:lnTo>
                <a:lnTo>
                  <a:pt x="31" y="563"/>
                </a:lnTo>
                <a:lnTo>
                  <a:pt x="31" y="552"/>
                </a:lnTo>
                <a:lnTo>
                  <a:pt x="3" y="531"/>
                </a:lnTo>
                <a:lnTo>
                  <a:pt x="3" y="508"/>
                </a:lnTo>
                <a:lnTo>
                  <a:pt x="8" y="508"/>
                </a:lnTo>
                <a:lnTo>
                  <a:pt x="3" y="483"/>
                </a:lnTo>
                <a:lnTo>
                  <a:pt x="0" y="474"/>
                </a:lnTo>
                <a:lnTo>
                  <a:pt x="15" y="474"/>
                </a:lnTo>
                <a:lnTo>
                  <a:pt x="35" y="465"/>
                </a:lnTo>
                <a:lnTo>
                  <a:pt x="44" y="452"/>
                </a:lnTo>
                <a:lnTo>
                  <a:pt x="44" y="436"/>
                </a:lnTo>
                <a:lnTo>
                  <a:pt x="49" y="433"/>
                </a:lnTo>
                <a:lnTo>
                  <a:pt x="54" y="434"/>
                </a:lnTo>
                <a:lnTo>
                  <a:pt x="61" y="426"/>
                </a:lnTo>
                <a:lnTo>
                  <a:pt x="52" y="402"/>
                </a:lnTo>
                <a:lnTo>
                  <a:pt x="61" y="359"/>
                </a:lnTo>
                <a:lnTo>
                  <a:pt x="66" y="351"/>
                </a:lnTo>
                <a:lnTo>
                  <a:pt x="73" y="344"/>
                </a:lnTo>
                <a:lnTo>
                  <a:pt x="95" y="371"/>
                </a:lnTo>
                <a:lnTo>
                  <a:pt x="98" y="371"/>
                </a:lnTo>
                <a:lnTo>
                  <a:pt x="109" y="358"/>
                </a:lnTo>
                <a:lnTo>
                  <a:pt x="112" y="327"/>
                </a:lnTo>
                <a:lnTo>
                  <a:pt x="112" y="320"/>
                </a:lnTo>
                <a:lnTo>
                  <a:pt x="109" y="313"/>
                </a:lnTo>
                <a:lnTo>
                  <a:pt x="109" y="310"/>
                </a:lnTo>
                <a:lnTo>
                  <a:pt x="109" y="309"/>
                </a:lnTo>
                <a:lnTo>
                  <a:pt x="110" y="302"/>
                </a:lnTo>
                <a:lnTo>
                  <a:pt x="114" y="294"/>
                </a:lnTo>
                <a:lnTo>
                  <a:pt x="133" y="289"/>
                </a:lnTo>
                <a:lnTo>
                  <a:pt x="140" y="266"/>
                </a:lnTo>
                <a:lnTo>
                  <a:pt x="161" y="26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3" name="Freeform 65"/>
          <p:cNvSpPr>
            <a:spLocks/>
          </p:cNvSpPr>
          <p:nvPr/>
        </p:nvSpPr>
        <p:spPr bwMode="auto">
          <a:xfrm>
            <a:off x="3943054" y="2503468"/>
            <a:ext cx="864253" cy="516873"/>
          </a:xfrm>
          <a:custGeom>
            <a:avLst/>
            <a:gdLst/>
            <a:ahLst/>
            <a:cxnLst>
              <a:cxn ang="0">
                <a:pos x="1063" y="637"/>
              </a:cxn>
              <a:cxn ang="0">
                <a:pos x="1111" y="664"/>
              </a:cxn>
              <a:cxn ang="0">
                <a:pos x="1151" y="689"/>
              </a:cxn>
              <a:cxn ang="0">
                <a:pos x="1142" y="669"/>
              </a:cxn>
              <a:cxn ang="0">
                <a:pos x="1141" y="597"/>
              </a:cxn>
              <a:cxn ang="0">
                <a:pos x="1149" y="566"/>
              </a:cxn>
              <a:cxn ang="0">
                <a:pos x="1137" y="517"/>
              </a:cxn>
              <a:cxn ang="0">
                <a:pos x="1139" y="493"/>
              </a:cxn>
              <a:cxn ang="0">
                <a:pos x="1144" y="445"/>
              </a:cxn>
              <a:cxn ang="0">
                <a:pos x="1144" y="372"/>
              </a:cxn>
              <a:cxn ang="0">
                <a:pos x="1142" y="276"/>
              </a:cxn>
              <a:cxn ang="0">
                <a:pos x="1141" y="209"/>
              </a:cxn>
              <a:cxn ang="0">
                <a:pos x="1134" y="134"/>
              </a:cxn>
              <a:cxn ang="0">
                <a:pos x="1083" y="85"/>
              </a:cxn>
              <a:cxn ang="0">
                <a:pos x="1095" y="24"/>
              </a:cxn>
              <a:cxn ang="0">
                <a:pos x="1023" y="26"/>
              </a:cxn>
              <a:cxn ang="0">
                <a:pos x="914" y="26"/>
              </a:cxn>
              <a:cxn ang="0">
                <a:pos x="859" y="26"/>
              </a:cxn>
              <a:cxn ang="0">
                <a:pos x="769" y="24"/>
              </a:cxn>
              <a:cxn ang="0">
                <a:pos x="678" y="22"/>
              </a:cxn>
              <a:cxn ang="0">
                <a:pos x="625" y="22"/>
              </a:cxn>
              <a:cxn ang="0">
                <a:pos x="551" y="21"/>
              </a:cxn>
              <a:cxn ang="0">
                <a:pos x="444" y="18"/>
              </a:cxn>
              <a:cxn ang="0">
                <a:pos x="263" y="11"/>
              </a:cxn>
              <a:cxn ang="0">
                <a:pos x="99" y="3"/>
              </a:cxn>
              <a:cxn ang="0">
                <a:pos x="37" y="13"/>
              </a:cxn>
              <a:cxn ang="0">
                <a:pos x="30" y="140"/>
              </a:cxn>
              <a:cxn ang="0">
                <a:pos x="21" y="230"/>
              </a:cxn>
              <a:cxn ang="0">
                <a:pos x="16" y="325"/>
              </a:cxn>
              <a:cxn ang="0">
                <a:pos x="13" y="374"/>
              </a:cxn>
              <a:cxn ang="0">
                <a:pos x="9" y="445"/>
              </a:cxn>
              <a:cxn ang="0">
                <a:pos x="6" y="473"/>
              </a:cxn>
              <a:cxn ang="0">
                <a:pos x="0" y="566"/>
              </a:cxn>
              <a:cxn ang="0">
                <a:pos x="83" y="571"/>
              </a:cxn>
              <a:cxn ang="0">
                <a:pos x="160" y="574"/>
              </a:cxn>
              <a:cxn ang="0">
                <a:pos x="190" y="576"/>
              </a:cxn>
              <a:cxn ang="0">
                <a:pos x="298" y="579"/>
              </a:cxn>
              <a:cxn ang="0">
                <a:pos x="428" y="584"/>
              </a:cxn>
              <a:cxn ang="0">
                <a:pos x="581" y="588"/>
              </a:cxn>
              <a:cxn ang="0">
                <a:pos x="838" y="592"/>
              </a:cxn>
              <a:cxn ang="0">
                <a:pos x="877" y="615"/>
              </a:cxn>
              <a:cxn ang="0">
                <a:pos x="935" y="619"/>
              </a:cxn>
              <a:cxn ang="0">
                <a:pos x="989" y="619"/>
              </a:cxn>
              <a:cxn ang="0">
                <a:pos x="1042" y="630"/>
              </a:cxn>
            </a:cxnLst>
            <a:rect l="0" t="0" r="r" b="b"/>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4" name="Freeform 121"/>
          <p:cNvSpPr>
            <a:spLocks/>
          </p:cNvSpPr>
          <p:nvPr/>
        </p:nvSpPr>
        <p:spPr bwMode="auto">
          <a:xfrm>
            <a:off x="3114753" y="2565970"/>
            <a:ext cx="847647" cy="647319"/>
          </a:xfrm>
          <a:custGeom>
            <a:avLst/>
            <a:gdLst/>
            <a:ahLst/>
            <a:cxnLst>
              <a:cxn ang="0">
                <a:pos x="720" y="838"/>
              </a:cxn>
              <a:cxn ang="0">
                <a:pos x="646" y="831"/>
              </a:cxn>
              <a:cxn ang="0">
                <a:pos x="575" y="825"/>
              </a:cxn>
              <a:cxn ang="0">
                <a:pos x="526" y="822"/>
              </a:cxn>
              <a:cxn ang="0">
                <a:pos x="442" y="813"/>
              </a:cxn>
              <a:cxn ang="0">
                <a:pos x="308" y="800"/>
              </a:cxn>
              <a:cxn ang="0">
                <a:pos x="234" y="794"/>
              </a:cxn>
              <a:cxn ang="0">
                <a:pos x="153" y="784"/>
              </a:cxn>
              <a:cxn ang="0">
                <a:pos x="0" y="766"/>
              </a:cxn>
              <a:cxn ang="0">
                <a:pos x="12" y="681"/>
              </a:cxn>
              <a:cxn ang="0">
                <a:pos x="16" y="655"/>
              </a:cxn>
              <a:cxn ang="0">
                <a:pos x="23" y="604"/>
              </a:cxn>
              <a:cxn ang="0">
                <a:pos x="32" y="550"/>
              </a:cxn>
              <a:cxn ang="0">
                <a:pos x="40" y="477"/>
              </a:cxn>
              <a:cxn ang="0">
                <a:pos x="54" y="382"/>
              </a:cxn>
              <a:cxn ang="0">
                <a:pos x="56" y="369"/>
              </a:cxn>
              <a:cxn ang="0">
                <a:pos x="63" y="322"/>
              </a:cxn>
              <a:cxn ang="0">
                <a:pos x="67" y="288"/>
              </a:cxn>
              <a:cxn ang="0">
                <a:pos x="74" y="239"/>
              </a:cxn>
              <a:cxn ang="0">
                <a:pos x="81" y="194"/>
              </a:cxn>
              <a:cxn ang="0">
                <a:pos x="88" y="144"/>
              </a:cxn>
              <a:cxn ang="0">
                <a:pos x="91" y="95"/>
              </a:cxn>
              <a:cxn ang="0">
                <a:pos x="106" y="0"/>
              </a:cxn>
              <a:cxn ang="0">
                <a:pos x="260" y="16"/>
              </a:cxn>
              <a:cxn ang="0">
                <a:pos x="290" y="20"/>
              </a:cxn>
              <a:cxn ang="0">
                <a:pos x="405" y="33"/>
              </a:cxn>
              <a:cxn ang="0">
                <a:pos x="479" y="41"/>
              </a:cxn>
              <a:cxn ang="0">
                <a:pos x="516" y="44"/>
              </a:cxn>
              <a:cxn ang="0">
                <a:pos x="677" y="59"/>
              </a:cxn>
              <a:cxn ang="0">
                <a:pos x="806" y="70"/>
              </a:cxn>
              <a:cxn ang="0">
                <a:pos x="825" y="72"/>
              </a:cxn>
              <a:cxn ang="0">
                <a:pos x="843" y="72"/>
              </a:cxn>
              <a:cxn ang="0">
                <a:pos x="977" y="80"/>
              </a:cxn>
              <a:cxn ang="0">
                <a:pos x="1014" y="83"/>
              </a:cxn>
              <a:cxn ang="0">
                <a:pos x="1128" y="90"/>
              </a:cxn>
              <a:cxn ang="0">
                <a:pos x="1123" y="172"/>
              </a:cxn>
              <a:cxn ang="0">
                <a:pos x="1119" y="234"/>
              </a:cxn>
              <a:cxn ang="0">
                <a:pos x="1119" y="255"/>
              </a:cxn>
              <a:cxn ang="0">
                <a:pos x="1114" y="310"/>
              </a:cxn>
              <a:cxn ang="0">
                <a:pos x="1112" y="353"/>
              </a:cxn>
              <a:cxn ang="0">
                <a:pos x="1110" y="379"/>
              </a:cxn>
              <a:cxn ang="0">
                <a:pos x="1109" y="402"/>
              </a:cxn>
              <a:cxn ang="0">
                <a:pos x="1103" y="474"/>
              </a:cxn>
              <a:cxn ang="0">
                <a:pos x="1102" y="508"/>
              </a:cxn>
              <a:cxn ang="0">
                <a:pos x="1095" y="619"/>
              </a:cxn>
              <a:cxn ang="0">
                <a:pos x="1091" y="666"/>
              </a:cxn>
              <a:cxn ang="0">
                <a:pos x="1089" y="715"/>
              </a:cxn>
              <a:cxn ang="0">
                <a:pos x="1087" y="740"/>
              </a:cxn>
              <a:cxn ang="0">
                <a:pos x="1086" y="764"/>
              </a:cxn>
              <a:cxn ang="0">
                <a:pos x="1082" y="800"/>
              </a:cxn>
              <a:cxn ang="0">
                <a:pos x="1079" y="861"/>
              </a:cxn>
              <a:cxn ang="0">
                <a:pos x="952" y="853"/>
              </a:cxn>
              <a:cxn ang="0">
                <a:pos x="913" y="851"/>
              </a:cxn>
              <a:cxn ang="0">
                <a:pos x="890" y="849"/>
              </a:cxn>
              <a:cxn ang="0">
                <a:pos x="767" y="841"/>
              </a:cxn>
              <a:cxn ang="0">
                <a:pos x="746" y="840"/>
              </a:cxn>
              <a:cxn ang="0">
                <a:pos x="728" y="838"/>
              </a:cxn>
            </a:cxnLst>
            <a:rect l="0" t="0" r="r" b="b"/>
            <a:pathLst>
              <a:path w="1128" h="861">
                <a:moveTo>
                  <a:pt x="728" y="838"/>
                </a:moveTo>
                <a:lnTo>
                  <a:pt x="720" y="838"/>
                </a:lnTo>
                <a:lnTo>
                  <a:pt x="700" y="835"/>
                </a:lnTo>
                <a:lnTo>
                  <a:pt x="646" y="831"/>
                </a:lnTo>
                <a:lnTo>
                  <a:pt x="640" y="830"/>
                </a:lnTo>
                <a:lnTo>
                  <a:pt x="575" y="825"/>
                </a:lnTo>
                <a:lnTo>
                  <a:pt x="567" y="823"/>
                </a:lnTo>
                <a:lnTo>
                  <a:pt x="526" y="822"/>
                </a:lnTo>
                <a:lnTo>
                  <a:pt x="482" y="818"/>
                </a:lnTo>
                <a:lnTo>
                  <a:pt x="442" y="813"/>
                </a:lnTo>
                <a:lnTo>
                  <a:pt x="347" y="805"/>
                </a:lnTo>
                <a:lnTo>
                  <a:pt x="308" y="800"/>
                </a:lnTo>
                <a:lnTo>
                  <a:pt x="239" y="794"/>
                </a:lnTo>
                <a:lnTo>
                  <a:pt x="234" y="794"/>
                </a:lnTo>
                <a:lnTo>
                  <a:pt x="162" y="786"/>
                </a:lnTo>
                <a:lnTo>
                  <a:pt x="153" y="784"/>
                </a:lnTo>
                <a:lnTo>
                  <a:pt x="120" y="781"/>
                </a:lnTo>
                <a:lnTo>
                  <a:pt x="0" y="766"/>
                </a:lnTo>
                <a:lnTo>
                  <a:pt x="9" y="719"/>
                </a:lnTo>
                <a:lnTo>
                  <a:pt x="12" y="681"/>
                </a:lnTo>
                <a:lnTo>
                  <a:pt x="14" y="670"/>
                </a:lnTo>
                <a:lnTo>
                  <a:pt x="16" y="655"/>
                </a:lnTo>
                <a:lnTo>
                  <a:pt x="21" y="622"/>
                </a:lnTo>
                <a:lnTo>
                  <a:pt x="23" y="604"/>
                </a:lnTo>
                <a:lnTo>
                  <a:pt x="28" y="575"/>
                </a:lnTo>
                <a:lnTo>
                  <a:pt x="32" y="550"/>
                </a:lnTo>
                <a:lnTo>
                  <a:pt x="40" y="482"/>
                </a:lnTo>
                <a:lnTo>
                  <a:pt x="40" y="477"/>
                </a:lnTo>
                <a:lnTo>
                  <a:pt x="47" y="430"/>
                </a:lnTo>
                <a:lnTo>
                  <a:pt x="54" y="382"/>
                </a:lnTo>
                <a:lnTo>
                  <a:pt x="54" y="379"/>
                </a:lnTo>
                <a:lnTo>
                  <a:pt x="56" y="369"/>
                </a:lnTo>
                <a:lnTo>
                  <a:pt x="62" y="335"/>
                </a:lnTo>
                <a:lnTo>
                  <a:pt x="63" y="322"/>
                </a:lnTo>
                <a:lnTo>
                  <a:pt x="65" y="296"/>
                </a:lnTo>
                <a:lnTo>
                  <a:pt x="67" y="288"/>
                </a:lnTo>
                <a:lnTo>
                  <a:pt x="69" y="286"/>
                </a:lnTo>
                <a:lnTo>
                  <a:pt x="74" y="239"/>
                </a:lnTo>
                <a:lnTo>
                  <a:pt x="77" y="214"/>
                </a:lnTo>
                <a:lnTo>
                  <a:pt x="81" y="194"/>
                </a:lnTo>
                <a:lnTo>
                  <a:pt x="83" y="165"/>
                </a:lnTo>
                <a:lnTo>
                  <a:pt x="88" y="144"/>
                </a:lnTo>
                <a:lnTo>
                  <a:pt x="91" y="100"/>
                </a:lnTo>
                <a:lnTo>
                  <a:pt x="91" y="95"/>
                </a:lnTo>
                <a:lnTo>
                  <a:pt x="97" y="64"/>
                </a:lnTo>
                <a:lnTo>
                  <a:pt x="106" y="0"/>
                </a:lnTo>
                <a:lnTo>
                  <a:pt x="201" y="11"/>
                </a:lnTo>
                <a:lnTo>
                  <a:pt x="260" y="16"/>
                </a:lnTo>
                <a:lnTo>
                  <a:pt x="280" y="18"/>
                </a:lnTo>
                <a:lnTo>
                  <a:pt x="290" y="20"/>
                </a:lnTo>
                <a:lnTo>
                  <a:pt x="387" y="29"/>
                </a:lnTo>
                <a:lnTo>
                  <a:pt x="405" y="33"/>
                </a:lnTo>
                <a:lnTo>
                  <a:pt x="461" y="38"/>
                </a:lnTo>
                <a:lnTo>
                  <a:pt x="479" y="41"/>
                </a:lnTo>
                <a:lnTo>
                  <a:pt x="496" y="43"/>
                </a:lnTo>
                <a:lnTo>
                  <a:pt x="516" y="44"/>
                </a:lnTo>
                <a:lnTo>
                  <a:pt x="563" y="47"/>
                </a:lnTo>
                <a:lnTo>
                  <a:pt x="677" y="59"/>
                </a:lnTo>
                <a:lnTo>
                  <a:pt x="697" y="59"/>
                </a:lnTo>
                <a:lnTo>
                  <a:pt x="806" y="70"/>
                </a:lnTo>
                <a:lnTo>
                  <a:pt x="806" y="70"/>
                </a:lnTo>
                <a:lnTo>
                  <a:pt x="825" y="72"/>
                </a:lnTo>
                <a:lnTo>
                  <a:pt x="843" y="72"/>
                </a:lnTo>
                <a:lnTo>
                  <a:pt x="843" y="72"/>
                </a:lnTo>
                <a:lnTo>
                  <a:pt x="857" y="72"/>
                </a:lnTo>
                <a:lnTo>
                  <a:pt x="977" y="80"/>
                </a:lnTo>
                <a:lnTo>
                  <a:pt x="985" y="82"/>
                </a:lnTo>
                <a:lnTo>
                  <a:pt x="1014" y="83"/>
                </a:lnTo>
                <a:lnTo>
                  <a:pt x="1029" y="83"/>
                </a:lnTo>
                <a:lnTo>
                  <a:pt x="1128" y="90"/>
                </a:lnTo>
                <a:lnTo>
                  <a:pt x="1124" y="137"/>
                </a:lnTo>
                <a:lnTo>
                  <a:pt x="1123" y="172"/>
                </a:lnTo>
                <a:lnTo>
                  <a:pt x="1123" y="186"/>
                </a:lnTo>
                <a:lnTo>
                  <a:pt x="1119" y="234"/>
                </a:lnTo>
                <a:lnTo>
                  <a:pt x="1119" y="247"/>
                </a:lnTo>
                <a:lnTo>
                  <a:pt x="1119" y="255"/>
                </a:lnTo>
                <a:lnTo>
                  <a:pt x="1116" y="281"/>
                </a:lnTo>
                <a:lnTo>
                  <a:pt x="1114" y="310"/>
                </a:lnTo>
                <a:lnTo>
                  <a:pt x="1114" y="330"/>
                </a:lnTo>
                <a:lnTo>
                  <a:pt x="1112" y="353"/>
                </a:lnTo>
                <a:lnTo>
                  <a:pt x="1110" y="377"/>
                </a:lnTo>
                <a:lnTo>
                  <a:pt x="1110" y="379"/>
                </a:lnTo>
                <a:lnTo>
                  <a:pt x="1109" y="382"/>
                </a:lnTo>
                <a:lnTo>
                  <a:pt x="1109" y="402"/>
                </a:lnTo>
                <a:lnTo>
                  <a:pt x="1105" y="451"/>
                </a:lnTo>
                <a:lnTo>
                  <a:pt x="1103" y="474"/>
                </a:lnTo>
                <a:lnTo>
                  <a:pt x="1103" y="483"/>
                </a:lnTo>
                <a:lnTo>
                  <a:pt x="1102" y="508"/>
                </a:lnTo>
                <a:lnTo>
                  <a:pt x="1098" y="554"/>
                </a:lnTo>
                <a:lnTo>
                  <a:pt x="1095" y="619"/>
                </a:lnTo>
                <a:lnTo>
                  <a:pt x="1093" y="644"/>
                </a:lnTo>
                <a:lnTo>
                  <a:pt x="1091" y="666"/>
                </a:lnTo>
                <a:lnTo>
                  <a:pt x="1091" y="691"/>
                </a:lnTo>
                <a:lnTo>
                  <a:pt x="1089" y="715"/>
                </a:lnTo>
                <a:lnTo>
                  <a:pt x="1087" y="725"/>
                </a:lnTo>
                <a:lnTo>
                  <a:pt x="1087" y="740"/>
                </a:lnTo>
                <a:lnTo>
                  <a:pt x="1086" y="751"/>
                </a:lnTo>
                <a:lnTo>
                  <a:pt x="1086" y="764"/>
                </a:lnTo>
                <a:lnTo>
                  <a:pt x="1082" y="784"/>
                </a:lnTo>
                <a:lnTo>
                  <a:pt x="1082" y="800"/>
                </a:lnTo>
                <a:lnTo>
                  <a:pt x="1080" y="836"/>
                </a:lnTo>
                <a:lnTo>
                  <a:pt x="1079" y="861"/>
                </a:lnTo>
                <a:lnTo>
                  <a:pt x="989" y="854"/>
                </a:lnTo>
                <a:lnTo>
                  <a:pt x="952" y="853"/>
                </a:lnTo>
                <a:lnTo>
                  <a:pt x="941" y="853"/>
                </a:lnTo>
                <a:lnTo>
                  <a:pt x="913" y="851"/>
                </a:lnTo>
                <a:lnTo>
                  <a:pt x="894" y="849"/>
                </a:lnTo>
                <a:lnTo>
                  <a:pt x="890" y="849"/>
                </a:lnTo>
                <a:lnTo>
                  <a:pt x="864" y="848"/>
                </a:lnTo>
                <a:lnTo>
                  <a:pt x="767" y="841"/>
                </a:lnTo>
                <a:lnTo>
                  <a:pt x="750" y="840"/>
                </a:lnTo>
                <a:lnTo>
                  <a:pt x="746" y="840"/>
                </a:lnTo>
                <a:lnTo>
                  <a:pt x="734" y="840"/>
                </a:lnTo>
                <a:lnTo>
                  <a:pt x="728" y="83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sz="800" dirty="0"/>
          </a:p>
        </p:txBody>
      </p:sp>
      <p:sp>
        <p:nvSpPr>
          <p:cNvPr id="15" name="Freeform 4"/>
          <p:cNvSpPr>
            <a:spLocks/>
          </p:cNvSpPr>
          <p:nvPr/>
        </p:nvSpPr>
        <p:spPr bwMode="auto">
          <a:xfrm>
            <a:off x="3249613" y="5734050"/>
            <a:ext cx="176212" cy="204788"/>
          </a:xfrm>
          <a:custGeom>
            <a:avLst/>
            <a:gdLst/>
            <a:ahLst/>
            <a:cxnLst>
              <a:cxn ang="0">
                <a:pos x="0" y="96"/>
              </a:cxn>
              <a:cxn ang="0">
                <a:pos x="29" y="183"/>
              </a:cxn>
              <a:cxn ang="0">
                <a:pos x="23" y="219"/>
              </a:cxn>
              <a:cxn ang="0">
                <a:pos x="30" y="237"/>
              </a:cxn>
              <a:cxn ang="0">
                <a:pos x="71" y="258"/>
              </a:cxn>
              <a:cxn ang="0">
                <a:pos x="99" y="220"/>
              </a:cxn>
              <a:cxn ang="0">
                <a:pos x="150" y="192"/>
              </a:cxn>
              <a:cxn ang="0">
                <a:pos x="159" y="196"/>
              </a:cxn>
              <a:cxn ang="0">
                <a:pos x="196" y="181"/>
              </a:cxn>
              <a:cxn ang="0">
                <a:pos x="222" y="161"/>
              </a:cxn>
              <a:cxn ang="0">
                <a:pos x="233" y="147"/>
              </a:cxn>
              <a:cxn ang="0">
                <a:pos x="215" y="135"/>
              </a:cxn>
              <a:cxn ang="0">
                <a:pos x="201" y="122"/>
              </a:cxn>
              <a:cxn ang="0">
                <a:pos x="198" y="106"/>
              </a:cxn>
              <a:cxn ang="0">
                <a:pos x="180" y="103"/>
              </a:cxn>
              <a:cxn ang="0">
                <a:pos x="182" y="81"/>
              </a:cxn>
              <a:cxn ang="0">
                <a:pos x="164" y="62"/>
              </a:cxn>
              <a:cxn ang="0">
                <a:pos x="118" y="37"/>
              </a:cxn>
              <a:cxn ang="0">
                <a:pos x="81" y="24"/>
              </a:cxn>
              <a:cxn ang="0">
                <a:pos x="57" y="8"/>
              </a:cxn>
              <a:cxn ang="0">
                <a:pos x="34" y="0"/>
              </a:cxn>
              <a:cxn ang="0">
                <a:pos x="43" y="52"/>
              </a:cxn>
              <a:cxn ang="0">
                <a:pos x="0" y="96"/>
              </a:cxn>
            </a:cxnLst>
            <a:rect l="0" t="0" r="r" b="b"/>
            <a:pathLst>
              <a:path w="233" h="258">
                <a:moveTo>
                  <a:pt x="0" y="96"/>
                </a:moveTo>
                <a:lnTo>
                  <a:pt x="29" y="183"/>
                </a:lnTo>
                <a:lnTo>
                  <a:pt x="23" y="219"/>
                </a:lnTo>
                <a:lnTo>
                  <a:pt x="30" y="237"/>
                </a:lnTo>
                <a:lnTo>
                  <a:pt x="71" y="258"/>
                </a:lnTo>
                <a:lnTo>
                  <a:pt x="99" y="220"/>
                </a:lnTo>
                <a:lnTo>
                  <a:pt x="150" y="192"/>
                </a:lnTo>
                <a:lnTo>
                  <a:pt x="159" y="196"/>
                </a:lnTo>
                <a:lnTo>
                  <a:pt x="196" y="181"/>
                </a:lnTo>
                <a:lnTo>
                  <a:pt x="222" y="161"/>
                </a:lnTo>
                <a:lnTo>
                  <a:pt x="233" y="147"/>
                </a:lnTo>
                <a:lnTo>
                  <a:pt x="215" y="135"/>
                </a:lnTo>
                <a:lnTo>
                  <a:pt x="201" y="122"/>
                </a:lnTo>
                <a:lnTo>
                  <a:pt x="198" y="106"/>
                </a:lnTo>
                <a:lnTo>
                  <a:pt x="180" y="103"/>
                </a:lnTo>
                <a:lnTo>
                  <a:pt x="182" y="81"/>
                </a:lnTo>
                <a:lnTo>
                  <a:pt x="164" y="62"/>
                </a:lnTo>
                <a:lnTo>
                  <a:pt x="118" y="37"/>
                </a:lnTo>
                <a:lnTo>
                  <a:pt x="81" y="24"/>
                </a:lnTo>
                <a:lnTo>
                  <a:pt x="57" y="8"/>
                </a:lnTo>
                <a:lnTo>
                  <a:pt x="34" y="0"/>
                </a:lnTo>
                <a:lnTo>
                  <a:pt x="43" y="52"/>
                </a:lnTo>
                <a:lnTo>
                  <a:pt x="0" y="96"/>
                </a:lnTo>
                <a:close/>
              </a:path>
            </a:pathLst>
          </a:custGeom>
          <a:solidFill>
            <a:schemeClr val="tx2">
              <a:lumMod val="75000"/>
              <a:lumOff val="25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40990" name="Freeform 6"/>
          <p:cNvSpPr>
            <a:spLocks/>
          </p:cNvSpPr>
          <p:nvPr/>
        </p:nvSpPr>
        <p:spPr bwMode="auto">
          <a:xfrm>
            <a:off x="3163888" y="5618163"/>
            <a:ext cx="96837" cy="66675"/>
          </a:xfrm>
          <a:custGeom>
            <a:avLst/>
            <a:gdLst>
              <a:gd name="T0" fmla="*/ 0 w 129"/>
              <a:gd name="T1" fmla="*/ 31 h 87"/>
              <a:gd name="T2" fmla="*/ 2 w 129"/>
              <a:gd name="T3" fmla="*/ 10 h 87"/>
              <a:gd name="T4" fmla="*/ 14 w 129"/>
              <a:gd name="T5" fmla="*/ 0 h 87"/>
              <a:gd name="T6" fmla="*/ 42 w 129"/>
              <a:gd name="T7" fmla="*/ 26 h 87"/>
              <a:gd name="T8" fmla="*/ 69 w 129"/>
              <a:gd name="T9" fmla="*/ 16 h 87"/>
              <a:gd name="T10" fmla="*/ 83 w 129"/>
              <a:gd name="T11" fmla="*/ 20 h 87"/>
              <a:gd name="T12" fmla="*/ 106 w 129"/>
              <a:gd name="T13" fmla="*/ 39 h 87"/>
              <a:gd name="T14" fmla="*/ 123 w 129"/>
              <a:gd name="T15" fmla="*/ 46 h 87"/>
              <a:gd name="T16" fmla="*/ 129 w 129"/>
              <a:gd name="T17" fmla="*/ 65 h 87"/>
              <a:gd name="T18" fmla="*/ 102 w 129"/>
              <a:gd name="T19" fmla="*/ 80 h 87"/>
              <a:gd name="T20" fmla="*/ 88 w 129"/>
              <a:gd name="T21" fmla="*/ 79 h 87"/>
              <a:gd name="T22" fmla="*/ 65 w 129"/>
              <a:gd name="T23" fmla="*/ 87 h 87"/>
              <a:gd name="T24" fmla="*/ 49 w 129"/>
              <a:gd name="T25" fmla="*/ 87 h 87"/>
              <a:gd name="T26" fmla="*/ 41 w 129"/>
              <a:gd name="T27" fmla="*/ 57 h 87"/>
              <a:gd name="T28" fmla="*/ 0 w 129"/>
              <a:gd name="T29" fmla="*/ 3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87"/>
              <a:gd name="T47" fmla="*/ 129 w 12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noFill/>
          <a:ln w="9525">
            <a:noFill/>
            <a:round/>
            <a:headEnd/>
            <a:tailEnd/>
          </a:ln>
        </p:spPr>
        <p:txBody>
          <a:bodyPr/>
          <a:lstStyle/>
          <a:p>
            <a:endParaRPr lang="en-US">
              <a:latin typeface="Calibri" pitchFamily="34" charset="0"/>
            </a:endParaRPr>
          </a:p>
        </p:txBody>
      </p:sp>
      <p:sp>
        <p:nvSpPr>
          <p:cNvPr id="40991" name="Freeform 8"/>
          <p:cNvSpPr>
            <a:spLocks/>
          </p:cNvSpPr>
          <p:nvPr/>
        </p:nvSpPr>
        <p:spPr bwMode="auto">
          <a:xfrm>
            <a:off x="2943225" y="5511800"/>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9525">
            <a:noFill/>
            <a:round/>
            <a:headEnd/>
            <a:tailEnd/>
          </a:ln>
        </p:spPr>
        <p:txBody>
          <a:bodyPr/>
          <a:lstStyle/>
          <a:p>
            <a:endParaRPr lang="en-US">
              <a:latin typeface="Calibri" pitchFamily="34" charset="0"/>
            </a:endParaRPr>
          </a:p>
        </p:txBody>
      </p:sp>
      <p:sp>
        <p:nvSpPr>
          <p:cNvPr id="40992" name="Freeform 9"/>
          <p:cNvSpPr>
            <a:spLocks/>
          </p:cNvSpPr>
          <p:nvPr/>
        </p:nvSpPr>
        <p:spPr bwMode="auto">
          <a:xfrm>
            <a:off x="2943225" y="5511800"/>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1588">
            <a:solidFill>
              <a:srgbClr val="000000"/>
            </a:solidFill>
            <a:round/>
            <a:headEnd/>
            <a:tailEnd/>
          </a:ln>
        </p:spPr>
        <p:txBody>
          <a:bodyPr/>
          <a:lstStyle/>
          <a:p>
            <a:endParaRPr lang="en-US">
              <a:latin typeface="Calibri" pitchFamily="34" charset="0"/>
            </a:endParaRPr>
          </a:p>
        </p:txBody>
      </p:sp>
      <p:sp>
        <p:nvSpPr>
          <p:cNvPr id="40993" name="Freeform 12"/>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noFill/>
          <a:ln w="9525">
            <a:noFill/>
            <a:round/>
            <a:headEnd/>
            <a:tailEnd/>
          </a:ln>
        </p:spPr>
        <p:txBody>
          <a:bodyPr/>
          <a:lstStyle/>
          <a:p>
            <a:endParaRPr lang="en-US">
              <a:latin typeface="Calibri" pitchFamily="34" charset="0"/>
            </a:endParaRPr>
          </a:p>
        </p:txBody>
      </p:sp>
      <p:sp>
        <p:nvSpPr>
          <p:cNvPr id="40994" name="Freeform 13"/>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noFill/>
          <a:ln w="1588">
            <a:solidFill>
              <a:srgbClr val="000000"/>
            </a:solidFill>
            <a:round/>
            <a:headEnd/>
            <a:tailEnd/>
          </a:ln>
        </p:spPr>
        <p:txBody>
          <a:bodyPr/>
          <a:lstStyle/>
          <a:p>
            <a:endParaRPr lang="en-US">
              <a:latin typeface="Calibri" pitchFamily="34" charset="0"/>
            </a:endParaRPr>
          </a:p>
        </p:txBody>
      </p:sp>
      <p:sp>
        <p:nvSpPr>
          <p:cNvPr id="40995" name="Freeform 14"/>
          <p:cNvSpPr>
            <a:spLocks/>
          </p:cNvSpPr>
          <p:nvPr/>
        </p:nvSpPr>
        <p:spPr bwMode="auto">
          <a:xfrm>
            <a:off x="3114675" y="5630863"/>
            <a:ext cx="30163"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40996" name="Freeform 15"/>
          <p:cNvSpPr>
            <a:spLocks/>
          </p:cNvSpPr>
          <p:nvPr/>
        </p:nvSpPr>
        <p:spPr bwMode="auto">
          <a:xfrm>
            <a:off x="3114675" y="5630863"/>
            <a:ext cx="30163"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40997" name="Freeform 16"/>
          <p:cNvSpPr>
            <a:spLocks/>
          </p:cNvSpPr>
          <p:nvPr/>
        </p:nvSpPr>
        <p:spPr bwMode="auto">
          <a:xfrm>
            <a:off x="2670175" y="5451475"/>
            <a:ext cx="23813"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40998" name="Freeform 17"/>
          <p:cNvSpPr>
            <a:spLocks/>
          </p:cNvSpPr>
          <p:nvPr/>
        </p:nvSpPr>
        <p:spPr bwMode="auto">
          <a:xfrm>
            <a:off x="2670175" y="5451475"/>
            <a:ext cx="23813"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1588">
            <a:solidFill>
              <a:srgbClr val="000000"/>
            </a:solidFill>
            <a:round/>
            <a:headEnd/>
            <a:tailEnd/>
          </a:ln>
        </p:spPr>
        <p:txBody>
          <a:bodyPr/>
          <a:lstStyle/>
          <a:p>
            <a:endParaRPr lang="en-US">
              <a:latin typeface="Calibri" pitchFamily="34" charset="0"/>
            </a:endParaRPr>
          </a:p>
        </p:txBody>
      </p:sp>
      <p:sp>
        <p:nvSpPr>
          <p:cNvPr id="29" name="Freeform 18"/>
          <p:cNvSpPr>
            <a:spLocks/>
          </p:cNvSpPr>
          <p:nvPr/>
        </p:nvSpPr>
        <p:spPr bwMode="auto">
          <a:xfrm>
            <a:off x="7626277" y="2712355"/>
            <a:ext cx="96048" cy="121530"/>
          </a:xfrm>
          <a:custGeom>
            <a:avLst/>
            <a:gdLst/>
            <a:ahLst/>
            <a:cxnLst>
              <a:cxn ang="0">
                <a:pos x="104" y="55"/>
              </a:cxn>
              <a:cxn ang="0">
                <a:pos x="118" y="57"/>
              </a:cxn>
              <a:cxn ang="0">
                <a:pos x="122" y="70"/>
              </a:cxn>
              <a:cxn ang="0">
                <a:pos x="127" y="88"/>
              </a:cxn>
              <a:cxn ang="0">
                <a:pos x="122" y="98"/>
              </a:cxn>
              <a:cxn ang="0">
                <a:pos x="117" y="90"/>
              </a:cxn>
              <a:cxn ang="0">
                <a:pos x="111" y="90"/>
              </a:cxn>
              <a:cxn ang="0">
                <a:pos x="102" y="103"/>
              </a:cxn>
              <a:cxn ang="0">
                <a:pos x="88" y="103"/>
              </a:cxn>
              <a:cxn ang="0">
                <a:pos x="80" y="125"/>
              </a:cxn>
              <a:cxn ang="0">
                <a:pos x="60" y="132"/>
              </a:cxn>
              <a:cxn ang="0">
                <a:pos x="25" y="152"/>
              </a:cxn>
              <a:cxn ang="0">
                <a:pos x="23" y="148"/>
              </a:cxn>
              <a:cxn ang="0">
                <a:pos x="25" y="148"/>
              </a:cxn>
              <a:cxn ang="0">
                <a:pos x="32" y="127"/>
              </a:cxn>
              <a:cxn ang="0">
                <a:pos x="23" y="94"/>
              </a:cxn>
              <a:cxn ang="0">
                <a:pos x="23" y="88"/>
              </a:cxn>
              <a:cxn ang="0">
                <a:pos x="22" y="85"/>
              </a:cxn>
              <a:cxn ang="0">
                <a:pos x="22" y="83"/>
              </a:cxn>
              <a:cxn ang="0">
                <a:pos x="20" y="80"/>
              </a:cxn>
              <a:cxn ang="0">
                <a:pos x="18" y="70"/>
              </a:cxn>
              <a:cxn ang="0">
                <a:pos x="16" y="65"/>
              </a:cxn>
              <a:cxn ang="0">
                <a:pos x="6" y="31"/>
              </a:cxn>
              <a:cxn ang="0">
                <a:pos x="0" y="18"/>
              </a:cxn>
              <a:cxn ang="0">
                <a:pos x="7" y="14"/>
              </a:cxn>
              <a:cxn ang="0">
                <a:pos x="39" y="6"/>
              </a:cxn>
              <a:cxn ang="0">
                <a:pos x="44" y="3"/>
              </a:cxn>
              <a:cxn ang="0">
                <a:pos x="51" y="3"/>
              </a:cxn>
              <a:cxn ang="0">
                <a:pos x="62" y="0"/>
              </a:cxn>
              <a:cxn ang="0">
                <a:pos x="64" y="6"/>
              </a:cxn>
              <a:cxn ang="0">
                <a:pos x="69" y="23"/>
              </a:cxn>
              <a:cxn ang="0">
                <a:pos x="74" y="19"/>
              </a:cxn>
              <a:cxn ang="0">
                <a:pos x="85" y="42"/>
              </a:cxn>
              <a:cxn ang="0">
                <a:pos x="94" y="45"/>
              </a:cxn>
              <a:cxn ang="0">
                <a:pos x="97" y="47"/>
              </a:cxn>
              <a:cxn ang="0">
                <a:pos x="104" y="55"/>
              </a:cxn>
            </a:cxnLst>
            <a:rect l="0" t="0" r="r" b="b"/>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30" name="Freeform 19"/>
          <p:cNvSpPr>
            <a:spLocks/>
          </p:cNvSpPr>
          <p:nvPr/>
        </p:nvSpPr>
        <p:spPr bwMode="auto">
          <a:xfrm>
            <a:off x="7626277" y="2712355"/>
            <a:ext cx="96048" cy="121530"/>
          </a:xfrm>
          <a:custGeom>
            <a:avLst/>
            <a:gdLst/>
            <a:ahLst/>
            <a:cxnLst>
              <a:cxn ang="0">
                <a:pos x="104" y="55"/>
              </a:cxn>
              <a:cxn ang="0">
                <a:pos x="118" y="57"/>
              </a:cxn>
              <a:cxn ang="0">
                <a:pos x="122" y="70"/>
              </a:cxn>
              <a:cxn ang="0">
                <a:pos x="127" y="88"/>
              </a:cxn>
              <a:cxn ang="0">
                <a:pos x="122" y="98"/>
              </a:cxn>
              <a:cxn ang="0">
                <a:pos x="117" y="90"/>
              </a:cxn>
              <a:cxn ang="0">
                <a:pos x="111" y="90"/>
              </a:cxn>
              <a:cxn ang="0">
                <a:pos x="102" y="103"/>
              </a:cxn>
              <a:cxn ang="0">
                <a:pos x="88" y="103"/>
              </a:cxn>
              <a:cxn ang="0">
                <a:pos x="80" y="125"/>
              </a:cxn>
              <a:cxn ang="0">
                <a:pos x="60" y="132"/>
              </a:cxn>
              <a:cxn ang="0">
                <a:pos x="25" y="152"/>
              </a:cxn>
              <a:cxn ang="0">
                <a:pos x="23" y="148"/>
              </a:cxn>
              <a:cxn ang="0">
                <a:pos x="25" y="148"/>
              </a:cxn>
              <a:cxn ang="0">
                <a:pos x="32" y="127"/>
              </a:cxn>
              <a:cxn ang="0">
                <a:pos x="23" y="94"/>
              </a:cxn>
              <a:cxn ang="0">
                <a:pos x="23" y="88"/>
              </a:cxn>
              <a:cxn ang="0">
                <a:pos x="22" y="85"/>
              </a:cxn>
              <a:cxn ang="0">
                <a:pos x="22" y="83"/>
              </a:cxn>
              <a:cxn ang="0">
                <a:pos x="20" y="80"/>
              </a:cxn>
              <a:cxn ang="0">
                <a:pos x="18" y="70"/>
              </a:cxn>
              <a:cxn ang="0">
                <a:pos x="16" y="65"/>
              </a:cxn>
              <a:cxn ang="0">
                <a:pos x="6" y="31"/>
              </a:cxn>
              <a:cxn ang="0">
                <a:pos x="0" y="18"/>
              </a:cxn>
              <a:cxn ang="0">
                <a:pos x="7" y="14"/>
              </a:cxn>
              <a:cxn ang="0">
                <a:pos x="39" y="6"/>
              </a:cxn>
              <a:cxn ang="0">
                <a:pos x="44" y="3"/>
              </a:cxn>
              <a:cxn ang="0">
                <a:pos x="51" y="3"/>
              </a:cxn>
              <a:cxn ang="0">
                <a:pos x="62" y="0"/>
              </a:cxn>
              <a:cxn ang="0">
                <a:pos x="64" y="6"/>
              </a:cxn>
              <a:cxn ang="0">
                <a:pos x="69" y="23"/>
              </a:cxn>
              <a:cxn ang="0">
                <a:pos x="74" y="19"/>
              </a:cxn>
              <a:cxn ang="0">
                <a:pos x="85" y="42"/>
              </a:cxn>
              <a:cxn ang="0">
                <a:pos x="94" y="45"/>
              </a:cxn>
              <a:cxn ang="0">
                <a:pos x="97" y="47"/>
              </a:cxn>
              <a:cxn ang="0">
                <a:pos x="104" y="55"/>
              </a:cxn>
            </a:cxnLst>
            <a:rect l="0" t="0" r="r" b="b"/>
            <a:pathLst>
              <a:path w="127" h="152">
                <a:moveTo>
                  <a:pt x="104" y="55"/>
                </a:moveTo>
                <a:lnTo>
                  <a:pt x="118" y="57"/>
                </a:lnTo>
                <a:lnTo>
                  <a:pt x="122" y="70"/>
                </a:lnTo>
                <a:lnTo>
                  <a:pt x="127" y="88"/>
                </a:lnTo>
                <a:lnTo>
                  <a:pt x="122" y="98"/>
                </a:lnTo>
                <a:lnTo>
                  <a:pt x="117" y="90"/>
                </a:lnTo>
                <a:lnTo>
                  <a:pt x="111" y="90"/>
                </a:lnTo>
                <a:lnTo>
                  <a:pt x="102" y="103"/>
                </a:lnTo>
                <a:lnTo>
                  <a:pt x="88" y="103"/>
                </a:lnTo>
                <a:lnTo>
                  <a:pt x="80" y="125"/>
                </a:lnTo>
                <a:lnTo>
                  <a:pt x="60" y="132"/>
                </a:lnTo>
                <a:lnTo>
                  <a:pt x="25" y="152"/>
                </a:lnTo>
                <a:lnTo>
                  <a:pt x="23" y="148"/>
                </a:lnTo>
                <a:lnTo>
                  <a:pt x="25" y="148"/>
                </a:lnTo>
                <a:lnTo>
                  <a:pt x="32" y="127"/>
                </a:lnTo>
                <a:lnTo>
                  <a:pt x="23" y="94"/>
                </a:lnTo>
                <a:lnTo>
                  <a:pt x="23" y="88"/>
                </a:lnTo>
                <a:lnTo>
                  <a:pt x="22" y="85"/>
                </a:lnTo>
                <a:lnTo>
                  <a:pt x="22" y="83"/>
                </a:lnTo>
                <a:lnTo>
                  <a:pt x="20" y="80"/>
                </a:lnTo>
                <a:lnTo>
                  <a:pt x="18" y="70"/>
                </a:lnTo>
                <a:lnTo>
                  <a:pt x="16" y="65"/>
                </a:lnTo>
                <a:lnTo>
                  <a:pt x="6" y="31"/>
                </a:lnTo>
                <a:lnTo>
                  <a:pt x="0" y="18"/>
                </a:lnTo>
                <a:lnTo>
                  <a:pt x="7" y="14"/>
                </a:lnTo>
                <a:lnTo>
                  <a:pt x="39" y="6"/>
                </a:lnTo>
                <a:lnTo>
                  <a:pt x="44" y="3"/>
                </a:lnTo>
                <a:lnTo>
                  <a:pt x="51" y="3"/>
                </a:lnTo>
                <a:lnTo>
                  <a:pt x="62" y="0"/>
                </a:lnTo>
                <a:lnTo>
                  <a:pt x="64" y="6"/>
                </a:lnTo>
                <a:lnTo>
                  <a:pt x="69" y="23"/>
                </a:lnTo>
                <a:lnTo>
                  <a:pt x="74" y="19"/>
                </a:lnTo>
                <a:lnTo>
                  <a:pt x="85" y="42"/>
                </a:lnTo>
                <a:lnTo>
                  <a:pt x="94" y="45"/>
                </a:lnTo>
                <a:lnTo>
                  <a:pt x="97" y="47"/>
                </a:lnTo>
                <a:lnTo>
                  <a:pt x="104"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05" name="Freeform 20"/>
          <p:cNvSpPr>
            <a:spLocks/>
          </p:cNvSpPr>
          <p:nvPr/>
        </p:nvSpPr>
        <p:spPr bwMode="auto">
          <a:xfrm>
            <a:off x="6356350" y="3654425"/>
            <a:ext cx="1087438" cy="474663"/>
          </a:xfrm>
          <a:custGeom>
            <a:avLst/>
            <a:gdLst>
              <a:gd name="T0" fmla="*/ 311 w 1439"/>
              <a:gd name="T1" fmla="*/ 256 h 599"/>
              <a:gd name="T2" fmla="*/ 339 w 1439"/>
              <a:gd name="T3" fmla="*/ 258 h 599"/>
              <a:gd name="T4" fmla="*/ 362 w 1439"/>
              <a:gd name="T5" fmla="*/ 217 h 599"/>
              <a:gd name="T6" fmla="*/ 385 w 1439"/>
              <a:gd name="T7" fmla="*/ 160 h 599"/>
              <a:gd name="T8" fmla="*/ 440 w 1439"/>
              <a:gd name="T9" fmla="*/ 154 h 599"/>
              <a:gd name="T10" fmla="*/ 515 w 1439"/>
              <a:gd name="T11" fmla="*/ 145 h 599"/>
              <a:gd name="T12" fmla="*/ 526 w 1439"/>
              <a:gd name="T13" fmla="*/ 144 h 599"/>
              <a:gd name="T14" fmla="*/ 566 w 1439"/>
              <a:gd name="T15" fmla="*/ 137 h 599"/>
              <a:gd name="T16" fmla="*/ 639 w 1439"/>
              <a:gd name="T17" fmla="*/ 129 h 599"/>
              <a:gd name="T18" fmla="*/ 679 w 1439"/>
              <a:gd name="T19" fmla="*/ 122 h 599"/>
              <a:gd name="T20" fmla="*/ 737 w 1439"/>
              <a:gd name="T21" fmla="*/ 113 h 599"/>
              <a:gd name="T22" fmla="*/ 799 w 1439"/>
              <a:gd name="T23" fmla="*/ 101 h 599"/>
              <a:gd name="T24" fmla="*/ 855 w 1439"/>
              <a:gd name="T25" fmla="*/ 91 h 599"/>
              <a:gd name="T26" fmla="*/ 901 w 1439"/>
              <a:gd name="T27" fmla="*/ 85 h 599"/>
              <a:gd name="T28" fmla="*/ 929 w 1439"/>
              <a:gd name="T29" fmla="*/ 78 h 599"/>
              <a:gd name="T30" fmla="*/ 982 w 1439"/>
              <a:gd name="T31" fmla="*/ 69 h 599"/>
              <a:gd name="T32" fmla="*/ 1013 w 1439"/>
              <a:gd name="T33" fmla="*/ 64 h 599"/>
              <a:gd name="T34" fmla="*/ 1094 w 1439"/>
              <a:gd name="T35" fmla="*/ 47 h 599"/>
              <a:gd name="T36" fmla="*/ 1126 w 1439"/>
              <a:gd name="T37" fmla="*/ 42 h 599"/>
              <a:gd name="T38" fmla="*/ 1182 w 1439"/>
              <a:gd name="T39" fmla="*/ 29 h 599"/>
              <a:gd name="T40" fmla="*/ 1225 w 1439"/>
              <a:gd name="T41" fmla="*/ 21 h 599"/>
              <a:gd name="T42" fmla="*/ 1258 w 1439"/>
              <a:gd name="T43" fmla="*/ 13 h 599"/>
              <a:gd name="T44" fmla="*/ 1323 w 1439"/>
              <a:gd name="T45" fmla="*/ 0 h 599"/>
              <a:gd name="T46" fmla="*/ 1439 w 1439"/>
              <a:gd name="T47" fmla="*/ 235 h 599"/>
              <a:gd name="T48" fmla="*/ 1367 w 1439"/>
              <a:gd name="T49" fmla="*/ 287 h 599"/>
              <a:gd name="T50" fmla="*/ 1262 w 1439"/>
              <a:gd name="T51" fmla="*/ 382 h 599"/>
              <a:gd name="T52" fmla="*/ 1147 w 1439"/>
              <a:gd name="T53" fmla="*/ 454 h 599"/>
              <a:gd name="T54" fmla="*/ 1098 w 1439"/>
              <a:gd name="T55" fmla="*/ 577 h 599"/>
              <a:gd name="T56" fmla="*/ 998 w 1439"/>
              <a:gd name="T57" fmla="*/ 594 h 599"/>
              <a:gd name="T58" fmla="*/ 908 w 1439"/>
              <a:gd name="T59" fmla="*/ 536 h 599"/>
              <a:gd name="T60" fmla="*/ 822 w 1439"/>
              <a:gd name="T61" fmla="*/ 479 h 599"/>
              <a:gd name="T62" fmla="*/ 778 w 1439"/>
              <a:gd name="T63" fmla="*/ 449 h 599"/>
              <a:gd name="T64" fmla="*/ 735 w 1439"/>
              <a:gd name="T65" fmla="*/ 456 h 599"/>
              <a:gd name="T66" fmla="*/ 669 w 1439"/>
              <a:gd name="T67" fmla="*/ 465 h 599"/>
              <a:gd name="T68" fmla="*/ 589 w 1439"/>
              <a:gd name="T69" fmla="*/ 454 h 599"/>
              <a:gd name="T70" fmla="*/ 563 w 1439"/>
              <a:gd name="T71" fmla="*/ 431 h 599"/>
              <a:gd name="T72" fmla="*/ 521 w 1439"/>
              <a:gd name="T73" fmla="*/ 421 h 599"/>
              <a:gd name="T74" fmla="*/ 463 w 1439"/>
              <a:gd name="T75" fmla="*/ 428 h 599"/>
              <a:gd name="T76" fmla="*/ 385 w 1439"/>
              <a:gd name="T77" fmla="*/ 436 h 599"/>
              <a:gd name="T78" fmla="*/ 341 w 1439"/>
              <a:gd name="T79" fmla="*/ 441 h 599"/>
              <a:gd name="T80" fmla="*/ 287 w 1439"/>
              <a:gd name="T81" fmla="*/ 459 h 599"/>
              <a:gd name="T82" fmla="*/ 239 w 1439"/>
              <a:gd name="T83" fmla="*/ 480 h 599"/>
              <a:gd name="T84" fmla="*/ 202 w 1439"/>
              <a:gd name="T85" fmla="*/ 498 h 599"/>
              <a:gd name="T86" fmla="*/ 137 w 1439"/>
              <a:gd name="T87" fmla="*/ 508 h 599"/>
              <a:gd name="T88" fmla="*/ 63 w 1439"/>
              <a:gd name="T89" fmla="*/ 519 h 599"/>
              <a:gd name="T90" fmla="*/ 2 w 1439"/>
              <a:gd name="T91" fmla="*/ 528 h 599"/>
              <a:gd name="T92" fmla="*/ 5 w 1439"/>
              <a:gd name="T93" fmla="*/ 475 h 599"/>
              <a:gd name="T94" fmla="*/ 42 w 1439"/>
              <a:gd name="T95" fmla="*/ 436 h 599"/>
              <a:gd name="T96" fmla="*/ 81 w 1439"/>
              <a:gd name="T97" fmla="*/ 405 h 599"/>
              <a:gd name="T98" fmla="*/ 156 w 1439"/>
              <a:gd name="T99" fmla="*/ 367 h 599"/>
              <a:gd name="T100" fmla="*/ 202 w 1439"/>
              <a:gd name="T101" fmla="*/ 343 h 599"/>
              <a:gd name="T102" fmla="*/ 225 w 1439"/>
              <a:gd name="T103" fmla="*/ 299 h 599"/>
              <a:gd name="T104" fmla="*/ 271 w 1439"/>
              <a:gd name="T105" fmla="*/ 297 h 5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9"/>
              <a:gd name="T160" fmla="*/ 0 h 599"/>
              <a:gd name="T161" fmla="*/ 1439 w 1439"/>
              <a:gd name="T162" fmla="*/ 599 h 59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32" y="332"/>
                </a:lnTo>
                <a:lnTo>
                  <a:pt x="1300" y="389"/>
                </a:lnTo>
                <a:lnTo>
                  <a:pt x="1284" y="382"/>
                </a:lnTo>
                <a:lnTo>
                  <a:pt x="1262" y="382"/>
                </a:lnTo>
                <a:lnTo>
                  <a:pt x="1205" y="403"/>
                </a:lnTo>
                <a:lnTo>
                  <a:pt x="1188" y="418"/>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noFill/>
          <a:ln w="9525">
            <a:noFill/>
            <a:round/>
            <a:headEnd/>
            <a:tailEnd/>
          </a:ln>
        </p:spPr>
        <p:txBody>
          <a:bodyPr/>
          <a:lstStyle/>
          <a:p>
            <a:endParaRPr lang="en-US">
              <a:latin typeface="Calibri" pitchFamily="34" charset="0"/>
            </a:endParaRPr>
          </a:p>
        </p:txBody>
      </p:sp>
      <p:sp>
        <p:nvSpPr>
          <p:cNvPr id="32" name="Freeform 21"/>
          <p:cNvSpPr>
            <a:spLocks/>
          </p:cNvSpPr>
          <p:nvPr/>
        </p:nvSpPr>
        <p:spPr bwMode="auto">
          <a:xfrm>
            <a:off x="6356093" y="3653886"/>
            <a:ext cx="1087889" cy="475012"/>
          </a:xfrm>
          <a:custGeom>
            <a:avLst/>
            <a:gdLst/>
            <a:ahLst/>
            <a:cxnLst>
              <a:cxn ang="0">
                <a:pos x="311" y="256"/>
              </a:cxn>
              <a:cxn ang="0">
                <a:pos x="339" y="258"/>
              </a:cxn>
              <a:cxn ang="0">
                <a:pos x="362" y="217"/>
              </a:cxn>
              <a:cxn ang="0">
                <a:pos x="385" y="160"/>
              </a:cxn>
              <a:cxn ang="0">
                <a:pos x="440" y="154"/>
              </a:cxn>
              <a:cxn ang="0">
                <a:pos x="515" y="145"/>
              </a:cxn>
              <a:cxn ang="0">
                <a:pos x="526" y="144"/>
              </a:cxn>
              <a:cxn ang="0">
                <a:pos x="566" y="137"/>
              </a:cxn>
              <a:cxn ang="0">
                <a:pos x="639" y="129"/>
              </a:cxn>
              <a:cxn ang="0">
                <a:pos x="679" y="122"/>
              </a:cxn>
              <a:cxn ang="0">
                <a:pos x="737" y="113"/>
              </a:cxn>
              <a:cxn ang="0">
                <a:pos x="799" y="101"/>
              </a:cxn>
              <a:cxn ang="0">
                <a:pos x="855" y="91"/>
              </a:cxn>
              <a:cxn ang="0">
                <a:pos x="901" y="85"/>
              </a:cxn>
              <a:cxn ang="0">
                <a:pos x="929" y="78"/>
              </a:cxn>
              <a:cxn ang="0">
                <a:pos x="982" y="69"/>
              </a:cxn>
              <a:cxn ang="0">
                <a:pos x="1013" y="64"/>
              </a:cxn>
              <a:cxn ang="0">
                <a:pos x="1094" y="47"/>
              </a:cxn>
              <a:cxn ang="0">
                <a:pos x="1126" y="42"/>
              </a:cxn>
              <a:cxn ang="0">
                <a:pos x="1182" y="29"/>
              </a:cxn>
              <a:cxn ang="0">
                <a:pos x="1225" y="21"/>
              </a:cxn>
              <a:cxn ang="0">
                <a:pos x="1258" y="13"/>
              </a:cxn>
              <a:cxn ang="0">
                <a:pos x="1323" y="0"/>
              </a:cxn>
              <a:cxn ang="0">
                <a:pos x="1439" y="235"/>
              </a:cxn>
              <a:cxn ang="0">
                <a:pos x="1367" y="287"/>
              </a:cxn>
              <a:cxn ang="0">
                <a:pos x="1262" y="382"/>
              </a:cxn>
              <a:cxn ang="0">
                <a:pos x="1147" y="454"/>
              </a:cxn>
              <a:cxn ang="0">
                <a:pos x="1098" y="577"/>
              </a:cxn>
              <a:cxn ang="0">
                <a:pos x="998" y="594"/>
              </a:cxn>
              <a:cxn ang="0">
                <a:pos x="908" y="536"/>
              </a:cxn>
              <a:cxn ang="0">
                <a:pos x="822" y="479"/>
              </a:cxn>
              <a:cxn ang="0">
                <a:pos x="778" y="449"/>
              </a:cxn>
              <a:cxn ang="0">
                <a:pos x="735" y="456"/>
              </a:cxn>
              <a:cxn ang="0">
                <a:pos x="669" y="465"/>
              </a:cxn>
              <a:cxn ang="0">
                <a:pos x="589" y="454"/>
              </a:cxn>
              <a:cxn ang="0">
                <a:pos x="563" y="431"/>
              </a:cxn>
              <a:cxn ang="0">
                <a:pos x="521" y="421"/>
              </a:cxn>
              <a:cxn ang="0">
                <a:pos x="463" y="428"/>
              </a:cxn>
              <a:cxn ang="0">
                <a:pos x="385" y="436"/>
              </a:cxn>
              <a:cxn ang="0">
                <a:pos x="341" y="441"/>
              </a:cxn>
              <a:cxn ang="0">
                <a:pos x="287" y="459"/>
              </a:cxn>
              <a:cxn ang="0">
                <a:pos x="239" y="480"/>
              </a:cxn>
              <a:cxn ang="0">
                <a:pos x="202" y="498"/>
              </a:cxn>
              <a:cxn ang="0">
                <a:pos x="137" y="508"/>
              </a:cxn>
              <a:cxn ang="0">
                <a:pos x="63" y="519"/>
              </a:cxn>
              <a:cxn ang="0">
                <a:pos x="2" y="528"/>
              </a:cxn>
              <a:cxn ang="0">
                <a:pos x="5" y="475"/>
              </a:cxn>
              <a:cxn ang="0">
                <a:pos x="42" y="436"/>
              </a:cxn>
              <a:cxn ang="0">
                <a:pos x="81" y="405"/>
              </a:cxn>
              <a:cxn ang="0">
                <a:pos x="156" y="367"/>
              </a:cxn>
              <a:cxn ang="0">
                <a:pos x="202" y="343"/>
              </a:cxn>
              <a:cxn ang="0">
                <a:pos x="225" y="299"/>
              </a:cxn>
              <a:cxn ang="0">
                <a:pos x="271" y="297"/>
              </a:cxn>
            </a:cxnLst>
            <a:rect l="0" t="0" r="r" b="b"/>
            <a:pathLst>
              <a:path w="1439" h="599">
                <a:moveTo>
                  <a:pt x="283" y="278"/>
                </a:moveTo>
                <a:lnTo>
                  <a:pt x="288" y="269"/>
                </a:lnTo>
                <a:lnTo>
                  <a:pt x="308" y="261"/>
                </a:lnTo>
                <a:lnTo>
                  <a:pt x="311" y="256"/>
                </a:lnTo>
                <a:lnTo>
                  <a:pt x="327" y="260"/>
                </a:lnTo>
                <a:lnTo>
                  <a:pt x="329" y="263"/>
                </a:lnTo>
                <a:lnTo>
                  <a:pt x="336" y="263"/>
                </a:lnTo>
                <a:lnTo>
                  <a:pt x="339" y="258"/>
                </a:lnTo>
                <a:lnTo>
                  <a:pt x="345" y="256"/>
                </a:lnTo>
                <a:lnTo>
                  <a:pt x="355" y="227"/>
                </a:lnTo>
                <a:lnTo>
                  <a:pt x="357" y="222"/>
                </a:lnTo>
                <a:lnTo>
                  <a:pt x="362" y="217"/>
                </a:lnTo>
                <a:lnTo>
                  <a:pt x="382" y="209"/>
                </a:lnTo>
                <a:lnTo>
                  <a:pt x="383" y="199"/>
                </a:lnTo>
                <a:lnTo>
                  <a:pt x="385" y="178"/>
                </a:lnTo>
                <a:lnTo>
                  <a:pt x="385" y="160"/>
                </a:lnTo>
                <a:lnTo>
                  <a:pt x="396" y="158"/>
                </a:lnTo>
                <a:lnTo>
                  <a:pt x="419" y="157"/>
                </a:lnTo>
                <a:lnTo>
                  <a:pt x="424" y="157"/>
                </a:lnTo>
                <a:lnTo>
                  <a:pt x="440" y="154"/>
                </a:lnTo>
                <a:lnTo>
                  <a:pt x="447" y="154"/>
                </a:lnTo>
                <a:lnTo>
                  <a:pt x="487" y="150"/>
                </a:lnTo>
                <a:lnTo>
                  <a:pt x="512" y="145"/>
                </a:lnTo>
                <a:lnTo>
                  <a:pt x="515" y="145"/>
                </a:lnTo>
                <a:lnTo>
                  <a:pt x="517" y="145"/>
                </a:lnTo>
                <a:lnTo>
                  <a:pt x="521" y="144"/>
                </a:lnTo>
                <a:lnTo>
                  <a:pt x="522" y="144"/>
                </a:lnTo>
                <a:lnTo>
                  <a:pt x="526" y="144"/>
                </a:lnTo>
                <a:lnTo>
                  <a:pt x="533" y="142"/>
                </a:lnTo>
                <a:lnTo>
                  <a:pt x="544" y="140"/>
                </a:lnTo>
                <a:lnTo>
                  <a:pt x="559" y="139"/>
                </a:lnTo>
                <a:lnTo>
                  <a:pt x="566" y="137"/>
                </a:lnTo>
                <a:lnTo>
                  <a:pt x="579" y="137"/>
                </a:lnTo>
                <a:lnTo>
                  <a:pt x="588" y="136"/>
                </a:lnTo>
                <a:lnTo>
                  <a:pt x="610" y="132"/>
                </a:lnTo>
                <a:lnTo>
                  <a:pt x="639" y="129"/>
                </a:lnTo>
                <a:lnTo>
                  <a:pt x="649" y="127"/>
                </a:lnTo>
                <a:lnTo>
                  <a:pt x="654" y="127"/>
                </a:lnTo>
                <a:lnTo>
                  <a:pt x="658" y="126"/>
                </a:lnTo>
                <a:lnTo>
                  <a:pt x="679" y="122"/>
                </a:lnTo>
                <a:lnTo>
                  <a:pt x="705" y="118"/>
                </a:lnTo>
                <a:lnTo>
                  <a:pt x="720" y="116"/>
                </a:lnTo>
                <a:lnTo>
                  <a:pt x="730" y="114"/>
                </a:lnTo>
                <a:lnTo>
                  <a:pt x="737" y="113"/>
                </a:lnTo>
                <a:lnTo>
                  <a:pt x="760" y="109"/>
                </a:lnTo>
                <a:lnTo>
                  <a:pt x="779" y="106"/>
                </a:lnTo>
                <a:lnTo>
                  <a:pt x="785" y="105"/>
                </a:lnTo>
                <a:lnTo>
                  <a:pt x="799" y="101"/>
                </a:lnTo>
                <a:lnTo>
                  <a:pt x="848" y="93"/>
                </a:lnTo>
                <a:lnTo>
                  <a:pt x="850" y="93"/>
                </a:lnTo>
                <a:lnTo>
                  <a:pt x="853" y="93"/>
                </a:lnTo>
                <a:lnTo>
                  <a:pt x="855" y="91"/>
                </a:lnTo>
                <a:lnTo>
                  <a:pt x="860" y="91"/>
                </a:lnTo>
                <a:lnTo>
                  <a:pt x="864" y="90"/>
                </a:lnTo>
                <a:lnTo>
                  <a:pt x="880" y="88"/>
                </a:lnTo>
                <a:lnTo>
                  <a:pt x="901" y="85"/>
                </a:lnTo>
                <a:lnTo>
                  <a:pt x="908" y="83"/>
                </a:lnTo>
                <a:lnTo>
                  <a:pt x="917" y="82"/>
                </a:lnTo>
                <a:lnTo>
                  <a:pt x="920" y="80"/>
                </a:lnTo>
                <a:lnTo>
                  <a:pt x="929" y="78"/>
                </a:lnTo>
                <a:lnTo>
                  <a:pt x="941" y="77"/>
                </a:lnTo>
                <a:lnTo>
                  <a:pt x="945" y="75"/>
                </a:lnTo>
                <a:lnTo>
                  <a:pt x="975" y="70"/>
                </a:lnTo>
                <a:lnTo>
                  <a:pt x="982" y="69"/>
                </a:lnTo>
                <a:lnTo>
                  <a:pt x="989" y="69"/>
                </a:lnTo>
                <a:lnTo>
                  <a:pt x="998" y="65"/>
                </a:lnTo>
                <a:lnTo>
                  <a:pt x="1006" y="64"/>
                </a:lnTo>
                <a:lnTo>
                  <a:pt x="1013" y="64"/>
                </a:lnTo>
                <a:lnTo>
                  <a:pt x="1019" y="62"/>
                </a:lnTo>
                <a:lnTo>
                  <a:pt x="1049" y="56"/>
                </a:lnTo>
                <a:lnTo>
                  <a:pt x="1054" y="56"/>
                </a:lnTo>
                <a:lnTo>
                  <a:pt x="1094" y="47"/>
                </a:lnTo>
                <a:lnTo>
                  <a:pt x="1101" y="46"/>
                </a:lnTo>
                <a:lnTo>
                  <a:pt x="1116" y="42"/>
                </a:lnTo>
                <a:lnTo>
                  <a:pt x="1123" y="42"/>
                </a:lnTo>
                <a:lnTo>
                  <a:pt x="1126" y="42"/>
                </a:lnTo>
                <a:lnTo>
                  <a:pt x="1156" y="34"/>
                </a:lnTo>
                <a:lnTo>
                  <a:pt x="1154" y="34"/>
                </a:lnTo>
                <a:lnTo>
                  <a:pt x="1161" y="33"/>
                </a:lnTo>
                <a:lnTo>
                  <a:pt x="1182" y="29"/>
                </a:lnTo>
                <a:lnTo>
                  <a:pt x="1216" y="23"/>
                </a:lnTo>
                <a:lnTo>
                  <a:pt x="1216" y="23"/>
                </a:lnTo>
                <a:lnTo>
                  <a:pt x="1223" y="21"/>
                </a:lnTo>
                <a:lnTo>
                  <a:pt x="1225" y="21"/>
                </a:lnTo>
                <a:lnTo>
                  <a:pt x="1242" y="16"/>
                </a:lnTo>
                <a:lnTo>
                  <a:pt x="1248" y="16"/>
                </a:lnTo>
                <a:lnTo>
                  <a:pt x="1253" y="15"/>
                </a:lnTo>
                <a:lnTo>
                  <a:pt x="1258" y="13"/>
                </a:lnTo>
                <a:lnTo>
                  <a:pt x="1262" y="13"/>
                </a:lnTo>
                <a:lnTo>
                  <a:pt x="1283" y="8"/>
                </a:lnTo>
                <a:lnTo>
                  <a:pt x="1302" y="5"/>
                </a:lnTo>
                <a:lnTo>
                  <a:pt x="1323" y="0"/>
                </a:lnTo>
                <a:lnTo>
                  <a:pt x="1327" y="10"/>
                </a:lnTo>
                <a:lnTo>
                  <a:pt x="1353" y="57"/>
                </a:lnTo>
                <a:lnTo>
                  <a:pt x="1431" y="163"/>
                </a:lnTo>
                <a:lnTo>
                  <a:pt x="1439" y="235"/>
                </a:lnTo>
                <a:lnTo>
                  <a:pt x="1404" y="255"/>
                </a:lnTo>
                <a:lnTo>
                  <a:pt x="1367" y="287"/>
                </a:lnTo>
                <a:lnTo>
                  <a:pt x="1367" y="287"/>
                </a:lnTo>
                <a:lnTo>
                  <a:pt x="1367" y="287"/>
                </a:lnTo>
                <a:lnTo>
                  <a:pt x="1332" y="332"/>
                </a:lnTo>
                <a:lnTo>
                  <a:pt x="1300" y="389"/>
                </a:lnTo>
                <a:lnTo>
                  <a:pt x="1284" y="382"/>
                </a:lnTo>
                <a:lnTo>
                  <a:pt x="1262" y="382"/>
                </a:lnTo>
                <a:lnTo>
                  <a:pt x="1205" y="403"/>
                </a:lnTo>
                <a:lnTo>
                  <a:pt x="1188" y="418"/>
                </a:lnTo>
                <a:lnTo>
                  <a:pt x="1147" y="454"/>
                </a:lnTo>
                <a:lnTo>
                  <a:pt x="1147" y="454"/>
                </a:lnTo>
                <a:lnTo>
                  <a:pt x="1121" y="488"/>
                </a:lnTo>
                <a:lnTo>
                  <a:pt x="1116" y="498"/>
                </a:lnTo>
                <a:lnTo>
                  <a:pt x="1100" y="565"/>
                </a:lnTo>
                <a:lnTo>
                  <a:pt x="1098" y="577"/>
                </a:lnTo>
                <a:lnTo>
                  <a:pt x="1068" y="575"/>
                </a:lnTo>
                <a:lnTo>
                  <a:pt x="1028" y="583"/>
                </a:lnTo>
                <a:lnTo>
                  <a:pt x="1001" y="599"/>
                </a:lnTo>
                <a:lnTo>
                  <a:pt x="998" y="594"/>
                </a:lnTo>
                <a:lnTo>
                  <a:pt x="982" y="586"/>
                </a:lnTo>
                <a:lnTo>
                  <a:pt x="980" y="583"/>
                </a:lnTo>
                <a:lnTo>
                  <a:pt x="934" y="555"/>
                </a:lnTo>
                <a:lnTo>
                  <a:pt x="908" y="536"/>
                </a:lnTo>
                <a:lnTo>
                  <a:pt x="896" y="529"/>
                </a:lnTo>
                <a:lnTo>
                  <a:pt x="857" y="503"/>
                </a:lnTo>
                <a:lnTo>
                  <a:pt x="843" y="492"/>
                </a:lnTo>
                <a:lnTo>
                  <a:pt x="822" y="479"/>
                </a:lnTo>
                <a:lnTo>
                  <a:pt x="820" y="477"/>
                </a:lnTo>
                <a:lnTo>
                  <a:pt x="818" y="477"/>
                </a:lnTo>
                <a:lnTo>
                  <a:pt x="790" y="459"/>
                </a:lnTo>
                <a:lnTo>
                  <a:pt x="778" y="449"/>
                </a:lnTo>
                <a:lnTo>
                  <a:pt x="774" y="449"/>
                </a:lnTo>
                <a:lnTo>
                  <a:pt x="764" y="451"/>
                </a:lnTo>
                <a:lnTo>
                  <a:pt x="744" y="454"/>
                </a:lnTo>
                <a:lnTo>
                  <a:pt x="735" y="456"/>
                </a:lnTo>
                <a:lnTo>
                  <a:pt x="723" y="457"/>
                </a:lnTo>
                <a:lnTo>
                  <a:pt x="679" y="464"/>
                </a:lnTo>
                <a:lnTo>
                  <a:pt x="670" y="465"/>
                </a:lnTo>
                <a:lnTo>
                  <a:pt x="669" y="465"/>
                </a:lnTo>
                <a:lnTo>
                  <a:pt x="647" y="469"/>
                </a:lnTo>
                <a:lnTo>
                  <a:pt x="630" y="470"/>
                </a:lnTo>
                <a:lnTo>
                  <a:pt x="589" y="477"/>
                </a:lnTo>
                <a:lnTo>
                  <a:pt x="589" y="454"/>
                </a:lnTo>
                <a:lnTo>
                  <a:pt x="577" y="444"/>
                </a:lnTo>
                <a:lnTo>
                  <a:pt x="575" y="441"/>
                </a:lnTo>
                <a:lnTo>
                  <a:pt x="570" y="436"/>
                </a:lnTo>
                <a:lnTo>
                  <a:pt x="563" y="431"/>
                </a:lnTo>
                <a:lnTo>
                  <a:pt x="549" y="434"/>
                </a:lnTo>
                <a:lnTo>
                  <a:pt x="538" y="423"/>
                </a:lnTo>
                <a:lnTo>
                  <a:pt x="540" y="420"/>
                </a:lnTo>
                <a:lnTo>
                  <a:pt x="521" y="421"/>
                </a:lnTo>
                <a:lnTo>
                  <a:pt x="505" y="423"/>
                </a:lnTo>
                <a:lnTo>
                  <a:pt x="491" y="425"/>
                </a:lnTo>
                <a:lnTo>
                  <a:pt x="486" y="426"/>
                </a:lnTo>
                <a:lnTo>
                  <a:pt x="463" y="428"/>
                </a:lnTo>
                <a:lnTo>
                  <a:pt x="422" y="433"/>
                </a:lnTo>
                <a:lnTo>
                  <a:pt x="419" y="433"/>
                </a:lnTo>
                <a:lnTo>
                  <a:pt x="399" y="434"/>
                </a:lnTo>
                <a:lnTo>
                  <a:pt x="385" y="436"/>
                </a:lnTo>
                <a:lnTo>
                  <a:pt x="369" y="438"/>
                </a:lnTo>
                <a:lnTo>
                  <a:pt x="357" y="439"/>
                </a:lnTo>
                <a:lnTo>
                  <a:pt x="343" y="441"/>
                </a:lnTo>
                <a:lnTo>
                  <a:pt x="341" y="441"/>
                </a:lnTo>
                <a:lnTo>
                  <a:pt x="338" y="441"/>
                </a:lnTo>
                <a:lnTo>
                  <a:pt x="322" y="444"/>
                </a:lnTo>
                <a:lnTo>
                  <a:pt x="297" y="454"/>
                </a:lnTo>
                <a:lnTo>
                  <a:pt x="287" y="459"/>
                </a:lnTo>
                <a:lnTo>
                  <a:pt x="274" y="465"/>
                </a:lnTo>
                <a:lnTo>
                  <a:pt x="267" y="465"/>
                </a:lnTo>
                <a:lnTo>
                  <a:pt x="257" y="479"/>
                </a:lnTo>
                <a:lnTo>
                  <a:pt x="239" y="480"/>
                </a:lnTo>
                <a:lnTo>
                  <a:pt x="236" y="483"/>
                </a:lnTo>
                <a:lnTo>
                  <a:pt x="220" y="492"/>
                </a:lnTo>
                <a:lnTo>
                  <a:pt x="218" y="492"/>
                </a:lnTo>
                <a:lnTo>
                  <a:pt x="202" y="498"/>
                </a:lnTo>
                <a:lnTo>
                  <a:pt x="192" y="500"/>
                </a:lnTo>
                <a:lnTo>
                  <a:pt x="167" y="505"/>
                </a:lnTo>
                <a:lnTo>
                  <a:pt x="141" y="508"/>
                </a:lnTo>
                <a:lnTo>
                  <a:pt x="137" y="508"/>
                </a:lnTo>
                <a:lnTo>
                  <a:pt x="130" y="510"/>
                </a:lnTo>
                <a:lnTo>
                  <a:pt x="118" y="513"/>
                </a:lnTo>
                <a:lnTo>
                  <a:pt x="65" y="519"/>
                </a:lnTo>
                <a:lnTo>
                  <a:pt x="63" y="519"/>
                </a:lnTo>
                <a:lnTo>
                  <a:pt x="54" y="521"/>
                </a:lnTo>
                <a:lnTo>
                  <a:pt x="35" y="523"/>
                </a:lnTo>
                <a:lnTo>
                  <a:pt x="14" y="526"/>
                </a:lnTo>
                <a:lnTo>
                  <a:pt x="2" y="528"/>
                </a:lnTo>
                <a:lnTo>
                  <a:pt x="2" y="524"/>
                </a:lnTo>
                <a:lnTo>
                  <a:pt x="0" y="501"/>
                </a:lnTo>
                <a:lnTo>
                  <a:pt x="0" y="485"/>
                </a:lnTo>
                <a:lnTo>
                  <a:pt x="5" y="475"/>
                </a:lnTo>
                <a:lnTo>
                  <a:pt x="33" y="472"/>
                </a:lnTo>
                <a:lnTo>
                  <a:pt x="40" y="462"/>
                </a:lnTo>
                <a:lnTo>
                  <a:pt x="42" y="447"/>
                </a:lnTo>
                <a:lnTo>
                  <a:pt x="42" y="436"/>
                </a:lnTo>
                <a:lnTo>
                  <a:pt x="47" y="428"/>
                </a:lnTo>
                <a:lnTo>
                  <a:pt x="49" y="428"/>
                </a:lnTo>
                <a:lnTo>
                  <a:pt x="60" y="415"/>
                </a:lnTo>
                <a:lnTo>
                  <a:pt x="81" y="405"/>
                </a:lnTo>
                <a:lnTo>
                  <a:pt x="93" y="402"/>
                </a:lnTo>
                <a:lnTo>
                  <a:pt x="98" y="402"/>
                </a:lnTo>
                <a:lnTo>
                  <a:pt x="119" y="400"/>
                </a:lnTo>
                <a:lnTo>
                  <a:pt x="156" y="367"/>
                </a:lnTo>
                <a:lnTo>
                  <a:pt x="156" y="364"/>
                </a:lnTo>
                <a:lnTo>
                  <a:pt x="176" y="351"/>
                </a:lnTo>
                <a:lnTo>
                  <a:pt x="197" y="346"/>
                </a:lnTo>
                <a:lnTo>
                  <a:pt x="202" y="343"/>
                </a:lnTo>
                <a:lnTo>
                  <a:pt x="207" y="325"/>
                </a:lnTo>
                <a:lnTo>
                  <a:pt x="207" y="323"/>
                </a:lnTo>
                <a:lnTo>
                  <a:pt x="207" y="312"/>
                </a:lnTo>
                <a:lnTo>
                  <a:pt x="225" y="299"/>
                </a:lnTo>
                <a:lnTo>
                  <a:pt x="248" y="284"/>
                </a:lnTo>
                <a:lnTo>
                  <a:pt x="253" y="287"/>
                </a:lnTo>
                <a:lnTo>
                  <a:pt x="253" y="296"/>
                </a:lnTo>
                <a:lnTo>
                  <a:pt x="271" y="297"/>
                </a:lnTo>
                <a:lnTo>
                  <a:pt x="271" y="296"/>
                </a:lnTo>
                <a:lnTo>
                  <a:pt x="276" y="291"/>
                </a:lnTo>
                <a:lnTo>
                  <a:pt x="283" y="27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09" name="Freeform 22"/>
          <p:cNvSpPr>
            <a:spLocks/>
          </p:cNvSpPr>
          <p:nvPr/>
        </p:nvSpPr>
        <p:spPr bwMode="auto">
          <a:xfrm>
            <a:off x="7273925" y="3151188"/>
            <a:ext cx="130175" cy="209550"/>
          </a:xfrm>
          <a:custGeom>
            <a:avLst/>
            <a:gdLst>
              <a:gd name="T0" fmla="*/ 60 w 175"/>
              <a:gd name="T1" fmla="*/ 92 h 268"/>
              <a:gd name="T2" fmla="*/ 44 w 175"/>
              <a:gd name="T3" fmla="*/ 67 h 268"/>
              <a:gd name="T4" fmla="*/ 43 w 175"/>
              <a:gd name="T5" fmla="*/ 49 h 268"/>
              <a:gd name="T6" fmla="*/ 43 w 175"/>
              <a:gd name="T7" fmla="*/ 47 h 268"/>
              <a:gd name="T8" fmla="*/ 41 w 175"/>
              <a:gd name="T9" fmla="*/ 43 h 268"/>
              <a:gd name="T10" fmla="*/ 46 w 175"/>
              <a:gd name="T11" fmla="*/ 28 h 268"/>
              <a:gd name="T12" fmla="*/ 51 w 175"/>
              <a:gd name="T13" fmla="*/ 10 h 268"/>
              <a:gd name="T14" fmla="*/ 57 w 175"/>
              <a:gd name="T15" fmla="*/ 5 h 268"/>
              <a:gd name="T16" fmla="*/ 55 w 175"/>
              <a:gd name="T17" fmla="*/ 5 h 268"/>
              <a:gd name="T18" fmla="*/ 41 w 175"/>
              <a:gd name="T19" fmla="*/ 0 h 268"/>
              <a:gd name="T20" fmla="*/ 27 w 175"/>
              <a:gd name="T21" fmla="*/ 3 h 268"/>
              <a:gd name="T22" fmla="*/ 25 w 175"/>
              <a:gd name="T23" fmla="*/ 3 h 268"/>
              <a:gd name="T24" fmla="*/ 4 w 175"/>
              <a:gd name="T25" fmla="*/ 26 h 268"/>
              <a:gd name="T26" fmla="*/ 2 w 175"/>
              <a:gd name="T27" fmla="*/ 31 h 268"/>
              <a:gd name="T28" fmla="*/ 0 w 175"/>
              <a:gd name="T29" fmla="*/ 33 h 268"/>
              <a:gd name="T30" fmla="*/ 2 w 175"/>
              <a:gd name="T31" fmla="*/ 44 h 268"/>
              <a:gd name="T32" fmla="*/ 4 w 175"/>
              <a:gd name="T33" fmla="*/ 46 h 268"/>
              <a:gd name="T34" fmla="*/ 20 w 175"/>
              <a:gd name="T35" fmla="*/ 96 h 268"/>
              <a:gd name="T36" fmla="*/ 21 w 175"/>
              <a:gd name="T37" fmla="*/ 101 h 268"/>
              <a:gd name="T38" fmla="*/ 25 w 175"/>
              <a:gd name="T39" fmla="*/ 111 h 268"/>
              <a:gd name="T40" fmla="*/ 25 w 175"/>
              <a:gd name="T41" fmla="*/ 116 h 268"/>
              <a:gd name="T42" fmla="*/ 27 w 175"/>
              <a:gd name="T43" fmla="*/ 118 h 268"/>
              <a:gd name="T44" fmla="*/ 27 w 175"/>
              <a:gd name="T45" fmla="*/ 119 h 268"/>
              <a:gd name="T46" fmla="*/ 27 w 175"/>
              <a:gd name="T47" fmla="*/ 121 h 268"/>
              <a:gd name="T48" fmla="*/ 34 w 175"/>
              <a:gd name="T49" fmla="*/ 136 h 268"/>
              <a:gd name="T50" fmla="*/ 34 w 175"/>
              <a:gd name="T51" fmla="*/ 137 h 268"/>
              <a:gd name="T52" fmla="*/ 34 w 175"/>
              <a:gd name="T53" fmla="*/ 141 h 268"/>
              <a:gd name="T54" fmla="*/ 43 w 175"/>
              <a:gd name="T55" fmla="*/ 168 h 268"/>
              <a:gd name="T56" fmla="*/ 51 w 175"/>
              <a:gd name="T57" fmla="*/ 198 h 268"/>
              <a:gd name="T58" fmla="*/ 51 w 175"/>
              <a:gd name="T59" fmla="*/ 199 h 268"/>
              <a:gd name="T60" fmla="*/ 57 w 175"/>
              <a:gd name="T61" fmla="*/ 212 h 268"/>
              <a:gd name="T62" fmla="*/ 62 w 175"/>
              <a:gd name="T63" fmla="*/ 230 h 268"/>
              <a:gd name="T64" fmla="*/ 62 w 175"/>
              <a:gd name="T65" fmla="*/ 235 h 268"/>
              <a:gd name="T66" fmla="*/ 64 w 175"/>
              <a:gd name="T67" fmla="*/ 237 h 268"/>
              <a:gd name="T68" fmla="*/ 65 w 175"/>
              <a:gd name="T69" fmla="*/ 243 h 268"/>
              <a:gd name="T70" fmla="*/ 67 w 175"/>
              <a:gd name="T71" fmla="*/ 250 h 268"/>
              <a:gd name="T72" fmla="*/ 72 w 175"/>
              <a:gd name="T73" fmla="*/ 268 h 268"/>
              <a:gd name="T74" fmla="*/ 104 w 175"/>
              <a:gd name="T75" fmla="*/ 263 h 268"/>
              <a:gd name="T76" fmla="*/ 129 w 175"/>
              <a:gd name="T77" fmla="*/ 258 h 268"/>
              <a:gd name="T78" fmla="*/ 146 w 175"/>
              <a:gd name="T79" fmla="*/ 255 h 268"/>
              <a:gd name="T80" fmla="*/ 162 w 175"/>
              <a:gd name="T81" fmla="*/ 252 h 268"/>
              <a:gd name="T82" fmla="*/ 175 w 175"/>
              <a:gd name="T83" fmla="*/ 250 h 268"/>
              <a:gd name="T84" fmla="*/ 150 w 175"/>
              <a:gd name="T85" fmla="*/ 183 h 268"/>
              <a:gd name="T86" fmla="*/ 148 w 175"/>
              <a:gd name="T87" fmla="*/ 190 h 268"/>
              <a:gd name="T88" fmla="*/ 109 w 175"/>
              <a:gd name="T89" fmla="*/ 163 h 268"/>
              <a:gd name="T90" fmla="*/ 95 w 175"/>
              <a:gd name="T91" fmla="*/ 147 h 268"/>
              <a:gd name="T92" fmla="*/ 83 w 175"/>
              <a:gd name="T93" fmla="*/ 109 h 268"/>
              <a:gd name="T94" fmla="*/ 60 w 175"/>
              <a:gd name="T95" fmla="*/ 92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
              <a:gd name="T145" fmla="*/ 0 h 268"/>
              <a:gd name="T146" fmla="*/ 175 w 175"/>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noFill/>
          <a:ln w="9525">
            <a:noFill/>
            <a:round/>
            <a:headEnd/>
            <a:tailEnd/>
          </a:ln>
        </p:spPr>
        <p:txBody>
          <a:bodyPr/>
          <a:lstStyle/>
          <a:p>
            <a:endParaRPr lang="en-US">
              <a:latin typeface="Calibri" pitchFamily="34" charset="0"/>
            </a:endParaRPr>
          </a:p>
        </p:txBody>
      </p:sp>
      <p:sp>
        <p:nvSpPr>
          <p:cNvPr id="34" name="Freeform 23"/>
          <p:cNvSpPr>
            <a:spLocks/>
          </p:cNvSpPr>
          <p:nvPr/>
        </p:nvSpPr>
        <p:spPr bwMode="auto">
          <a:xfrm>
            <a:off x="7273448" y="3150778"/>
            <a:ext cx="131331" cy="210391"/>
          </a:xfrm>
          <a:custGeom>
            <a:avLst/>
            <a:gdLst/>
            <a:ahLst/>
            <a:cxnLst>
              <a:cxn ang="0">
                <a:pos x="60" y="92"/>
              </a:cxn>
              <a:cxn ang="0">
                <a:pos x="44" y="67"/>
              </a:cxn>
              <a:cxn ang="0">
                <a:pos x="43" y="49"/>
              </a:cxn>
              <a:cxn ang="0">
                <a:pos x="43" y="47"/>
              </a:cxn>
              <a:cxn ang="0">
                <a:pos x="41" y="43"/>
              </a:cxn>
              <a:cxn ang="0">
                <a:pos x="46" y="28"/>
              </a:cxn>
              <a:cxn ang="0">
                <a:pos x="51" y="10"/>
              </a:cxn>
              <a:cxn ang="0">
                <a:pos x="57" y="5"/>
              </a:cxn>
              <a:cxn ang="0">
                <a:pos x="55" y="5"/>
              </a:cxn>
              <a:cxn ang="0">
                <a:pos x="41" y="0"/>
              </a:cxn>
              <a:cxn ang="0">
                <a:pos x="27" y="3"/>
              </a:cxn>
              <a:cxn ang="0">
                <a:pos x="25" y="3"/>
              </a:cxn>
              <a:cxn ang="0">
                <a:pos x="4" y="26"/>
              </a:cxn>
              <a:cxn ang="0">
                <a:pos x="2" y="31"/>
              </a:cxn>
              <a:cxn ang="0">
                <a:pos x="0" y="33"/>
              </a:cxn>
              <a:cxn ang="0">
                <a:pos x="2" y="44"/>
              </a:cxn>
              <a:cxn ang="0">
                <a:pos x="4" y="46"/>
              </a:cxn>
              <a:cxn ang="0">
                <a:pos x="20" y="96"/>
              </a:cxn>
              <a:cxn ang="0">
                <a:pos x="21" y="101"/>
              </a:cxn>
              <a:cxn ang="0">
                <a:pos x="25" y="111"/>
              </a:cxn>
              <a:cxn ang="0">
                <a:pos x="25" y="116"/>
              </a:cxn>
              <a:cxn ang="0">
                <a:pos x="27" y="118"/>
              </a:cxn>
              <a:cxn ang="0">
                <a:pos x="27" y="119"/>
              </a:cxn>
              <a:cxn ang="0">
                <a:pos x="27" y="121"/>
              </a:cxn>
              <a:cxn ang="0">
                <a:pos x="34" y="136"/>
              </a:cxn>
              <a:cxn ang="0">
                <a:pos x="34" y="137"/>
              </a:cxn>
              <a:cxn ang="0">
                <a:pos x="34" y="141"/>
              </a:cxn>
              <a:cxn ang="0">
                <a:pos x="43" y="168"/>
              </a:cxn>
              <a:cxn ang="0">
                <a:pos x="51" y="198"/>
              </a:cxn>
              <a:cxn ang="0">
                <a:pos x="51" y="199"/>
              </a:cxn>
              <a:cxn ang="0">
                <a:pos x="57" y="212"/>
              </a:cxn>
              <a:cxn ang="0">
                <a:pos x="62" y="230"/>
              </a:cxn>
              <a:cxn ang="0">
                <a:pos x="62" y="235"/>
              </a:cxn>
              <a:cxn ang="0">
                <a:pos x="64" y="237"/>
              </a:cxn>
              <a:cxn ang="0">
                <a:pos x="65" y="243"/>
              </a:cxn>
              <a:cxn ang="0">
                <a:pos x="67" y="250"/>
              </a:cxn>
              <a:cxn ang="0">
                <a:pos x="72" y="268"/>
              </a:cxn>
              <a:cxn ang="0">
                <a:pos x="104" y="263"/>
              </a:cxn>
              <a:cxn ang="0">
                <a:pos x="129" y="258"/>
              </a:cxn>
              <a:cxn ang="0">
                <a:pos x="146" y="255"/>
              </a:cxn>
              <a:cxn ang="0">
                <a:pos x="162" y="252"/>
              </a:cxn>
              <a:cxn ang="0">
                <a:pos x="175" y="250"/>
              </a:cxn>
              <a:cxn ang="0">
                <a:pos x="150" y="183"/>
              </a:cxn>
              <a:cxn ang="0">
                <a:pos x="148" y="190"/>
              </a:cxn>
              <a:cxn ang="0">
                <a:pos x="109" y="163"/>
              </a:cxn>
              <a:cxn ang="0">
                <a:pos x="95" y="147"/>
              </a:cxn>
              <a:cxn ang="0">
                <a:pos x="83" y="109"/>
              </a:cxn>
              <a:cxn ang="0">
                <a:pos x="60" y="92"/>
              </a:cxn>
            </a:cxnLst>
            <a:rect l="0" t="0" r="r" b="b"/>
            <a:pathLst>
              <a:path w="175" h="268">
                <a:moveTo>
                  <a:pt x="60" y="92"/>
                </a:moveTo>
                <a:lnTo>
                  <a:pt x="44" y="67"/>
                </a:lnTo>
                <a:lnTo>
                  <a:pt x="43" y="49"/>
                </a:lnTo>
                <a:lnTo>
                  <a:pt x="43" y="47"/>
                </a:lnTo>
                <a:lnTo>
                  <a:pt x="41" y="43"/>
                </a:lnTo>
                <a:lnTo>
                  <a:pt x="46" y="28"/>
                </a:lnTo>
                <a:lnTo>
                  <a:pt x="51" y="10"/>
                </a:lnTo>
                <a:lnTo>
                  <a:pt x="57" y="5"/>
                </a:lnTo>
                <a:lnTo>
                  <a:pt x="55" y="5"/>
                </a:lnTo>
                <a:lnTo>
                  <a:pt x="41" y="0"/>
                </a:lnTo>
                <a:lnTo>
                  <a:pt x="27" y="3"/>
                </a:lnTo>
                <a:lnTo>
                  <a:pt x="25" y="3"/>
                </a:lnTo>
                <a:lnTo>
                  <a:pt x="4" y="26"/>
                </a:lnTo>
                <a:lnTo>
                  <a:pt x="2" y="31"/>
                </a:lnTo>
                <a:lnTo>
                  <a:pt x="0" y="33"/>
                </a:lnTo>
                <a:lnTo>
                  <a:pt x="2" y="44"/>
                </a:lnTo>
                <a:lnTo>
                  <a:pt x="4" y="46"/>
                </a:lnTo>
                <a:lnTo>
                  <a:pt x="20" y="96"/>
                </a:lnTo>
                <a:lnTo>
                  <a:pt x="21" y="101"/>
                </a:lnTo>
                <a:lnTo>
                  <a:pt x="25" y="111"/>
                </a:lnTo>
                <a:lnTo>
                  <a:pt x="25" y="116"/>
                </a:lnTo>
                <a:lnTo>
                  <a:pt x="27" y="118"/>
                </a:lnTo>
                <a:lnTo>
                  <a:pt x="27" y="119"/>
                </a:lnTo>
                <a:lnTo>
                  <a:pt x="27" y="121"/>
                </a:lnTo>
                <a:lnTo>
                  <a:pt x="34" y="136"/>
                </a:lnTo>
                <a:lnTo>
                  <a:pt x="34" y="137"/>
                </a:lnTo>
                <a:lnTo>
                  <a:pt x="34" y="141"/>
                </a:lnTo>
                <a:lnTo>
                  <a:pt x="43" y="168"/>
                </a:lnTo>
                <a:lnTo>
                  <a:pt x="51" y="198"/>
                </a:lnTo>
                <a:lnTo>
                  <a:pt x="51" y="199"/>
                </a:lnTo>
                <a:lnTo>
                  <a:pt x="57" y="212"/>
                </a:lnTo>
                <a:lnTo>
                  <a:pt x="62" y="230"/>
                </a:lnTo>
                <a:lnTo>
                  <a:pt x="62" y="235"/>
                </a:lnTo>
                <a:lnTo>
                  <a:pt x="64" y="237"/>
                </a:lnTo>
                <a:lnTo>
                  <a:pt x="65" y="243"/>
                </a:lnTo>
                <a:lnTo>
                  <a:pt x="67" y="250"/>
                </a:lnTo>
                <a:lnTo>
                  <a:pt x="72" y="268"/>
                </a:lnTo>
                <a:lnTo>
                  <a:pt x="104" y="263"/>
                </a:lnTo>
                <a:lnTo>
                  <a:pt x="129" y="258"/>
                </a:lnTo>
                <a:lnTo>
                  <a:pt x="146" y="255"/>
                </a:lnTo>
                <a:lnTo>
                  <a:pt x="162" y="252"/>
                </a:lnTo>
                <a:lnTo>
                  <a:pt x="175" y="250"/>
                </a:lnTo>
                <a:lnTo>
                  <a:pt x="150" y="183"/>
                </a:lnTo>
                <a:lnTo>
                  <a:pt x="148" y="190"/>
                </a:lnTo>
                <a:lnTo>
                  <a:pt x="109" y="163"/>
                </a:lnTo>
                <a:lnTo>
                  <a:pt x="95" y="147"/>
                </a:lnTo>
                <a:lnTo>
                  <a:pt x="83" y="109"/>
                </a:lnTo>
                <a:lnTo>
                  <a:pt x="60" y="92"/>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13" name="Freeform 24"/>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9525">
            <a:noFill/>
            <a:round/>
            <a:headEnd/>
            <a:tailEnd/>
          </a:ln>
        </p:spPr>
        <p:txBody>
          <a:bodyPr/>
          <a:lstStyle/>
          <a:p>
            <a:endParaRPr lang="en-US">
              <a:latin typeface="Calibri" pitchFamily="34" charset="0"/>
            </a:endParaRPr>
          </a:p>
        </p:txBody>
      </p:sp>
      <p:sp>
        <p:nvSpPr>
          <p:cNvPr id="41014" name="Freeform 25"/>
          <p:cNvSpPr>
            <a:spLocks/>
          </p:cNvSpPr>
          <p:nvPr/>
        </p:nvSpPr>
        <p:spPr bwMode="auto">
          <a:xfrm>
            <a:off x="7127875" y="3319463"/>
            <a:ext cx="23813" cy="26987"/>
          </a:xfrm>
          <a:custGeom>
            <a:avLst/>
            <a:gdLst>
              <a:gd name="T0" fmla="*/ 0 w 34"/>
              <a:gd name="T1" fmla="*/ 10 h 36"/>
              <a:gd name="T2" fmla="*/ 13 w 34"/>
              <a:gd name="T3" fmla="*/ 18 h 36"/>
              <a:gd name="T4" fmla="*/ 15 w 34"/>
              <a:gd name="T5" fmla="*/ 18 h 36"/>
              <a:gd name="T6" fmla="*/ 16 w 34"/>
              <a:gd name="T7" fmla="*/ 24 h 36"/>
              <a:gd name="T8" fmla="*/ 18 w 34"/>
              <a:gd name="T9" fmla="*/ 36 h 36"/>
              <a:gd name="T10" fmla="*/ 29 w 34"/>
              <a:gd name="T11" fmla="*/ 21 h 36"/>
              <a:gd name="T12" fmla="*/ 34 w 34"/>
              <a:gd name="T13" fmla="*/ 11 h 36"/>
              <a:gd name="T14" fmla="*/ 16 w 34"/>
              <a:gd name="T15" fmla="*/ 0 h 36"/>
              <a:gd name="T16" fmla="*/ 6 w 34"/>
              <a:gd name="T17" fmla="*/ 0 h 36"/>
              <a:gd name="T18" fmla="*/ 2 w 34"/>
              <a:gd name="T19" fmla="*/ 5 h 36"/>
              <a:gd name="T20" fmla="*/ 0 w 34"/>
              <a:gd name="T21" fmla="*/ 1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0" y="10"/>
                </a:moveTo>
                <a:lnTo>
                  <a:pt x="13" y="18"/>
                </a:lnTo>
                <a:lnTo>
                  <a:pt x="15" y="18"/>
                </a:lnTo>
                <a:lnTo>
                  <a:pt x="16" y="24"/>
                </a:lnTo>
                <a:lnTo>
                  <a:pt x="18" y="36"/>
                </a:lnTo>
                <a:lnTo>
                  <a:pt x="29" y="21"/>
                </a:lnTo>
                <a:lnTo>
                  <a:pt x="34" y="11"/>
                </a:lnTo>
                <a:lnTo>
                  <a:pt x="16" y="0"/>
                </a:lnTo>
                <a:lnTo>
                  <a:pt x="6" y="0"/>
                </a:lnTo>
                <a:lnTo>
                  <a:pt x="2" y="5"/>
                </a:lnTo>
                <a:lnTo>
                  <a:pt x="0" y="10"/>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15" name="Freeform 26"/>
          <p:cNvSpPr>
            <a:spLocks/>
          </p:cNvSpPr>
          <p:nvPr/>
        </p:nvSpPr>
        <p:spPr bwMode="auto">
          <a:xfrm>
            <a:off x="7286625" y="2903538"/>
            <a:ext cx="165100" cy="369887"/>
          </a:xfrm>
          <a:custGeom>
            <a:avLst/>
            <a:gdLst>
              <a:gd name="T0" fmla="*/ 199 w 216"/>
              <a:gd name="T1" fmla="*/ 335 h 467"/>
              <a:gd name="T2" fmla="*/ 211 w 216"/>
              <a:gd name="T3" fmla="*/ 214 h 467"/>
              <a:gd name="T4" fmla="*/ 199 w 216"/>
              <a:gd name="T5" fmla="*/ 142 h 467"/>
              <a:gd name="T6" fmla="*/ 170 w 216"/>
              <a:gd name="T7" fmla="*/ 152 h 467"/>
              <a:gd name="T8" fmla="*/ 160 w 216"/>
              <a:gd name="T9" fmla="*/ 154 h 467"/>
              <a:gd name="T10" fmla="*/ 158 w 216"/>
              <a:gd name="T11" fmla="*/ 142 h 467"/>
              <a:gd name="T12" fmla="*/ 160 w 216"/>
              <a:gd name="T13" fmla="*/ 128 h 467"/>
              <a:gd name="T14" fmla="*/ 158 w 216"/>
              <a:gd name="T15" fmla="*/ 119 h 467"/>
              <a:gd name="T16" fmla="*/ 167 w 216"/>
              <a:gd name="T17" fmla="*/ 116 h 467"/>
              <a:gd name="T18" fmla="*/ 181 w 216"/>
              <a:gd name="T19" fmla="*/ 111 h 467"/>
              <a:gd name="T20" fmla="*/ 181 w 216"/>
              <a:gd name="T21" fmla="*/ 96 h 467"/>
              <a:gd name="T22" fmla="*/ 184 w 216"/>
              <a:gd name="T23" fmla="*/ 80 h 467"/>
              <a:gd name="T24" fmla="*/ 186 w 216"/>
              <a:gd name="T25" fmla="*/ 64 h 467"/>
              <a:gd name="T26" fmla="*/ 188 w 216"/>
              <a:gd name="T27" fmla="*/ 56 h 467"/>
              <a:gd name="T28" fmla="*/ 188 w 216"/>
              <a:gd name="T29" fmla="*/ 43 h 467"/>
              <a:gd name="T30" fmla="*/ 186 w 216"/>
              <a:gd name="T31" fmla="*/ 41 h 467"/>
              <a:gd name="T32" fmla="*/ 133 w 216"/>
              <a:gd name="T33" fmla="*/ 25 h 467"/>
              <a:gd name="T34" fmla="*/ 130 w 216"/>
              <a:gd name="T35" fmla="*/ 25 h 467"/>
              <a:gd name="T36" fmla="*/ 112 w 216"/>
              <a:gd name="T37" fmla="*/ 20 h 467"/>
              <a:gd name="T38" fmla="*/ 89 w 216"/>
              <a:gd name="T39" fmla="*/ 12 h 467"/>
              <a:gd name="T40" fmla="*/ 51 w 216"/>
              <a:gd name="T41" fmla="*/ 0 h 467"/>
              <a:gd name="T42" fmla="*/ 31 w 216"/>
              <a:gd name="T43" fmla="*/ 25 h 467"/>
              <a:gd name="T44" fmla="*/ 19 w 216"/>
              <a:gd name="T45" fmla="*/ 59 h 467"/>
              <a:gd name="T46" fmla="*/ 19 w 216"/>
              <a:gd name="T47" fmla="*/ 62 h 467"/>
              <a:gd name="T48" fmla="*/ 5 w 216"/>
              <a:gd name="T49" fmla="*/ 87 h 467"/>
              <a:gd name="T50" fmla="*/ 3 w 216"/>
              <a:gd name="T51" fmla="*/ 131 h 467"/>
              <a:gd name="T52" fmla="*/ 10 w 216"/>
              <a:gd name="T53" fmla="*/ 157 h 467"/>
              <a:gd name="T54" fmla="*/ 24 w 216"/>
              <a:gd name="T55" fmla="*/ 162 h 467"/>
              <a:gd name="T56" fmla="*/ 61 w 216"/>
              <a:gd name="T57" fmla="*/ 199 h 467"/>
              <a:gd name="T58" fmla="*/ 81 w 216"/>
              <a:gd name="T59" fmla="*/ 212 h 467"/>
              <a:gd name="T60" fmla="*/ 91 w 216"/>
              <a:gd name="T61" fmla="*/ 235 h 467"/>
              <a:gd name="T62" fmla="*/ 70 w 216"/>
              <a:gd name="T63" fmla="*/ 255 h 467"/>
              <a:gd name="T64" fmla="*/ 59 w 216"/>
              <a:gd name="T65" fmla="*/ 268 h 467"/>
              <a:gd name="T66" fmla="*/ 52 w 216"/>
              <a:gd name="T67" fmla="*/ 276 h 467"/>
              <a:gd name="T68" fmla="*/ 52 w 216"/>
              <a:gd name="T69" fmla="*/ 292 h 467"/>
              <a:gd name="T70" fmla="*/ 44 w 216"/>
              <a:gd name="T71" fmla="*/ 297 h 467"/>
              <a:gd name="T72" fmla="*/ 37 w 216"/>
              <a:gd name="T73" fmla="*/ 302 h 467"/>
              <a:gd name="T74" fmla="*/ 14 w 216"/>
              <a:gd name="T75" fmla="*/ 317 h 467"/>
              <a:gd name="T76" fmla="*/ 10 w 216"/>
              <a:gd name="T77" fmla="*/ 322 h 467"/>
              <a:gd name="T78" fmla="*/ 0 w 216"/>
              <a:gd name="T79" fmla="*/ 355 h 467"/>
              <a:gd name="T80" fmla="*/ 8 w 216"/>
              <a:gd name="T81" fmla="*/ 381 h 467"/>
              <a:gd name="T82" fmla="*/ 56 w 216"/>
              <a:gd name="T83" fmla="*/ 410 h 467"/>
              <a:gd name="T84" fmla="*/ 86 w 216"/>
              <a:gd name="T85" fmla="*/ 425 h 467"/>
              <a:gd name="T86" fmla="*/ 119 w 216"/>
              <a:gd name="T87" fmla="*/ 420 h 467"/>
              <a:gd name="T88" fmla="*/ 137 w 216"/>
              <a:gd name="T89" fmla="*/ 462 h 467"/>
              <a:gd name="T90" fmla="*/ 172 w 216"/>
              <a:gd name="T91" fmla="*/ 384 h 467"/>
              <a:gd name="T92" fmla="*/ 197 w 216"/>
              <a:gd name="T93" fmla="*/ 341 h 4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
              <a:gd name="T142" fmla="*/ 0 h 467"/>
              <a:gd name="T143" fmla="*/ 216 w 216"/>
              <a:gd name="T144" fmla="*/ 467 h 4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2"/>
                </a:lnTo>
                <a:lnTo>
                  <a:pt x="188" y="56"/>
                </a:lnTo>
                <a:lnTo>
                  <a:pt x="188" y="46"/>
                </a:lnTo>
                <a:lnTo>
                  <a:pt x="188" y="43"/>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noFill/>
          <a:ln w="9525">
            <a:noFill/>
            <a:round/>
            <a:headEnd/>
            <a:tailEnd/>
          </a:ln>
        </p:spPr>
        <p:txBody>
          <a:bodyPr/>
          <a:lstStyle/>
          <a:p>
            <a:endParaRPr lang="en-US">
              <a:latin typeface="Calibri" pitchFamily="34" charset="0"/>
            </a:endParaRPr>
          </a:p>
        </p:txBody>
      </p:sp>
      <p:sp>
        <p:nvSpPr>
          <p:cNvPr id="38" name="Freeform 27"/>
          <p:cNvSpPr>
            <a:spLocks/>
          </p:cNvSpPr>
          <p:nvPr/>
        </p:nvSpPr>
        <p:spPr bwMode="auto">
          <a:xfrm>
            <a:off x="7286516" y="2903144"/>
            <a:ext cx="165307" cy="363283"/>
          </a:xfrm>
          <a:custGeom>
            <a:avLst/>
            <a:gdLst/>
            <a:ahLst/>
            <a:cxnLst>
              <a:cxn ang="0">
                <a:pos x="199" y="335"/>
              </a:cxn>
              <a:cxn ang="0">
                <a:pos x="211" y="214"/>
              </a:cxn>
              <a:cxn ang="0">
                <a:pos x="199" y="142"/>
              </a:cxn>
              <a:cxn ang="0">
                <a:pos x="170" y="152"/>
              </a:cxn>
              <a:cxn ang="0">
                <a:pos x="160" y="154"/>
              </a:cxn>
              <a:cxn ang="0">
                <a:pos x="158" y="142"/>
              </a:cxn>
              <a:cxn ang="0">
                <a:pos x="160" y="128"/>
              </a:cxn>
              <a:cxn ang="0">
                <a:pos x="158" y="119"/>
              </a:cxn>
              <a:cxn ang="0">
                <a:pos x="167" y="116"/>
              </a:cxn>
              <a:cxn ang="0">
                <a:pos x="181" y="111"/>
              </a:cxn>
              <a:cxn ang="0">
                <a:pos x="181" y="96"/>
              </a:cxn>
              <a:cxn ang="0">
                <a:pos x="184" y="80"/>
              </a:cxn>
              <a:cxn ang="0">
                <a:pos x="186" y="64"/>
              </a:cxn>
              <a:cxn ang="0">
                <a:pos x="188" y="56"/>
              </a:cxn>
              <a:cxn ang="0">
                <a:pos x="188" y="43"/>
              </a:cxn>
              <a:cxn ang="0">
                <a:pos x="186" y="41"/>
              </a:cxn>
              <a:cxn ang="0">
                <a:pos x="133" y="25"/>
              </a:cxn>
              <a:cxn ang="0">
                <a:pos x="130" y="25"/>
              </a:cxn>
              <a:cxn ang="0">
                <a:pos x="112" y="20"/>
              </a:cxn>
              <a:cxn ang="0">
                <a:pos x="89" y="12"/>
              </a:cxn>
              <a:cxn ang="0">
                <a:pos x="51" y="0"/>
              </a:cxn>
              <a:cxn ang="0">
                <a:pos x="31" y="25"/>
              </a:cxn>
              <a:cxn ang="0">
                <a:pos x="19" y="59"/>
              </a:cxn>
              <a:cxn ang="0">
                <a:pos x="19" y="62"/>
              </a:cxn>
              <a:cxn ang="0">
                <a:pos x="5" y="87"/>
              </a:cxn>
              <a:cxn ang="0">
                <a:pos x="3" y="131"/>
              </a:cxn>
              <a:cxn ang="0">
                <a:pos x="10" y="157"/>
              </a:cxn>
              <a:cxn ang="0">
                <a:pos x="24" y="162"/>
              </a:cxn>
              <a:cxn ang="0">
                <a:pos x="61" y="199"/>
              </a:cxn>
              <a:cxn ang="0">
                <a:pos x="81" y="212"/>
              </a:cxn>
              <a:cxn ang="0">
                <a:pos x="91" y="235"/>
              </a:cxn>
              <a:cxn ang="0">
                <a:pos x="70" y="255"/>
              </a:cxn>
              <a:cxn ang="0">
                <a:pos x="59" y="268"/>
              </a:cxn>
              <a:cxn ang="0">
                <a:pos x="52" y="276"/>
              </a:cxn>
              <a:cxn ang="0">
                <a:pos x="52" y="292"/>
              </a:cxn>
              <a:cxn ang="0">
                <a:pos x="44" y="297"/>
              </a:cxn>
              <a:cxn ang="0">
                <a:pos x="37" y="302"/>
              </a:cxn>
              <a:cxn ang="0">
                <a:pos x="14" y="317"/>
              </a:cxn>
              <a:cxn ang="0">
                <a:pos x="10" y="322"/>
              </a:cxn>
              <a:cxn ang="0">
                <a:pos x="0" y="355"/>
              </a:cxn>
              <a:cxn ang="0">
                <a:pos x="8" y="381"/>
              </a:cxn>
              <a:cxn ang="0">
                <a:pos x="56" y="410"/>
              </a:cxn>
              <a:cxn ang="0">
                <a:pos x="86" y="425"/>
              </a:cxn>
              <a:cxn ang="0">
                <a:pos x="119" y="420"/>
              </a:cxn>
              <a:cxn ang="0">
                <a:pos x="137" y="462"/>
              </a:cxn>
              <a:cxn ang="0">
                <a:pos x="172" y="384"/>
              </a:cxn>
              <a:cxn ang="0">
                <a:pos x="197" y="341"/>
              </a:cxn>
            </a:cxnLst>
            <a:rect l="0" t="0" r="r" b="b"/>
            <a:pathLst>
              <a:path w="216" h="467">
                <a:moveTo>
                  <a:pt x="195" y="338"/>
                </a:moveTo>
                <a:lnTo>
                  <a:pt x="199" y="335"/>
                </a:lnTo>
                <a:lnTo>
                  <a:pt x="216" y="281"/>
                </a:lnTo>
                <a:lnTo>
                  <a:pt x="211" y="214"/>
                </a:lnTo>
                <a:lnTo>
                  <a:pt x="206" y="160"/>
                </a:lnTo>
                <a:lnTo>
                  <a:pt x="199" y="142"/>
                </a:lnTo>
                <a:lnTo>
                  <a:pt x="200" y="152"/>
                </a:lnTo>
                <a:lnTo>
                  <a:pt x="170" y="152"/>
                </a:lnTo>
                <a:lnTo>
                  <a:pt x="169" y="157"/>
                </a:lnTo>
                <a:lnTo>
                  <a:pt x="160" y="154"/>
                </a:lnTo>
                <a:lnTo>
                  <a:pt x="158" y="147"/>
                </a:lnTo>
                <a:lnTo>
                  <a:pt x="158" y="142"/>
                </a:lnTo>
                <a:lnTo>
                  <a:pt x="156" y="139"/>
                </a:lnTo>
                <a:lnTo>
                  <a:pt x="160" y="128"/>
                </a:lnTo>
                <a:lnTo>
                  <a:pt x="160" y="123"/>
                </a:lnTo>
                <a:lnTo>
                  <a:pt x="158" y="119"/>
                </a:lnTo>
                <a:lnTo>
                  <a:pt x="163" y="116"/>
                </a:lnTo>
                <a:lnTo>
                  <a:pt x="167" y="116"/>
                </a:lnTo>
                <a:lnTo>
                  <a:pt x="174" y="113"/>
                </a:lnTo>
                <a:lnTo>
                  <a:pt x="181" y="111"/>
                </a:lnTo>
                <a:lnTo>
                  <a:pt x="181" y="103"/>
                </a:lnTo>
                <a:lnTo>
                  <a:pt x="181" y="96"/>
                </a:lnTo>
                <a:lnTo>
                  <a:pt x="181" y="90"/>
                </a:lnTo>
                <a:lnTo>
                  <a:pt x="184" y="80"/>
                </a:lnTo>
                <a:lnTo>
                  <a:pt x="186" y="64"/>
                </a:lnTo>
                <a:lnTo>
                  <a:pt x="186" y="64"/>
                </a:lnTo>
                <a:lnTo>
                  <a:pt x="186" y="62"/>
                </a:lnTo>
                <a:lnTo>
                  <a:pt x="188" y="56"/>
                </a:lnTo>
                <a:lnTo>
                  <a:pt x="188" y="46"/>
                </a:lnTo>
                <a:lnTo>
                  <a:pt x="188" y="43"/>
                </a:lnTo>
                <a:lnTo>
                  <a:pt x="186" y="41"/>
                </a:lnTo>
                <a:lnTo>
                  <a:pt x="186" y="41"/>
                </a:lnTo>
                <a:lnTo>
                  <a:pt x="146" y="28"/>
                </a:lnTo>
                <a:lnTo>
                  <a:pt x="133" y="25"/>
                </a:lnTo>
                <a:lnTo>
                  <a:pt x="132" y="25"/>
                </a:lnTo>
                <a:lnTo>
                  <a:pt x="130" y="25"/>
                </a:lnTo>
                <a:lnTo>
                  <a:pt x="123" y="21"/>
                </a:lnTo>
                <a:lnTo>
                  <a:pt x="112" y="20"/>
                </a:lnTo>
                <a:lnTo>
                  <a:pt x="107" y="16"/>
                </a:lnTo>
                <a:lnTo>
                  <a:pt x="89" y="12"/>
                </a:lnTo>
                <a:lnTo>
                  <a:pt x="75" y="7"/>
                </a:lnTo>
                <a:lnTo>
                  <a:pt x="51" y="0"/>
                </a:lnTo>
                <a:lnTo>
                  <a:pt x="42" y="3"/>
                </a:lnTo>
                <a:lnTo>
                  <a:pt x="31" y="25"/>
                </a:lnTo>
                <a:lnTo>
                  <a:pt x="30" y="39"/>
                </a:lnTo>
                <a:lnTo>
                  <a:pt x="19" y="59"/>
                </a:lnTo>
                <a:lnTo>
                  <a:pt x="23" y="57"/>
                </a:lnTo>
                <a:lnTo>
                  <a:pt x="19" y="62"/>
                </a:lnTo>
                <a:lnTo>
                  <a:pt x="1" y="82"/>
                </a:lnTo>
                <a:lnTo>
                  <a:pt x="5" y="87"/>
                </a:lnTo>
                <a:lnTo>
                  <a:pt x="19" y="101"/>
                </a:lnTo>
                <a:lnTo>
                  <a:pt x="3" y="131"/>
                </a:lnTo>
                <a:lnTo>
                  <a:pt x="10" y="157"/>
                </a:lnTo>
                <a:lnTo>
                  <a:pt x="10" y="157"/>
                </a:lnTo>
                <a:lnTo>
                  <a:pt x="12" y="160"/>
                </a:lnTo>
                <a:lnTo>
                  <a:pt x="24" y="162"/>
                </a:lnTo>
                <a:lnTo>
                  <a:pt x="58" y="193"/>
                </a:lnTo>
                <a:lnTo>
                  <a:pt x="61" y="199"/>
                </a:lnTo>
                <a:lnTo>
                  <a:pt x="74" y="206"/>
                </a:lnTo>
                <a:lnTo>
                  <a:pt x="81" y="212"/>
                </a:lnTo>
                <a:lnTo>
                  <a:pt x="103" y="229"/>
                </a:lnTo>
                <a:lnTo>
                  <a:pt x="91" y="235"/>
                </a:lnTo>
                <a:lnTo>
                  <a:pt x="84" y="247"/>
                </a:lnTo>
                <a:lnTo>
                  <a:pt x="70" y="255"/>
                </a:lnTo>
                <a:lnTo>
                  <a:pt x="67" y="260"/>
                </a:lnTo>
                <a:lnTo>
                  <a:pt x="59" y="268"/>
                </a:lnTo>
                <a:lnTo>
                  <a:pt x="59" y="270"/>
                </a:lnTo>
                <a:lnTo>
                  <a:pt x="52" y="276"/>
                </a:lnTo>
                <a:lnTo>
                  <a:pt x="52" y="289"/>
                </a:lnTo>
                <a:lnTo>
                  <a:pt x="52" y="292"/>
                </a:lnTo>
                <a:lnTo>
                  <a:pt x="44" y="296"/>
                </a:lnTo>
                <a:lnTo>
                  <a:pt x="44" y="297"/>
                </a:lnTo>
                <a:lnTo>
                  <a:pt x="42" y="297"/>
                </a:lnTo>
                <a:lnTo>
                  <a:pt x="37" y="302"/>
                </a:lnTo>
                <a:lnTo>
                  <a:pt x="19" y="310"/>
                </a:lnTo>
                <a:lnTo>
                  <a:pt x="14" y="317"/>
                </a:lnTo>
                <a:lnTo>
                  <a:pt x="16" y="317"/>
                </a:lnTo>
                <a:lnTo>
                  <a:pt x="10" y="322"/>
                </a:lnTo>
                <a:lnTo>
                  <a:pt x="5" y="340"/>
                </a:lnTo>
                <a:lnTo>
                  <a:pt x="0" y="355"/>
                </a:lnTo>
                <a:lnTo>
                  <a:pt x="3" y="359"/>
                </a:lnTo>
                <a:lnTo>
                  <a:pt x="8" y="381"/>
                </a:lnTo>
                <a:lnTo>
                  <a:pt x="35" y="397"/>
                </a:lnTo>
                <a:lnTo>
                  <a:pt x="56" y="410"/>
                </a:lnTo>
                <a:lnTo>
                  <a:pt x="63" y="408"/>
                </a:lnTo>
                <a:lnTo>
                  <a:pt x="86" y="425"/>
                </a:lnTo>
                <a:lnTo>
                  <a:pt x="88" y="420"/>
                </a:lnTo>
                <a:lnTo>
                  <a:pt x="119" y="420"/>
                </a:lnTo>
                <a:lnTo>
                  <a:pt x="123" y="467"/>
                </a:lnTo>
                <a:lnTo>
                  <a:pt x="137" y="462"/>
                </a:lnTo>
                <a:lnTo>
                  <a:pt x="147" y="449"/>
                </a:lnTo>
                <a:lnTo>
                  <a:pt x="172" y="384"/>
                </a:lnTo>
                <a:lnTo>
                  <a:pt x="172" y="382"/>
                </a:lnTo>
                <a:lnTo>
                  <a:pt x="197" y="341"/>
                </a:lnTo>
                <a:lnTo>
                  <a:pt x="195" y="33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19" name="Freeform 28"/>
          <p:cNvSpPr>
            <a:spLocks/>
          </p:cNvSpPr>
          <p:nvPr/>
        </p:nvSpPr>
        <p:spPr bwMode="auto">
          <a:xfrm>
            <a:off x="6643688" y="2822575"/>
            <a:ext cx="720725" cy="460375"/>
          </a:xfrm>
          <a:custGeom>
            <a:avLst/>
            <a:gdLst>
              <a:gd name="T0" fmla="*/ 640 w 955"/>
              <a:gd name="T1" fmla="*/ 480 h 581"/>
              <a:gd name="T2" fmla="*/ 684 w 955"/>
              <a:gd name="T3" fmla="*/ 472 h 581"/>
              <a:gd name="T4" fmla="*/ 702 w 955"/>
              <a:gd name="T5" fmla="*/ 469 h 581"/>
              <a:gd name="T6" fmla="*/ 758 w 955"/>
              <a:gd name="T7" fmla="*/ 457 h 581"/>
              <a:gd name="T8" fmla="*/ 809 w 955"/>
              <a:gd name="T9" fmla="*/ 447 h 581"/>
              <a:gd name="T10" fmla="*/ 836 w 955"/>
              <a:gd name="T11" fmla="*/ 418 h 581"/>
              <a:gd name="T12" fmla="*/ 864 w 955"/>
              <a:gd name="T13" fmla="*/ 418 h 581"/>
              <a:gd name="T14" fmla="*/ 892 w 955"/>
              <a:gd name="T15" fmla="*/ 400 h 581"/>
              <a:gd name="T16" fmla="*/ 903 w 955"/>
              <a:gd name="T17" fmla="*/ 393 h 581"/>
              <a:gd name="T18" fmla="*/ 910 w 955"/>
              <a:gd name="T19" fmla="*/ 371 h 581"/>
              <a:gd name="T20" fmla="*/ 920 w 955"/>
              <a:gd name="T21" fmla="*/ 358 h 581"/>
              <a:gd name="T22" fmla="*/ 955 w 955"/>
              <a:gd name="T23" fmla="*/ 331 h 581"/>
              <a:gd name="T24" fmla="*/ 911 w 955"/>
              <a:gd name="T25" fmla="*/ 300 h 581"/>
              <a:gd name="T26" fmla="*/ 864 w 955"/>
              <a:gd name="T27" fmla="*/ 261 h 581"/>
              <a:gd name="T28" fmla="*/ 853 w 955"/>
              <a:gd name="T29" fmla="*/ 232 h 581"/>
              <a:gd name="T30" fmla="*/ 852 w 955"/>
              <a:gd name="T31" fmla="*/ 184 h 581"/>
              <a:gd name="T32" fmla="*/ 869 w 955"/>
              <a:gd name="T33" fmla="*/ 160 h 581"/>
              <a:gd name="T34" fmla="*/ 892 w 955"/>
              <a:gd name="T35" fmla="*/ 104 h 581"/>
              <a:gd name="T36" fmla="*/ 890 w 955"/>
              <a:gd name="T37" fmla="*/ 88 h 581"/>
              <a:gd name="T38" fmla="*/ 848 w 955"/>
              <a:gd name="T39" fmla="*/ 82 h 581"/>
              <a:gd name="T40" fmla="*/ 829 w 955"/>
              <a:gd name="T41" fmla="*/ 37 h 581"/>
              <a:gd name="T42" fmla="*/ 795 w 955"/>
              <a:gd name="T43" fmla="*/ 23 h 581"/>
              <a:gd name="T44" fmla="*/ 753 w 955"/>
              <a:gd name="T45" fmla="*/ 3 h 581"/>
              <a:gd name="T46" fmla="*/ 662 w 955"/>
              <a:gd name="T47" fmla="*/ 23 h 581"/>
              <a:gd name="T48" fmla="*/ 639 w 955"/>
              <a:gd name="T49" fmla="*/ 28 h 581"/>
              <a:gd name="T50" fmla="*/ 558 w 955"/>
              <a:gd name="T51" fmla="*/ 42 h 581"/>
              <a:gd name="T52" fmla="*/ 533 w 955"/>
              <a:gd name="T53" fmla="*/ 49 h 581"/>
              <a:gd name="T54" fmla="*/ 435 w 955"/>
              <a:gd name="T55" fmla="*/ 68 h 581"/>
              <a:gd name="T56" fmla="*/ 415 w 955"/>
              <a:gd name="T57" fmla="*/ 72 h 581"/>
              <a:gd name="T58" fmla="*/ 347 w 955"/>
              <a:gd name="T59" fmla="*/ 85 h 581"/>
              <a:gd name="T60" fmla="*/ 283 w 955"/>
              <a:gd name="T61" fmla="*/ 96 h 581"/>
              <a:gd name="T62" fmla="*/ 229 w 955"/>
              <a:gd name="T63" fmla="*/ 106 h 581"/>
              <a:gd name="T64" fmla="*/ 201 w 955"/>
              <a:gd name="T65" fmla="*/ 111 h 581"/>
              <a:gd name="T66" fmla="*/ 130 w 955"/>
              <a:gd name="T67" fmla="*/ 124 h 581"/>
              <a:gd name="T68" fmla="*/ 49 w 955"/>
              <a:gd name="T69" fmla="*/ 113 h 581"/>
              <a:gd name="T70" fmla="*/ 3 w 955"/>
              <a:gd name="T71" fmla="*/ 168 h 581"/>
              <a:gd name="T72" fmla="*/ 12 w 955"/>
              <a:gd name="T73" fmla="*/ 217 h 581"/>
              <a:gd name="T74" fmla="*/ 21 w 955"/>
              <a:gd name="T75" fmla="*/ 264 h 581"/>
              <a:gd name="T76" fmla="*/ 32 w 955"/>
              <a:gd name="T77" fmla="*/ 312 h 581"/>
              <a:gd name="T78" fmla="*/ 39 w 955"/>
              <a:gd name="T79" fmla="*/ 354 h 581"/>
              <a:gd name="T80" fmla="*/ 42 w 955"/>
              <a:gd name="T81" fmla="*/ 375 h 581"/>
              <a:gd name="T82" fmla="*/ 47 w 955"/>
              <a:gd name="T83" fmla="*/ 408 h 581"/>
              <a:gd name="T84" fmla="*/ 54 w 955"/>
              <a:gd name="T85" fmla="*/ 439 h 581"/>
              <a:gd name="T86" fmla="*/ 62 w 955"/>
              <a:gd name="T87" fmla="*/ 478 h 581"/>
              <a:gd name="T88" fmla="*/ 67 w 955"/>
              <a:gd name="T89" fmla="*/ 500 h 581"/>
              <a:gd name="T90" fmla="*/ 70 w 955"/>
              <a:gd name="T91" fmla="*/ 529 h 581"/>
              <a:gd name="T92" fmla="*/ 79 w 955"/>
              <a:gd name="T93" fmla="*/ 580 h 581"/>
              <a:gd name="T94" fmla="*/ 95 w 955"/>
              <a:gd name="T95" fmla="*/ 580 h 581"/>
              <a:gd name="T96" fmla="*/ 174 w 955"/>
              <a:gd name="T97" fmla="*/ 567 h 581"/>
              <a:gd name="T98" fmla="*/ 199 w 955"/>
              <a:gd name="T99" fmla="*/ 562 h 581"/>
              <a:gd name="T100" fmla="*/ 243 w 955"/>
              <a:gd name="T101" fmla="*/ 555 h 581"/>
              <a:gd name="T102" fmla="*/ 255 w 955"/>
              <a:gd name="T103" fmla="*/ 552 h 581"/>
              <a:gd name="T104" fmla="*/ 329 w 955"/>
              <a:gd name="T105" fmla="*/ 537 h 581"/>
              <a:gd name="T106" fmla="*/ 345 w 955"/>
              <a:gd name="T107" fmla="*/ 536 h 581"/>
              <a:gd name="T108" fmla="*/ 412 w 955"/>
              <a:gd name="T109" fmla="*/ 524 h 581"/>
              <a:gd name="T110" fmla="*/ 431 w 955"/>
              <a:gd name="T111" fmla="*/ 521 h 581"/>
              <a:gd name="T112" fmla="*/ 472 w 955"/>
              <a:gd name="T113" fmla="*/ 513 h 581"/>
              <a:gd name="T114" fmla="*/ 554 w 955"/>
              <a:gd name="T115" fmla="*/ 498 h 581"/>
              <a:gd name="T116" fmla="*/ 591 w 955"/>
              <a:gd name="T117" fmla="*/ 490 h 5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5"/>
              <a:gd name="T178" fmla="*/ 0 h 581"/>
              <a:gd name="T179" fmla="*/ 955 w 955"/>
              <a:gd name="T180" fmla="*/ 581 h 5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noFill/>
          <a:ln w="9525">
            <a:noFill/>
            <a:round/>
            <a:headEnd/>
            <a:tailEnd/>
          </a:ln>
        </p:spPr>
        <p:txBody>
          <a:bodyPr/>
          <a:lstStyle/>
          <a:p>
            <a:endParaRPr lang="en-US">
              <a:latin typeface="Calibri" pitchFamily="34" charset="0"/>
            </a:endParaRPr>
          </a:p>
        </p:txBody>
      </p:sp>
      <p:sp>
        <p:nvSpPr>
          <p:cNvPr id="40" name="Freeform 29"/>
          <p:cNvSpPr>
            <a:spLocks/>
          </p:cNvSpPr>
          <p:nvPr/>
        </p:nvSpPr>
        <p:spPr bwMode="auto">
          <a:xfrm>
            <a:off x="6642930" y="2822777"/>
            <a:ext cx="721992" cy="460638"/>
          </a:xfrm>
          <a:custGeom>
            <a:avLst/>
            <a:gdLst/>
            <a:ahLst/>
            <a:cxnLst>
              <a:cxn ang="0">
                <a:pos x="640" y="480"/>
              </a:cxn>
              <a:cxn ang="0">
                <a:pos x="684" y="472"/>
              </a:cxn>
              <a:cxn ang="0">
                <a:pos x="702" y="469"/>
              </a:cxn>
              <a:cxn ang="0">
                <a:pos x="758" y="457"/>
              </a:cxn>
              <a:cxn ang="0">
                <a:pos x="809" y="447"/>
              </a:cxn>
              <a:cxn ang="0">
                <a:pos x="836" y="418"/>
              </a:cxn>
              <a:cxn ang="0">
                <a:pos x="864" y="418"/>
              </a:cxn>
              <a:cxn ang="0">
                <a:pos x="892" y="400"/>
              </a:cxn>
              <a:cxn ang="0">
                <a:pos x="903" y="393"/>
              </a:cxn>
              <a:cxn ang="0">
                <a:pos x="910" y="371"/>
              </a:cxn>
              <a:cxn ang="0">
                <a:pos x="920" y="358"/>
              </a:cxn>
              <a:cxn ang="0">
                <a:pos x="955" y="331"/>
              </a:cxn>
              <a:cxn ang="0">
                <a:pos x="911" y="300"/>
              </a:cxn>
              <a:cxn ang="0">
                <a:pos x="864" y="261"/>
              </a:cxn>
              <a:cxn ang="0">
                <a:pos x="853" y="232"/>
              </a:cxn>
              <a:cxn ang="0">
                <a:pos x="852" y="184"/>
              </a:cxn>
              <a:cxn ang="0">
                <a:pos x="869" y="160"/>
              </a:cxn>
              <a:cxn ang="0">
                <a:pos x="892" y="104"/>
              </a:cxn>
              <a:cxn ang="0">
                <a:pos x="890" y="88"/>
              </a:cxn>
              <a:cxn ang="0">
                <a:pos x="848" y="82"/>
              </a:cxn>
              <a:cxn ang="0">
                <a:pos x="829" y="37"/>
              </a:cxn>
              <a:cxn ang="0">
                <a:pos x="795" y="23"/>
              </a:cxn>
              <a:cxn ang="0">
                <a:pos x="753" y="3"/>
              </a:cxn>
              <a:cxn ang="0">
                <a:pos x="662" y="23"/>
              </a:cxn>
              <a:cxn ang="0">
                <a:pos x="639" y="28"/>
              </a:cxn>
              <a:cxn ang="0">
                <a:pos x="558" y="42"/>
              </a:cxn>
              <a:cxn ang="0">
                <a:pos x="533" y="49"/>
              </a:cxn>
              <a:cxn ang="0">
                <a:pos x="435" y="68"/>
              </a:cxn>
              <a:cxn ang="0">
                <a:pos x="415" y="72"/>
              </a:cxn>
              <a:cxn ang="0">
                <a:pos x="347" y="85"/>
              </a:cxn>
              <a:cxn ang="0">
                <a:pos x="283" y="96"/>
              </a:cxn>
              <a:cxn ang="0">
                <a:pos x="229" y="106"/>
              </a:cxn>
              <a:cxn ang="0">
                <a:pos x="201" y="111"/>
              </a:cxn>
              <a:cxn ang="0">
                <a:pos x="130" y="124"/>
              </a:cxn>
              <a:cxn ang="0">
                <a:pos x="49" y="113"/>
              </a:cxn>
              <a:cxn ang="0">
                <a:pos x="3" y="168"/>
              </a:cxn>
              <a:cxn ang="0">
                <a:pos x="12" y="217"/>
              </a:cxn>
              <a:cxn ang="0">
                <a:pos x="21" y="264"/>
              </a:cxn>
              <a:cxn ang="0">
                <a:pos x="32" y="312"/>
              </a:cxn>
              <a:cxn ang="0">
                <a:pos x="39" y="354"/>
              </a:cxn>
              <a:cxn ang="0">
                <a:pos x="42" y="375"/>
              </a:cxn>
              <a:cxn ang="0">
                <a:pos x="47" y="408"/>
              </a:cxn>
              <a:cxn ang="0">
                <a:pos x="54" y="439"/>
              </a:cxn>
              <a:cxn ang="0">
                <a:pos x="62" y="478"/>
              </a:cxn>
              <a:cxn ang="0">
                <a:pos x="67" y="500"/>
              </a:cxn>
              <a:cxn ang="0">
                <a:pos x="70" y="529"/>
              </a:cxn>
              <a:cxn ang="0">
                <a:pos x="79" y="580"/>
              </a:cxn>
              <a:cxn ang="0">
                <a:pos x="95" y="580"/>
              </a:cxn>
              <a:cxn ang="0">
                <a:pos x="174" y="567"/>
              </a:cxn>
              <a:cxn ang="0">
                <a:pos x="199" y="562"/>
              </a:cxn>
              <a:cxn ang="0">
                <a:pos x="243" y="555"/>
              </a:cxn>
              <a:cxn ang="0">
                <a:pos x="255" y="552"/>
              </a:cxn>
              <a:cxn ang="0">
                <a:pos x="329" y="537"/>
              </a:cxn>
              <a:cxn ang="0">
                <a:pos x="345" y="536"/>
              </a:cxn>
              <a:cxn ang="0">
                <a:pos x="412" y="524"/>
              </a:cxn>
              <a:cxn ang="0">
                <a:pos x="431" y="521"/>
              </a:cxn>
              <a:cxn ang="0">
                <a:pos x="472" y="513"/>
              </a:cxn>
              <a:cxn ang="0">
                <a:pos x="554" y="498"/>
              </a:cxn>
              <a:cxn ang="0">
                <a:pos x="591" y="490"/>
              </a:cxn>
            </a:cxnLst>
            <a:rect l="0" t="0" r="r" b="b"/>
            <a:pathLst>
              <a:path w="955" h="581">
                <a:moveTo>
                  <a:pt x="625" y="485"/>
                </a:moveTo>
                <a:lnTo>
                  <a:pt x="639" y="482"/>
                </a:lnTo>
                <a:lnTo>
                  <a:pt x="640" y="480"/>
                </a:lnTo>
                <a:lnTo>
                  <a:pt x="658" y="478"/>
                </a:lnTo>
                <a:lnTo>
                  <a:pt x="667" y="475"/>
                </a:lnTo>
                <a:lnTo>
                  <a:pt x="684" y="472"/>
                </a:lnTo>
                <a:lnTo>
                  <a:pt x="690" y="470"/>
                </a:lnTo>
                <a:lnTo>
                  <a:pt x="699" y="469"/>
                </a:lnTo>
                <a:lnTo>
                  <a:pt x="702" y="469"/>
                </a:lnTo>
                <a:lnTo>
                  <a:pt x="741" y="460"/>
                </a:lnTo>
                <a:lnTo>
                  <a:pt x="743" y="460"/>
                </a:lnTo>
                <a:lnTo>
                  <a:pt x="758" y="457"/>
                </a:lnTo>
                <a:lnTo>
                  <a:pt x="781" y="452"/>
                </a:lnTo>
                <a:lnTo>
                  <a:pt x="799" y="449"/>
                </a:lnTo>
                <a:lnTo>
                  <a:pt x="809" y="447"/>
                </a:lnTo>
                <a:lnTo>
                  <a:pt x="813" y="446"/>
                </a:lnTo>
                <a:lnTo>
                  <a:pt x="815" y="439"/>
                </a:lnTo>
                <a:lnTo>
                  <a:pt x="836" y="418"/>
                </a:lnTo>
                <a:lnTo>
                  <a:pt x="838" y="418"/>
                </a:lnTo>
                <a:lnTo>
                  <a:pt x="850" y="415"/>
                </a:lnTo>
                <a:lnTo>
                  <a:pt x="864" y="418"/>
                </a:lnTo>
                <a:lnTo>
                  <a:pt x="869" y="413"/>
                </a:lnTo>
                <a:lnTo>
                  <a:pt x="887" y="403"/>
                </a:lnTo>
                <a:lnTo>
                  <a:pt x="892" y="400"/>
                </a:lnTo>
                <a:lnTo>
                  <a:pt x="894" y="398"/>
                </a:lnTo>
                <a:lnTo>
                  <a:pt x="894" y="397"/>
                </a:lnTo>
                <a:lnTo>
                  <a:pt x="903" y="393"/>
                </a:lnTo>
                <a:lnTo>
                  <a:pt x="903" y="392"/>
                </a:lnTo>
                <a:lnTo>
                  <a:pt x="903" y="379"/>
                </a:lnTo>
                <a:lnTo>
                  <a:pt x="910" y="371"/>
                </a:lnTo>
                <a:lnTo>
                  <a:pt x="910" y="371"/>
                </a:lnTo>
                <a:lnTo>
                  <a:pt x="919" y="362"/>
                </a:lnTo>
                <a:lnTo>
                  <a:pt x="920" y="358"/>
                </a:lnTo>
                <a:lnTo>
                  <a:pt x="934" y="348"/>
                </a:lnTo>
                <a:lnTo>
                  <a:pt x="943" y="338"/>
                </a:lnTo>
                <a:lnTo>
                  <a:pt x="955" y="331"/>
                </a:lnTo>
                <a:lnTo>
                  <a:pt x="933" y="315"/>
                </a:lnTo>
                <a:lnTo>
                  <a:pt x="924" y="307"/>
                </a:lnTo>
                <a:lnTo>
                  <a:pt x="911" y="300"/>
                </a:lnTo>
                <a:lnTo>
                  <a:pt x="910" y="294"/>
                </a:lnTo>
                <a:lnTo>
                  <a:pt x="875" y="263"/>
                </a:lnTo>
                <a:lnTo>
                  <a:pt x="864" y="261"/>
                </a:lnTo>
                <a:lnTo>
                  <a:pt x="862" y="260"/>
                </a:lnTo>
                <a:lnTo>
                  <a:pt x="860" y="260"/>
                </a:lnTo>
                <a:lnTo>
                  <a:pt x="853" y="232"/>
                </a:lnTo>
                <a:lnTo>
                  <a:pt x="869" y="204"/>
                </a:lnTo>
                <a:lnTo>
                  <a:pt x="855" y="188"/>
                </a:lnTo>
                <a:lnTo>
                  <a:pt x="852" y="184"/>
                </a:lnTo>
                <a:lnTo>
                  <a:pt x="869" y="163"/>
                </a:lnTo>
                <a:lnTo>
                  <a:pt x="873" y="158"/>
                </a:lnTo>
                <a:lnTo>
                  <a:pt x="869" y="160"/>
                </a:lnTo>
                <a:lnTo>
                  <a:pt x="880" y="142"/>
                </a:lnTo>
                <a:lnTo>
                  <a:pt x="882" y="126"/>
                </a:lnTo>
                <a:lnTo>
                  <a:pt x="892" y="104"/>
                </a:lnTo>
                <a:lnTo>
                  <a:pt x="901" y="101"/>
                </a:lnTo>
                <a:lnTo>
                  <a:pt x="899" y="96"/>
                </a:lnTo>
                <a:lnTo>
                  <a:pt x="890" y="88"/>
                </a:lnTo>
                <a:lnTo>
                  <a:pt x="889" y="90"/>
                </a:lnTo>
                <a:lnTo>
                  <a:pt x="869" y="91"/>
                </a:lnTo>
                <a:lnTo>
                  <a:pt x="848" y="82"/>
                </a:lnTo>
                <a:lnTo>
                  <a:pt x="832" y="65"/>
                </a:lnTo>
                <a:lnTo>
                  <a:pt x="836" y="60"/>
                </a:lnTo>
                <a:lnTo>
                  <a:pt x="829" y="37"/>
                </a:lnTo>
                <a:lnTo>
                  <a:pt x="809" y="21"/>
                </a:lnTo>
                <a:lnTo>
                  <a:pt x="806" y="19"/>
                </a:lnTo>
                <a:lnTo>
                  <a:pt x="795" y="23"/>
                </a:lnTo>
                <a:lnTo>
                  <a:pt x="772" y="0"/>
                </a:lnTo>
                <a:lnTo>
                  <a:pt x="771" y="0"/>
                </a:lnTo>
                <a:lnTo>
                  <a:pt x="753" y="3"/>
                </a:lnTo>
                <a:lnTo>
                  <a:pt x="707" y="15"/>
                </a:lnTo>
                <a:lnTo>
                  <a:pt x="677" y="19"/>
                </a:lnTo>
                <a:lnTo>
                  <a:pt x="662" y="23"/>
                </a:lnTo>
                <a:lnTo>
                  <a:pt x="658" y="24"/>
                </a:lnTo>
                <a:lnTo>
                  <a:pt x="655" y="24"/>
                </a:lnTo>
                <a:lnTo>
                  <a:pt x="639" y="28"/>
                </a:lnTo>
                <a:lnTo>
                  <a:pt x="619" y="31"/>
                </a:lnTo>
                <a:lnTo>
                  <a:pt x="593" y="36"/>
                </a:lnTo>
                <a:lnTo>
                  <a:pt x="558" y="42"/>
                </a:lnTo>
                <a:lnTo>
                  <a:pt x="545" y="46"/>
                </a:lnTo>
                <a:lnTo>
                  <a:pt x="538" y="49"/>
                </a:lnTo>
                <a:lnTo>
                  <a:pt x="533" y="49"/>
                </a:lnTo>
                <a:lnTo>
                  <a:pt x="516" y="52"/>
                </a:lnTo>
                <a:lnTo>
                  <a:pt x="452" y="65"/>
                </a:lnTo>
                <a:lnTo>
                  <a:pt x="435" y="68"/>
                </a:lnTo>
                <a:lnTo>
                  <a:pt x="433" y="68"/>
                </a:lnTo>
                <a:lnTo>
                  <a:pt x="421" y="70"/>
                </a:lnTo>
                <a:lnTo>
                  <a:pt x="415" y="72"/>
                </a:lnTo>
                <a:lnTo>
                  <a:pt x="391" y="75"/>
                </a:lnTo>
                <a:lnTo>
                  <a:pt x="359" y="82"/>
                </a:lnTo>
                <a:lnTo>
                  <a:pt x="347" y="85"/>
                </a:lnTo>
                <a:lnTo>
                  <a:pt x="340" y="86"/>
                </a:lnTo>
                <a:lnTo>
                  <a:pt x="333" y="86"/>
                </a:lnTo>
                <a:lnTo>
                  <a:pt x="283" y="96"/>
                </a:lnTo>
                <a:lnTo>
                  <a:pt x="250" y="103"/>
                </a:lnTo>
                <a:lnTo>
                  <a:pt x="241" y="103"/>
                </a:lnTo>
                <a:lnTo>
                  <a:pt x="229" y="106"/>
                </a:lnTo>
                <a:lnTo>
                  <a:pt x="227" y="106"/>
                </a:lnTo>
                <a:lnTo>
                  <a:pt x="218" y="108"/>
                </a:lnTo>
                <a:lnTo>
                  <a:pt x="201" y="111"/>
                </a:lnTo>
                <a:lnTo>
                  <a:pt x="157" y="117"/>
                </a:lnTo>
                <a:lnTo>
                  <a:pt x="135" y="122"/>
                </a:lnTo>
                <a:lnTo>
                  <a:pt x="130" y="124"/>
                </a:lnTo>
                <a:lnTo>
                  <a:pt x="113" y="126"/>
                </a:lnTo>
                <a:lnTo>
                  <a:pt x="102" y="75"/>
                </a:lnTo>
                <a:lnTo>
                  <a:pt x="49" y="113"/>
                </a:lnTo>
                <a:lnTo>
                  <a:pt x="10" y="142"/>
                </a:lnTo>
                <a:lnTo>
                  <a:pt x="0" y="148"/>
                </a:lnTo>
                <a:lnTo>
                  <a:pt x="3" y="168"/>
                </a:lnTo>
                <a:lnTo>
                  <a:pt x="3" y="173"/>
                </a:lnTo>
                <a:lnTo>
                  <a:pt x="10" y="199"/>
                </a:lnTo>
                <a:lnTo>
                  <a:pt x="12" y="217"/>
                </a:lnTo>
                <a:lnTo>
                  <a:pt x="18" y="240"/>
                </a:lnTo>
                <a:lnTo>
                  <a:pt x="18" y="243"/>
                </a:lnTo>
                <a:lnTo>
                  <a:pt x="21" y="264"/>
                </a:lnTo>
                <a:lnTo>
                  <a:pt x="25" y="281"/>
                </a:lnTo>
                <a:lnTo>
                  <a:pt x="30" y="312"/>
                </a:lnTo>
                <a:lnTo>
                  <a:pt x="32" y="312"/>
                </a:lnTo>
                <a:lnTo>
                  <a:pt x="35" y="336"/>
                </a:lnTo>
                <a:lnTo>
                  <a:pt x="37" y="341"/>
                </a:lnTo>
                <a:lnTo>
                  <a:pt x="39" y="354"/>
                </a:lnTo>
                <a:lnTo>
                  <a:pt x="39" y="359"/>
                </a:lnTo>
                <a:lnTo>
                  <a:pt x="40" y="364"/>
                </a:lnTo>
                <a:lnTo>
                  <a:pt x="42" y="375"/>
                </a:lnTo>
                <a:lnTo>
                  <a:pt x="44" y="389"/>
                </a:lnTo>
                <a:lnTo>
                  <a:pt x="47" y="405"/>
                </a:lnTo>
                <a:lnTo>
                  <a:pt x="47" y="408"/>
                </a:lnTo>
                <a:lnTo>
                  <a:pt x="49" y="413"/>
                </a:lnTo>
                <a:lnTo>
                  <a:pt x="54" y="436"/>
                </a:lnTo>
                <a:lnTo>
                  <a:pt x="54" y="439"/>
                </a:lnTo>
                <a:lnTo>
                  <a:pt x="56" y="446"/>
                </a:lnTo>
                <a:lnTo>
                  <a:pt x="56" y="452"/>
                </a:lnTo>
                <a:lnTo>
                  <a:pt x="62" y="478"/>
                </a:lnTo>
                <a:lnTo>
                  <a:pt x="62" y="483"/>
                </a:lnTo>
                <a:lnTo>
                  <a:pt x="65" y="496"/>
                </a:lnTo>
                <a:lnTo>
                  <a:pt x="67" y="500"/>
                </a:lnTo>
                <a:lnTo>
                  <a:pt x="69" y="516"/>
                </a:lnTo>
                <a:lnTo>
                  <a:pt x="70" y="524"/>
                </a:lnTo>
                <a:lnTo>
                  <a:pt x="70" y="529"/>
                </a:lnTo>
                <a:lnTo>
                  <a:pt x="70" y="534"/>
                </a:lnTo>
                <a:lnTo>
                  <a:pt x="79" y="576"/>
                </a:lnTo>
                <a:lnTo>
                  <a:pt x="79" y="580"/>
                </a:lnTo>
                <a:lnTo>
                  <a:pt x="81" y="581"/>
                </a:lnTo>
                <a:lnTo>
                  <a:pt x="84" y="581"/>
                </a:lnTo>
                <a:lnTo>
                  <a:pt x="95" y="580"/>
                </a:lnTo>
                <a:lnTo>
                  <a:pt x="102" y="580"/>
                </a:lnTo>
                <a:lnTo>
                  <a:pt x="102" y="576"/>
                </a:lnTo>
                <a:lnTo>
                  <a:pt x="174" y="567"/>
                </a:lnTo>
                <a:lnTo>
                  <a:pt x="181" y="565"/>
                </a:lnTo>
                <a:lnTo>
                  <a:pt x="190" y="563"/>
                </a:lnTo>
                <a:lnTo>
                  <a:pt x="199" y="562"/>
                </a:lnTo>
                <a:lnTo>
                  <a:pt x="225" y="557"/>
                </a:lnTo>
                <a:lnTo>
                  <a:pt x="230" y="555"/>
                </a:lnTo>
                <a:lnTo>
                  <a:pt x="243" y="555"/>
                </a:lnTo>
                <a:lnTo>
                  <a:pt x="246" y="554"/>
                </a:lnTo>
                <a:lnTo>
                  <a:pt x="252" y="552"/>
                </a:lnTo>
                <a:lnTo>
                  <a:pt x="255" y="552"/>
                </a:lnTo>
                <a:lnTo>
                  <a:pt x="303" y="544"/>
                </a:lnTo>
                <a:lnTo>
                  <a:pt x="310" y="542"/>
                </a:lnTo>
                <a:lnTo>
                  <a:pt x="329" y="537"/>
                </a:lnTo>
                <a:lnTo>
                  <a:pt x="336" y="537"/>
                </a:lnTo>
                <a:lnTo>
                  <a:pt x="340" y="537"/>
                </a:lnTo>
                <a:lnTo>
                  <a:pt x="345" y="536"/>
                </a:lnTo>
                <a:lnTo>
                  <a:pt x="387" y="529"/>
                </a:lnTo>
                <a:lnTo>
                  <a:pt x="394" y="527"/>
                </a:lnTo>
                <a:lnTo>
                  <a:pt x="412" y="524"/>
                </a:lnTo>
                <a:lnTo>
                  <a:pt x="412" y="524"/>
                </a:lnTo>
                <a:lnTo>
                  <a:pt x="417" y="524"/>
                </a:lnTo>
                <a:lnTo>
                  <a:pt x="431" y="521"/>
                </a:lnTo>
                <a:lnTo>
                  <a:pt x="433" y="519"/>
                </a:lnTo>
                <a:lnTo>
                  <a:pt x="456" y="516"/>
                </a:lnTo>
                <a:lnTo>
                  <a:pt x="472" y="513"/>
                </a:lnTo>
                <a:lnTo>
                  <a:pt x="547" y="500"/>
                </a:lnTo>
                <a:lnTo>
                  <a:pt x="553" y="498"/>
                </a:lnTo>
                <a:lnTo>
                  <a:pt x="554" y="498"/>
                </a:lnTo>
                <a:lnTo>
                  <a:pt x="558" y="496"/>
                </a:lnTo>
                <a:lnTo>
                  <a:pt x="575" y="493"/>
                </a:lnTo>
                <a:lnTo>
                  <a:pt x="591" y="490"/>
                </a:lnTo>
                <a:lnTo>
                  <a:pt x="616" y="485"/>
                </a:lnTo>
                <a:lnTo>
                  <a:pt x="625" y="485"/>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41023" name="Freeform 30"/>
          <p:cNvSpPr>
            <a:spLocks/>
          </p:cNvSpPr>
          <p:nvPr/>
        </p:nvSpPr>
        <p:spPr bwMode="auto">
          <a:xfrm>
            <a:off x="6402388" y="3275013"/>
            <a:ext cx="954087" cy="538162"/>
          </a:xfrm>
          <a:custGeom>
            <a:avLst/>
            <a:gdLst>
              <a:gd name="T0" fmla="*/ 1172 w 1262"/>
              <a:gd name="T1" fmla="*/ 407 h 682"/>
              <a:gd name="T2" fmla="*/ 1204 w 1262"/>
              <a:gd name="T3" fmla="*/ 417 h 682"/>
              <a:gd name="T4" fmla="*/ 1201 w 1262"/>
              <a:gd name="T5" fmla="*/ 492 h 682"/>
              <a:gd name="T6" fmla="*/ 1164 w 1262"/>
              <a:gd name="T7" fmla="*/ 499 h 682"/>
              <a:gd name="T8" fmla="*/ 1100 w 1262"/>
              <a:gd name="T9" fmla="*/ 512 h 682"/>
              <a:gd name="T10" fmla="*/ 1055 w 1262"/>
              <a:gd name="T11" fmla="*/ 521 h 682"/>
              <a:gd name="T12" fmla="*/ 958 w 1262"/>
              <a:gd name="T13" fmla="*/ 539 h 682"/>
              <a:gd name="T14" fmla="*/ 921 w 1262"/>
              <a:gd name="T15" fmla="*/ 548 h 682"/>
              <a:gd name="T16" fmla="*/ 859 w 1262"/>
              <a:gd name="T17" fmla="*/ 559 h 682"/>
              <a:gd name="T18" fmla="*/ 803 w 1262"/>
              <a:gd name="T19" fmla="*/ 569 h 682"/>
              <a:gd name="T20" fmla="*/ 787 w 1262"/>
              <a:gd name="T21" fmla="*/ 570 h 682"/>
              <a:gd name="T22" fmla="*/ 676 w 1262"/>
              <a:gd name="T23" fmla="*/ 592 h 682"/>
              <a:gd name="T24" fmla="*/ 597 w 1262"/>
              <a:gd name="T25" fmla="*/ 605 h 682"/>
              <a:gd name="T26" fmla="*/ 527 w 1262"/>
              <a:gd name="T27" fmla="*/ 613 h 682"/>
              <a:gd name="T28" fmla="*/ 472 w 1262"/>
              <a:gd name="T29" fmla="*/ 621 h 682"/>
              <a:gd name="T30" fmla="*/ 454 w 1262"/>
              <a:gd name="T31" fmla="*/ 624 h 682"/>
              <a:gd name="T32" fmla="*/ 363 w 1262"/>
              <a:gd name="T33" fmla="*/ 634 h 682"/>
              <a:gd name="T34" fmla="*/ 312 w 1262"/>
              <a:gd name="T35" fmla="*/ 634 h 682"/>
              <a:gd name="T36" fmla="*/ 243 w 1262"/>
              <a:gd name="T37" fmla="*/ 649 h 682"/>
              <a:gd name="T38" fmla="*/ 192 w 1262"/>
              <a:gd name="T39" fmla="*/ 655 h 682"/>
              <a:gd name="T40" fmla="*/ 131 w 1262"/>
              <a:gd name="T41" fmla="*/ 665 h 682"/>
              <a:gd name="T42" fmla="*/ 9 w 1262"/>
              <a:gd name="T43" fmla="*/ 682 h 682"/>
              <a:gd name="T44" fmla="*/ 32 w 1262"/>
              <a:gd name="T45" fmla="*/ 665 h 682"/>
              <a:gd name="T46" fmla="*/ 138 w 1262"/>
              <a:gd name="T47" fmla="*/ 580 h 682"/>
              <a:gd name="T48" fmla="*/ 180 w 1262"/>
              <a:gd name="T49" fmla="*/ 531 h 682"/>
              <a:gd name="T50" fmla="*/ 247 w 1262"/>
              <a:gd name="T51" fmla="*/ 463 h 682"/>
              <a:gd name="T52" fmla="*/ 293 w 1262"/>
              <a:gd name="T53" fmla="*/ 515 h 682"/>
              <a:gd name="T54" fmla="*/ 372 w 1262"/>
              <a:gd name="T55" fmla="*/ 502 h 682"/>
              <a:gd name="T56" fmla="*/ 432 w 1262"/>
              <a:gd name="T57" fmla="*/ 472 h 682"/>
              <a:gd name="T58" fmla="*/ 483 w 1262"/>
              <a:gd name="T59" fmla="*/ 440 h 682"/>
              <a:gd name="T60" fmla="*/ 518 w 1262"/>
              <a:gd name="T61" fmla="*/ 401 h 682"/>
              <a:gd name="T62" fmla="*/ 537 w 1262"/>
              <a:gd name="T63" fmla="*/ 337 h 682"/>
              <a:gd name="T64" fmla="*/ 555 w 1262"/>
              <a:gd name="T65" fmla="*/ 281 h 682"/>
              <a:gd name="T66" fmla="*/ 590 w 1262"/>
              <a:gd name="T67" fmla="*/ 206 h 682"/>
              <a:gd name="T68" fmla="*/ 650 w 1262"/>
              <a:gd name="T69" fmla="*/ 210 h 682"/>
              <a:gd name="T70" fmla="*/ 694 w 1262"/>
              <a:gd name="T71" fmla="*/ 151 h 682"/>
              <a:gd name="T72" fmla="*/ 745 w 1262"/>
              <a:gd name="T73" fmla="*/ 69 h 682"/>
              <a:gd name="T74" fmla="*/ 768 w 1262"/>
              <a:gd name="T75" fmla="*/ 12 h 682"/>
              <a:gd name="T76" fmla="*/ 808 w 1262"/>
              <a:gd name="T77" fmla="*/ 33 h 682"/>
              <a:gd name="T78" fmla="*/ 850 w 1262"/>
              <a:gd name="T79" fmla="*/ 10 h 682"/>
              <a:gd name="T80" fmla="*/ 887 w 1262"/>
              <a:gd name="T81" fmla="*/ 43 h 682"/>
              <a:gd name="T82" fmla="*/ 952 w 1262"/>
              <a:gd name="T83" fmla="*/ 61 h 682"/>
              <a:gd name="T84" fmla="*/ 977 w 1262"/>
              <a:gd name="T85" fmla="*/ 90 h 682"/>
              <a:gd name="T86" fmla="*/ 970 w 1262"/>
              <a:gd name="T87" fmla="*/ 116 h 682"/>
              <a:gd name="T88" fmla="*/ 952 w 1262"/>
              <a:gd name="T89" fmla="*/ 128 h 682"/>
              <a:gd name="T90" fmla="*/ 965 w 1262"/>
              <a:gd name="T91" fmla="*/ 185 h 682"/>
              <a:gd name="T92" fmla="*/ 1030 w 1262"/>
              <a:gd name="T93" fmla="*/ 205 h 682"/>
              <a:gd name="T94" fmla="*/ 1141 w 1262"/>
              <a:gd name="T95" fmla="*/ 280 h 682"/>
              <a:gd name="T96" fmla="*/ 1063 w 1262"/>
              <a:gd name="T97" fmla="*/ 257 h 682"/>
              <a:gd name="T98" fmla="*/ 1088 w 1262"/>
              <a:gd name="T99" fmla="*/ 276 h 682"/>
              <a:gd name="T100" fmla="*/ 1155 w 1262"/>
              <a:gd name="T101" fmla="*/ 312 h 682"/>
              <a:gd name="T102" fmla="*/ 1150 w 1262"/>
              <a:gd name="T103" fmla="*/ 360 h 6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2"/>
              <a:gd name="T157" fmla="*/ 0 h 682"/>
              <a:gd name="T158" fmla="*/ 1262 w 1262"/>
              <a:gd name="T159" fmla="*/ 682 h 6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42" y="51"/>
                </a:lnTo>
                <a:lnTo>
                  <a:pt x="845" y="25"/>
                </a:lnTo>
                <a:lnTo>
                  <a:pt x="847" y="17"/>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noFill/>
          <a:ln w="9525">
            <a:noFill/>
            <a:round/>
            <a:headEnd/>
            <a:tailEnd/>
          </a:ln>
        </p:spPr>
        <p:txBody>
          <a:bodyPr/>
          <a:lstStyle/>
          <a:p>
            <a:endParaRPr lang="en-US">
              <a:latin typeface="Calibri" pitchFamily="34" charset="0"/>
            </a:endParaRPr>
          </a:p>
        </p:txBody>
      </p:sp>
      <p:sp>
        <p:nvSpPr>
          <p:cNvPr id="42" name="Freeform 31"/>
          <p:cNvSpPr>
            <a:spLocks/>
          </p:cNvSpPr>
          <p:nvPr/>
        </p:nvSpPr>
        <p:spPr bwMode="auto">
          <a:xfrm>
            <a:off x="6402484" y="3275575"/>
            <a:ext cx="953291" cy="537738"/>
          </a:xfrm>
          <a:custGeom>
            <a:avLst/>
            <a:gdLst/>
            <a:ahLst/>
            <a:cxnLst>
              <a:cxn ang="0">
                <a:pos x="1172" y="407"/>
              </a:cxn>
              <a:cxn ang="0">
                <a:pos x="1204" y="417"/>
              </a:cxn>
              <a:cxn ang="0">
                <a:pos x="1201" y="492"/>
              </a:cxn>
              <a:cxn ang="0">
                <a:pos x="1164" y="499"/>
              </a:cxn>
              <a:cxn ang="0">
                <a:pos x="1100" y="512"/>
              </a:cxn>
              <a:cxn ang="0">
                <a:pos x="1055" y="521"/>
              </a:cxn>
              <a:cxn ang="0">
                <a:pos x="958" y="539"/>
              </a:cxn>
              <a:cxn ang="0">
                <a:pos x="921" y="548"/>
              </a:cxn>
              <a:cxn ang="0">
                <a:pos x="859" y="559"/>
              </a:cxn>
              <a:cxn ang="0">
                <a:pos x="803" y="569"/>
              </a:cxn>
              <a:cxn ang="0">
                <a:pos x="787" y="570"/>
              </a:cxn>
              <a:cxn ang="0">
                <a:pos x="676" y="592"/>
              </a:cxn>
              <a:cxn ang="0">
                <a:pos x="597" y="605"/>
              </a:cxn>
              <a:cxn ang="0">
                <a:pos x="527" y="613"/>
              </a:cxn>
              <a:cxn ang="0">
                <a:pos x="472" y="621"/>
              </a:cxn>
              <a:cxn ang="0">
                <a:pos x="454" y="624"/>
              </a:cxn>
              <a:cxn ang="0">
                <a:pos x="363" y="634"/>
              </a:cxn>
              <a:cxn ang="0">
                <a:pos x="312" y="634"/>
              </a:cxn>
              <a:cxn ang="0">
                <a:pos x="243" y="649"/>
              </a:cxn>
              <a:cxn ang="0">
                <a:pos x="192" y="655"/>
              </a:cxn>
              <a:cxn ang="0">
                <a:pos x="131" y="665"/>
              </a:cxn>
              <a:cxn ang="0">
                <a:pos x="9" y="682"/>
              </a:cxn>
              <a:cxn ang="0">
                <a:pos x="32" y="665"/>
              </a:cxn>
              <a:cxn ang="0">
                <a:pos x="138" y="580"/>
              </a:cxn>
              <a:cxn ang="0">
                <a:pos x="180" y="531"/>
              </a:cxn>
              <a:cxn ang="0">
                <a:pos x="247" y="463"/>
              </a:cxn>
              <a:cxn ang="0">
                <a:pos x="293" y="515"/>
              </a:cxn>
              <a:cxn ang="0">
                <a:pos x="372" y="502"/>
              </a:cxn>
              <a:cxn ang="0">
                <a:pos x="432" y="472"/>
              </a:cxn>
              <a:cxn ang="0">
                <a:pos x="483" y="440"/>
              </a:cxn>
              <a:cxn ang="0">
                <a:pos x="518" y="401"/>
              </a:cxn>
              <a:cxn ang="0">
                <a:pos x="537" y="337"/>
              </a:cxn>
              <a:cxn ang="0">
                <a:pos x="555" y="281"/>
              </a:cxn>
              <a:cxn ang="0">
                <a:pos x="590" y="206"/>
              </a:cxn>
              <a:cxn ang="0">
                <a:pos x="650" y="210"/>
              </a:cxn>
              <a:cxn ang="0">
                <a:pos x="694" y="151"/>
              </a:cxn>
              <a:cxn ang="0">
                <a:pos x="745" y="69"/>
              </a:cxn>
              <a:cxn ang="0">
                <a:pos x="768" y="12"/>
              </a:cxn>
              <a:cxn ang="0">
                <a:pos x="808" y="33"/>
              </a:cxn>
              <a:cxn ang="0">
                <a:pos x="850" y="10"/>
              </a:cxn>
              <a:cxn ang="0">
                <a:pos x="887" y="43"/>
              </a:cxn>
              <a:cxn ang="0">
                <a:pos x="952" y="61"/>
              </a:cxn>
              <a:cxn ang="0">
                <a:pos x="977" y="90"/>
              </a:cxn>
              <a:cxn ang="0">
                <a:pos x="970" y="116"/>
              </a:cxn>
              <a:cxn ang="0">
                <a:pos x="952" y="128"/>
              </a:cxn>
              <a:cxn ang="0">
                <a:pos x="965" y="185"/>
              </a:cxn>
              <a:cxn ang="0">
                <a:pos x="1030" y="205"/>
              </a:cxn>
              <a:cxn ang="0">
                <a:pos x="1141" y="280"/>
              </a:cxn>
              <a:cxn ang="0">
                <a:pos x="1063" y="257"/>
              </a:cxn>
              <a:cxn ang="0">
                <a:pos x="1088" y="276"/>
              </a:cxn>
              <a:cxn ang="0">
                <a:pos x="1155" y="312"/>
              </a:cxn>
              <a:cxn ang="0">
                <a:pos x="1150" y="360"/>
              </a:cxn>
            </a:cxnLst>
            <a:rect l="0" t="0" r="r" b="b"/>
            <a:pathLst>
              <a:path w="1262" h="682">
                <a:moveTo>
                  <a:pt x="1150" y="379"/>
                </a:moveTo>
                <a:lnTo>
                  <a:pt x="1153" y="381"/>
                </a:lnTo>
                <a:lnTo>
                  <a:pt x="1155" y="381"/>
                </a:lnTo>
                <a:lnTo>
                  <a:pt x="1169" y="386"/>
                </a:lnTo>
                <a:lnTo>
                  <a:pt x="1172" y="407"/>
                </a:lnTo>
                <a:lnTo>
                  <a:pt x="1172" y="412"/>
                </a:lnTo>
                <a:lnTo>
                  <a:pt x="1174" y="414"/>
                </a:lnTo>
                <a:lnTo>
                  <a:pt x="1183" y="415"/>
                </a:lnTo>
                <a:lnTo>
                  <a:pt x="1195" y="417"/>
                </a:lnTo>
                <a:lnTo>
                  <a:pt x="1204" y="417"/>
                </a:lnTo>
                <a:lnTo>
                  <a:pt x="1223" y="412"/>
                </a:lnTo>
                <a:lnTo>
                  <a:pt x="1262" y="479"/>
                </a:lnTo>
                <a:lnTo>
                  <a:pt x="1241" y="484"/>
                </a:lnTo>
                <a:lnTo>
                  <a:pt x="1222" y="487"/>
                </a:lnTo>
                <a:lnTo>
                  <a:pt x="1201" y="492"/>
                </a:lnTo>
                <a:lnTo>
                  <a:pt x="1197" y="492"/>
                </a:lnTo>
                <a:lnTo>
                  <a:pt x="1192" y="494"/>
                </a:lnTo>
                <a:lnTo>
                  <a:pt x="1187" y="495"/>
                </a:lnTo>
                <a:lnTo>
                  <a:pt x="1181" y="495"/>
                </a:lnTo>
                <a:lnTo>
                  <a:pt x="1164" y="499"/>
                </a:lnTo>
                <a:lnTo>
                  <a:pt x="1162" y="500"/>
                </a:lnTo>
                <a:lnTo>
                  <a:pt x="1155" y="502"/>
                </a:lnTo>
                <a:lnTo>
                  <a:pt x="1155" y="502"/>
                </a:lnTo>
                <a:lnTo>
                  <a:pt x="1121" y="508"/>
                </a:lnTo>
                <a:lnTo>
                  <a:pt x="1100" y="512"/>
                </a:lnTo>
                <a:lnTo>
                  <a:pt x="1093" y="513"/>
                </a:lnTo>
                <a:lnTo>
                  <a:pt x="1095" y="513"/>
                </a:lnTo>
                <a:lnTo>
                  <a:pt x="1065" y="520"/>
                </a:lnTo>
                <a:lnTo>
                  <a:pt x="1062" y="520"/>
                </a:lnTo>
                <a:lnTo>
                  <a:pt x="1055" y="521"/>
                </a:lnTo>
                <a:lnTo>
                  <a:pt x="1040" y="523"/>
                </a:lnTo>
                <a:lnTo>
                  <a:pt x="1033" y="526"/>
                </a:lnTo>
                <a:lnTo>
                  <a:pt x="993" y="535"/>
                </a:lnTo>
                <a:lnTo>
                  <a:pt x="988" y="535"/>
                </a:lnTo>
                <a:lnTo>
                  <a:pt x="958" y="539"/>
                </a:lnTo>
                <a:lnTo>
                  <a:pt x="952" y="541"/>
                </a:lnTo>
                <a:lnTo>
                  <a:pt x="945" y="543"/>
                </a:lnTo>
                <a:lnTo>
                  <a:pt x="937" y="544"/>
                </a:lnTo>
                <a:lnTo>
                  <a:pt x="928" y="546"/>
                </a:lnTo>
                <a:lnTo>
                  <a:pt x="921" y="548"/>
                </a:lnTo>
                <a:lnTo>
                  <a:pt x="914" y="549"/>
                </a:lnTo>
                <a:lnTo>
                  <a:pt x="884" y="554"/>
                </a:lnTo>
                <a:lnTo>
                  <a:pt x="880" y="556"/>
                </a:lnTo>
                <a:lnTo>
                  <a:pt x="868" y="557"/>
                </a:lnTo>
                <a:lnTo>
                  <a:pt x="859" y="559"/>
                </a:lnTo>
                <a:lnTo>
                  <a:pt x="856" y="561"/>
                </a:lnTo>
                <a:lnTo>
                  <a:pt x="847" y="561"/>
                </a:lnTo>
                <a:lnTo>
                  <a:pt x="840" y="562"/>
                </a:lnTo>
                <a:lnTo>
                  <a:pt x="819" y="566"/>
                </a:lnTo>
                <a:lnTo>
                  <a:pt x="803" y="569"/>
                </a:lnTo>
                <a:lnTo>
                  <a:pt x="799" y="570"/>
                </a:lnTo>
                <a:lnTo>
                  <a:pt x="794" y="570"/>
                </a:lnTo>
                <a:lnTo>
                  <a:pt x="792" y="570"/>
                </a:lnTo>
                <a:lnTo>
                  <a:pt x="789" y="570"/>
                </a:lnTo>
                <a:lnTo>
                  <a:pt x="787" y="570"/>
                </a:lnTo>
                <a:lnTo>
                  <a:pt x="738" y="580"/>
                </a:lnTo>
                <a:lnTo>
                  <a:pt x="724" y="582"/>
                </a:lnTo>
                <a:lnTo>
                  <a:pt x="718" y="584"/>
                </a:lnTo>
                <a:lnTo>
                  <a:pt x="699" y="587"/>
                </a:lnTo>
                <a:lnTo>
                  <a:pt x="676" y="592"/>
                </a:lnTo>
                <a:lnTo>
                  <a:pt x="669" y="592"/>
                </a:lnTo>
                <a:lnTo>
                  <a:pt x="659" y="595"/>
                </a:lnTo>
                <a:lnTo>
                  <a:pt x="644" y="597"/>
                </a:lnTo>
                <a:lnTo>
                  <a:pt x="618" y="601"/>
                </a:lnTo>
                <a:lnTo>
                  <a:pt x="597" y="605"/>
                </a:lnTo>
                <a:lnTo>
                  <a:pt x="593" y="605"/>
                </a:lnTo>
                <a:lnTo>
                  <a:pt x="588" y="605"/>
                </a:lnTo>
                <a:lnTo>
                  <a:pt x="578" y="608"/>
                </a:lnTo>
                <a:lnTo>
                  <a:pt x="549" y="611"/>
                </a:lnTo>
                <a:lnTo>
                  <a:pt x="527" y="613"/>
                </a:lnTo>
                <a:lnTo>
                  <a:pt x="518" y="616"/>
                </a:lnTo>
                <a:lnTo>
                  <a:pt x="505" y="616"/>
                </a:lnTo>
                <a:lnTo>
                  <a:pt x="498" y="618"/>
                </a:lnTo>
                <a:lnTo>
                  <a:pt x="483" y="619"/>
                </a:lnTo>
                <a:lnTo>
                  <a:pt x="472" y="621"/>
                </a:lnTo>
                <a:lnTo>
                  <a:pt x="465" y="623"/>
                </a:lnTo>
                <a:lnTo>
                  <a:pt x="461" y="623"/>
                </a:lnTo>
                <a:lnTo>
                  <a:pt x="460" y="623"/>
                </a:lnTo>
                <a:lnTo>
                  <a:pt x="456" y="624"/>
                </a:lnTo>
                <a:lnTo>
                  <a:pt x="454" y="624"/>
                </a:lnTo>
                <a:lnTo>
                  <a:pt x="451" y="624"/>
                </a:lnTo>
                <a:lnTo>
                  <a:pt x="426" y="628"/>
                </a:lnTo>
                <a:lnTo>
                  <a:pt x="386" y="631"/>
                </a:lnTo>
                <a:lnTo>
                  <a:pt x="379" y="633"/>
                </a:lnTo>
                <a:lnTo>
                  <a:pt x="363" y="634"/>
                </a:lnTo>
                <a:lnTo>
                  <a:pt x="358" y="634"/>
                </a:lnTo>
                <a:lnTo>
                  <a:pt x="335" y="637"/>
                </a:lnTo>
                <a:lnTo>
                  <a:pt x="324" y="639"/>
                </a:lnTo>
                <a:lnTo>
                  <a:pt x="329" y="633"/>
                </a:lnTo>
                <a:lnTo>
                  <a:pt x="312" y="634"/>
                </a:lnTo>
                <a:lnTo>
                  <a:pt x="300" y="636"/>
                </a:lnTo>
                <a:lnTo>
                  <a:pt x="284" y="639"/>
                </a:lnTo>
                <a:lnTo>
                  <a:pt x="282" y="644"/>
                </a:lnTo>
                <a:lnTo>
                  <a:pt x="249" y="649"/>
                </a:lnTo>
                <a:lnTo>
                  <a:pt x="243" y="649"/>
                </a:lnTo>
                <a:lnTo>
                  <a:pt x="238" y="650"/>
                </a:lnTo>
                <a:lnTo>
                  <a:pt x="233" y="650"/>
                </a:lnTo>
                <a:lnTo>
                  <a:pt x="224" y="652"/>
                </a:lnTo>
                <a:lnTo>
                  <a:pt x="212" y="654"/>
                </a:lnTo>
                <a:lnTo>
                  <a:pt x="192" y="655"/>
                </a:lnTo>
                <a:lnTo>
                  <a:pt x="173" y="659"/>
                </a:lnTo>
                <a:lnTo>
                  <a:pt x="171" y="660"/>
                </a:lnTo>
                <a:lnTo>
                  <a:pt x="164" y="660"/>
                </a:lnTo>
                <a:lnTo>
                  <a:pt x="138" y="664"/>
                </a:lnTo>
                <a:lnTo>
                  <a:pt x="131" y="665"/>
                </a:lnTo>
                <a:lnTo>
                  <a:pt x="113" y="668"/>
                </a:lnTo>
                <a:lnTo>
                  <a:pt x="67" y="673"/>
                </a:lnTo>
                <a:lnTo>
                  <a:pt x="66" y="673"/>
                </a:lnTo>
                <a:lnTo>
                  <a:pt x="34" y="677"/>
                </a:lnTo>
                <a:lnTo>
                  <a:pt x="9" y="682"/>
                </a:lnTo>
                <a:lnTo>
                  <a:pt x="6" y="682"/>
                </a:lnTo>
                <a:lnTo>
                  <a:pt x="0" y="682"/>
                </a:lnTo>
                <a:lnTo>
                  <a:pt x="7" y="677"/>
                </a:lnTo>
                <a:lnTo>
                  <a:pt x="27" y="665"/>
                </a:lnTo>
                <a:lnTo>
                  <a:pt x="32" y="665"/>
                </a:lnTo>
                <a:lnTo>
                  <a:pt x="83" y="642"/>
                </a:lnTo>
                <a:lnTo>
                  <a:pt x="83" y="634"/>
                </a:lnTo>
                <a:lnTo>
                  <a:pt x="120" y="608"/>
                </a:lnTo>
                <a:lnTo>
                  <a:pt x="118" y="592"/>
                </a:lnTo>
                <a:lnTo>
                  <a:pt x="138" y="580"/>
                </a:lnTo>
                <a:lnTo>
                  <a:pt x="141" y="561"/>
                </a:lnTo>
                <a:lnTo>
                  <a:pt x="161" y="543"/>
                </a:lnTo>
                <a:lnTo>
                  <a:pt x="162" y="543"/>
                </a:lnTo>
                <a:lnTo>
                  <a:pt x="164" y="541"/>
                </a:lnTo>
                <a:lnTo>
                  <a:pt x="180" y="531"/>
                </a:lnTo>
                <a:lnTo>
                  <a:pt x="190" y="526"/>
                </a:lnTo>
                <a:lnTo>
                  <a:pt x="199" y="518"/>
                </a:lnTo>
                <a:lnTo>
                  <a:pt x="215" y="500"/>
                </a:lnTo>
                <a:lnTo>
                  <a:pt x="231" y="481"/>
                </a:lnTo>
                <a:lnTo>
                  <a:pt x="247" y="463"/>
                </a:lnTo>
                <a:lnTo>
                  <a:pt x="247" y="464"/>
                </a:lnTo>
                <a:lnTo>
                  <a:pt x="254" y="468"/>
                </a:lnTo>
                <a:lnTo>
                  <a:pt x="250" y="471"/>
                </a:lnTo>
                <a:lnTo>
                  <a:pt x="257" y="494"/>
                </a:lnTo>
                <a:lnTo>
                  <a:pt x="293" y="515"/>
                </a:lnTo>
                <a:lnTo>
                  <a:pt x="303" y="521"/>
                </a:lnTo>
                <a:lnTo>
                  <a:pt x="338" y="502"/>
                </a:lnTo>
                <a:lnTo>
                  <a:pt x="349" y="487"/>
                </a:lnTo>
                <a:lnTo>
                  <a:pt x="358" y="494"/>
                </a:lnTo>
                <a:lnTo>
                  <a:pt x="372" y="502"/>
                </a:lnTo>
                <a:lnTo>
                  <a:pt x="375" y="503"/>
                </a:lnTo>
                <a:lnTo>
                  <a:pt x="389" y="492"/>
                </a:lnTo>
                <a:lnTo>
                  <a:pt x="414" y="484"/>
                </a:lnTo>
                <a:lnTo>
                  <a:pt x="414" y="487"/>
                </a:lnTo>
                <a:lnTo>
                  <a:pt x="432" y="472"/>
                </a:lnTo>
                <a:lnTo>
                  <a:pt x="426" y="466"/>
                </a:lnTo>
                <a:lnTo>
                  <a:pt x="426" y="456"/>
                </a:lnTo>
                <a:lnTo>
                  <a:pt x="428" y="458"/>
                </a:lnTo>
                <a:lnTo>
                  <a:pt x="444" y="466"/>
                </a:lnTo>
                <a:lnTo>
                  <a:pt x="483" y="440"/>
                </a:lnTo>
                <a:lnTo>
                  <a:pt x="490" y="448"/>
                </a:lnTo>
                <a:lnTo>
                  <a:pt x="513" y="430"/>
                </a:lnTo>
                <a:lnTo>
                  <a:pt x="520" y="409"/>
                </a:lnTo>
                <a:lnTo>
                  <a:pt x="523" y="402"/>
                </a:lnTo>
                <a:lnTo>
                  <a:pt x="518" y="401"/>
                </a:lnTo>
                <a:lnTo>
                  <a:pt x="513" y="397"/>
                </a:lnTo>
                <a:lnTo>
                  <a:pt x="505" y="392"/>
                </a:lnTo>
                <a:lnTo>
                  <a:pt x="516" y="373"/>
                </a:lnTo>
                <a:lnTo>
                  <a:pt x="523" y="353"/>
                </a:lnTo>
                <a:lnTo>
                  <a:pt x="537" y="337"/>
                </a:lnTo>
                <a:lnTo>
                  <a:pt x="544" y="325"/>
                </a:lnTo>
                <a:lnTo>
                  <a:pt x="544" y="325"/>
                </a:lnTo>
                <a:lnTo>
                  <a:pt x="548" y="312"/>
                </a:lnTo>
                <a:lnTo>
                  <a:pt x="548" y="299"/>
                </a:lnTo>
                <a:lnTo>
                  <a:pt x="555" y="281"/>
                </a:lnTo>
                <a:lnTo>
                  <a:pt x="565" y="270"/>
                </a:lnTo>
                <a:lnTo>
                  <a:pt x="571" y="252"/>
                </a:lnTo>
                <a:lnTo>
                  <a:pt x="572" y="249"/>
                </a:lnTo>
                <a:lnTo>
                  <a:pt x="578" y="205"/>
                </a:lnTo>
                <a:lnTo>
                  <a:pt x="590" y="206"/>
                </a:lnTo>
                <a:lnTo>
                  <a:pt x="609" y="224"/>
                </a:lnTo>
                <a:lnTo>
                  <a:pt x="637" y="229"/>
                </a:lnTo>
                <a:lnTo>
                  <a:pt x="646" y="219"/>
                </a:lnTo>
                <a:lnTo>
                  <a:pt x="648" y="214"/>
                </a:lnTo>
                <a:lnTo>
                  <a:pt x="650" y="210"/>
                </a:lnTo>
                <a:lnTo>
                  <a:pt x="650" y="206"/>
                </a:lnTo>
                <a:lnTo>
                  <a:pt x="662" y="154"/>
                </a:lnTo>
                <a:lnTo>
                  <a:pt x="671" y="139"/>
                </a:lnTo>
                <a:lnTo>
                  <a:pt x="671" y="136"/>
                </a:lnTo>
                <a:lnTo>
                  <a:pt x="694" y="151"/>
                </a:lnTo>
                <a:lnTo>
                  <a:pt x="706" y="118"/>
                </a:lnTo>
                <a:lnTo>
                  <a:pt x="731" y="97"/>
                </a:lnTo>
                <a:lnTo>
                  <a:pt x="731" y="85"/>
                </a:lnTo>
                <a:lnTo>
                  <a:pt x="736" y="77"/>
                </a:lnTo>
                <a:lnTo>
                  <a:pt x="745" y="69"/>
                </a:lnTo>
                <a:lnTo>
                  <a:pt x="748" y="33"/>
                </a:lnTo>
                <a:lnTo>
                  <a:pt x="747" y="0"/>
                </a:lnTo>
                <a:lnTo>
                  <a:pt x="757" y="5"/>
                </a:lnTo>
                <a:lnTo>
                  <a:pt x="762" y="9"/>
                </a:lnTo>
                <a:lnTo>
                  <a:pt x="768" y="12"/>
                </a:lnTo>
                <a:lnTo>
                  <a:pt x="780" y="18"/>
                </a:lnTo>
                <a:lnTo>
                  <a:pt x="787" y="22"/>
                </a:lnTo>
                <a:lnTo>
                  <a:pt x="805" y="30"/>
                </a:lnTo>
                <a:lnTo>
                  <a:pt x="808" y="33"/>
                </a:lnTo>
                <a:lnTo>
                  <a:pt x="808" y="33"/>
                </a:lnTo>
                <a:lnTo>
                  <a:pt x="842" y="51"/>
                </a:lnTo>
                <a:lnTo>
                  <a:pt x="845" y="25"/>
                </a:lnTo>
                <a:lnTo>
                  <a:pt x="847" y="17"/>
                </a:lnTo>
                <a:lnTo>
                  <a:pt x="850" y="10"/>
                </a:lnTo>
                <a:lnTo>
                  <a:pt x="850" y="10"/>
                </a:lnTo>
                <a:lnTo>
                  <a:pt x="856" y="9"/>
                </a:lnTo>
                <a:lnTo>
                  <a:pt x="863" y="12"/>
                </a:lnTo>
                <a:lnTo>
                  <a:pt x="887" y="17"/>
                </a:lnTo>
                <a:lnTo>
                  <a:pt x="894" y="22"/>
                </a:lnTo>
                <a:lnTo>
                  <a:pt x="887" y="43"/>
                </a:lnTo>
                <a:lnTo>
                  <a:pt x="914" y="51"/>
                </a:lnTo>
                <a:lnTo>
                  <a:pt x="923" y="48"/>
                </a:lnTo>
                <a:lnTo>
                  <a:pt x="937" y="53"/>
                </a:lnTo>
                <a:lnTo>
                  <a:pt x="937" y="59"/>
                </a:lnTo>
                <a:lnTo>
                  <a:pt x="952" y="61"/>
                </a:lnTo>
                <a:lnTo>
                  <a:pt x="961" y="66"/>
                </a:lnTo>
                <a:lnTo>
                  <a:pt x="972" y="76"/>
                </a:lnTo>
                <a:lnTo>
                  <a:pt x="974" y="76"/>
                </a:lnTo>
                <a:lnTo>
                  <a:pt x="975" y="80"/>
                </a:lnTo>
                <a:lnTo>
                  <a:pt x="977" y="90"/>
                </a:lnTo>
                <a:lnTo>
                  <a:pt x="979" y="95"/>
                </a:lnTo>
                <a:lnTo>
                  <a:pt x="979" y="98"/>
                </a:lnTo>
                <a:lnTo>
                  <a:pt x="975" y="108"/>
                </a:lnTo>
                <a:lnTo>
                  <a:pt x="970" y="113"/>
                </a:lnTo>
                <a:lnTo>
                  <a:pt x="970" y="116"/>
                </a:lnTo>
                <a:lnTo>
                  <a:pt x="970" y="125"/>
                </a:lnTo>
                <a:lnTo>
                  <a:pt x="961" y="128"/>
                </a:lnTo>
                <a:lnTo>
                  <a:pt x="958" y="126"/>
                </a:lnTo>
                <a:lnTo>
                  <a:pt x="956" y="126"/>
                </a:lnTo>
                <a:lnTo>
                  <a:pt x="952" y="128"/>
                </a:lnTo>
                <a:lnTo>
                  <a:pt x="952" y="141"/>
                </a:lnTo>
                <a:lnTo>
                  <a:pt x="949" y="154"/>
                </a:lnTo>
                <a:lnTo>
                  <a:pt x="949" y="167"/>
                </a:lnTo>
                <a:lnTo>
                  <a:pt x="959" y="183"/>
                </a:lnTo>
                <a:lnTo>
                  <a:pt x="965" y="185"/>
                </a:lnTo>
                <a:lnTo>
                  <a:pt x="1000" y="169"/>
                </a:lnTo>
                <a:lnTo>
                  <a:pt x="1007" y="188"/>
                </a:lnTo>
                <a:lnTo>
                  <a:pt x="1014" y="192"/>
                </a:lnTo>
                <a:lnTo>
                  <a:pt x="1016" y="198"/>
                </a:lnTo>
                <a:lnTo>
                  <a:pt x="1030" y="205"/>
                </a:lnTo>
                <a:lnTo>
                  <a:pt x="1070" y="200"/>
                </a:lnTo>
                <a:lnTo>
                  <a:pt x="1093" y="219"/>
                </a:lnTo>
                <a:lnTo>
                  <a:pt x="1144" y="237"/>
                </a:lnTo>
                <a:lnTo>
                  <a:pt x="1139" y="267"/>
                </a:lnTo>
                <a:lnTo>
                  <a:pt x="1141" y="280"/>
                </a:lnTo>
                <a:lnTo>
                  <a:pt x="1148" y="288"/>
                </a:lnTo>
                <a:lnTo>
                  <a:pt x="1113" y="293"/>
                </a:lnTo>
                <a:lnTo>
                  <a:pt x="1097" y="273"/>
                </a:lnTo>
                <a:lnTo>
                  <a:pt x="1084" y="270"/>
                </a:lnTo>
                <a:lnTo>
                  <a:pt x="1063" y="257"/>
                </a:lnTo>
                <a:lnTo>
                  <a:pt x="1058" y="257"/>
                </a:lnTo>
                <a:lnTo>
                  <a:pt x="1058" y="257"/>
                </a:lnTo>
                <a:lnTo>
                  <a:pt x="1065" y="267"/>
                </a:lnTo>
                <a:lnTo>
                  <a:pt x="1079" y="273"/>
                </a:lnTo>
                <a:lnTo>
                  <a:pt x="1088" y="276"/>
                </a:lnTo>
                <a:lnTo>
                  <a:pt x="1106" y="298"/>
                </a:lnTo>
                <a:lnTo>
                  <a:pt x="1139" y="301"/>
                </a:lnTo>
                <a:lnTo>
                  <a:pt x="1141" y="309"/>
                </a:lnTo>
                <a:lnTo>
                  <a:pt x="1146" y="314"/>
                </a:lnTo>
                <a:lnTo>
                  <a:pt x="1155" y="312"/>
                </a:lnTo>
                <a:lnTo>
                  <a:pt x="1165" y="335"/>
                </a:lnTo>
                <a:lnTo>
                  <a:pt x="1144" y="339"/>
                </a:lnTo>
                <a:lnTo>
                  <a:pt x="1141" y="337"/>
                </a:lnTo>
                <a:lnTo>
                  <a:pt x="1134" y="343"/>
                </a:lnTo>
                <a:lnTo>
                  <a:pt x="1150" y="360"/>
                </a:lnTo>
                <a:lnTo>
                  <a:pt x="1130" y="368"/>
                </a:lnTo>
                <a:lnTo>
                  <a:pt x="1132" y="370"/>
                </a:lnTo>
                <a:lnTo>
                  <a:pt x="1150" y="368"/>
                </a:lnTo>
                <a:lnTo>
                  <a:pt x="1150" y="3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27" name="Freeform 32"/>
          <p:cNvSpPr>
            <a:spLocks/>
          </p:cNvSpPr>
          <p:nvPr/>
        </p:nvSpPr>
        <p:spPr bwMode="auto">
          <a:xfrm>
            <a:off x="7313613" y="3416300"/>
            <a:ext cx="66675" cy="160338"/>
          </a:xfrm>
          <a:custGeom>
            <a:avLst/>
            <a:gdLst>
              <a:gd name="T0" fmla="*/ 0 w 88"/>
              <a:gd name="T1" fmla="*/ 115 h 203"/>
              <a:gd name="T2" fmla="*/ 0 w 88"/>
              <a:gd name="T3" fmla="*/ 174 h 203"/>
              <a:gd name="T4" fmla="*/ 17 w 88"/>
              <a:gd name="T5" fmla="*/ 203 h 203"/>
              <a:gd name="T6" fmla="*/ 17 w 88"/>
              <a:gd name="T7" fmla="*/ 195 h 203"/>
              <a:gd name="T8" fmla="*/ 24 w 88"/>
              <a:gd name="T9" fmla="*/ 193 h 203"/>
              <a:gd name="T10" fmla="*/ 23 w 88"/>
              <a:gd name="T11" fmla="*/ 198 h 203"/>
              <a:gd name="T12" fmla="*/ 37 w 88"/>
              <a:gd name="T13" fmla="*/ 169 h 203"/>
              <a:gd name="T14" fmla="*/ 47 w 88"/>
              <a:gd name="T15" fmla="*/ 121 h 203"/>
              <a:gd name="T16" fmla="*/ 56 w 88"/>
              <a:gd name="T17" fmla="*/ 48 h 203"/>
              <a:gd name="T18" fmla="*/ 65 w 88"/>
              <a:gd name="T19" fmla="*/ 36 h 203"/>
              <a:gd name="T20" fmla="*/ 76 w 88"/>
              <a:gd name="T21" fmla="*/ 36 h 203"/>
              <a:gd name="T22" fmla="*/ 88 w 88"/>
              <a:gd name="T23" fmla="*/ 0 h 203"/>
              <a:gd name="T24" fmla="*/ 63 w 88"/>
              <a:gd name="T25" fmla="*/ 7 h 203"/>
              <a:gd name="T26" fmla="*/ 53 w 88"/>
              <a:gd name="T27" fmla="*/ 12 h 203"/>
              <a:gd name="T28" fmla="*/ 30 w 88"/>
              <a:gd name="T29" fmla="*/ 20 h 203"/>
              <a:gd name="T30" fmla="*/ 26 w 88"/>
              <a:gd name="T31" fmla="*/ 28 h 203"/>
              <a:gd name="T32" fmla="*/ 14 w 88"/>
              <a:gd name="T33" fmla="*/ 41 h 203"/>
              <a:gd name="T34" fmla="*/ 26 w 88"/>
              <a:gd name="T35" fmla="*/ 45 h 203"/>
              <a:gd name="T36" fmla="*/ 2 w 88"/>
              <a:gd name="T37" fmla="*/ 98 h 203"/>
              <a:gd name="T38" fmla="*/ 0 w 88"/>
              <a:gd name="T39" fmla="*/ 115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203"/>
              <a:gd name="T62" fmla="*/ 88 w 88"/>
              <a:gd name="T63" fmla="*/ 203 h 2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noFill/>
          <a:ln w="9525">
            <a:noFill/>
            <a:round/>
            <a:headEnd/>
            <a:tailEnd/>
          </a:ln>
        </p:spPr>
        <p:txBody>
          <a:bodyPr/>
          <a:lstStyle/>
          <a:p>
            <a:endParaRPr lang="en-US">
              <a:latin typeface="Calibri" pitchFamily="34" charset="0"/>
            </a:endParaRPr>
          </a:p>
        </p:txBody>
      </p:sp>
      <p:sp>
        <p:nvSpPr>
          <p:cNvPr id="44" name="Freeform 33"/>
          <p:cNvSpPr>
            <a:spLocks/>
          </p:cNvSpPr>
          <p:nvPr/>
        </p:nvSpPr>
        <p:spPr bwMode="auto">
          <a:xfrm>
            <a:off x="7313305" y="3416706"/>
            <a:ext cx="66645" cy="159426"/>
          </a:xfrm>
          <a:custGeom>
            <a:avLst/>
            <a:gdLst/>
            <a:ahLst/>
            <a:cxnLst>
              <a:cxn ang="0">
                <a:pos x="0" y="115"/>
              </a:cxn>
              <a:cxn ang="0">
                <a:pos x="0" y="174"/>
              </a:cxn>
              <a:cxn ang="0">
                <a:pos x="17" y="203"/>
              </a:cxn>
              <a:cxn ang="0">
                <a:pos x="17" y="195"/>
              </a:cxn>
              <a:cxn ang="0">
                <a:pos x="24" y="193"/>
              </a:cxn>
              <a:cxn ang="0">
                <a:pos x="23" y="198"/>
              </a:cxn>
              <a:cxn ang="0">
                <a:pos x="37" y="169"/>
              </a:cxn>
              <a:cxn ang="0">
                <a:pos x="47" y="121"/>
              </a:cxn>
              <a:cxn ang="0">
                <a:pos x="56" y="48"/>
              </a:cxn>
              <a:cxn ang="0">
                <a:pos x="65" y="36"/>
              </a:cxn>
              <a:cxn ang="0">
                <a:pos x="76" y="36"/>
              </a:cxn>
              <a:cxn ang="0">
                <a:pos x="88" y="0"/>
              </a:cxn>
              <a:cxn ang="0">
                <a:pos x="63" y="7"/>
              </a:cxn>
              <a:cxn ang="0">
                <a:pos x="53" y="12"/>
              </a:cxn>
              <a:cxn ang="0">
                <a:pos x="30" y="20"/>
              </a:cxn>
              <a:cxn ang="0">
                <a:pos x="26" y="28"/>
              </a:cxn>
              <a:cxn ang="0">
                <a:pos x="14" y="41"/>
              </a:cxn>
              <a:cxn ang="0">
                <a:pos x="26" y="45"/>
              </a:cxn>
              <a:cxn ang="0">
                <a:pos x="2" y="98"/>
              </a:cxn>
              <a:cxn ang="0">
                <a:pos x="0" y="115"/>
              </a:cxn>
            </a:cxnLst>
            <a:rect l="0" t="0" r="r" b="b"/>
            <a:pathLst>
              <a:path w="88" h="203">
                <a:moveTo>
                  <a:pt x="0" y="115"/>
                </a:moveTo>
                <a:lnTo>
                  <a:pt x="0" y="174"/>
                </a:lnTo>
                <a:lnTo>
                  <a:pt x="17" y="203"/>
                </a:lnTo>
                <a:lnTo>
                  <a:pt x="17" y="195"/>
                </a:lnTo>
                <a:lnTo>
                  <a:pt x="24" y="193"/>
                </a:lnTo>
                <a:lnTo>
                  <a:pt x="23" y="198"/>
                </a:lnTo>
                <a:lnTo>
                  <a:pt x="37" y="169"/>
                </a:lnTo>
                <a:lnTo>
                  <a:pt x="47" y="121"/>
                </a:lnTo>
                <a:lnTo>
                  <a:pt x="56" y="48"/>
                </a:lnTo>
                <a:lnTo>
                  <a:pt x="65" y="36"/>
                </a:lnTo>
                <a:lnTo>
                  <a:pt x="76" y="36"/>
                </a:lnTo>
                <a:lnTo>
                  <a:pt x="88" y="0"/>
                </a:lnTo>
                <a:lnTo>
                  <a:pt x="63" y="7"/>
                </a:lnTo>
                <a:lnTo>
                  <a:pt x="53" y="12"/>
                </a:lnTo>
                <a:lnTo>
                  <a:pt x="30" y="20"/>
                </a:lnTo>
                <a:lnTo>
                  <a:pt x="26" y="28"/>
                </a:lnTo>
                <a:lnTo>
                  <a:pt x="14" y="41"/>
                </a:lnTo>
                <a:lnTo>
                  <a:pt x="26" y="45"/>
                </a:lnTo>
                <a:lnTo>
                  <a:pt x="2" y="98"/>
                </a:lnTo>
                <a:lnTo>
                  <a:pt x="0" y="11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31" name="Freeform 36"/>
          <p:cNvSpPr>
            <a:spLocks/>
          </p:cNvSpPr>
          <p:nvPr/>
        </p:nvSpPr>
        <p:spPr bwMode="auto">
          <a:xfrm>
            <a:off x="5868988" y="4094163"/>
            <a:ext cx="484187" cy="762000"/>
          </a:xfrm>
          <a:custGeom>
            <a:avLst/>
            <a:gdLst>
              <a:gd name="T0" fmla="*/ 40 w 641"/>
              <a:gd name="T1" fmla="*/ 810 h 962"/>
              <a:gd name="T2" fmla="*/ 49 w 641"/>
              <a:gd name="T3" fmla="*/ 869 h 962"/>
              <a:gd name="T4" fmla="*/ 60 w 641"/>
              <a:gd name="T5" fmla="*/ 944 h 962"/>
              <a:gd name="T6" fmla="*/ 95 w 641"/>
              <a:gd name="T7" fmla="*/ 948 h 962"/>
              <a:gd name="T8" fmla="*/ 123 w 641"/>
              <a:gd name="T9" fmla="*/ 874 h 962"/>
              <a:gd name="T10" fmla="*/ 128 w 641"/>
              <a:gd name="T11" fmla="*/ 962 h 962"/>
              <a:gd name="T12" fmla="*/ 225 w 641"/>
              <a:gd name="T13" fmla="*/ 899 h 962"/>
              <a:gd name="T14" fmla="*/ 187 w 641"/>
              <a:gd name="T15" fmla="*/ 805 h 962"/>
              <a:gd name="T16" fmla="*/ 262 w 641"/>
              <a:gd name="T17" fmla="*/ 799 h 962"/>
              <a:gd name="T18" fmla="*/ 329 w 641"/>
              <a:gd name="T19" fmla="*/ 792 h 962"/>
              <a:gd name="T20" fmla="*/ 347 w 641"/>
              <a:gd name="T21" fmla="*/ 791 h 962"/>
              <a:gd name="T22" fmla="*/ 398 w 641"/>
              <a:gd name="T23" fmla="*/ 784 h 962"/>
              <a:gd name="T24" fmla="*/ 433 w 641"/>
              <a:gd name="T25" fmla="*/ 781 h 962"/>
              <a:gd name="T26" fmla="*/ 459 w 641"/>
              <a:gd name="T27" fmla="*/ 779 h 962"/>
              <a:gd name="T28" fmla="*/ 553 w 641"/>
              <a:gd name="T29" fmla="*/ 766 h 962"/>
              <a:gd name="T30" fmla="*/ 612 w 641"/>
              <a:gd name="T31" fmla="*/ 760 h 962"/>
              <a:gd name="T32" fmla="*/ 641 w 641"/>
              <a:gd name="T33" fmla="*/ 753 h 962"/>
              <a:gd name="T34" fmla="*/ 614 w 641"/>
              <a:gd name="T35" fmla="*/ 711 h 962"/>
              <a:gd name="T36" fmla="*/ 616 w 641"/>
              <a:gd name="T37" fmla="*/ 662 h 962"/>
              <a:gd name="T38" fmla="*/ 600 w 641"/>
              <a:gd name="T39" fmla="*/ 626 h 962"/>
              <a:gd name="T40" fmla="*/ 595 w 641"/>
              <a:gd name="T41" fmla="*/ 609 h 962"/>
              <a:gd name="T42" fmla="*/ 602 w 641"/>
              <a:gd name="T43" fmla="*/ 567 h 962"/>
              <a:gd name="T44" fmla="*/ 600 w 641"/>
              <a:gd name="T45" fmla="*/ 541 h 962"/>
              <a:gd name="T46" fmla="*/ 623 w 641"/>
              <a:gd name="T47" fmla="*/ 513 h 962"/>
              <a:gd name="T48" fmla="*/ 600 w 641"/>
              <a:gd name="T49" fmla="*/ 467 h 962"/>
              <a:gd name="T50" fmla="*/ 579 w 641"/>
              <a:gd name="T51" fmla="*/ 443 h 962"/>
              <a:gd name="T52" fmla="*/ 572 w 641"/>
              <a:gd name="T53" fmla="*/ 417 h 962"/>
              <a:gd name="T54" fmla="*/ 551 w 641"/>
              <a:gd name="T55" fmla="*/ 376 h 962"/>
              <a:gd name="T56" fmla="*/ 544 w 641"/>
              <a:gd name="T57" fmla="*/ 350 h 962"/>
              <a:gd name="T58" fmla="*/ 524 w 641"/>
              <a:gd name="T59" fmla="*/ 294 h 962"/>
              <a:gd name="T60" fmla="*/ 514 w 641"/>
              <a:gd name="T61" fmla="*/ 257 h 962"/>
              <a:gd name="T62" fmla="*/ 500 w 641"/>
              <a:gd name="T63" fmla="*/ 213 h 962"/>
              <a:gd name="T64" fmla="*/ 493 w 641"/>
              <a:gd name="T65" fmla="*/ 186 h 962"/>
              <a:gd name="T66" fmla="*/ 482 w 641"/>
              <a:gd name="T67" fmla="*/ 154 h 962"/>
              <a:gd name="T68" fmla="*/ 468 w 641"/>
              <a:gd name="T69" fmla="*/ 110 h 962"/>
              <a:gd name="T70" fmla="*/ 456 w 641"/>
              <a:gd name="T71" fmla="*/ 74 h 962"/>
              <a:gd name="T72" fmla="*/ 442 w 641"/>
              <a:gd name="T73" fmla="*/ 30 h 962"/>
              <a:gd name="T74" fmla="*/ 433 w 641"/>
              <a:gd name="T75" fmla="*/ 0 h 962"/>
              <a:gd name="T76" fmla="*/ 387 w 641"/>
              <a:gd name="T77" fmla="*/ 4 h 962"/>
              <a:gd name="T78" fmla="*/ 315 w 641"/>
              <a:gd name="T79" fmla="*/ 10 h 962"/>
              <a:gd name="T80" fmla="*/ 285 w 641"/>
              <a:gd name="T81" fmla="*/ 13 h 962"/>
              <a:gd name="T82" fmla="*/ 225 w 641"/>
              <a:gd name="T83" fmla="*/ 22 h 962"/>
              <a:gd name="T84" fmla="*/ 164 w 641"/>
              <a:gd name="T85" fmla="*/ 25 h 962"/>
              <a:gd name="T86" fmla="*/ 100 w 641"/>
              <a:gd name="T87" fmla="*/ 30 h 962"/>
              <a:gd name="T88" fmla="*/ 37 w 641"/>
              <a:gd name="T89" fmla="*/ 35 h 962"/>
              <a:gd name="T90" fmla="*/ 16 w 641"/>
              <a:gd name="T91" fmla="*/ 59 h 962"/>
              <a:gd name="T92" fmla="*/ 19 w 641"/>
              <a:gd name="T93" fmla="*/ 102 h 962"/>
              <a:gd name="T94" fmla="*/ 19 w 641"/>
              <a:gd name="T95" fmla="*/ 144 h 962"/>
              <a:gd name="T96" fmla="*/ 19 w 641"/>
              <a:gd name="T97" fmla="*/ 172 h 962"/>
              <a:gd name="T98" fmla="*/ 18 w 641"/>
              <a:gd name="T99" fmla="*/ 217 h 962"/>
              <a:gd name="T100" fmla="*/ 18 w 641"/>
              <a:gd name="T101" fmla="*/ 266 h 962"/>
              <a:gd name="T102" fmla="*/ 18 w 641"/>
              <a:gd name="T103" fmla="*/ 325 h 962"/>
              <a:gd name="T104" fmla="*/ 18 w 641"/>
              <a:gd name="T105" fmla="*/ 374 h 962"/>
              <a:gd name="T106" fmla="*/ 18 w 641"/>
              <a:gd name="T107" fmla="*/ 431 h 962"/>
              <a:gd name="T108" fmla="*/ 18 w 641"/>
              <a:gd name="T109" fmla="*/ 489 h 962"/>
              <a:gd name="T110" fmla="*/ 18 w 641"/>
              <a:gd name="T111" fmla="*/ 547 h 962"/>
              <a:gd name="T112" fmla="*/ 18 w 641"/>
              <a:gd name="T113" fmla="*/ 575 h 962"/>
              <a:gd name="T114" fmla="*/ 18 w 641"/>
              <a:gd name="T115" fmla="*/ 588 h 962"/>
              <a:gd name="T116" fmla="*/ 18 w 641"/>
              <a:gd name="T117" fmla="*/ 650 h 962"/>
              <a:gd name="T118" fmla="*/ 28 w 641"/>
              <a:gd name="T119" fmla="*/ 722 h 962"/>
              <a:gd name="T120" fmla="*/ 32 w 641"/>
              <a:gd name="T121" fmla="*/ 745 h 9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1"/>
              <a:gd name="T184" fmla="*/ 0 h 962"/>
              <a:gd name="T185" fmla="*/ 641 w 641"/>
              <a:gd name="T186" fmla="*/ 962 h 9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noFill/>
          <a:ln w="9525">
            <a:noFill/>
            <a:round/>
            <a:headEnd/>
            <a:tailEnd/>
          </a:ln>
        </p:spPr>
        <p:txBody>
          <a:bodyPr/>
          <a:lstStyle/>
          <a:p>
            <a:endParaRPr lang="en-US">
              <a:latin typeface="Calibri" pitchFamily="34" charset="0"/>
            </a:endParaRPr>
          </a:p>
        </p:txBody>
      </p:sp>
      <p:sp>
        <p:nvSpPr>
          <p:cNvPr id="48" name="Freeform 37"/>
          <p:cNvSpPr>
            <a:spLocks/>
          </p:cNvSpPr>
          <p:nvPr/>
        </p:nvSpPr>
        <p:spPr bwMode="auto">
          <a:xfrm>
            <a:off x="5868667" y="4093615"/>
            <a:ext cx="484813" cy="761849"/>
          </a:xfrm>
          <a:custGeom>
            <a:avLst/>
            <a:gdLst/>
            <a:ahLst/>
            <a:cxnLst>
              <a:cxn ang="0">
                <a:pos x="40" y="810"/>
              </a:cxn>
              <a:cxn ang="0">
                <a:pos x="49" y="869"/>
              </a:cxn>
              <a:cxn ang="0">
                <a:pos x="60" y="944"/>
              </a:cxn>
              <a:cxn ang="0">
                <a:pos x="95" y="948"/>
              </a:cxn>
              <a:cxn ang="0">
                <a:pos x="123" y="874"/>
              </a:cxn>
              <a:cxn ang="0">
                <a:pos x="128" y="962"/>
              </a:cxn>
              <a:cxn ang="0">
                <a:pos x="225" y="899"/>
              </a:cxn>
              <a:cxn ang="0">
                <a:pos x="187" y="805"/>
              </a:cxn>
              <a:cxn ang="0">
                <a:pos x="262" y="799"/>
              </a:cxn>
              <a:cxn ang="0">
                <a:pos x="329" y="792"/>
              </a:cxn>
              <a:cxn ang="0">
                <a:pos x="347" y="791"/>
              </a:cxn>
              <a:cxn ang="0">
                <a:pos x="398" y="784"/>
              </a:cxn>
              <a:cxn ang="0">
                <a:pos x="433" y="781"/>
              </a:cxn>
              <a:cxn ang="0">
                <a:pos x="459" y="779"/>
              </a:cxn>
              <a:cxn ang="0">
                <a:pos x="553" y="766"/>
              </a:cxn>
              <a:cxn ang="0">
                <a:pos x="612" y="760"/>
              </a:cxn>
              <a:cxn ang="0">
                <a:pos x="641" y="753"/>
              </a:cxn>
              <a:cxn ang="0">
                <a:pos x="614" y="711"/>
              </a:cxn>
              <a:cxn ang="0">
                <a:pos x="616" y="662"/>
              </a:cxn>
              <a:cxn ang="0">
                <a:pos x="600" y="626"/>
              </a:cxn>
              <a:cxn ang="0">
                <a:pos x="595" y="609"/>
              </a:cxn>
              <a:cxn ang="0">
                <a:pos x="602" y="567"/>
              </a:cxn>
              <a:cxn ang="0">
                <a:pos x="600" y="541"/>
              </a:cxn>
              <a:cxn ang="0">
                <a:pos x="623" y="513"/>
              </a:cxn>
              <a:cxn ang="0">
                <a:pos x="600" y="467"/>
              </a:cxn>
              <a:cxn ang="0">
                <a:pos x="579" y="443"/>
              </a:cxn>
              <a:cxn ang="0">
                <a:pos x="572" y="417"/>
              </a:cxn>
              <a:cxn ang="0">
                <a:pos x="551" y="376"/>
              </a:cxn>
              <a:cxn ang="0">
                <a:pos x="544" y="350"/>
              </a:cxn>
              <a:cxn ang="0">
                <a:pos x="524" y="294"/>
              </a:cxn>
              <a:cxn ang="0">
                <a:pos x="514" y="257"/>
              </a:cxn>
              <a:cxn ang="0">
                <a:pos x="500" y="213"/>
              </a:cxn>
              <a:cxn ang="0">
                <a:pos x="493" y="186"/>
              </a:cxn>
              <a:cxn ang="0">
                <a:pos x="482" y="154"/>
              </a:cxn>
              <a:cxn ang="0">
                <a:pos x="468" y="110"/>
              </a:cxn>
              <a:cxn ang="0">
                <a:pos x="456" y="74"/>
              </a:cxn>
              <a:cxn ang="0">
                <a:pos x="442" y="30"/>
              </a:cxn>
              <a:cxn ang="0">
                <a:pos x="433" y="0"/>
              </a:cxn>
              <a:cxn ang="0">
                <a:pos x="387" y="4"/>
              </a:cxn>
              <a:cxn ang="0">
                <a:pos x="315" y="10"/>
              </a:cxn>
              <a:cxn ang="0">
                <a:pos x="285" y="13"/>
              </a:cxn>
              <a:cxn ang="0">
                <a:pos x="225" y="22"/>
              </a:cxn>
              <a:cxn ang="0">
                <a:pos x="164" y="25"/>
              </a:cxn>
              <a:cxn ang="0">
                <a:pos x="100" y="30"/>
              </a:cxn>
              <a:cxn ang="0">
                <a:pos x="37" y="35"/>
              </a:cxn>
              <a:cxn ang="0">
                <a:pos x="16" y="59"/>
              </a:cxn>
              <a:cxn ang="0">
                <a:pos x="19" y="102"/>
              </a:cxn>
              <a:cxn ang="0">
                <a:pos x="19" y="144"/>
              </a:cxn>
              <a:cxn ang="0">
                <a:pos x="19" y="172"/>
              </a:cxn>
              <a:cxn ang="0">
                <a:pos x="18" y="217"/>
              </a:cxn>
              <a:cxn ang="0">
                <a:pos x="18" y="266"/>
              </a:cxn>
              <a:cxn ang="0">
                <a:pos x="18" y="325"/>
              </a:cxn>
              <a:cxn ang="0">
                <a:pos x="18" y="374"/>
              </a:cxn>
              <a:cxn ang="0">
                <a:pos x="18" y="431"/>
              </a:cxn>
              <a:cxn ang="0">
                <a:pos x="18" y="489"/>
              </a:cxn>
              <a:cxn ang="0">
                <a:pos x="18" y="547"/>
              </a:cxn>
              <a:cxn ang="0">
                <a:pos x="18" y="575"/>
              </a:cxn>
              <a:cxn ang="0">
                <a:pos x="18" y="588"/>
              </a:cxn>
              <a:cxn ang="0">
                <a:pos x="18" y="650"/>
              </a:cxn>
              <a:cxn ang="0">
                <a:pos x="28" y="722"/>
              </a:cxn>
              <a:cxn ang="0">
                <a:pos x="32" y="745"/>
              </a:cxn>
            </a:cxnLst>
            <a:rect l="0" t="0" r="r" b="b"/>
            <a:pathLst>
              <a:path w="641" h="962">
                <a:moveTo>
                  <a:pt x="39" y="796"/>
                </a:moveTo>
                <a:lnTo>
                  <a:pt x="40" y="802"/>
                </a:lnTo>
                <a:lnTo>
                  <a:pt x="40" y="810"/>
                </a:lnTo>
                <a:lnTo>
                  <a:pt x="42" y="818"/>
                </a:lnTo>
                <a:lnTo>
                  <a:pt x="49" y="866"/>
                </a:lnTo>
                <a:lnTo>
                  <a:pt x="49" y="869"/>
                </a:lnTo>
                <a:lnTo>
                  <a:pt x="53" y="895"/>
                </a:lnTo>
                <a:lnTo>
                  <a:pt x="58" y="920"/>
                </a:lnTo>
                <a:lnTo>
                  <a:pt x="60" y="944"/>
                </a:lnTo>
                <a:lnTo>
                  <a:pt x="63" y="936"/>
                </a:lnTo>
                <a:lnTo>
                  <a:pt x="86" y="936"/>
                </a:lnTo>
                <a:lnTo>
                  <a:pt x="95" y="948"/>
                </a:lnTo>
                <a:lnTo>
                  <a:pt x="109" y="941"/>
                </a:lnTo>
                <a:lnTo>
                  <a:pt x="109" y="910"/>
                </a:lnTo>
                <a:lnTo>
                  <a:pt x="123" y="874"/>
                </a:lnTo>
                <a:lnTo>
                  <a:pt x="137" y="882"/>
                </a:lnTo>
                <a:lnTo>
                  <a:pt x="141" y="908"/>
                </a:lnTo>
                <a:lnTo>
                  <a:pt x="128" y="962"/>
                </a:lnTo>
                <a:lnTo>
                  <a:pt x="211" y="944"/>
                </a:lnTo>
                <a:lnTo>
                  <a:pt x="238" y="908"/>
                </a:lnTo>
                <a:lnTo>
                  <a:pt x="225" y="899"/>
                </a:lnTo>
                <a:lnTo>
                  <a:pt x="231" y="874"/>
                </a:lnTo>
                <a:lnTo>
                  <a:pt x="187" y="836"/>
                </a:lnTo>
                <a:lnTo>
                  <a:pt x="187" y="805"/>
                </a:lnTo>
                <a:lnTo>
                  <a:pt x="246" y="801"/>
                </a:lnTo>
                <a:lnTo>
                  <a:pt x="250" y="801"/>
                </a:lnTo>
                <a:lnTo>
                  <a:pt x="262" y="799"/>
                </a:lnTo>
                <a:lnTo>
                  <a:pt x="267" y="797"/>
                </a:lnTo>
                <a:lnTo>
                  <a:pt x="290" y="794"/>
                </a:lnTo>
                <a:lnTo>
                  <a:pt x="329" y="792"/>
                </a:lnTo>
                <a:lnTo>
                  <a:pt x="340" y="791"/>
                </a:lnTo>
                <a:lnTo>
                  <a:pt x="343" y="791"/>
                </a:lnTo>
                <a:lnTo>
                  <a:pt x="347" y="791"/>
                </a:lnTo>
                <a:lnTo>
                  <a:pt x="368" y="789"/>
                </a:lnTo>
                <a:lnTo>
                  <a:pt x="373" y="789"/>
                </a:lnTo>
                <a:lnTo>
                  <a:pt x="398" y="784"/>
                </a:lnTo>
                <a:lnTo>
                  <a:pt x="399" y="784"/>
                </a:lnTo>
                <a:lnTo>
                  <a:pt x="422" y="783"/>
                </a:lnTo>
                <a:lnTo>
                  <a:pt x="433" y="781"/>
                </a:lnTo>
                <a:lnTo>
                  <a:pt x="438" y="781"/>
                </a:lnTo>
                <a:lnTo>
                  <a:pt x="445" y="781"/>
                </a:lnTo>
                <a:lnTo>
                  <a:pt x="459" y="779"/>
                </a:lnTo>
                <a:lnTo>
                  <a:pt x="475" y="776"/>
                </a:lnTo>
                <a:lnTo>
                  <a:pt x="507" y="773"/>
                </a:lnTo>
                <a:lnTo>
                  <a:pt x="553" y="766"/>
                </a:lnTo>
                <a:lnTo>
                  <a:pt x="556" y="766"/>
                </a:lnTo>
                <a:lnTo>
                  <a:pt x="597" y="763"/>
                </a:lnTo>
                <a:lnTo>
                  <a:pt x="612" y="760"/>
                </a:lnTo>
                <a:lnTo>
                  <a:pt x="639" y="756"/>
                </a:lnTo>
                <a:lnTo>
                  <a:pt x="641" y="755"/>
                </a:lnTo>
                <a:lnTo>
                  <a:pt x="641" y="753"/>
                </a:lnTo>
                <a:lnTo>
                  <a:pt x="632" y="742"/>
                </a:lnTo>
                <a:lnTo>
                  <a:pt x="626" y="734"/>
                </a:lnTo>
                <a:lnTo>
                  <a:pt x="614" y="711"/>
                </a:lnTo>
                <a:lnTo>
                  <a:pt x="616" y="699"/>
                </a:lnTo>
                <a:lnTo>
                  <a:pt x="614" y="686"/>
                </a:lnTo>
                <a:lnTo>
                  <a:pt x="616" y="662"/>
                </a:lnTo>
                <a:lnTo>
                  <a:pt x="619" y="657"/>
                </a:lnTo>
                <a:lnTo>
                  <a:pt x="612" y="639"/>
                </a:lnTo>
                <a:lnTo>
                  <a:pt x="600" y="626"/>
                </a:lnTo>
                <a:lnTo>
                  <a:pt x="598" y="613"/>
                </a:lnTo>
                <a:lnTo>
                  <a:pt x="598" y="611"/>
                </a:lnTo>
                <a:lnTo>
                  <a:pt x="595" y="609"/>
                </a:lnTo>
                <a:lnTo>
                  <a:pt x="595" y="591"/>
                </a:lnTo>
                <a:lnTo>
                  <a:pt x="595" y="588"/>
                </a:lnTo>
                <a:lnTo>
                  <a:pt x="602" y="567"/>
                </a:lnTo>
                <a:lnTo>
                  <a:pt x="602" y="565"/>
                </a:lnTo>
                <a:lnTo>
                  <a:pt x="602" y="552"/>
                </a:lnTo>
                <a:lnTo>
                  <a:pt x="600" y="541"/>
                </a:lnTo>
                <a:lnTo>
                  <a:pt x="607" y="528"/>
                </a:lnTo>
                <a:lnTo>
                  <a:pt x="621" y="516"/>
                </a:lnTo>
                <a:lnTo>
                  <a:pt x="623" y="513"/>
                </a:lnTo>
                <a:lnTo>
                  <a:pt x="604" y="503"/>
                </a:lnTo>
                <a:lnTo>
                  <a:pt x="607" y="490"/>
                </a:lnTo>
                <a:lnTo>
                  <a:pt x="600" y="467"/>
                </a:lnTo>
                <a:lnTo>
                  <a:pt x="600" y="466"/>
                </a:lnTo>
                <a:lnTo>
                  <a:pt x="584" y="448"/>
                </a:lnTo>
                <a:lnTo>
                  <a:pt x="579" y="443"/>
                </a:lnTo>
                <a:lnTo>
                  <a:pt x="572" y="423"/>
                </a:lnTo>
                <a:lnTo>
                  <a:pt x="570" y="422"/>
                </a:lnTo>
                <a:lnTo>
                  <a:pt x="572" y="417"/>
                </a:lnTo>
                <a:lnTo>
                  <a:pt x="558" y="400"/>
                </a:lnTo>
                <a:lnTo>
                  <a:pt x="553" y="384"/>
                </a:lnTo>
                <a:lnTo>
                  <a:pt x="551" y="376"/>
                </a:lnTo>
                <a:lnTo>
                  <a:pt x="544" y="355"/>
                </a:lnTo>
                <a:lnTo>
                  <a:pt x="544" y="351"/>
                </a:lnTo>
                <a:lnTo>
                  <a:pt x="544" y="350"/>
                </a:lnTo>
                <a:lnTo>
                  <a:pt x="538" y="333"/>
                </a:lnTo>
                <a:lnTo>
                  <a:pt x="528" y="304"/>
                </a:lnTo>
                <a:lnTo>
                  <a:pt x="524" y="294"/>
                </a:lnTo>
                <a:lnTo>
                  <a:pt x="521" y="284"/>
                </a:lnTo>
                <a:lnTo>
                  <a:pt x="521" y="281"/>
                </a:lnTo>
                <a:lnTo>
                  <a:pt x="514" y="257"/>
                </a:lnTo>
                <a:lnTo>
                  <a:pt x="512" y="252"/>
                </a:lnTo>
                <a:lnTo>
                  <a:pt x="502" y="216"/>
                </a:lnTo>
                <a:lnTo>
                  <a:pt x="500" y="213"/>
                </a:lnTo>
                <a:lnTo>
                  <a:pt x="496" y="204"/>
                </a:lnTo>
                <a:lnTo>
                  <a:pt x="493" y="191"/>
                </a:lnTo>
                <a:lnTo>
                  <a:pt x="493" y="186"/>
                </a:lnTo>
                <a:lnTo>
                  <a:pt x="489" y="180"/>
                </a:lnTo>
                <a:lnTo>
                  <a:pt x="487" y="170"/>
                </a:lnTo>
                <a:lnTo>
                  <a:pt x="482" y="154"/>
                </a:lnTo>
                <a:lnTo>
                  <a:pt x="479" y="142"/>
                </a:lnTo>
                <a:lnTo>
                  <a:pt x="473" y="133"/>
                </a:lnTo>
                <a:lnTo>
                  <a:pt x="468" y="110"/>
                </a:lnTo>
                <a:lnTo>
                  <a:pt x="465" y="98"/>
                </a:lnTo>
                <a:lnTo>
                  <a:pt x="459" y="87"/>
                </a:lnTo>
                <a:lnTo>
                  <a:pt x="456" y="74"/>
                </a:lnTo>
                <a:lnTo>
                  <a:pt x="454" y="67"/>
                </a:lnTo>
                <a:lnTo>
                  <a:pt x="445" y="44"/>
                </a:lnTo>
                <a:lnTo>
                  <a:pt x="442" y="30"/>
                </a:lnTo>
                <a:lnTo>
                  <a:pt x="440" y="23"/>
                </a:lnTo>
                <a:lnTo>
                  <a:pt x="440" y="22"/>
                </a:lnTo>
                <a:lnTo>
                  <a:pt x="433" y="0"/>
                </a:lnTo>
                <a:lnTo>
                  <a:pt x="429" y="0"/>
                </a:lnTo>
                <a:lnTo>
                  <a:pt x="394" y="4"/>
                </a:lnTo>
                <a:lnTo>
                  <a:pt x="387" y="4"/>
                </a:lnTo>
                <a:lnTo>
                  <a:pt x="357" y="7"/>
                </a:lnTo>
                <a:lnTo>
                  <a:pt x="322" y="10"/>
                </a:lnTo>
                <a:lnTo>
                  <a:pt x="315" y="10"/>
                </a:lnTo>
                <a:lnTo>
                  <a:pt x="313" y="12"/>
                </a:lnTo>
                <a:lnTo>
                  <a:pt x="304" y="12"/>
                </a:lnTo>
                <a:lnTo>
                  <a:pt x="285" y="13"/>
                </a:lnTo>
                <a:lnTo>
                  <a:pt x="238" y="20"/>
                </a:lnTo>
                <a:lnTo>
                  <a:pt x="227" y="22"/>
                </a:lnTo>
                <a:lnTo>
                  <a:pt x="225" y="22"/>
                </a:lnTo>
                <a:lnTo>
                  <a:pt x="213" y="22"/>
                </a:lnTo>
                <a:lnTo>
                  <a:pt x="165" y="25"/>
                </a:lnTo>
                <a:lnTo>
                  <a:pt x="164" y="25"/>
                </a:lnTo>
                <a:lnTo>
                  <a:pt x="158" y="25"/>
                </a:lnTo>
                <a:lnTo>
                  <a:pt x="137" y="26"/>
                </a:lnTo>
                <a:lnTo>
                  <a:pt x="100" y="30"/>
                </a:lnTo>
                <a:lnTo>
                  <a:pt x="86" y="31"/>
                </a:lnTo>
                <a:lnTo>
                  <a:pt x="51" y="35"/>
                </a:lnTo>
                <a:lnTo>
                  <a:pt x="37" y="35"/>
                </a:lnTo>
                <a:lnTo>
                  <a:pt x="0" y="39"/>
                </a:lnTo>
                <a:lnTo>
                  <a:pt x="0" y="43"/>
                </a:lnTo>
                <a:lnTo>
                  <a:pt x="16" y="59"/>
                </a:lnTo>
                <a:lnTo>
                  <a:pt x="19" y="59"/>
                </a:lnTo>
                <a:lnTo>
                  <a:pt x="19" y="72"/>
                </a:lnTo>
                <a:lnTo>
                  <a:pt x="19" y="102"/>
                </a:lnTo>
                <a:lnTo>
                  <a:pt x="19" y="121"/>
                </a:lnTo>
                <a:lnTo>
                  <a:pt x="19" y="137"/>
                </a:lnTo>
                <a:lnTo>
                  <a:pt x="19" y="144"/>
                </a:lnTo>
                <a:lnTo>
                  <a:pt x="19" y="149"/>
                </a:lnTo>
                <a:lnTo>
                  <a:pt x="19" y="162"/>
                </a:lnTo>
                <a:lnTo>
                  <a:pt x="19" y="172"/>
                </a:lnTo>
                <a:lnTo>
                  <a:pt x="19" y="196"/>
                </a:lnTo>
                <a:lnTo>
                  <a:pt x="19" y="201"/>
                </a:lnTo>
                <a:lnTo>
                  <a:pt x="18" y="217"/>
                </a:lnTo>
                <a:lnTo>
                  <a:pt x="18" y="224"/>
                </a:lnTo>
                <a:lnTo>
                  <a:pt x="18" y="235"/>
                </a:lnTo>
                <a:lnTo>
                  <a:pt x="18" y="266"/>
                </a:lnTo>
                <a:lnTo>
                  <a:pt x="18" y="284"/>
                </a:lnTo>
                <a:lnTo>
                  <a:pt x="18" y="286"/>
                </a:lnTo>
                <a:lnTo>
                  <a:pt x="18" y="325"/>
                </a:lnTo>
                <a:lnTo>
                  <a:pt x="18" y="333"/>
                </a:lnTo>
                <a:lnTo>
                  <a:pt x="18" y="350"/>
                </a:lnTo>
                <a:lnTo>
                  <a:pt x="18" y="374"/>
                </a:lnTo>
                <a:lnTo>
                  <a:pt x="18" y="387"/>
                </a:lnTo>
                <a:lnTo>
                  <a:pt x="18" y="391"/>
                </a:lnTo>
                <a:lnTo>
                  <a:pt x="18" y="431"/>
                </a:lnTo>
                <a:lnTo>
                  <a:pt x="18" y="438"/>
                </a:lnTo>
                <a:lnTo>
                  <a:pt x="18" y="444"/>
                </a:lnTo>
                <a:lnTo>
                  <a:pt x="18" y="489"/>
                </a:lnTo>
                <a:lnTo>
                  <a:pt x="18" y="495"/>
                </a:lnTo>
                <a:lnTo>
                  <a:pt x="18" y="511"/>
                </a:lnTo>
                <a:lnTo>
                  <a:pt x="18" y="547"/>
                </a:lnTo>
                <a:lnTo>
                  <a:pt x="18" y="552"/>
                </a:lnTo>
                <a:lnTo>
                  <a:pt x="18" y="565"/>
                </a:lnTo>
                <a:lnTo>
                  <a:pt x="18" y="575"/>
                </a:lnTo>
                <a:lnTo>
                  <a:pt x="18" y="578"/>
                </a:lnTo>
                <a:lnTo>
                  <a:pt x="18" y="582"/>
                </a:lnTo>
                <a:lnTo>
                  <a:pt x="18" y="588"/>
                </a:lnTo>
                <a:lnTo>
                  <a:pt x="18" y="601"/>
                </a:lnTo>
                <a:lnTo>
                  <a:pt x="18" y="647"/>
                </a:lnTo>
                <a:lnTo>
                  <a:pt x="18" y="650"/>
                </a:lnTo>
                <a:lnTo>
                  <a:pt x="18" y="652"/>
                </a:lnTo>
                <a:lnTo>
                  <a:pt x="23" y="685"/>
                </a:lnTo>
                <a:lnTo>
                  <a:pt x="28" y="722"/>
                </a:lnTo>
                <a:lnTo>
                  <a:pt x="30" y="725"/>
                </a:lnTo>
                <a:lnTo>
                  <a:pt x="30" y="734"/>
                </a:lnTo>
                <a:lnTo>
                  <a:pt x="32" y="745"/>
                </a:lnTo>
                <a:lnTo>
                  <a:pt x="35" y="768"/>
                </a:lnTo>
                <a:lnTo>
                  <a:pt x="39" y="79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35" name="Freeform 38"/>
          <p:cNvSpPr>
            <a:spLocks/>
          </p:cNvSpPr>
          <p:nvPr/>
        </p:nvSpPr>
        <p:spPr bwMode="auto">
          <a:xfrm>
            <a:off x="6010275" y="4659313"/>
            <a:ext cx="1127125" cy="865187"/>
          </a:xfrm>
          <a:custGeom>
            <a:avLst/>
            <a:gdLst>
              <a:gd name="T0" fmla="*/ 413 w 1492"/>
              <a:gd name="T1" fmla="*/ 254 h 1094"/>
              <a:gd name="T2" fmla="*/ 448 w 1492"/>
              <a:gd name="T3" fmla="*/ 298 h 1094"/>
              <a:gd name="T4" fmla="*/ 506 w 1492"/>
              <a:gd name="T5" fmla="*/ 274 h 1094"/>
              <a:gd name="T6" fmla="*/ 594 w 1492"/>
              <a:gd name="T7" fmla="*/ 223 h 1094"/>
              <a:gd name="T8" fmla="*/ 654 w 1492"/>
              <a:gd name="T9" fmla="*/ 194 h 1094"/>
              <a:gd name="T10" fmla="*/ 767 w 1492"/>
              <a:gd name="T11" fmla="*/ 261 h 1094"/>
              <a:gd name="T12" fmla="*/ 842 w 1492"/>
              <a:gd name="T13" fmla="*/ 331 h 1094"/>
              <a:gd name="T14" fmla="*/ 879 w 1492"/>
              <a:gd name="T15" fmla="*/ 344 h 1094"/>
              <a:gd name="T16" fmla="*/ 911 w 1492"/>
              <a:gd name="T17" fmla="*/ 410 h 1094"/>
              <a:gd name="T18" fmla="*/ 932 w 1492"/>
              <a:gd name="T19" fmla="*/ 429 h 1094"/>
              <a:gd name="T20" fmla="*/ 930 w 1492"/>
              <a:gd name="T21" fmla="*/ 539 h 1094"/>
              <a:gd name="T22" fmla="*/ 952 w 1492"/>
              <a:gd name="T23" fmla="*/ 630 h 1094"/>
              <a:gd name="T24" fmla="*/ 964 w 1492"/>
              <a:gd name="T25" fmla="*/ 576 h 1094"/>
              <a:gd name="T26" fmla="*/ 990 w 1492"/>
              <a:gd name="T27" fmla="*/ 579 h 1094"/>
              <a:gd name="T28" fmla="*/ 976 w 1492"/>
              <a:gd name="T29" fmla="*/ 643 h 1094"/>
              <a:gd name="T30" fmla="*/ 1040 w 1492"/>
              <a:gd name="T31" fmla="*/ 752 h 1094"/>
              <a:gd name="T32" fmla="*/ 1101 w 1492"/>
              <a:gd name="T33" fmla="*/ 844 h 1094"/>
              <a:gd name="T34" fmla="*/ 1170 w 1492"/>
              <a:gd name="T35" fmla="*/ 895 h 1094"/>
              <a:gd name="T36" fmla="*/ 1244 w 1492"/>
              <a:gd name="T37" fmla="*/ 947 h 1094"/>
              <a:gd name="T38" fmla="*/ 1318 w 1492"/>
              <a:gd name="T39" fmla="*/ 1028 h 1094"/>
              <a:gd name="T40" fmla="*/ 1377 w 1492"/>
              <a:gd name="T41" fmla="*/ 1046 h 1094"/>
              <a:gd name="T42" fmla="*/ 1400 w 1492"/>
              <a:gd name="T43" fmla="*/ 1071 h 1094"/>
              <a:gd name="T44" fmla="*/ 1420 w 1492"/>
              <a:gd name="T45" fmla="*/ 1037 h 1094"/>
              <a:gd name="T46" fmla="*/ 1437 w 1492"/>
              <a:gd name="T47" fmla="*/ 1069 h 1094"/>
              <a:gd name="T48" fmla="*/ 1467 w 1492"/>
              <a:gd name="T49" fmla="*/ 1042 h 1094"/>
              <a:gd name="T50" fmla="*/ 1479 w 1492"/>
              <a:gd name="T51" fmla="*/ 996 h 1094"/>
              <a:gd name="T52" fmla="*/ 1471 w 1492"/>
              <a:gd name="T53" fmla="*/ 932 h 1094"/>
              <a:gd name="T54" fmla="*/ 1485 w 1492"/>
              <a:gd name="T55" fmla="*/ 868 h 1094"/>
              <a:gd name="T56" fmla="*/ 1423 w 1492"/>
              <a:gd name="T57" fmla="*/ 633 h 1094"/>
              <a:gd name="T58" fmla="*/ 1312 w 1492"/>
              <a:gd name="T59" fmla="*/ 439 h 1094"/>
              <a:gd name="T60" fmla="*/ 1187 w 1492"/>
              <a:gd name="T61" fmla="*/ 249 h 1094"/>
              <a:gd name="T62" fmla="*/ 1150 w 1492"/>
              <a:gd name="T63" fmla="*/ 189 h 1094"/>
              <a:gd name="T64" fmla="*/ 1089 w 1492"/>
              <a:gd name="T65" fmla="*/ 50 h 1094"/>
              <a:gd name="T66" fmla="*/ 1029 w 1492"/>
              <a:gd name="T67" fmla="*/ 11 h 1094"/>
              <a:gd name="T68" fmla="*/ 989 w 1492"/>
              <a:gd name="T69" fmla="*/ 67 h 1094"/>
              <a:gd name="T70" fmla="*/ 953 w 1492"/>
              <a:gd name="T71" fmla="*/ 57 h 1094"/>
              <a:gd name="T72" fmla="*/ 909 w 1492"/>
              <a:gd name="T73" fmla="*/ 62 h 1094"/>
              <a:gd name="T74" fmla="*/ 869 w 1492"/>
              <a:gd name="T75" fmla="*/ 63 h 1094"/>
              <a:gd name="T76" fmla="*/ 777 w 1492"/>
              <a:gd name="T77" fmla="*/ 71 h 1094"/>
              <a:gd name="T78" fmla="*/ 751 w 1492"/>
              <a:gd name="T79" fmla="*/ 73 h 1094"/>
              <a:gd name="T80" fmla="*/ 700 w 1492"/>
              <a:gd name="T81" fmla="*/ 76 h 1094"/>
              <a:gd name="T82" fmla="*/ 647 w 1492"/>
              <a:gd name="T83" fmla="*/ 80 h 1094"/>
              <a:gd name="T84" fmla="*/ 622 w 1492"/>
              <a:gd name="T85" fmla="*/ 81 h 1094"/>
              <a:gd name="T86" fmla="*/ 582 w 1492"/>
              <a:gd name="T87" fmla="*/ 85 h 1094"/>
              <a:gd name="T88" fmla="*/ 524 w 1492"/>
              <a:gd name="T89" fmla="*/ 88 h 1094"/>
              <a:gd name="T90" fmla="*/ 452 w 1492"/>
              <a:gd name="T91" fmla="*/ 40 h 1094"/>
              <a:gd name="T92" fmla="*/ 367 w 1492"/>
              <a:gd name="T93" fmla="*/ 49 h 1094"/>
              <a:gd name="T94" fmla="*/ 258 w 1492"/>
              <a:gd name="T95" fmla="*/ 63 h 1094"/>
              <a:gd name="T96" fmla="*/ 214 w 1492"/>
              <a:gd name="T97" fmla="*/ 67 h 1094"/>
              <a:gd name="T98" fmla="*/ 160 w 1492"/>
              <a:gd name="T99" fmla="*/ 73 h 1094"/>
              <a:gd name="T100" fmla="*/ 105 w 1492"/>
              <a:gd name="T101" fmla="*/ 78 h 1094"/>
              <a:gd name="T102" fmla="*/ 59 w 1492"/>
              <a:gd name="T103" fmla="*/ 83 h 1094"/>
              <a:gd name="T104" fmla="*/ 40 w 1492"/>
              <a:gd name="T105" fmla="*/ 181 h 1094"/>
              <a:gd name="T106" fmla="*/ 146 w 1492"/>
              <a:gd name="T107" fmla="*/ 194 h 1094"/>
              <a:gd name="T108" fmla="*/ 227 w 1492"/>
              <a:gd name="T109" fmla="*/ 186 h 10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92"/>
              <a:gd name="T166" fmla="*/ 0 h 1094"/>
              <a:gd name="T167" fmla="*/ 1492 w 1492"/>
              <a:gd name="T168" fmla="*/ 1094 h 10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noFill/>
          <a:ln w="9525">
            <a:noFill/>
            <a:round/>
            <a:headEnd/>
            <a:tailEnd/>
          </a:ln>
        </p:spPr>
        <p:txBody>
          <a:bodyPr/>
          <a:lstStyle/>
          <a:p>
            <a:endParaRPr lang="en-US">
              <a:latin typeface="Calibri" pitchFamily="34" charset="0"/>
            </a:endParaRPr>
          </a:p>
        </p:txBody>
      </p:sp>
      <p:sp>
        <p:nvSpPr>
          <p:cNvPr id="50" name="Freeform 39"/>
          <p:cNvSpPr>
            <a:spLocks/>
          </p:cNvSpPr>
          <p:nvPr/>
        </p:nvSpPr>
        <p:spPr bwMode="auto">
          <a:xfrm>
            <a:off x="6009798" y="4648521"/>
            <a:ext cx="1127092" cy="866391"/>
          </a:xfrm>
          <a:custGeom>
            <a:avLst/>
            <a:gdLst/>
            <a:ahLst/>
            <a:cxnLst>
              <a:cxn ang="0">
                <a:pos x="413" y="254"/>
              </a:cxn>
              <a:cxn ang="0">
                <a:pos x="448" y="298"/>
              </a:cxn>
              <a:cxn ang="0">
                <a:pos x="506" y="274"/>
              </a:cxn>
              <a:cxn ang="0">
                <a:pos x="594" y="223"/>
              </a:cxn>
              <a:cxn ang="0">
                <a:pos x="654" y="194"/>
              </a:cxn>
              <a:cxn ang="0">
                <a:pos x="767" y="261"/>
              </a:cxn>
              <a:cxn ang="0">
                <a:pos x="842" y="331"/>
              </a:cxn>
              <a:cxn ang="0">
                <a:pos x="879" y="344"/>
              </a:cxn>
              <a:cxn ang="0">
                <a:pos x="911" y="410"/>
              </a:cxn>
              <a:cxn ang="0">
                <a:pos x="932" y="429"/>
              </a:cxn>
              <a:cxn ang="0">
                <a:pos x="930" y="539"/>
              </a:cxn>
              <a:cxn ang="0">
                <a:pos x="952" y="630"/>
              </a:cxn>
              <a:cxn ang="0">
                <a:pos x="964" y="576"/>
              </a:cxn>
              <a:cxn ang="0">
                <a:pos x="990" y="579"/>
              </a:cxn>
              <a:cxn ang="0">
                <a:pos x="976" y="643"/>
              </a:cxn>
              <a:cxn ang="0">
                <a:pos x="1040" y="752"/>
              </a:cxn>
              <a:cxn ang="0">
                <a:pos x="1101" y="844"/>
              </a:cxn>
              <a:cxn ang="0">
                <a:pos x="1170" y="895"/>
              </a:cxn>
              <a:cxn ang="0">
                <a:pos x="1244" y="947"/>
              </a:cxn>
              <a:cxn ang="0">
                <a:pos x="1318" y="1028"/>
              </a:cxn>
              <a:cxn ang="0">
                <a:pos x="1377" y="1046"/>
              </a:cxn>
              <a:cxn ang="0">
                <a:pos x="1400" y="1071"/>
              </a:cxn>
              <a:cxn ang="0">
                <a:pos x="1420" y="1037"/>
              </a:cxn>
              <a:cxn ang="0">
                <a:pos x="1437" y="1069"/>
              </a:cxn>
              <a:cxn ang="0">
                <a:pos x="1467" y="1042"/>
              </a:cxn>
              <a:cxn ang="0">
                <a:pos x="1479" y="996"/>
              </a:cxn>
              <a:cxn ang="0">
                <a:pos x="1471" y="932"/>
              </a:cxn>
              <a:cxn ang="0">
                <a:pos x="1485" y="868"/>
              </a:cxn>
              <a:cxn ang="0">
                <a:pos x="1423" y="633"/>
              </a:cxn>
              <a:cxn ang="0">
                <a:pos x="1312" y="439"/>
              </a:cxn>
              <a:cxn ang="0">
                <a:pos x="1187" y="249"/>
              </a:cxn>
              <a:cxn ang="0">
                <a:pos x="1150" y="189"/>
              </a:cxn>
              <a:cxn ang="0">
                <a:pos x="1089" y="50"/>
              </a:cxn>
              <a:cxn ang="0">
                <a:pos x="1029" y="11"/>
              </a:cxn>
              <a:cxn ang="0">
                <a:pos x="989" y="67"/>
              </a:cxn>
              <a:cxn ang="0">
                <a:pos x="953" y="57"/>
              </a:cxn>
              <a:cxn ang="0">
                <a:pos x="909" y="62"/>
              </a:cxn>
              <a:cxn ang="0">
                <a:pos x="869" y="63"/>
              </a:cxn>
              <a:cxn ang="0">
                <a:pos x="777" y="71"/>
              </a:cxn>
              <a:cxn ang="0">
                <a:pos x="751" y="73"/>
              </a:cxn>
              <a:cxn ang="0">
                <a:pos x="700" y="76"/>
              </a:cxn>
              <a:cxn ang="0">
                <a:pos x="647" y="80"/>
              </a:cxn>
              <a:cxn ang="0">
                <a:pos x="622" y="81"/>
              </a:cxn>
              <a:cxn ang="0">
                <a:pos x="582" y="85"/>
              </a:cxn>
              <a:cxn ang="0">
                <a:pos x="524" y="88"/>
              </a:cxn>
              <a:cxn ang="0">
                <a:pos x="452" y="40"/>
              </a:cxn>
              <a:cxn ang="0">
                <a:pos x="367" y="49"/>
              </a:cxn>
              <a:cxn ang="0">
                <a:pos x="258" y="63"/>
              </a:cxn>
              <a:cxn ang="0">
                <a:pos x="214" y="67"/>
              </a:cxn>
              <a:cxn ang="0">
                <a:pos x="160" y="73"/>
              </a:cxn>
              <a:cxn ang="0">
                <a:pos x="105" y="78"/>
              </a:cxn>
              <a:cxn ang="0">
                <a:pos x="59" y="83"/>
              </a:cxn>
              <a:cxn ang="0">
                <a:pos x="40" y="181"/>
              </a:cxn>
              <a:cxn ang="0">
                <a:pos x="146" y="194"/>
              </a:cxn>
              <a:cxn ang="0">
                <a:pos x="227" y="186"/>
              </a:cxn>
            </a:cxnLst>
            <a:rect l="0" t="0" r="r" b="b"/>
            <a:pathLst>
              <a:path w="1492" h="1094">
                <a:moveTo>
                  <a:pt x="297" y="200"/>
                </a:moveTo>
                <a:lnTo>
                  <a:pt x="367" y="228"/>
                </a:lnTo>
                <a:lnTo>
                  <a:pt x="394" y="248"/>
                </a:lnTo>
                <a:lnTo>
                  <a:pt x="413" y="254"/>
                </a:lnTo>
                <a:lnTo>
                  <a:pt x="422" y="295"/>
                </a:lnTo>
                <a:lnTo>
                  <a:pt x="415" y="264"/>
                </a:lnTo>
                <a:lnTo>
                  <a:pt x="422" y="300"/>
                </a:lnTo>
                <a:lnTo>
                  <a:pt x="448" y="298"/>
                </a:lnTo>
                <a:lnTo>
                  <a:pt x="468" y="305"/>
                </a:lnTo>
                <a:lnTo>
                  <a:pt x="466" y="289"/>
                </a:lnTo>
                <a:lnTo>
                  <a:pt x="489" y="287"/>
                </a:lnTo>
                <a:lnTo>
                  <a:pt x="506" y="274"/>
                </a:lnTo>
                <a:lnTo>
                  <a:pt x="503" y="281"/>
                </a:lnTo>
                <a:lnTo>
                  <a:pt x="570" y="236"/>
                </a:lnTo>
                <a:lnTo>
                  <a:pt x="594" y="240"/>
                </a:lnTo>
                <a:lnTo>
                  <a:pt x="594" y="223"/>
                </a:lnTo>
                <a:lnTo>
                  <a:pt x="594" y="218"/>
                </a:lnTo>
                <a:lnTo>
                  <a:pt x="610" y="199"/>
                </a:lnTo>
                <a:lnTo>
                  <a:pt x="640" y="192"/>
                </a:lnTo>
                <a:lnTo>
                  <a:pt x="654" y="194"/>
                </a:lnTo>
                <a:lnTo>
                  <a:pt x="654" y="194"/>
                </a:lnTo>
                <a:lnTo>
                  <a:pt x="725" y="225"/>
                </a:lnTo>
                <a:lnTo>
                  <a:pt x="737" y="246"/>
                </a:lnTo>
                <a:lnTo>
                  <a:pt x="767" y="261"/>
                </a:lnTo>
                <a:lnTo>
                  <a:pt x="783" y="294"/>
                </a:lnTo>
                <a:lnTo>
                  <a:pt x="804" y="300"/>
                </a:lnTo>
                <a:lnTo>
                  <a:pt x="825" y="326"/>
                </a:lnTo>
                <a:lnTo>
                  <a:pt x="842" y="331"/>
                </a:lnTo>
                <a:lnTo>
                  <a:pt x="842" y="356"/>
                </a:lnTo>
                <a:lnTo>
                  <a:pt x="855" y="356"/>
                </a:lnTo>
                <a:lnTo>
                  <a:pt x="858" y="347"/>
                </a:lnTo>
                <a:lnTo>
                  <a:pt x="879" y="344"/>
                </a:lnTo>
                <a:lnTo>
                  <a:pt x="893" y="349"/>
                </a:lnTo>
                <a:lnTo>
                  <a:pt x="906" y="375"/>
                </a:lnTo>
                <a:lnTo>
                  <a:pt x="922" y="390"/>
                </a:lnTo>
                <a:lnTo>
                  <a:pt x="911" y="410"/>
                </a:lnTo>
                <a:lnTo>
                  <a:pt x="925" y="418"/>
                </a:lnTo>
                <a:lnTo>
                  <a:pt x="922" y="424"/>
                </a:lnTo>
                <a:lnTo>
                  <a:pt x="930" y="429"/>
                </a:lnTo>
                <a:lnTo>
                  <a:pt x="932" y="429"/>
                </a:lnTo>
                <a:lnTo>
                  <a:pt x="937" y="478"/>
                </a:lnTo>
                <a:lnTo>
                  <a:pt x="929" y="517"/>
                </a:lnTo>
                <a:lnTo>
                  <a:pt x="922" y="530"/>
                </a:lnTo>
                <a:lnTo>
                  <a:pt x="930" y="539"/>
                </a:lnTo>
                <a:lnTo>
                  <a:pt x="920" y="547"/>
                </a:lnTo>
                <a:lnTo>
                  <a:pt x="925" y="589"/>
                </a:lnTo>
                <a:lnTo>
                  <a:pt x="945" y="610"/>
                </a:lnTo>
                <a:lnTo>
                  <a:pt x="952" y="630"/>
                </a:lnTo>
                <a:lnTo>
                  <a:pt x="957" y="635"/>
                </a:lnTo>
                <a:lnTo>
                  <a:pt x="967" y="609"/>
                </a:lnTo>
                <a:lnTo>
                  <a:pt x="971" y="583"/>
                </a:lnTo>
                <a:lnTo>
                  <a:pt x="964" y="576"/>
                </a:lnTo>
                <a:lnTo>
                  <a:pt x="945" y="571"/>
                </a:lnTo>
                <a:lnTo>
                  <a:pt x="959" y="566"/>
                </a:lnTo>
                <a:lnTo>
                  <a:pt x="989" y="589"/>
                </a:lnTo>
                <a:lnTo>
                  <a:pt x="990" y="579"/>
                </a:lnTo>
                <a:lnTo>
                  <a:pt x="1004" y="578"/>
                </a:lnTo>
                <a:lnTo>
                  <a:pt x="985" y="625"/>
                </a:lnTo>
                <a:lnTo>
                  <a:pt x="974" y="638"/>
                </a:lnTo>
                <a:lnTo>
                  <a:pt x="976" y="643"/>
                </a:lnTo>
                <a:lnTo>
                  <a:pt x="953" y="650"/>
                </a:lnTo>
                <a:lnTo>
                  <a:pt x="976" y="676"/>
                </a:lnTo>
                <a:lnTo>
                  <a:pt x="1001" y="700"/>
                </a:lnTo>
                <a:lnTo>
                  <a:pt x="1040" y="752"/>
                </a:lnTo>
                <a:lnTo>
                  <a:pt x="1050" y="766"/>
                </a:lnTo>
                <a:lnTo>
                  <a:pt x="1064" y="782"/>
                </a:lnTo>
                <a:lnTo>
                  <a:pt x="1087" y="834"/>
                </a:lnTo>
                <a:lnTo>
                  <a:pt x="1101" y="844"/>
                </a:lnTo>
                <a:lnTo>
                  <a:pt x="1120" y="837"/>
                </a:lnTo>
                <a:lnTo>
                  <a:pt x="1122" y="831"/>
                </a:lnTo>
                <a:lnTo>
                  <a:pt x="1156" y="857"/>
                </a:lnTo>
                <a:lnTo>
                  <a:pt x="1170" y="895"/>
                </a:lnTo>
                <a:lnTo>
                  <a:pt x="1201" y="944"/>
                </a:lnTo>
                <a:lnTo>
                  <a:pt x="1201" y="939"/>
                </a:lnTo>
                <a:lnTo>
                  <a:pt x="1212" y="934"/>
                </a:lnTo>
                <a:lnTo>
                  <a:pt x="1244" y="947"/>
                </a:lnTo>
                <a:lnTo>
                  <a:pt x="1256" y="948"/>
                </a:lnTo>
                <a:lnTo>
                  <a:pt x="1289" y="975"/>
                </a:lnTo>
                <a:lnTo>
                  <a:pt x="1323" y="1025"/>
                </a:lnTo>
                <a:lnTo>
                  <a:pt x="1318" y="1028"/>
                </a:lnTo>
                <a:lnTo>
                  <a:pt x="1318" y="1048"/>
                </a:lnTo>
                <a:lnTo>
                  <a:pt x="1335" y="1066"/>
                </a:lnTo>
                <a:lnTo>
                  <a:pt x="1353" y="1063"/>
                </a:lnTo>
                <a:lnTo>
                  <a:pt x="1377" y="1046"/>
                </a:lnTo>
                <a:lnTo>
                  <a:pt x="1388" y="1048"/>
                </a:lnTo>
                <a:lnTo>
                  <a:pt x="1388" y="1051"/>
                </a:lnTo>
                <a:lnTo>
                  <a:pt x="1406" y="1050"/>
                </a:lnTo>
                <a:lnTo>
                  <a:pt x="1400" y="1071"/>
                </a:lnTo>
                <a:lnTo>
                  <a:pt x="1407" y="1077"/>
                </a:lnTo>
                <a:lnTo>
                  <a:pt x="1421" y="1069"/>
                </a:lnTo>
                <a:lnTo>
                  <a:pt x="1414" y="1046"/>
                </a:lnTo>
                <a:lnTo>
                  <a:pt x="1420" y="1037"/>
                </a:lnTo>
                <a:lnTo>
                  <a:pt x="1423" y="1040"/>
                </a:lnTo>
                <a:lnTo>
                  <a:pt x="1444" y="1030"/>
                </a:lnTo>
                <a:lnTo>
                  <a:pt x="1448" y="1063"/>
                </a:lnTo>
                <a:lnTo>
                  <a:pt x="1437" y="1069"/>
                </a:lnTo>
                <a:lnTo>
                  <a:pt x="1441" y="1073"/>
                </a:lnTo>
                <a:lnTo>
                  <a:pt x="1423" y="1094"/>
                </a:lnTo>
                <a:lnTo>
                  <a:pt x="1439" y="1079"/>
                </a:lnTo>
                <a:lnTo>
                  <a:pt x="1467" y="1042"/>
                </a:lnTo>
                <a:lnTo>
                  <a:pt x="1483" y="999"/>
                </a:lnTo>
                <a:lnTo>
                  <a:pt x="1492" y="965"/>
                </a:lnTo>
                <a:lnTo>
                  <a:pt x="1490" y="962"/>
                </a:lnTo>
                <a:lnTo>
                  <a:pt x="1479" y="996"/>
                </a:lnTo>
                <a:lnTo>
                  <a:pt x="1462" y="1007"/>
                </a:lnTo>
                <a:lnTo>
                  <a:pt x="1471" y="993"/>
                </a:lnTo>
                <a:lnTo>
                  <a:pt x="1462" y="970"/>
                </a:lnTo>
                <a:lnTo>
                  <a:pt x="1471" y="932"/>
                </a:lnTo>
                <a:lnTo>
                  <a:pt x="1485" y="927"/>
                </a:lnTo>
                <a:lnTo>
                  <a:pt x="1488" y="934"/>
                </a:lnTo>
                <a:lnTo>
                  <a:pt x="1485" y="875"/>
                </a:lnTo>
                <a:lnTo>
                  <a:pt x="1485" y="868"/>
                </a:lnTo>
                <a:lnTo>
                  <a:pt x="1479" y="808"/>
                </a:lnTo>
                <a:lnTo>
                  <a:pt x="1471" y="718"/>
                </a:lnTo>
                <a:lnTo>
                  <a:pt x="1455" y="684"/>
                </a:lnTo>
                <a:lnTo>
                  <a:pt x="1423" y="633"/>
                </a:lnTo>
                <a:lnTo>
                  <a:pt x="1390" y="581"/>
                </a:lnTo>
                <a:lnTo>
                  <a:pt x="1358" y="525"/>
                </a:lnTo>
                <a:lnTo>
                  <a:pt x="1325" y="480"/>
                </a:lnTo>
                <a:lnTo>
                  <a:pt x="1312" y="439"/>
                </a:lnTo>
                <a:lnTo>
                  <a:pt x="1318" y="406"/>
                </a:lnTo>
                <a:lnTo>
                  <a:pt x="1272" y="357"/>
                </a:lnTo>
                <a:lnTo>
                  <a:pt x="1216" y="292"/>
                </a:lnTo>
                <a:lnTo>
                  <a:pt x="1187" y="249"/>
                </a:lnTo>
                <a:lnTo>
                  <a:pt x="1184" y="246"/>
                </a:lnTo>
                <a:lnTo>
                  <a:pt x="1157" y="202"/>
                </a:lnTo>
                <a:lnTo>
                  <a:pt x="1156" y="204"/>
                </a:lnTo>
                <a:lnTo>
                  <a:pt x="1150" y="189"/>
                </a:lnTo>
                <a:lnTo>
                  <a:pt x="1138" y="160"/>
                </a:lnTo>
                <a:lnTo>
                  <a:pt x="1108" y="96"/>
                </a:lnTo>
                <a:lnTo>
                  <a:pt x="1092" y="50"/>
                </a:lnTo>
                <a:lnTo>
                  <a:pt x="1089" y="50"/>
                </a:lnTo>
                <a:lnTo>
                  <a:pt x="1089" y="49"/>
                </a:lnTo>
                <a:lnTo>
                  <a:pt x="1082" y="11"/>
                </a:lnTo>
                <a:lnTo>
                  <a:pt x="1082" y="11"/>
                </a:lnTo>
                <a:lnTo>
                  <a:pt x="1029" y="11"/>
                </a:lnTo>
                <a:lnTo>
                  <a:pt x="1004" y="4"/>
                </a:lnTo>
                <a:lnTo>
                  <a:pt x="997" y="0"/>
                </a:lnTo>
                <a:lnTo>
                  <a:pt x="976" y="19"/>
                </a:lnTo>
                <a:lnTo>
                  <a:pt x="989" y="67"/>
                </a:lnTo>
                <a:lnTo>
                  <a:pt x="987" y="93"/>
                </a:lnTo>
                <a:lnTo>
                  <a:pt x="962" y="94"/>
                </a:lnTo>
                <a:lnTo>
                  <a:pt x="955" y="71"/>
                </a:lnTo>
                <a:lnTo>
                  <a:pt x="953" y="57"/>
                </a:lnTo>
                <a:lnTo>
                  <a:pt x="945" y="58"/>
                </a:lnTo>
                <a:lnTo>
                  <a:pt x="925" y="60"/>
                </a:lnTo>
                <a:lnTo>
                  <a:pt x="916" y="60"/>
                </a:lnTo>
                <a:lnTo>
                  <a:pt x="909" y="62"/>
                </a:lnTo>
                <a:lnTo>
                  <a:pt x="901" y="62"/>
                </a:lnTo>
                <a:lnTo>
                  <a:pt x="886" y="62"/>
                </a:lnTo>
                <a:lnTo>
                  <a:pt x="871" y="63"/>
                </a:lnTo>
                <a:lnTo>
                  <a:pt x="869" y="63"/>
                </a:lnTo>
                <a:lnTo>
                  <a:pt x="858" y="65"/>
                </a:lnTo>
                <a:lnTo>
                  <a:pt x="834" y="67"/>
                </a:lnTo>
                <a:lnTo>
                  <a:pt x="788" y="70"/>
                </a:lnTo>
                <a:lnTo>
                  <a:pt x="777" y="71"/>
                </a:lnTo>
                <a:lnTo>
                  <a:pt x="769" y="71"/>
                </a:lnTo>
                <a:lnTo>
                  <a:pt x="760" y="73"/>
                </a:lnTo>
                <a:lnTo>
                  <a:pt x="754" y="73"/>
                </a:lnTo>
                <a:lnTo>
                  <a:pt x="751" y="73"/>
                </a:lnTo>
                <a:lnTo>
                  <a:pt x="744" y="73"/>
                </a:lnTo>
                <a:lnTo>
                  <a:pt x="726" y="75"/>
                </a:lnTo>
                <a:lnTo>
                  <a:pt x="705" y="76"/>
                </a:lnTo>
                <a:lnTo>
                  <a:pt x="700" y="76"/>
                </a:lnTo>
                <a:lnTo>
                  <a:pt x="693" y="76"/>
                </a:lnTo>
                <a:lnTo>
                  <a:pt x="682" y="78"/>
                </a:lnTo>
                <a:lnTo>
                  <a:pt x="659" y="78"/>
                </a:lnTo>
                <a:lnTo>
                  <a:pt x="647" y="80"/>
                </a:lnTo>
                <a:lnTo>
                  <a:pt x="637" y="81"/>
                </a:lnTo>
                <a:lnTo>
                  <a:pt x="633" y="81"/>
                </a:lnTo>
                <a:lnTo>
                  <a:pt x="628" y="81"/>
                </a:lnTo>
                <a:lnTo>
                  <a:pt x="622" y="81"/>
                </a:lnTo>
                <a:lnTo>
                  <a:pt x="603" y="83"/>
                </a:lnTo>
                <a:lnTo>
                  <a:pt x="593" y="83"/>
                </a:lnTo>
                <a:lnTo>
                  <a:pt x="587" y="85"/>
                </a:lnTo>
                <a:lnTo>
                  <a:pt x="582" y="85"/>
                </a:lnTo>
                <a:lnTo>
                  <a:pt x="571" y="86"/>
                </a:lnTo>
                <a:lnTo>
                  <a:pt x="570" y="86"/>
                </a:lnTo>
                <a:lnTo>
                  <a:pt x="554" y="88"/>
                </a:lnTo>
                <a:lnTo>
                  <a:pt x="524" y="88"/>
                </a:lnTo>
                <a:lnTo>
                  <a:pt x="485" y="93"/>
                </a:lnTo>
                <a:lnTo>
                  <a:pt x="483" y="88"/>
                </a:lnTo>
                <a:lnTo>
                  <a:pt x="454" y="45"/>
                </a:lnTo>
                <a:lnTo>
                  <a:pt x="452" y="40"/>
                </a:lnTo>
                <a:lnTo>
                  <a:pt x="425" y="42"/>
                </a:lnTo>
                <a:lnTo>
                  <a:pt x="410" y="45"/>
                </a:lnTo>
                <a:lnTo>
                  <a:pt x="369" y="49"/>
                </a:lnTo>
                <a:lnTo>
                  <a:pt x="367" y="49"/>
                </a:lnTo>
                <a:lnTo>
                  <a:pt x="320" y="57"/>
                </a:lnTo>
                <a:lnTo>
                  <a:pt x="290" y="60"/>
                </a:lnTo>
                <a:lnTo>
                  <a:pt x="272" y="62"/>
                </a:lnTo>
                <a:lnTo>
                  <a:pt x="258" y="63"/>
                </a:lnTo>
                <a:lnTo>
                  <a:pt x="251" y="63"/>
                </a:lnTo>
                <a:lnTo>
                  <a:pt x="248" y="63"/>
                </a:lnTo>
                <a:lnTo>
                  <a:pt x="235" y="65"/>
                </a:lnTo>
                <a:lnTo>
                  <a:pt x="214" y="67"/>
                </a:lnTo>
                <a:lnTo>
                  <a:pt x="211" y="67"/>
                </a:lnTo>
                <a:lnTo>
                  <a:pt x="186" y="71"/>
                </a:lnTo>
                <a:lnTo>
                  <a:pt x="181" y="71"/>
                </a:lnTo>
                <a:lnTo>
                  <a:pt x="160" y="73"/>
                </a:lnTo>
                <a:lnTo>
                  <a:pt x="156" y="73"/>
                </a:lnTo>
                <a:lnTo>
                  <a:pt x="153" y="73"/>
                </a:lnTo>
                <a:lnTo>
                  <a:pt x="142" y="75"/>
                </a:lnTo>
                <a:lnTo>
                  <a:pt x="105" y="78"/>
                </a:lnTo>
                <a:lnTo>
                  <a:pt x="82" y="80"/>
                </a:lnTo>
                <a:lnTo>
                  <a:pt x="77" y="81"/>
                </a:lnTo>
                <a:lnTo>
                  <a:pt x="65" y="83"/>
                </a:lnTo>
                <a:lnTo>
                  <a:pt x="59" y="83"/>
                </a:lnTo>
                <a:lnTo>
                  <a:pt x="0" y="88"/>
                </a:lnTo>
                <a:lnTo>
                  <a:pt x="0" y="119"/>
                </a:lnTo>
                <a:lnTo>
                  <a:pt x="44" y="156"/>
                </a:lnTo>
                <a:lnTo>
                  <a:pt x="40" y="181"/>
                </a:lnTo>
                <a:lnTo>
                  <a:pt x="51" y="191"/>
                </a:lnTo>
                <a:lnTo>
                  <a:pt x="24" y="227"/>
                </a:lnTo>
                <a:lnTo>
                  <a:pt x="54" y="218"/>
                </a:lnTo>
                <a:lnTo>
                  <a:pt x="146" y="194"/>
                </a:lnTo>
                <a:lnTo>
                  <a:pt x="154" y="192"/>
                </a:lnTo>
                <a:lnTo>
                  <a:pt x="205" y="187"/>
                </a:lnTo>
                <a:lnTo>
                  <a:pt x="225" y="186"/>
                </a:lnTo>
                <a:lnTo>
                  <a:pt x="227" y="186"/>
                </a:lnTo>
                <a:lnTo>
                  <a:pt x="228" y="186"/>
                </a:lnTo>
                <a:lnTo>
                  <a:pt x="297" y="2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39" name="Freeform 40"/>
          <p:cNvSpPr>
            <a:spLocks/>
          </p:cNvSpPr>
          <p:nvPr/>
        </p:nvSpPr>
        <p:spPr bwMode="auto">
          <a:xfrm>
            <a:off x="6934200" y="5561013"/>
            <a:ext cx="68263" cy="42862"/>
          </a:xfrm>
          <a:custGeom>
            <a:avLst/>
            <a:gdLst>
              <a:gd name="T0" fmla="*/ 0 w 91"/>
              <a:gd name="T1" fmla="*/ 55 h 55"/>
              <a:gd name="T2" fmla="*/ 51 w 91"/>
              <a:gd name="T3" fmla="*/ 34 h 55"/>
              <a:gd name="T4" fmla="*/ 52 w 91"/>
              <a:gd name="T5" fmla="*/ 24 h 55"/>
              <a:gd name="T6" fmla="*/ 73 w 91"/>
              <a:gd name="T7" fmla="*/ 31 h 55"/>
              <a:gd name="T8" fmla="*/ 91 w 91"/>
              <a:gd name="T9" fmla="*/ 21 h 55"/>
              <a:gd name="T10" fmla="*/ 73 w 91"/>
              <a:gd name="T11" fmla="*/ 6 h 55"/>
              <a:gd name="T12" fmla="*/ 51 w 91"/>
              <a:gd name="T13" fmla="*/ 0 h 55"/>
              <a:gd name="T14" fmla="*/ 51 w 91"/>
              <a:gd name="T15" fmla="*/ 13 h 55"/>
              <a:gd name="T16" fmla="*/ 47 w 91"/>
              <a:gd name="T17" fmla="*/ 18 h 55"/>
              <a:gd name="T18" fmla="*/ 33 w 91"/>
              <a:gd name="T19" fmla="*/ 15 h 55"/>
              <a:gd name="T20" fmla="*/ 7 w 91"/>
              <a:gd name="T21" fmla="*/ 33 h 55"/>
              <a:gd name="T22" fmla="*/ 10 w 91"/>
              <a:gd name="T23" fmla="*/ 47 h 55"/>
              <a:gd name="T24" fmla="*/ 0 w 91"/>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55"/>
              <a:gd name="T41" fmla="*/ 91 w 9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noFill/>
          <a:ln w="9525">
            <a:noFill/>
            <a:round/>
            <a:headEnd/>
            <a:tailEnd/>
          </a:ln>
        </p:spPr>
        <p:txBody>
          <a:bodyPr/>
          <a:lstStyle/>
          <a:p>
            <a:endParaRPr lang="en-US">
              <a:latin typeface="Calibri" pitchFamily="34" charset="0"/>
            </a:endParaRPr>
          </a:p>
        </p:txBody>
      </p:sp>
      <p:sp>
        <p:nvSpPr>
          <p:cNvPr id="52" name="Freeform 41"/>
          <p:cNvSpPr>
            <a:spLocks/>
          </p:cNvSpPr>
          <p:nvPr/>
        </p:nvSpPr>
        <p:spPr bwMode="auto">
          <a:xfrm>
            <a:off x="6933687" y="5560469"/>
            <a:ext cx="69259" cy="43777"/>
          </a:xfrm>
          <a:custGeom>
            <a:avLst/>
            <a:gdLst/>
            <a:ahLst/>
            <a:cxnLst>
              <a:cxn ang="0">
                <a:pos x="0" y="55"/>
              </a:cxn>
              <a:cxn ang="0">
                <a:pos x="51" y="34"/>
              </a:cxn>
              <a:cxn ang="0">
                <a:pos x="52" y="24"/>
              </a:cxn>
              <a:cxn ang="0">
                <a:pos x="73" y="31"/>
              </a:cxn>
              <a:cxn ang="0">
                <a:pos x="91" y="21"/>
              </a:cxn>
              <a:cxn ang="0">
                <a:pos x="73" y="6"/>
              </a:cxn>
              <a:cxn ang="0">
                <a:pos x="51" y="0"/>
              </a:cxn>
              <a:cxn ang="0">
                <a:pos x="51" y="13"/>
              </a:cxn>
              <a:cxn ang="0">
                <a:pos x="47" y="18"/>
              </a:cxn>
              <a:cxn ang="0">
                <a:pos x="33" y="15"/>
              </a:cxn>
              <a:cxn ang="0">
                <a:pos x="7" y="33"/>
              </a:cxn>
              <a:cxn ang="0">
                <a:pos x="10" y="47"/>
              </a:cxn>
              <a:cxn ang="0">
                <a:pos x="0" y="55"/>
              </a:cxn>
            </a:cxnLst>
            <a:rect l="0" t="0" r="r" b="b"/>
            <a:pathLst>
              <a:path w="91" h="55">
                <a:moveTo>
                  <a:pt x="0" y="55"/>
                </a:moveTo>
                <a:lnTo>
                  <a:pt x="51" y="34"/>
                </a:lnTo>
                <a:lnTo>
                  <a:pt x="52" y="24"/>
                </a:lnTo>
                <a:lnTo>
                  <a:pt x="73" y="31"/>
                </a:lnTo>
                <a:lnTo>
                  <a:pt x="91" y="21"/>
                </a:lnTo>
                <a:lnTo>
                  <a:pt x="73" y="6"/>
                </a:lnTo>
                <a:lnTo>
                  <a:pt x="51" y="0"/>
                </a:lnTo>
                <a:lnTo>
                  <a:pt x="51" y="13"/>
                </a:lnTo>
                <a:lnTo>
                  <a:pt x="47" y="18"/>
                </a:lnTo>
                <a:lnTo>
                  <a:pt x="33" y="15"/>
                </a:lnTo>
                <a:lnTo>
                  <a:pt x="7" y="33"/>
                </a:lnTo>
                <a:lnTo>
                  <a:pt x="10" y="47"/>
                </a:lnTo>
                <a:lnTo>
                  <a:pt x="0" y="5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43" name="Freeform 42"/>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9525">
            <a:noFill/>
            <a:round/>
            <a:headEnd/>
            <a:tailEnd/>
          </a:ln>
        </p:spPr>
        <p:txBody>
          <a:bodyPr/>
          <a:lstStyle/>
          <a:p>
            <a:endParaRPr lang="en-US">
              <a:latin typeface="Calibri" pitchFamily="34" charset="0"/>
            </a:endParaRPr>
          </a:p>
        </p:txBody>
      </p:sp>
      <p:sp>
        <p:nvSpPr>
          <p:cNvPr id="41044" name="Freeform 43"/>
          <p:cNvSpPr>
            <a:spLocks/>
          </p:cNvSpPr>
          <p:nvPr/>
        </p:nvSpPr>
        <p:spPr bwMode="auto">
          <a:xfrm>
            <a:off x="7024688" y="5546725"/>
            <a:ext cx="31750" cy="20638"/>
          </a:xfrm>
          <a:custGeom>
            <a:avLst/>
            <a:gdLst>
              <a:gd name="T0" fmla="*/ 0 w 42"/>
              <a:gd name="T1" fmla="*/ 22 h 24"/>
              <a:gd name="T2" fmla="*/ 4 w 42"/>
              <a:gd name="T3" fmla="*/ 24 h 24"/>
              <a:gd name="T4" fmla="*/ 42 w 42"/>
              <a:gd name="T5" fmla="*/ 0 h 24"/>
              <a:gd name="T6" fmla="*/ 23 w 42"/>
              <a:gd name="T7" fmla="*/ 9 h 24"/>
              <a:gd name="T8" fmla="*/ 0 w 42"/>
              <a:gd name="T9" fmla="*/ 22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2"/>
                </a:moveTo>
                <a:lnTo>
                  <a:pt x="4" y="24"/>
                </a:lnTo>
                <a:lnTo>
                  <a:pt x="42" y="0"/>
                </a:lnTo>
                <a:lnTo>
                  <a:pt x="23" y="9"/>
                </a:lnTo>
                <a:lnTo>
                  <a:pt x="0" y="22"/>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45" name="Freeform 44"/>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9525">
            <a:noFill/>
            <a:round/>
            <a:headEnd/>
            <a:tailEnd/>
          </a:ln>
        </p:spPr>
        <p:txBody>
          <a:bodyPr/>
          <a:lstStyle/>
          <a:p>
            <a:endParaRPr lang="en-US">
              <a:latin typeface="Calibri" pitchFamily="34" charset="0"/>
            </a:endParaRPr>
          </a:p>
        </p:txBody>
      </p:sp>
      <p:sp>
        <p:nvSpPr>
          <p:cNvPr id="41046" name="Freeform 45"/>
          <p:cNvSpPr>
            <a:spLocks/>
          </p:cNvSpPr>
          <p:nvPr/>
        </p:nvSpPr>
        <p:spPr bwMode="auto">
          <a:xfrm>
            <a:off x="7061200" y="5538788"/>
            <a:ext cx="9525" cy="6350"/>
          </a:xfrm>
          <a:custGeom>
            <a:avLst/>
            <a:gdLst>
              <a:gd name="T0" fmla="*/ 0 w 12"/>
              <a:gd name="T1" fmla="*/ 9 h 9"/>
              <a:gd name="T2" fmla="*/ 12 w 12"/>
              <a:gd name="T3" fmla="*/ 0 h 9"/>
              <a:gd name="T4" fmla="*/ 10 w 12"/>
              <a:gd name="T5" fmla="*/ 6 h 9"/>
              <a:gd name="T6" fmla="*/ 0 w 12"/>
              <a:gd name="T7" fmla="*/ 9 h 9"/>
              <a:gd name="T8" fmla="*/ 0 60000 65536"/>
              <a:gd name="T9" fmla="*/ 0 60000 65536"/>
              <a:gd name="T10" fmla="*/ 0 60000 65536"/>
              <a:gd name="T11" fmla="*/ 0 60000 65536"/>
              <a:gd name="T12" fmla="*/ 0 w 12"/>
              <a:gd name="T13" fmla="*/ 0 h 9"/>
              <a:gd name="T14" fmla="*/ 12 w 12"/>
              <a:gd name="T15" fmla="*/ 9 h 9"/>
            </a:gdLst>
            <a:ahLst/>
            <a:cxnLst>
              <a:cxn ang="T8">
                <a:pos x="T0" y="T1"/>
              </a:cxn>
              <a:cxn ang="T9">
                <a:pos x="T2" y="T3"/>
              </a:cxn>
              <a:cxn ang="T10">
                <a:pos x="T4" y="T5"/>
              </a:cxn>
              <a:cxn ang="T11">
                <a:pos x="T6" y="T7"/>
              </a:cxn>
            </a:cxnLst>
            <a:rect l="T12" t="T13" r="T14" b="T15"/>
            <a:pathLst>
              <a:path w="12" h="9">
                <a:moveTo>
                  <a:pt x="0" y="9"/>
                </a:moveTo>
                <a:lnTo>
                  <a:pt x="12" y="0"/>
                </a:lnTo>
                <a:lnTo>
                  <a:pt x="10" y="6"/>
                </a:lnTo>
                <a:lnTo>
                  <a:pt x="0" y="9"/>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47" name="Freeform 46"/>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9525">
            <a:noFill/>
            <a:round/>
            <a:headEnd/>
            <a:tailEnd/>
          </a:ln>
        </p:spPr>
        <p:txBody>
          <a:bodyPr/>
          <a:lstStyle/>
          <a:p>
            <a:endParaRPr lang="en-US">
              <a:latin typeface="Calibri" pitchFamily="34" charset="0"/>
            </a:endParaRPr>
          </a:p>
        </p:txBody>
      </p:sp>
      <p:sp>
        <p:nvSpPr>
          <p:cNvPr id="41048" name="Freeform 47"/>
          <p:cNvSpPr>
            <a:spLocks/>
          </p:cNvSpPr>
          <p:nvPr/>
        </p:nvSpPr>
        <p:spPr bwMode="auto">
          <a:xfrm>
            <a:off x="6991350" y="5562600"/>
            <a:ext cx="7938" cy="4763"/>
          </a:xfrm>
          <a:custGeom>
            <a:avLst/>
            <a:gdLst>
              <a:gd name="T0" fmla="*/ 0 w 11"/>
              <a:gd name="T1" fmla="*/ 0 h 5"/>
              <a:gd name="T2" fmla="*/ 5 w 11"/>
              <a:gd name="T3" fmla="*/ 5 h 5"/>
              <a:gd name="T4" fmla="*/ 11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5" y="5"/>
                </a:lnTo>
                <a:lnTo>
                  <a:pt x="11" y="0"/>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49" name="Freeform 48"/>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9525">
            <a:noFill/>
            <a:round/>
            <a:headEnd/>
            <a:tailEnd/>
          </a:ln>
        </p:spPr>
        <p:txBody>
          <a:bodyPr/>
          <a:lstStyle/>
          <a:p>
            <a:endParaRPr lang="en-US">
              <a:latin typeface="Calibri" pitchFamily="34" charset="0"/>
            </a:endParaRPr>
          </a:p>
        </p:txBody>
      </p:sp>
      <p:sp>
        <p:nvSpPr>
          <p:cNvPr id="41050" name="Freeform 49"/>
          <p:cNvSpPr>
            <a:spLocks/>
          </p:cNvSpPr>
          <p:nvPr/>
        </p:nvSpPr>
        <p:spPr bwMode="auto">
          <a:xfrm>
            <a:off x="7075488" y="5529263"/>
            <a:ext cx="7937" cy="4762"/>
          </a:xfrm>
          <a:custGeom>
            <a:avLst/>
            <a:gdLst>
              <a:gd name="T0" fmla="*/ 0 w 11"/>
              <a:gd name="T1" fmla="*/ 8 h 8"/>
              <a:gd name="T2" fmla="*/ 11 w 11"/>
              <a:gd name="T3" fmla="*/ 0 h 8"/>
              <a:gd name="T4" fmla="*/ 0 w 11"/>
              <a:gd name="T5" fmla="*/ 8 h 8"/>
              <a:gd name="T6" fmla="*/ 0 60000 65536"/>
              <a:gd name="T7" fmla="*/ 0 60000 65536"/>
              <a:gd name="T8" fmla="*/ 0 60000 65536"/>
              <a:gd name="T9" fmla="*/ 0 w 11"/>
              <a:gd name="T10" fmla="*/ 0 h 8"/>
              <a:gd name="T11" fmla="*/ 11 w 11"/>
              <a:gd name="T12" fmla="*/ 8 h 8"/>
            </a:gdLst>
            <a:ahLst/>
            <a:cxnLst>
              <a:cxn ang="T6">
                <a:pos x="T0" y="T1"/>
              </a:cxn>
              <a:cxn ang="T7">
                <a:pos x="T2" y="T3"/>
              </a:cxn>
              <a:cxn ang="T8">
                <a:pos x="T4" y="T5"/>
              </a:cxn>
            </a:cxnLst>
            <a:rect l="T9" t="T10" r="T11" b="T12"/>
            <a:pathLst>
              <a:path w="11" h="8">
                <a:moveTo>
                  <a:pt x="0" y="8"/>
                </a:moveTo>
                <a:lnTo>
                  <a:pt x="11" y="0"/>
                </a:lnTo>
                <a:lnTo>
                  <a:pt x="0" y="8"/>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51" name="Freeform 50"/>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9525">
            <a:noFill/>
            <a:round/>
            <a:headEnd/>
            <a:tailEnd/>
          </a:ln>
        </p:spPr>
        <p:txBody>
          <a:bodyPr/>
          <a:lstStyle/>
          <a:p>
            <a:endParaRPr lang="en-US">
              <a:latin typeface="Calibri" pitchFamily="34" charset="0"/>
            </a:endParaRPr>
          </a:p>
        </p:txBody>
      </p:sp>
      <p:sp>
        <p:nvSpPr>
          <p:cNvPr id="41052" name="Freeform 51"/>
          <p:cNvSpPr>
            <a:spLocks/>
          </p:cNvSpPr>
          <p:nvPr/>
        </p:nvSpPr>
        <p:spPr bwMode="auto">
          <a:xfrm>
            <a:off x="7073900" y="5535613"/>
            <a:ext cx="1588" cy="3175"/>
          </a:xfrm>
          <a:custGeom>
            <a:avLst/>
            <a:gdLst>
              <a:gd name="T0" fmla="*/ 0 w 2"/>
              <a:gd name="T1" fmla="*/ 2 h 2"/>
              <a:gd name="T2" fmla="*/ 2 w 2"/>
              <a:gd name="T3" fmla="*/ 0 h 2"/>
              <a:gd name="T4" fmla="*/ 0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2"/>
                </a:moveTo>
                <a:lnTo>
                  <a:pt x="2" y="0"/>
                </a:lnTo>
                <a:lnTo>
                  <a:pt x="0" y="2"/>
                </a:lnTo>
                <a:close/>
              </a:path>
            </a:pathLst>
          </a:custGeom>
          <a:noFill/>
          <a:ln w="1588">
            <a:solidFill>
              <a:srgbClr val="000000"/>
            </a:solidFill>
            <a:round/>
            <a:headEnd/>
            <a:tailEnd/>
          </a:ln>
        </p:spPr>
        <p:txBody>
          <a:bodyPr/>
          <a:lstStyle/>
          <a:p>
            <a:endParaRPr lang="en-US">
              <a:latin typeface="Calibri" pitchFamily="34" charset="0"/>
            </a:endParaRPr>
          </a:p>
        </p:txBody>
      </p:sp>
      <p:sp>
        <p:nvSpPr>
          <p:cNvPr id="41053" name="Freeform 52"/>
          <p:cNvSpPr>
            <a:spLocks/>
          </p:cNvSpPr>
          <p:nvPr/>
        </p:nvSpPr>
        <p:spPr bwMode="auto">
          <a:xfrm>
            <a:off x="4133850" y="3403600"/>
            <a:ext cx="915988" cy="471488"/>
          </a:xfrm>
          <a:custGeom>
            <a:avLst/>
            <a:gdLst>
              <a:gd name="T0" fmla="*/ 1200 w 1212"/>
              <a:gd name="T1" fmla="*/ 229 h 596"/>
              <a:gd name="T2" fmla="*/ 1203 w 1212"/>
              <a:gd name="T3" fmla="*/ 296 h 596"/>
              <a:gd name="T4" fmla="*/ 1205 w 1212"/>
              <a:gd name="T5" fmla="*/ 364 h 596"/>
              <a:gd name="T6" fmla="*/ 1207 w 1212"/>
              <a:gd name="T7" fmla="*/ 435 h 596"/>
              <a:gd name="T8" fmla="*/ 1209 w 1212"/>
              <a:gd name="T9" fmla="*/ 515 h 596"/>
              <a:gd name="T10" fmla="*/ 1212 w 1212"/>
              <a:gd name="T11" fmla="*/ 570 h 596"/>
              <a:gd name="T12" fmla="*/ 1210 w 1212"/>
              <a:gd name="T13" fmla="*/ 586 h 596"/>
              <a:gd name="T14" fmla="*/ 1108 w 1212"/>
              <a:gd name="T15" fmla="*/ 590 h 596"/>
              <a:gd name="T16" fmla="*/ 1064 w 1212"/>
              <a:gd name="T17" fmla="*/ 591 h 596"/>
              <a:gd name="T18" fmla="*/ 1006 w 1212"/>
              <a:gd name="T19" fmla="*/ 591 h 596"/>
              <a:gd name="T20" fmla="*/ 915 w 1212"/>
              <a:gd name="T21" fmla="*/ 595 h 596"/>
              <a:gd name="T22" fmla="*/ 843 w 1212"/>
              <a:gd name="T23" fmla="*/ 595 h 596"/>
              <a:gd name="T24" fmla="*/ 762 w 1212"/>
              <a:gd name="T25" fmla="*/ 596 h 596"/>
              <a:gd name="T26" fmla="*/ 691 w 1212"/>
              <a:gd name="T27" fmla="*/ 596 h 596"/>
              <a:gd name="T28" fmla="*/ 639 w 1212"/>
              <a:gd name="T29" fmla="*/ 596 h 596"/>
              <a:gd name="T30" fmla="*/ 579 w 1212"/>
              <a:gd name="T31" fmla="*/ 596 h 596"/>
              <a:gd name="T32" fmla="*/ 496 w 1212"/>
              <a:gd name="T33" fmla="*/ 595 h 596"/>
              <a:gd name="T34" fmla="*/ 415 w 1212"/>
              <a:gd name="T35" fmla="*/ 595 h 596"/>
              <a:gd name="T36" fmla="*/ 325 w 1212"/>
              <a:gd name="T37" fmla="*/ 591 h 596"/>
              <a:gd name="T38" fmla="*/ 228 w 1212"/>
              <a:gd name="T39" fmla="*/ 591 h 596"/>
              <a:gd name="T40" fmla="*/ 149 w 1212"/>
              <a:gd name="T41" fmla="*/ 588 h 596"/>
              <a:gd name="T42" fmla="*/ 38 w 1212"/>
              <a:gd name="T43" fmla="*/ 586 h 596"/>
              <a:gd name="T44" fmla="*/ 1 w 1212"/>
              <a:gd name="T45" fmla="*/ 534 h 596"/>
              <a:gd name="T46" fmla="*/ 5 w 1212"/>
              <a:gd name="T47" fmla="*/ 459 h 596"/>
              <a:gd name="T48" fmla="*/ 9 w 1212"/>
              <a:gd name="T49" fmla="*/ 338 h 596"/>
              <a:gd name="T50" fmla="*/ 12 w 1212"/>
              <a:gd name="T51" fmla="*/ 271 h 596"/>
              <a:gd name="T52" fmla="*/ 16 w 1212"/>
              <a:gd name="T53" fmla="*/ 196 h 596"/>
              <a:gd name="T54" fmla="*/ 16 w 1212"/>
              <a:gd name="T55" fmla="*/ 170 h 596"/>
              <a:gd name="T56" fmla="*/ 21 w 1212"/>
              <a:gd name="T57" fmla="*/ 85 h 596"/>
              <a:gd name="T58" fmla="*/ 137 w 1212"/>
              <a:gd name="T59" fmla="*/ 5 h 596"/>
              <a:gd name="T60" fmla="*/ 227 w 1212"/>
              <a:gd name="T61" fmla="*/ 8 h 596"/>
              <a:gd name="T62" fmla="*/ 315 w 1212"/>
              <a:gd name="T63" fmla="*/ 10 h 596"/>
              <a:gd name="T64" fmla="*/ 403 w 1212"/>
              <a:gd name="T65" fmla="*/ 12 h 596"/>
              <a:gd name="T66" fmla="*/ 482 w 1212"/>
              <a:gd name="T67" fmla="*/ 12 h 596"/>
              <a:gd name="T68" fmla="*/ 545 w 1212"/>
              <a:gd name="T69" fmla="*/ 13 h 596"/>
              <a:gd name="T70" fmla="*/ 616 w 1212"/>
              <a:gd name="T71" fmla="*/ 13 h 596"/>
              <a:gd name="T72" fmla="*/ 679 w 1212"/>
              <a:gd name="T73" fmla="*/ 13 h 596"/>
              <a:gd name="T74" fmla="*/ 758 w 1212"/>
              <a:gd name="T75" fmla="*/ 13 h 596"/>
              <a:gd name="T76" fmla="*/ 836 w 1212"/>
              <a:gd name="T77" fmla="*/ 12 h 596"/>
              <a:gd name="T78" fmla="*/ 901 w 1212"/>
              <a:gd name="T79" fmla="*/ 12 h 596"/>
              <a:gd name="T80" fmla="*/ 954 w 1212"/>
              <a:gd name="T81" fmla="*/ 10 h 596"/>
              <a:gd name="T82" fmla="*/ 1006 w 1212"/>
              <a:gd name="T83" fmla="*/ 10 h 596"/>
              <a:gd name="T84" fmla="*/ 1128 w 1212"/>
              <a:gd name="T85" fmla="*/ 31 h 596"/>
              <a:gd name="T86" fmla="*/ 1152 w 1212"/>
              <a:gd name="T87" fmla="*/ 59 h 596"/>
              <a:gd name="T88" fmla="*/ 1126 w 1212"/>
              <a:gd name="T89" fmla="*/ 105 h 596"/>
              <a:gd name="T90" fmla="*/ 1154 w 1212"/>
              <a:gd name="T91" fmla="*/ 146 h 596"/>
              <a:gd name="T92" fmla="*/ 1200 w 1212"/>
              <a:gd name="T93" fmla="*/ 168 h 596"/>
              <a:gd name="T94" fmla="*/ 1200 w 1212"/>
              <a:gd name="T95" fmla="*/ 191 h 5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12"/>
              <a:gd name="T145" fmla="*/ 0 h 596"/>
              <a:gd name="T146" fmla="*/ 1212 w 1212"/>
              <a:gd name="T147" fmla="*/ 596 h 5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12" h="596">
                <a:moveTo>
                  <a:pt x="1200" y="191"/>
                </a:moveTo>
                <a:lnTo>
                  <a:pt x="1200" y="204"/>
                </a:lnTo>
                <a:lnTo>
                  <a:pt x="1200" y="217"/>
                </a:lnTo>
                <a:lnTo>
                  <a:pt x="1200" y="229"/>
                </a:lnTo>
                <a:lnTo>
                  <a:pt x="1200" y="248"/>
                </a:lnTo>
                <a:lnTo>
                  <a:pt x="1200" y="250"/>
                </a:lnTo>
                <a:lnTo>
                  <a:pt x="1200" y="271"/>
                </a:lnTo>
                <a:lnTo>
                  <a:pt x="1203" y="296"/>
                </a:lnTo>
                <a:lnTo>
                  <a:pt x="1203" y="301"/>
                </a:lnTo>
                <a:lnTo>
                  <a:pt x="1203" y="319"/>
                </a:lnTo>
                <a:lnTo>
                  <a:pt x="1203" y="345"/>
                </a:lnTo>
                <a:lnTo>
                  <a:pt x="1205" y="364"/>
                </a:lnTo>
                <a:lnTo>
                  <a:pt x="1205" y="382"/>
                </a:lnTo>
                <a:lnTo>
                  <a:pt x="1205" y="386"/>
                </a:lnTo>
                <a:lnTo>
                  <a:pt x="1207" y="405"/>
                </a:lnTo>
                <a:lnTo>
                  <a:pt x="1207" y="435"/>
                </a:lnTo>
                <a:lnTo>
                  <a:pt x="1207" y="457"/>
                </a:lnTo>
                <a:lnTo>
                  <a:pt x="1207" y="461"/>
                </a:lnTo>
                <a:lnTo>
                  <a:pt x="1209" y="490"/>
                </a:lnTo>
                <a:lnTo>
                  <a:pt x="1209" y="515"/>
                </a:lnTo>
                <a:lnTo>
                  <a:pt x="1209" y="516"/>
                </a:lnTo>
                <a:lnTo>
                  <a:pt x="1209" y="523"/>
                </a:lnTo>
                <a:lnTo>
                  <a:pt x="1210" y="554"/>
                </a:lnTo>
                <a:lnTo>
                  <a:pt x="1212" y="570"/>
                </a:lnTo>
                <a:lnTo>
                  <a:pt x="1212" y="575"/>
                </a:lnTo>
                <a:lnTo>
                  <a:pt x="1212" y="580"/>
                </a:lnTo>
                <a:lnTo>
                  <a:pt x="1212" y="586"/>
                </a:lnTo>
                <a:lnTo>
                  <a:pt x="1210" y="586"/>
                </a:lnTo>
                <a:lnTo>
                  <a:pt x="1189" y="588"/>
                </a:lnTo>
                <a:lnTo>
                  <a:pt x="1149" y="590"/>
                </a:lnTo>
                <a:lnTo>
                  <a:pt x="1138" y="590"/>
                </a:lnTo>
                <a:lnTo>
                  <a:pt x="1108" y="590"/>
                </a:lnTo>
                <a:lnTo>
                  <a:pt x="1098" y="591"/>
                </a:lnTo>
                <a:lnTo>
                  <a:pt x="1084" y="591"/>
                </a:lnTo>
                <a:lnTo>
                  <a:pt x="1066" y="591"/>
                </a:lnTo>
                <a:lnTo>
                  <a:pt x="1064" y="591"/>
                </a:lnTo>
                <a:lnTo>
                  <a:pt x="1047" y="591"/>
                </a:lnTo>
                <a:lnTo>
                  <a:pt x="1040" y="591"/>
                </a:lnTo>
                <a:lnTo>
                  <a:pt x="1020" y="591"/>
                </a:lnTo>
                <a:lnTo>
                  <a:pt x="1006" y="591"/>
                </a:lnTo>
                <a:lnTo>
                  <a:pt x="992" y="593"/>
                </a:lnTo>
                <a:lnTo>
                  <a:pt x="987" y="593"/>
                </a:lnTo>
                <a:lnTo>
                  <a:pt x="966" y="593"/>
                </a:lnTo>
                <a:lnTo>
                  <a:pt x="915" y="595"/>
                </a:lnTo>
                <a:lnTo>
                  <a:pt x="899" y="595"/>
                </a:lnTo>
                <a:lnTo>
                  <a:pt x="883" y="595"/>
                </a:lnTo>
                <a:lnTo>
                  <a:pt x="864" y="595"/>
                </a:lnTo>
                <a:lnTo>
                  <a:pt x="843" y="595"/>
                </a:lnTo>
                <a:lnTo>
                  <a:pt x="822" y="595"/>
                </a:lnTo>
                <a:lnTo>
                  <a:pt x="799" y="596"/>
                </a:lnTo>
                <a:lnTo>
                  <a:pt x="770" y="596"/>
                </a:lnTo>
                <a:lnTo>
                  <a:pt x="762" y="596"/>
                </a:lnTo>
                <a:lnTo>
                  <a:pt x="748" y="596"/>
                </a:lnTo>
                <a:lnTo>
                  <a:pt x="742" y="596"/>
                </a:lnTo>
                <a:lnTo>
                  <a:pt x="711" y="596"/>
                </a:lnTo>
                <a:lnTo>
                  <a:pt x="691" y="596"/>
                </a:lnTo>
                <a:lnTo>
                  <a:pt x="660" y="596"/>
                </a:lnTo>
                <a:lnTo>
                  <a:pt x="653" y="596"/>
                </a:lnTo>
                <a:lnTo>
                  <a:pt x="642" y="596"/>
                </a:lnTo>
                <a:lnTo>
                  <a:pt x="639" y="596"/>
                </a:lnTo>
                <a:lnTo>
                  <a:pt x="612" y="596"/>
                </a:lnTo>
                <a:lnTo>
                  <a:pt x="602" y="596"/>
                </a:lnTo>
                <a:lnTo>
                  <a:pt x="598" y="596"/>
                </a:lnTo>
                <a:lnTo>
                  <a:pt x="579" y="596"/>
                </a:lnTo>
                <a:lnTo>
                  <a:pt x="570" y="596"/>
                </a:lnTo>
                <a:lnTo>
                  <a:pt x="536" y="596"/>
                </a:lnTo>
                <a:lnTo>
                  <a:pt x="528" y="596"/>
                </a:lnTo>
                <a:lnTo>
                  <a:pt x="496" y="595"/>
                </a:lnTo>
                <a:lnTo>
                  <a:pt x="440" y="595"/>
                </a:lnTo>
                <a:lnTo>
                  <a:pt x="434" y="595"/>
                </a:lnTo>
                <a:lnTo>
                  <a:pt x="422" y="595"/>
                </a:lnTo>
                <a:lnTo>
                  <a:pt x="415" y="595"/>
                </a:lnTo>
                <a:lnTo>
                  <a:pt x="408" y="595"/>
                </a:lnTo>
                <a:lnTo>
                  <a:pt x="345" y="593"/>
                </a:lnTo>
                <a:lnTo>
                  <a:pt x="332" y="591"/>
                </a:lnTo>
                <a:lnTo>
                  <a:pt x="325" y="591"/>
                </a:lnTo>
                <a:lnTo>
                  <a:pt x="318" y="591"/>
                </a:lnTo>
                <a:lnTo>
                  <a:pt x="311" y="591"/>
                </a:lnTo>
                <a:lnTo>
                  <a:pt x="241" y="591"/>
                </a:lnTo>
                <a:lnTo>
                  <a:pt x="228" y="591"/>
                </a:lnTo>
                <a:lnTo>
                  <a:pt x="177" y="590"/>
                </a:lnTo>
                <a:lnTo>
                  <a:pt x="169" y="590"/>
                </a:lnTo>
                <a:lnTo>
                  <a:pt x="158" y="590"/>
                </a:lnTo>
                <a:lnTo>
                  <a:pt x="149" y="588"/>
                </a:lnTo>
                <a:lnTo>
                  <a:pt x="109" y="588"/>
                </a:lnTo>
                <a:lnTo>
                  <a:pt x="77" y="586"/>
                </a:lnTo>
                <a:lnTo>
                  <a:pt x="47" y="586"/>
                </a:lnTo>
                <a:lnTo>
                  <a:pt x="38" y="586"/>
                </a:lnTo>
                <a:lnTo>
                  <a:pt x="1" y="585"/>
                </a:lnTo>
                <a:lnTo>
                  <a:pt x="0" y="585"/>
                </a:lnTo>
                <a:lnTo>
                  <a:pt x="0" y="559"/>
                </a:lnTo>
                <a:lnTo>
                  <a:pt x="1" y="534"/>
                </a:lnTo>
                <a:lnTo>
                  <a:pt x="3" y="508"/>
                </a:lnTo>
                <a:lnTo>
                  <a:pt x="3" y="487"/>
                </a:lnTo>
                <a:lnTo>
                  <a:pt x="5" y="462"/>
                </a:lnTo>
                <a:lnTo>
                  <a:pt x="5" y="459"/>
                </a:lnTo>
                <a:lnTo>
                  <a:pt x="5" y="441"/>
                </a:lnTo>
                <a:lnTo>
                  <a:pt x="7" y="390"/>
                </a:lnTo>
                <a:lnTo>
                  <a:pt x="7" y="366"/>
                </a:lnTo>
                <a:lnTo>
                  <a:pt x="9" y="338"/>
                </a:lnTo>
                <a:lnTo>
                  <a:pt x="9" y="337"/>
                </a:lnTo>
                <a:lnTo>
                  <a:pt x="10" y="317"/>
                </a:lnTo>
                <a:lnTo>
                  <a:pt x="10" y="304"/>
                </a:lnTo>
                <a:lnTo>
                  <a:pt x="12" y="271"/>
                </a:lnTo>
                <a:lnTo>
                  <a:pt x="12" y="268"/>
                </a:lnTo>
                <a:lnTo>
                  <a:pt x="12" y="253"/>
                </a:lnTo>
                <a:lnTo>
                  <a:pt x="12" y="235"/>
                </a:lnTo>
                <a:lnTo>
                  <a:pt x="16" y="196"/>
                </a:lnTo>
                <a:lnTo>
                  <a:pt x="16" y="186"/>
                </a:lnTo>
                <a:lnTo>
                  <a:pt x="16" y="181"/>
                </a:lnTo>
                <a:lnTo>
                  <a:pt x="16" y="172"/>
                </a:lnTo>
                <a:lnTo>
                  <a:pt x="16" y="170"/>
                </a:lnTo>
                <a:lnTo>
                  <a:pt x="17" y="124"/>
                </a:lnTo>
                <a:lnTo>
                  <a:pt x="19" y="98"/>
                </a:lnTo>
                <a:lnTo>
                  <a:pt x="21" y="87"/>
                </a:lnTo>
                <a:lnTo>
                  <a:pt x="21" y="85"/>
                </a:lnTo>
                <a:lnTo>
                  <a:pt x="23" y="0"/>
                </a:lnTo>
                <a:lnTo>
                  <a:pt x="125" y="5"/>
                </a:lnTo>
                <a:lnTo>
                  <a:pt x="130" y="5"/>
                </a:lnTo>
                <a:lnTo>
                  <a:pt x="137" y="5"/>
                </a:lnTo>
                <a:lnTo>
                  <a:pt x="169" y="5"/>
                </a:lnTo>
                <a:lnTo>
                  <a:pt x="207" y="7"/>
                </a:lnTo>
                <a:lnTo>
                  <a:pt x="225" y="8"/>
                </a:lnTo>
                <a:lnTo>
                  <a:pt x="227" y="8"/>
                </a:lnTo>
                <a:lnTo>
                  <a:pt x="228" y="8"/>
                </a:lnTo>
                <a:lnTo>
                  <a:pt x="257" y="8"/>
                </a:lnTo>
                <a:lnTo>
                  <a:pt x="287" y="10"/>
                </a:lnTo>
                <a:lnTo>
                  <a:pt x="315" y="10"/>
                </a:lnTo>
                <a:lnTo>
                  <a:pt x="316" y="10"/>
                </a:lnTo>
                <a:lnTo>
                  <a:pt x="325" y="10"/>
                </a:lnTo>
                <a:lnTo>
                  <a:pt x="375" y="10"/>
                </a:lnTo>
                <a:lnTo>
                  <a:pt x="403" y="12"/>
                </a:lnTo>
                <a:lnTo>
                  <a:pt x="443" y="12"/>
                </a:lnTo>
                <a:lnTo>
                  <a:pt x="454" y="12"/>
                </a:lnTo>
                <a:lnTo>
                  <a:pt x="473" y="12"/>
                </a:lnTo>
                <a:lnTo>
                  <a:pt x="482" y="12"/>
                </a:lnTo>
                <a:lnTo>
                  <a:pt x="491" y="12"/>
                </a:lnTo>
                <a:lnTo>
                  <a:pt x="522" y="13"/>
                </a:lnTo>
                <a:lnTo>
                  <a:pt x="542" y="13"/>
                </a:lnTo>
                <a:lnTo>
                  <a:pt x="545" y="13"/>
                </a:lnTo>
                <a:lnTo>
                  <a:pt x="559" y="13"/>
                </a:lnTo>
                <a:lnTo>
                  <a:pt x="580" y="13"/>
                </a:lnTo>
                <a:lnTo>
                  <a:pt x="600" y="13"/>
                </a:lnTo>
                <a:lnTo>
                  <a:pt x="616" y="13"/>
                </a:lnTo>
                <a:lnTo>
                  <a:pt x="640" y="13"/>
                </a:lnTo>
                <a:lnTo>
                  <a:pt x="660" y="13"/>
                </a:lnTo>
                <a:lnTo>
                  <a:pt x="670" y="13"/>
                </a:lnTo>
                <a:lnTo>
                  <a:pt x="679" y="13"/>
                </a:lnTo>
                <a:lnTo>
                  <a:pt x="688" y="13"/>
                </a:lnTo>
                <a:lnTo>
                  <a:pt x="719" y="13"/>
                </a:lnTo>
                <a:lnTo>
                  <a:pt x="758" y="13"/>
                </a:lnTo>
                <a:lnTo>
                  <a:pt x="776" y="13"/>
                </a:lnTo>
                <a:lnTo>
                  <a:pt x="797" y="13"/>
                </a:lnTo>
                <a:lnTo>
                  <a:pt x="830" y="12"/>
                </a:lnTo>
                <a:lnTo>
                  <a:pt x="836" y="12"/>
                </a:lnTo>
                <a:lnTo>
                  <a:pt x="846" y="12"/>
                </a:lnTo>
                <a:lnTo>
                  <a:pt x="857" y="12"/>
                </a:lnTo>
                <a:lnTo>
                  <a:pt x="895" y="12"/>
                </a:lnTo>
                <a:lnTo>
                  <a:pt x="901" y="12"/>
                </a:lnTo>
                <a:lnTo>
                  <a:pt x="915" y="12"/>
                </a:lnTo>
                <a:lnTo>
                  <a:pt x="934" y="10"/>
                </a:lnTo>
                <a:lnTo>
                  <a:pt x="936" y="10"/>
                </a:lnTo>
                <a:lnTo>
                  <a:pt x="954" y="10"/>
                </a:lnTo>
                <a:lnTo>
                  <a:pt x="973" y="10"/>
                </a:lnTo>
                <a:lnTo>
                  <a:pt x="992" y="10"/>
                </a:lnTo>
                <a:lnTo>
                  <a:pt x="1006" y="10"/>
                </a:lnTo>
                <a:lnTo>
                  <a:pt x="1078" y="8"/>
                </a:lnTo>
                <a:lnTo>
                  <a:pt x="1082" y="8"/>
                </a:lnTo>
                <a:lnTo>
                  <a:pt x="1112" y="31"/>
                </a:lnTo>
                <a:lnTo>
                  <a:pt x="1128" y="31"/>
                </a:lnTo>
                <a:lnTo>
                  <a:pt x="1131" y="26"/>
                </a:lnTo>
                <a:lnTo>
                  <a:pt x="1144" y="31"/>
                </a:lnTo>
                <a:lnTo>
                  <a:pt x="1151" y="43"/>
                </a:lnTo>
                <a:lnTo>
                  <a:pt x="1152" y="59"/>
                </a:lnTo>
                <a:lnTo>
                  <a:pt x="1133" y="69"/>
                </a:lnTo>
                <a:lnTo>
                  <a:pt x="1124" y="82"/>
                </a:lnTo>
                <a:lnTo>
                  <a:pt x="1117" y="98"/>
                </a:lnTo>
                <a:lnTo>
                  <a:pt x="1126" y="105"/>
                </a:lnTo>
                <a:lnTo>
                  <a:pt x="1131" y="113"/>
                </a:lnTo>
                <a:lnTo>
                  <a:pt x="1138" y="119"/>
                </a:lnTo>
                <a:lnTo>
                  <a:pt x="1152" y="129"/>
                </a:lnTo>
                <a:lnTo>
                  <a:pt x="1154" y="146"/>
                </a:lnTo>
                <a:lnTo>
                  <a:pt x="1172" y="160"/>
                </a:lnTo>
                <a:lnTo>
                  <a:pt x="1175" y="167"/>
                </a:lnTo>
                <a:lnTo>
                  <a:pt x="1195" y="170"/>
                </a:lnTo>
                <a:lnTo>
                  <a:pt x="1200" y="168"/>
                </a:lnTo>
                <a:lnTo>
                  <a:pt x="1200" y="175"/>
                </a:lnTo>
                <a:lnTo>
                  <a:pt x="1198" y="177"/>
                </a:lnTo>
                <a:lnTo>
                  <a:pt x="1200" y="191"/>
                </a:lnTo>
                <a:close/>
              </a:path>
            </a:pathLst>
          </a:custGeom>
          <a:noFill/>
          <a:ln w="9525">
            <a:noFill/>
            <a:round/>
            <a:headEnd/>
            <a:tailEnd/>
          </a:ln>
        </p:spPr>
        <p:txBody>
          <a:bodyPr/>
          <a:lstStyle/>
          <a:p>
            <a:endParaRPr lang="en-US">
              <a:latin typeface="Calibri" pitchFamily="34" charset="0"/>
            </a:endParaRPr>
          </a:p>
        </p:txBody>
      </p:sp>
      <p:sp>
        <p:nvSpPr>
          <p:cNvPr id="41054" name="Freeform 54"/>
          <p:cNvSpPr>
            <a:spLocks/>
          </p:cNvSpPr>
          <p:nvPr/>
        </p:nvSpPr>
        <p:spPr bwMode="auto">
          <a:xfrm>
            <a:off x="4711700" y="1981200"/>
            <a:ext cx="819150" cy="893763"/>
          </a:xfrm>
          <a:custGeom>
            <a:avLst/>
            <a:gdLst>
              <a:gd name="T0" fmla="*/ 118 w 1084"/>
              <a:gd name="T1" fmla="*/ 778 h 1129"/>
              <a:gd name="T2" fmla="*/ 62 w 1084"/>
              <a:gd name="T3" fmla="*/ 721 h 1129"/>
              <a:gd name="T4" fmla="*/ 100 w 1084"/>
              <a:gd name="T5" fmla="*/ 644 h 1129"/>
              <a:gd name="T6" fmla="*/ 67 w 1084"/>
              <a:gd name="T7" fmla="*/ 528 h 1129"/>
              <a:gd name="T8" fmla="*/ 58 w 1084"/>
              <a:gd name="T9" fmla="*/ 428 h 1129"/>
              <a:gd name="T10" fmla="*/ 58 w 1084"/>
              <a:gd name="T11" fmla="*/ 394 h 1129"/>
              <a:gd name="T12" fmla="*/ 55 w 1084"/>
              <a:gd name="T13" fmla="*/ 363 h 1129"/>
              <a:gd name="T14" fmla="*/ 16 w 1084"/>
              <a:gd name="T15" fmla="*/ 237 h 1129"/>
              <a:gd name="T16" fmla="*/ 14 w 1084"/>
              <a:gd name="T17" fmla="*/ 188 h 1129"/>
              <a:gd name="T18" fmla="*/ 0 w 1084"/>
              <a:gd name="T19" fmla="*/ 79 h 1129"/>
              <a:gd name="T20" fmla="*/ 287 w 1084"/>
              <a:gd name="T21" fmla="*/ 0 h 1129"/>
              <a:gd name="T22" fmla="*/ 370 w 1084"/>
              <a:gd name="T23" fmla="*/ 124 h 1129"/>
              <a:gd name="T24" fmla="*/ 472 w 1084"/>
              <a:gd name="T25" fmla="*/ 137 h 1129"/>
              <a:gd name="T26" fmla="*/ 526 w 1084"/>
              <a:gd name="T27" fmla="*/ 144 h 1129"/>
              <a:gd name="T28" fmla="*/ 628 w 1084"/>
              <a:gd name="T29" fmla="*/ 147 h 1129"/>
              <a:gd name="T30" fmla="*/ 683 w 1084"/>
              <a:gd name="T31" fmla="*/ 206 h 1129"/>
              <a:gd name="T32" fmla="*/ 734 w 1084"/>
              <a:gd name="T33" fmla="*/ 185 h 1129"/>
              <a:gd name="T34" fmla="*/ 839 w 1084"/>
              <a:gd name="T35" fmla="*/ 224 h 1129"/>
              <a:gd name="T36" fmla="*/ 929 w 1084"/>
              <a:gd name="T37" fmla="*/ 213 h 1129"/>
              <a:gd name="T38" fmla="*/ 1054 w 1084"/>
              <a:gd name="T39" fmla="*/ 221 h 1129"/>
              <a:gd name="T40" fmla="*/ 919 w 1084"/>
              <a:gd name="T41" fmla="*/ 307 h 1129"/>
              <a:gd name="T42" fmla="*/ 780 w 1084"/>
              <a:gd name="T43" fmla="*/ 445 h 1129"/>
              <a:gd name="T44" fmla="*/ 739 w 1084"/>
              <a:gd name="T45" fmla="*/ 484 h 1129"/>
              <a:gd name="T46" fmla="*/ 713 w 1084"/>
              <a:gd name="T47" fmla="*/ 533 h 1129"/>
              <a:gd name="T48" fmla="*/ 655 w 1084"/>
              <a:gd name="T49" fmla="*/ 662 h 1129"/>
              <a:gd name="T50" fmla="*/ 658 w 1084"/>
              <a:gd name="T51" fmla="*/ 717 h 1129"/>
              <a:gd name="T52" fmla="*/ 662 w 1084"/>
              <a:gd name="T53" fmla="*/ 781 h 1129"/>
              <a:gd name="T54" fmla="*/ 663 w 1084"/>
              <a:gd name="T55" fmla="*/ 850 h 1129"/>
              <a:gd name="T56" fmla="*/ 706 w 1084"/>
              <a:gd name="T57" fmla="*/ 903 h 1129"/>
              <a:gd name="T58" fmla="*/ 744 w 1084"/>
              <a:gd name="T59" fmla="*/ 925 h 1129"/>
              <a:gd name="T60" fmla="*/ 781 w 1084"/>
              <a:gd name="T61" fmla="*/ 938 h 1129"/>
              <a:gd name="T62" fmla="*/ 841 w 1084"/>
              <a:gd name="T63" fmla="*/ 997 h 1129"/>
              <a:gd name="T64" fmla="*/ 873 w 1084"/>
              <a:gd name="T65" fmla="*/ 1008 h 1129"/>
              <a:gd name="T66" fmla="*/ 901 w 1084"/>
              <a:gd name="T67" fmla="*/ 1046 h 1129"/>
              <a:gd name="T68" fmla="*/ 906 w 1084"/>
              <a:gd name="T69" fmla="*/ 1083 h 1129"/>
              <a:gd name="T70" fmla="*/ 850 w 1084"/>
              <a:gd name="T71" fmla="*/ 1103 h 1129"/>
              <a:gd name="T72" fmla="*/ 725 w 1084"/>
              <a:gd name="T73" fmla="*/ 1109 h 1129"/>
              <a:gd name="T74" fmla="*/ 635 w 1084"/>
              <a:gd name="T75" fmla="*/ 1114 h 1129"/>
              <a:gd name="T76" fmla="*/ 546 w 1084"/>
              <a:gd name="T77" fmla="*/ 1117 h 1129"/>
              <a:gd name="T78" fmla="*/ 494 w 1084"/>
              <a:gd name="T79" fmla="*/ 1121 h 1129"/>
              <a:gd name="T80" fmla="*/ 426 w 1084"/>
              <a:gd name="T81" fmla="*/ 1122 h 1129"/>
              <a:gd name="T82" fmla="*/ 361 w 1084"/>
              <a:gd name="T83" fmla="*/ 1124 h 1129"/>
              <a:gd name="T84" fmla="*/ 285 w 1084"/>
              <a:gd name="T85" fmla="*/ 1126 h 1129"/>
              <a:gd name="T86" fmla="*/ 215 w 1084"/>
              <a:gd name="T87" fmla="*/ 1127 h 1129"/>
              <a:gd name="T88" fmla="*/ 155 w 1084"/>
              <a:gd name="T89" fmla="*/ 1129 h 1129"/>
              <a:gd name="T90" fmla="*/ 123 w 1084"/>
              <a:gd name="T91" fmla="*/ 1081 h 1129"/>
              <a:gd name="T92" fmla="*/ 123 w 1084"/>
              <a:gd name="T93" fmla="*/ 995 h 1129"/>
              <a:gd name="T94" fmla="*/ 121 w 1084"/>
              <a:gd name="T95" fmla="*/ 879 h 1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1129"/>
              <a:gd name="T146" fmla="*/ 1084 w 1084"/>
              <a:gd name="T147" fmla="*/ 1129 h 11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noFill/>
          <a:ln w="9525">
            <a:noFill/>
            <a:round/>
            <a:headEnd/>
            <a:tailEnd/>
          </a:ln>
        </p:spPr>
        <p:txBody>
          <a:bodyPr/>
          <a:lstStyle/>
          <a:p>
            <a:endParaRPr lang="en-US">
              <a:latin typeface="Calibri" pitchFamily="34" charset="0"/>
            </a:endParaRPr>
          </a:p>
        </p:txBody>
      </p:sp>
      <p:sp>
        <p:nvSpPr>
          <p:cNvPr id="66" name="Freeform 55"/>
          <p:cNvSpPr>
            <a:spLocks/>
          </p:cNvSpPr>
          <p:nvPr/>
        </p:nvSpPr>
        <p:spPr bwMode="auto">
          <a:xfrm>
            <a:off x="4712172" y="1981215"/>
            <a:ext cx="819347" cy="893180"/>
          </a:xfrm>
          <a:custGeom>
            <a:avLst/>
            <a:gdLst/>
            <a:ahLst/>
            <a:cxnLst>
              <a:cxn ang="0">
                <a:pos x="118" y="778"/>
              </a:cxn>
              <a:cxn ang="0">
                <a:pos x="62" y="721"/>
              </a:cxn>
              <a:cxn ang="0">
                <a:pos x="100" y="644"/>
              </a:cxn>
              <a:cxn ang="0">
                <a:pos x="67" y="528"/>
              </a:cxn>
              <a:cxn ang="0">
                <a:pos x="58" y="428"/>
              </a:cxn>
              <a:cxn ang="0">
                <a:pos x="58" y="394"/>
              </a:cxn>
              <a:cxn ang="0">
                <a:pos x="55" y="363"/>
              </a:cxn>
              <a:cxn ang="0">
                <a:pos x="16" y="237"/>
              </a:cxn>
              <a:cxn ang="0">
                <a:pos x="14" y="188"/>
              </a:cxn>
              <a:cxn ang="0">
                <a:pos x="0" y="79"/>
              </a:cxn>
              <a:cxn ang="0">
                <a:pos x="287" y="0"/>
              </a:cxn>
              <a:cxn ang="0">
                <a:pos x="370" y="124"/>
              </a:cxn>
              <a:cxn ang="0">
                <a:pos x="472" y="137"/>
              </a:cxn>
              <a:cxn ang="0">
                <a:pos x="526" y="144"/>
              </a:cxn>
              <a:cxn ang="0">
                <a:pos x="628" y="147"/>
              </a:cxn>
              <a:cxn ang="0">
                <a:pos x="683" y="206"/>
              </a:cxn>
              <a:cxn ang="0">
                <a:pos x="734" y="185"/>
              </a:cxn>
              <a:cxn ang="0">
                <a:pos x="839" y="224"/>
              </a:cxn>
              <a:cxn ang="0">
                <a:pos x="929" y="213"/>
              </a:cxn>
              <a:cxn ang="0">
                <a:pos x="1054" y="221"/>
              </a:cxn>
              <a:cxn ang="0">
                <a:pos x="919" y="307"/>
              </a:cxn>
              <a:cxn ang="0">
                <a:pos x="780" y="445"/>
              </a:cxn>
              <a:cxn ang="0">
                <a:pos x="739" y="484"/>
              </a:cxn>
              <a:cxn ang="0">
                <a:pos x="713" y="533"/>
              </a:cxn>
              <a:cxn ang="0">
                <a:pos x="655" y="662"/>
              </a:cxn>
              <a:cxn ang="0">
                <a:pos x="658" y="717"/>
              </a:cxn>
              <a:cxn ang="0">
                <a:pos x="662" y="781"/>
              </a:cxn>
              <a:cxn ang="0">
                <a:pos x="663" y="850"/>
              </a:cxn>
              <a:cxn ang="0">
                <a:pos x="706" y="903"/>
              </a:cxn>
              <a:cxn ang="0">
                <a:pos x="744" y="925"/>
              </a:cxn>
              <a:cxn ang="0">
                <a:pos x="781" y="938"/>
              </a:cxn>
              <a:cxn ang="0">
                <a:pos x="841" y="997"/>
              </a:cxn>
              <a:cxn ang="0">
                <a:pos x="873" y="1008"/>
              </a:cxn>
              <a:cxn ang="0">
                <a:pos x="901" y="1046"/>
              </a:cxn>
              <a:cxn ang="0">
                <a:pos x="906" y="1083"/>
              </a:cxn>
              <a:cxn ang="0">
                <a:pos x="850" y="1103"/>
              </a:cxn>
              <a:cxn ang="0">
                <a:pos x="725" y="1109"/>
              </a:cxn>
              <a:cxn ang="0">
                <a:pos x="635" y="1114"/>
              </a:cxn>
              <a:cxn ang="0">
                <a:pos x="546" y="1117"/>
              </a:cxn>
              <a:cxn ang="0">
                <a:pos x="494" y="1121"/>
              </a:cxn>
              <a:cxn ang="0">
                <a:pos x="426" y="1122"/>
              </a:cxn>
              <a:cxn ang="0">
                <a:pos x="361" y="1124"/>
              </a:cxn>
              <a:cxn ang="0">
                <a:pos x="285" y="1126"/>
              </a:cxn>
              <a:cxn ang="0">
                <a:pos x="215" y="1127"/>
              </a:cxn>
              <a:cxn ang="0">
                <a:pos x="155" y="1129"/>
              </a:cxn>
              <a:cxn ang="0">
                <a:pos x="123" y="1081"/>
              </a:cxn>
              <a:cxn ang="0">
                <a:pos x="123" y="995"/>
              </a:cxn>
              <a:cxn ang="0">
                <a:pos x="121" y="879"/>
              </a:cxn>
            </a:cxnLst>
            <a:rect l="0" t="0" r="r" b="b"/>
            <a:pathLst>
              <a:path w="1084" h="1129">
                <a:moveTo>
                  <a:pt x="121" y="879"/>
                </a:moveTo>
                <a:lnTo>
                  <a:pt x="120" y="845"/>
                </a:lnTo>
                <a:lnTo>
                  <a:pt x="120" y="789"/>
                </a:lnTo>
                <a:lnTo>
                  <a:pt x="118" y="778"/>
                </a:lnTo>
                <a:lnTo>
                  <a:pt x="113" y="770"/>
                </a:lnTo>
                <a:lnTo>
                  <a:pt x="95" y="763"/>
                </a:lnTo>
                <a:lnTo>
                  <a:pt x="63" y="729"/>
                </a:lnTo>
                <a:lnTo>
                  <a:pt x="62" y="721"/>
                </a:lnTo>
                <a:lnTo>
                  <a:pt x="90" y="698"/>
                </a:lnTo>
                <a:lnTo>
                  <a:pt x="100" y="662"/>
                </a:lnTo>
                <a:lnTo>
                  <a:pt x="99" y="649"/>
                </a:lnTo>
                <a:lnTo>
                  <a:pt x="100" y="644"/>
                </a:lnTo>
                <a:lnTo>
                  <a:pt x="91" y="582"/>
                </a:lnTo>
                <a:lnTo>
                  <a:pt x="74" y="554"/>
                </a:lnTo>
                <a:lnTo>
                  <a:pt x="69" y="529"/>
                </a:lnTo>
                <a:lnTo>
                  <a:pt x="67" y="528"/>
                </a:lnTo>
                <a:lnTo>
                  <a:pt x="67" y="528"/>
                </a:lnTo>
                <a:lnTo>
                  <a:pt x="69" y="482"/>
                </a:lnTo>
                <a:lnTo>
                  <a:pt x="62" y="458"/>
                </a:lnTo>
                <a:lnTo>
                  <a:pt x="58" y="428"/>
                </a:lnTo>
                <a:lnTo>
                  <a:pt x="58" y="423"/>
                </a:lnTo>
                <a:lnTo>
                  <a:pt x="58" y="413"/>
                </a:lnTo>
                <a:lnTo>
                  <a:pt x="58" y="396"/>
                </a:lnTo>
                <a:lnTo>
                  <a:pt x="58" y="394"/>
                </a:lnTo>
                <a:lnTo>
                  <a:pt x="55" y="387"/>
                </a:lnTo>
                <a:lnTo>
                  <a:pt x="58" y="386"/>
                </a:lnTo>
                <a:lnTo>
                  <a:pt x="56" y="363"/>
                </a:lnTo>
                <a:lnTo>
                  <a:pt x="55" y="363"/>
                </a:lnTo>
                <a:lnTo>
                  <a:pt x="53" y="340"/>
                </a:lnTo>
                <a:lnTo>
                  <a:pt x="51" y="329"/>
                </a:lnTo>
                <a:lnTo>
                  <a:pt x="30" y="293"/>
                </a:lnTo>
                <a:lnTo>
                  <a:pt x="16" y="237"/>
                </a:lnTo>
                <a:lnTo>
                  <a:pt x="12" y="235"/>
                </a:lnTo>
                <a:lnTo>
                  <a:pt x="12" y="232"/>
                </a:lnTo>
                <a:lnTo>
                  <a:pt x="18" y="227"/>
                </a:lnTo>
                <a:lnTo>
                  <a:pt x="14" y="188"/>
                </a:lnTo>
                <a:lnTo>
                  <a:pt x="11" y="165"/>
                </a:lnTo>
                <a:lnTo>
                  <a:pt x="7" y="103"/>
                </a:lnTo>
                <a:lnTo>
                  <a:pt x="7" y="103"/>
                </a:lnTo>
                <a:lnTo>
                  <a:pt x="0" y="79"/>
                </a:lnTo>
                <a:lnTo>
                  <a:pt x="114" y="77"/>
                </a:lnTo>
                <a:lnTo>
                  <a:pt x="264" y="75"/>
                </a:lnTo>
                <a:lnTo>
                  <a:pt x="287" y="74"/>
                </a:lnTo>
                <a:lnTo>
                  <a:pt x="287" y="0"/>
                </a:lnTo>
                <a:lnTo>
                  <a:pt x="313" y="4"/>
                </a:lnTo>
                <a:lnTo>
                  <a:pt x="334" y="13"/>
                </a:lnTo>
                <a:lnTo>
                  <a:pt x="354" y="111"/>
                </a:lnTo>
                <a:lnTo>
                  <a:pt x="370" y="124"/>
                </a:lnTo>
                <a:lnTo>
                  <a:pt x="389" y="128"/>
                </a:lnTo>
                <a:lnTo>
                  <a:pt x="412" y="126"/>
                </a:lnTo>
                <a:lnTo>
                  <a:pt x="415" y="136"/>
                </a:lnTo>
                <a:lnTo>
                  <a:pt x="472" y="137"/>
                </a:lnTo>
                <a:lnTo>
                  <a:pt x="480" y="159"/>
                </a:lnTo>
                <a:lnTo>
                  <a:pt x="514" y="155"/>
                </a:lnTo>
                <a:lnTo>
                  <a:pt x="526" y="147"/>
                </a:lnTo>
                <a:lnTo>
                  <a:pt x="526" y="144"/>
                </a:lnTo>
                <a:lnTo>
                  <a:pt x="561" y="133"/>
                </a:lnTo>
                <a:lnTo>
                  <a:pt x="577" y="134"/>
                </a:lnTo>
                <a:lnTo>
                  <a:pt x="597" y="133"/>
                </a:lnTo>
                <a:lnTo>
                  <a:pt x="628" y="147"/>
                </a:lnTo>
                <a:lnTo>
                  <a:pt x="642" y="146"/>
                </a:lnTo>
                <a:lnTo>
                  <a:pt x="646" y="167"/>
                </a:lnTo>
                <a:lnTo>
                  <a:pt x="662" y="165"/>
                </a:lnTo>
                <a:lnTo>
                  <a:pt x="683" y="206"/>
                </a:lnTo>
                <a:lnTo>
                  <a:pt x="697" y="201"/>
                </a:lnTo>
                <a:lnTo>
                  <a:pt x="693" y="183"/>
                </a:lnTo>
                <a:lnTo>
                  <a:pt x="723" y="178"/>
                </a:lnTo>
                <a:lnTo>
                  <a:pt x="734" y="185"/>
                </a:lnTo>
                <a:lnTo>
                  <a:pt x="737" y="198"/>
                </a:lnTo>
                <a:lnTo>
                  <a:pt x="762" y="206"/>
                </a:lnTo>
                <a:lnTo>
                  <a:pt x="806" y="229"/>
                </a:lnTo>
                <a:lnTo>
                  <a:pt x="839" y="224"/>
                </a:lnTo>
                <a:lnTo>
                  <a:pt x="871" y="201"/>
                </a:lnTo>
                <a:lnTo>
                  <a:pt x="897" y="188"/>
                </a:lnTo>
                <a:lnTo>
                  <a:pt x="912" y="218"/>
                </a:lnTo>
                <a:lnTo>
                  <a:pt x="929" y="213"/>
                </a:lnTo>
                <a:lnTo>
                  <a:pt x="968" y="213"/>
                </a:lnTo>
                <a:lnTo>
                  <a:pt x="996" y="208"/>
                </a:lnTo>
                <a:lnTo>
                  <a:pt x="1036" y="227"/>
                </a:lnTo>
                <a:lnTo>
                  <a:pt x="1054" y="221"/>
                </a:lnTo>
                <a:lnTo>
                  <a:pt x="1084" y="221"/>
                </a:lnTo>
                <a:lnTo>
                  <a:pt x="1021" y="260"/>
                </a:lnTo>
                <a:lnTo>
                  <a:pt x="952" y="286"/>
                </a:lnTo>
                <a:lnTo>
                  <a:pt x="919" y="307"/>
                </a:lnTo>
                <a:lnTo>
                  <a:pt x="882" y="338"/>
                </a:lnTo>
                <a:lnTo>
                  <a:pt x="853" y="376"/>
                </a:lnTo>
                <a:lnTo>
                  <a:pt x="836" y="392"/>
                </a:lnTo>
                <a:lnTo>
                  <a:pt x="780" y="445"/>
                </a:lnTo>
                <a:lnTo>
                  <a:pt x="751" y="466"/>
                </a:lnTo>
                <a:lnTo>
                  <a:pt x="743" y="484"/>
                </a:lnTo>
                <a:lnTo>
                  <a:pt x="751" y="490"/>
                </a:lnTo>
                <a:lnTo>
                  <a:pt x="739" y="484"/>
                </a:lnTo>
                <a:lnTo>
                  <a:pt x="718" y="503"/>
                </a:lnTo>
                <a:lnTo>
                  <a:pt x="711" y="502"/>
                </a:lnTo>
                <a:lnTo>
                  <a:pt x="711" y="508"/>
                </a:lnTo>
                <a:lnTo>
                  <a:pt x="713" y="533"/>
                </a:lnTo>
                <a:lnTo>
                  <a:pt x="714" y="549"/>
                </a:lnTo>
                <a:lnTo>
                  <a:pt x="716" y="598"/>
                </a:lnTo>
                <a:lnTo>
                  <a:pt x="718" y="614"/>
                </a:lnTo>
                <a:lnTo>
                  <a:pt x="655" y="662"/>
                </a:lnTo>
                <a:lnTo>
                  <a:pt x="642" y="683"/>
                </a:lnTo>
                <a:lnTo>
                  <a:pt x="642" y="685"/>
                </a:lnTo>
                <a:lnTo>
                  <a:pt x="637" y="701"/>
                </a:lnTo>
                <a:lnTo>
                  <a:pt x="658" y="717"/>
                </a:lnTo>
                <a:lnTo>
                  <a:pt x="665" y="727"/>
                </a:lnTo>
                <a:lnTo>
                  <a:pt x="660" y="768"/>
                </a:lnTo>
                <a:lnTo>
                  <a:pt x="660" y="776"/>
                </a:lnTo>
                <a:lnTo>
                  <a:pt x="662" y="781"/>
                </a:lnTo>
                <a:lnTo>
                  <a:pt x="660" y="783"/>
                </a:lnTo>
                <a:lnTo>
                  <a:pt x="663" y="799"/>
                </a:lnTo>
                <a:lnTo>
                  <a:pt x="660" y="823"/>
                </a:lnTo>
                <a:lnTo>
                  <a:pt x="663" y="850"/>
                </a:lnTo>
                <a:lnTo>
                  <a:pt x="660" y="874"/>
                </a:lnTo>
                <a:lnTo>
                  <a:pt x="670" y="879"/>
                </a:lnTo>
                <a:lnTo>
                  <a:pt x="674" y="882"/>
                </a:lnTo>
                <a:lnTo>
                  <a:pt x="706" y="903"/>
                </a:lnTo>
                <a:lnTo>
                  <a:pt x="734" y="908"/>
                </a:lnTo>
                <a:lnTo>
                  <a:pt x="734" y="908"/>
                </a:lnTo>
                <a:lnTo>
                  <a:pt x="736" y="917"/>
                </a:lnTo>
                <a:lnTo>
                  <a:pt x="744" y="925"/>
                </a:lnTo>
                <a:lnTo>
                  <a:pt x="748" y="926"/>
                </a:lnTo>
                <a:lnTo>
                  <a:pt x="762" y="930"/>
                </a:lnTo>
                <a:lnTo>
                  <a:pt x="769" y="931"/>
                </a:lnTo>
                <a:lnTo>
                  <a:pt x="781" y="938"/>
                </a:lnTo>
                <a:lnTo>
                  <a:pt x="799" y="961"/>
                </a:lnTo>
                <a:lnTo>
                  <a:pt x="804" y="972"/>
                </a:lnTo>
                <a:lnTo>
                  <a:pt x="827" y="983"/>
                </a:lnTo>
                <a:lnTo>
                  <a:pt x="841" y="997"/>
                </a:lnTo>
                <a:lnTo>
                  <a:pt x="850" y="1001"/>
                </a:lnTo>
                <a:lnTo>
                  <a:pt x="861" y="1001"/>
                </a:lnTo>
                <a:lnTo>
                  <a:pt x="869" y="1005"/>
                </a:lnTo>
                <a:lnTo>
                  <a:pt x="873" y="1008"/>
                </a:lnTo>
                <a:lnTo>
                  <a:pt x="880" y="1015"/>
                </a:lnTo>
                <a:lnTo>
                  <a:pt x="892" y="1032"/>
                </a:lnTo>
                <a:lnTo>
                  <a:pt x="894" y="1032"/>
                </a:lnTo>
                <a:lnTo>
                  <a:pt x="901" y="1046"/>
                </a:lnTo>
                <a:lnTo>
                  <a:pt x="901" y="1049"/>
                </a:lnTo>
                <a:lnTo>
                  <a:pt x="901" y="1057"/>
                </a:lnTo>
                <a:lnTo>
                  <a:pt x="901" y="1078"/>
                </a:lnTo>
                <a:lnTo>
                  <a:pt x="906" y="1083"/>
                </a:lnTo>
                <a:lnTo>
                  <a:pt x="908" y="1099"/>
                </a:lnTo>
                <a:lnTo>
                  <a:pt x="905" y="1099"/>
                </a:lnTo>
                <a:lnTo>
                  <a:pt x="894" y="1099"/>
                </a:lnTo>
                <a:lnTo>
                  <a:pt x="850" y="1103"/>
                </a:lnTo>
                <a:lnTo>
                  <a:pt x="848" y="1103"/>
                </a:lnTo>
                <a:lnTo>
                  <a:pt x="834" y="1104"/>
                </a:lnTo>
                <a:lnTo>
                  <a:pt x="780" y="1106"/>
                </a:lnTo>
                <a:lnTo>
                  <a:pt x="725" y="1109"/>
                </a:lnTo>
                <a:lnTo>
                  <a:pt x="709" y="1109"/>
                </a:lnTo>
                <a:lnTo>
                  <a:pt x="642" y="1114"/>
                </a:lnTo>
                <a:lnTo>
                  <a:pt x="639" y="1114"/>
                </a:lnTo>
                <a:lnTo>
                  <a:pt x="635" y="1114"/>
                </a:lnTo>
                <a:lnTo>
                  <a:pt x="586" y="1117"/>
                </a:lnTo>
                <a:lnTo>
                  <a:pt x="582" y="1117"/>
                </a:lnTo>
                <a:lnTo>
                  <a:pt x="568" y="1117"/>
                </a:lnTo>
                <a:lnTo>
                  <a:pt x="546" y="1117"/>
                </a:lnTo>
                <a:lnTo>
                  <a:pt x="514" y="1119"/>
                </a:lnTo>
                <a:lnTo>
                  <a:pt x="512" y="1119"/>
                </a:lnTo>
                <a:lnTo>
                  <a:pt x="496" y="1121"/>
                </a:lnTo>
                <a:lnTo>
                  <a:pt x="494" y="1121"/>
                </a:lnTo>
                <a:lnTo>
                  <a:pt x="493" y="1121"/>
                </a:lnTo>
                <a:lnTo>
                  <a:pt x="454" y="1121"/>
                </a:lnTo>
                <a:lnTo>
                  <a:pt x="436" y="1121"/>
                </a:lnTo>
                <a:lnTo>
                  <a:pt x="426" y="1122"/>
                </a:lnTo>
                <a:lnTo>
                  <a:pt x="394" y="1122"/>
                </a:lnTo>
                <a:lnTo>
                  <a:pt x="380" y="1124"/>
                </a:lnTo>
                <a:lnTo>
                  <a:pt x="364" y="1124"/>
                </a:lnTo>
                <a:lnTo>
                  <a:pt x="361" y="1124"/>
                </a:lnTo>
                <a:lnTo>
                  <a:pt x="357" y="1124"/>
                </a:lnTo>
                <a:lnTo>
                  <a:pt x="324" y="1126"/>
                </a:lnTo>
                <a:lnTo>
                  <a:pt x="306" y="1126"/>
                </a:lnTo>
                <a:lnTo>
                  <a:pt x="285" y="1126"/>
                </a:lnTo>
                <a:lnTo>
                  <a:pt x="275" y="1126"/>
                </a:lnTo>
                <a:lnTo>
                  <a:pt x="236" y="1127"/>
                </a:lnTo>
                <a:lnTo>
                  <a:pt x="231" y="1127"/>
                </a:lnTo>
                <a:lnTo>
                  <a:pt x="215" y="1127"/>
                </a:lnTo>
                <a:lnTo>
                  <a:pt x="204" y="1127"/>
                </a:lnTo>
                <a:lnTo>
                  <a:pt x="194" y="1127"/>
                </a:lnTo>
                <a:lnTo>
                  <a:pt x="185" y="1129"/>
                </a:lnTo>
                <a:lnTo>
                  <a:pt x="155" y="1129"/>
                </a:lnTo>
                <a:lnTo>
                  <a:pt x="137" y="1129"/>
                </a:lnTo>
                <a:lnTo>
                  <a:pt x="125" y="1129"/>
                </a:lnTo>
                <a:lnTo>
                  <a:pt x="125" y="1104"/>
                </a:lnTo>
                <a:lnTo>
                  <a:pt x="123" y="1081"/>
                </a:lnTo>
                <a:lnTo>
                  <a:pt x="123" y="1062"/>
                </a:lnTo>
                <a:lnTo>
                  <a:pt x="123" y="1032"/>
                </a:lnTo>
                <a:lnTo>
                  <a:pt x="123" y="1008"/>
                </a:lnTo>
                <a:lnTo>
                  <a:pt x="123" y="995"/>
                </a:lnTo>
                <a:lnTo>
                  <a:pt x="123" y="928"/>
                </a:lnTo>
                <a:lnTo>
                  <a:pt x="121" y="912"/>
                </a:lnTo>
                <a:lnTo>
                  <a:pt x="121" y="910"/>
                </a:lnTo>
                <a:lnTo>
                  <a:pt x="121" y="8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58" name="Freeform 56"/>
          <p:cNvSpPr>
            <a:spLocks/>
          </p:cNvSpPr>
          <p:nvPr/>
        </p:nvSpPr>
        <p:spPr bwMode="auto">
          <a:xfrm>
            <a:off x="4894263" y="3297238"/>
            <a:ext cx="836612" cy="698500"/>
          </a:xfrm>
          <a:custGeom>
            <a:avLst/>
            <a:gdLst>
              <a:gd name="T0" fmla="*/ 317 w 1107"/>
              <a:gd name="T1" fmla="*/ 21 h 884"/>
              <a:gd name="T2" fmla="*/ 394 w 1107"/>
              <a:gd name="T3" fmla="*/ 18 h 884"/>
              <a:gd name="T4" fmla="*/ 490 w 1107"/>
              <a:gd name="T5" fmla="*/ 12 h 884"/>
              <a:gd name="T6" fmla="*/ 560 w 1107"/>
              <a:gd name="T7" fmla="*/ 7 h 884"/>
              <a:gd name="T8" fmla="*/ 632 w 1107"/>
              <a:gd name="T9" fmla="*/ 2 h 884"/>
              <a:gd name="T10" fmla="*/ 680 w 1107"/>
              <a:gd name="T11" fmla="*/ 44 h 884"/>
              <a:gd name="T12" fmla="*/ 671 w 1107"/>
              <a:gd name="T13" fmla="*/ 93 h 884"/>
              <a:gd name="T14" fmla="*/ 699 w 1107"/>
              <a:gd name="T15" fmla="*/ 162 h 884"/>
              <a:gd name="T16" fmla="*/ 731 w 1107"/>
              <a:gd name="T17" fmla="*/ 191 h 884"/>
              <a:gd name="T18" fmla="*/ 787 w 1107"/>
              <a:gd name="T19" fmla="*/ 239 h 884"/>
              <a:gd name="T20" fmla="*/ 822 w 1107"/>
              <a:gd name="T21" fmla="*/ 315 h 884"/>
              <a:gd name="T22" fmla="*/ 873 w 1107"/>
              <a:gd name="T23" fmla="*/ 312 h 884"/>
              <a:gd name="T24" fmla="*/ 910 w 1107"/>
              <a:gd name="T25" fmla="*/ 335 h 884"/>
              <a:gd name="T26" fmla="*/ 903 w 1107"/>
              <a:gd name="T27" fmla="*/ 369 h 884"/>
              <a:gd name="T28" fmla="*/ 882 w 1107"/>
              <a:gd name="T29" fmla="*/ 417 h 884"/>
              <a:gd name="T30" fmla="*/ 908 w 1107"/>
              <a:gd name="T31" fmla="*/ 474 h 884"/>
              <a:gd name="T32" fmla="*/ 979 w 1107"/>
              <a:gd name="T33" fmla="*/ 510 h 884"/>
              <a:gd name="T34" fmla="*/ 1047 w 1107"/>
              <a:gd name="T35" fmla="*/ 603 h 884"/>
              <a:gd name="T36" fmla="*/ 1039 w 1107"/>
              <a:gd name="T37" fmla="*/ 629 h 884"/>
              <a:gd name="T38" fmla="*/ 1079 w 1107"/>
              <a:gd name="T39" fmla="*/ 660 h 884"/>
              <a:gd name="T40" fmla="*/ 1105 w 1107"/>
              <a:gd name="T41" fmla="*/ 694 h 884"/>
              <a:gd name="T42" fmla="*/ 1102 w 1107"/>
              <a:gd name="T43" fmla="*/ 742 h 884"/>
              <a:gd name="T44" fmla="*/ 1063 w 1107"/>
              <a:gd name="T45" fmla="*/ 774 h 884"/>
              <a:gd name="T46" fmla="*/ 1046 w 1107"/>
              <a:gd name="T47" fmla="*/ 807 h 884"/>
              <a:gd name="T48" fmla="*/ 1037 w 1107"/>
              <a:gd name="T49" fmla="*/ 851 h 884"/>
              <a:gd name="T50" fmla="*/ 949 w 1107"/>
              <a:gd name="T51" fmla="*/ 881 h 884"/>
              <a:gd name="T52" fmla="*/ 931 w 1107"/>
              <a:gd name="T53" fmla="*/ 858 h 884"/>
              <a:gd name="T54" fmla="*/ 928 w 1107"/>
              <a:gd name="T55" fmla="*/ 784 h 884"/>
              <a:gd name="T56" fmla="*/ 840 w 1107"/>
              <a:gd name="T57" fmla="*/ 791 h 884"/>
              <a:gd name="T58" fmla="*/ 766 w 1107"/>
              <a:gd name="T59" fmla="*/ 794 h 884"/>
              <a:gd name="T60" fmla="*/ 715 w 1107"/>
              <a:gd name="T61" fmla="*/ 797 h 884"/>
              <a:gd name="T62" fmla="*/ 616 w 1107"/>
              <a:gd name="T63" fmla="*/ 804 h 884"/>
              <a:gd name="T64" fmla="*/ 518 w 1107"/>
              <a:gd name="T65" fmla="*/ 809 h 884"/>
              <a:gd name="T66" fmla="*/ 426 w 1107"/>
              <a:gd name="T67" fmla="*/ 814 h 884"/>
              <a:gd name="T68" fmla="*/ 358 w 1107"/>
              <a:gd name="T69" fmla="*/ 815 h 884"/>
              <a:gd name="T70" fmla="*/ 298 w 1107"/>
              <a:gd name="T71" fmla="*/ 817 h 884"/>
              <a:gd name="T72" fmla="*/ 208 w 1107"/>
              <a:gd name="T73" fmla="*/ 792 h 884"/>
              <a:gd name="T74" fmla="*/ 206 w 1107"/>
              <a:gd name="T75" fmla="*/ 750 h 884"/>
              <a:gd name="T76" fmla="*/ 206 w 1107"/>
              <a:gd name="T77" fmla="*/ 706 h 884"/>
              <a:gd name="T78" fmla="*/ 203 w 1107"/>
              <a:gd name="T79" fmla="*/ 626 h 884"/>
              <a:gd name="T80" fmla="*/ 199 w 1107"/>
              <a:gd name="T81" fmla="*/ 520 h 884"/>
              <a:gd name="T82" fmla="*/ 197 w 1107"/>
              <a:gd name="T83" fmla="*/ 435 h 884"/>
              <a:gd name="T84" fmla="*/ 196 w 1107"/>
              <a:gd name="T85" fmla="*/ 363 h 884"/>
              <a:gd name="T86" fmla="*/ 192 w 1107"/>
              <a:gd name="T87" fmla="*/ 311 h 884"/>
              <a:gd name="T88" fmla="*/ 166 w 1107"/>
              <a:gd name="T89" fmla="*/ 294 h 884"/>
              <a:gd name="T90" fmla="*/ 120 w 1107"/>
              <a:gd name="T91" fmla="*/ 239 h 884"/>
              <a:gd name="T92" fmla="*/ 145 w 1107"/>
              <a:gd name="T93" fmla="*/ 175 h 884"/>
              <a:gd name="T94" fmla="*/ 76 w 1107"/>
              <a:gd name="T95" fmla="*/ 141 h 884"/>
              <a:gd name="T96" fmla="*/ 14 w 1107"/>
              <a:gd name="T97" fmla="*/ 33 h 884"/>
              <a:gd name="T98" fmla="*/ 4 w 1107"/>
              <a:gd name="T99" fmla="*/ 30 h 884"/>
              <a:gd name="T100" fmla="*/ 120 w 1107"/>
              <a:gd name="T101" fmla="*/ 28 h 884"/>
              <a:gd name="T102" fmla="*/ 203 w 1107"/>
              <a:gd name="T103" fmla="*/ 28 h 8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7"/>
              <a:gd name="T157" fmla="*/ 0 h 884"/>
              <a:gd name="T158" fmla="*/ 1107 w 1107"/>
              <a:gd name="T159" fmla="*/ 884 h 8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7" h="884">
                <a:moveTo>
                  <a:pt x="241" y="26"/>
                </a:moveTo>
                <a:lnTo>
                  <a:pt x="275" y="25"/>
                </a:lnTo>
                <a:lnTo>
                  <a:pt x="278" y="25"/>
                </a:lnTo>
                <a:lnTo>
                  <a:pt x="312" y="21"/>
                </a:lnTo>
                <a:lnTo>
                  <a:pt x="317" y="21"/>
                </a:lnTo>
                <a:lnTo>
                  <a:pt x="347" y="20"/>
                </a:lnTo>
                <a:lnTo>
                  <a:pt x="354" y="20"/>
                </a:lnTo>
                <a:lnTo>
                  <a:pt x="365" y="20"/>
                </a:lnTo>
                <a:lnTo>
                  <a:pt x="375" y="18"/>
                </a:lnTo>
                <a:lnTo>
                  <a:pt x="394" y="18"/>
                </a:lnTo>
                <a:lnTo>
                  <a:pt x="417" y="17"/>
                </a:lnTo>
                <a:lnTo>
                  <a:pt x="433" y="15"/>
                </a:lnTo>
                <a:lnTo>
                  <a:pt x="472" y="12"/>
                </a:lnTo>
                <a:lnTo>
                  <a:pt x="477" y="12"/>
                </a:lnTo>
                <a:lnTo>
                  <a:pt x="490" y="12"/>
                </a:lnTo>
                <a:lnTo>
                  <a:pt x="511" y="10"/>
                </a:lnTo>
                <a:lnTo>
                  <a:pt x="534" y="8"/>
                </a:lnTo>
                <a:lnTo>
                  <a:pt x="549" y="7"/>
                </a:lnTo>
                <a:lnTo>
                  <a:pt x="551" y="7"/>
                </a:lnTo>
                <a:lnTo>
                  <a:pt x="560" y="7"/>
                </a:lnTo>
                <a:lnTo>
                  <a:pt x="579" y="5"/>
                </a:lnTo>
                <a:lnTo>
                  <a:pt x="586" y="4"/>
                </a:lnTo>
                <a:lnTo>
                  <a:pt x="597" y="4"/>
                </a:lnTo>
                <a:lnTo>
                  <a:pt x="630" y="0"/>
                </a:lnTo>
                <a:lnTo>
                  <a:pt x="632" y="2"/>
                </a:lnTo>
                <a:lnTo>
                  <a:pt x="634" y="2"/>
                </a:lnTo>
                <a:lnTo>
                  <a:pt x="648" y="12"/>
                </a:lnTo>
                <a:lnTo>
                  <a:pt x="669" y="38"/>
                </a:lnTo>
                <a:lnTo>
                  <a:pt x="681" y="43"/>
                </a:lnTo>
                <a:lnTo>
                  <a:pt x="680" y="44"/>
                </a:lnTo>
                <a:lnTo>
                  <a:pt x="680" y="46"/>
                </a:lnTo>
                <a:lnTo>
                  <a:pt x="673" y="69"/>
                </a:lnTo>
                <a:lnTo>
                  <a:pt x="671" y="69"/>
                </a:lnTo>
                <a:lnTo>
                  <a:pt x="671" y="77"/>
                </a:lnTo>
                <a:lnTo>
                  <a:pt x="671" y="93"/>
                </a:lnTo>
                <a:lnTo>
                  <a:pt x="680" y="116"/>
                </a:lnTo>
                <a:lnTo>
                  <a:pt x="685" y="126"/>
                </a:lnTo>
                <a:lnTo>
                  <a:pt x="685" y="141"/>
                </a:lnTo>
                <a:lnTo>
                  <a:pt x="697" y="152"/>
                </a:lnTo>
                <a:lnTo>
                  <a:pt x="699" y="162"/>
                </a:lnTo>
                <a:lnTo>
                  <a:pt x="697" y="165"/>
                </a:lnTo>
                <a:lnTo>
                  <a:pt x="708" y="175"/>
                </a:lnTo>
                <a:lnTo>
                  <a:pt x="715" y="178"/>
                </a:lnTo>
                <a:lnTo>
                  <a:pt x="717" y="183"/>
                </a:lnTo>
                <a:lnTo>
                  <a:pt x="731" y="191"/>
                </a:lnTo>
                <a:lnTo>
                  <a:pt x="734" y="199"/>
                </a:lnTo>
                <a:lnTo>
                  <a:pt x="743" y="201"/>
                </a:lnTo>
                <a:lnTo>
                  <a:pt x="762" y="224"/>
                </a:lnTo>
                <a:lnTo>
                  <a:pt x="771" y="229"/>
                </a:lnTo>
                <a:lnTo>
                  <a:pt x="787" y="239"/>
                </a:lnTo>
                <a:lnTo>
                  <a:pt x="803" y="252"/>
                </a:lnTo>
                <a:lnTo>
                  <a:pt x="808" y="260"/>
                </a:lnTo>
                <a:lnTo>
                  <a:pt x="813" y="278"/>
                </a:lnTo>
                <a:lnTo>
                  <a:pt x="819" y="302"/>
                </a:lnTo>
                <a:lnTo>
                  <a:pt x="822" y="315"/>
                </a:lnTo>
                <a:lnTo>
                  <a:pt x="836" y="327"/>
                </a:lnTo>
                <a:lnTo>
                  <a:pt x="841" y="325"/>
                </a:lnTo>
                <a:lnTo>
                  <a:pt x="854" y="306"/>
                </a:lnTo>
                <a:lnTo>
                  <a:pt x="868" y="309"/>
                </a:lnTo>
                <a:lnTo>
                  <a:pt x="873" y="312"/>
                </a:lnTo>
                <a:lnTo>
                  <a:pt x="884" y="314"/>
                </a:lnTo>
                <a:lnTo>
                  <a:pt x="889" y="314"/>
                </a:lnTo>
                <a:lnTo>
                  <a:pt x="908" y="325"/>
                </a:lnTo>
                <a:lnTo>
                  <a:pt x="912" y="333"/>
                </a:lnTo>
                <a:lnTo>
                  <a:pt x="910" y="335"/>
                </a:lnTo>
                <a:lnTo>
                  <a:pt x="910" y="337"/>
                </a:lnTo>
                <a:lnTo>
                  <a:pt x="903" y="340"/>
                </a:lnTo>
                <a:lnTo>
                  <a:pt x="901" y="346"/>
                </a:lnTo>
                <a:lnTo>
                  <a:pt x="903" y="363"/>
                </a:lnTo>
                <a:lnTo>
                  <a:pt x="903" y="369"/>
                </a:lnTo>
                <a:lnTo>
                  <a:pt x="894" y="387"/>
                </a:lnTo>
                <a:lnTo>
                  <a:pt x="893" y="389"/>
                </a:lnTo>
                <a:lnTo>
                  <a:pt x="893" y="391"/>
                </a:lnTo>
                <a:lnTo>
                  <a:pt x="891" y="395"/>
                </a:lnTo>
                <a:lnTo>
                  <a:pt x="882" y="417"/>
                </a:lnTo>
                <a:lnTo>
                  <a:pt x="880" y="446"/>
                </a:lnTo>
                <a:lnTo>
                  <a:pt x="882" y="451"/>
                </a:lnTo>
                <a:lnTo>
                  <a:pt x="901" y="467"/>
                </a:lnTo>
                <a:lnTo>
                  <a:pt x="901" y="469"/>
                </a:lnTo>
                <a:lnTo>
                  <a:pt x="908" y="474"/>
                </a:lnTo>
                <a:lnTo>
                  <a:pt x="922" y="479"/>
                </a:lnTo>
                <a:lnTo>
                  <a:pt x="944" y="495"/>
                </a:lnTo>
                <a:lnTo>
                  <a:pt x="954" y="513"/>
                </a:lnTo>
                <a:lnTo>
                  <a:pt x="965" y="510"/>
                </a:lnTo>
                <a:lnTo>
                  <a:pt x="979" y="510"/>
                </a:lnTo>
                <a:lnTo>
                  <a:pt x="998" y="523"/>
                </a:lnTo>
                <a:lnTo>
                  <a:pt x="1002" y="533"/>
                </a:lnTo>
                <a:lnTo>
                  <a:pt x="1030" y="557"/>
                </a:lnTo>
                <a:lnTo>
                  <a:pt x="1028" y="567"/>
                </a:lnTo>
                <a:lnTo>
                  <a:pt x="1047" y="603"/>
                </a:lnTo>
                <a:lnTo>
                  <a:pt x="1042" y="611"/>
                </a:lnTo>
                <a:lnTo>
                  <a:pt x="1037" y="613"/>
                </a:lnTo>
                <a:lnTo>
                  <a:pt x="1035" y="616"/>
                </a:lnTo>
                <a:lnTo>
                  <a:pt x="1037" y="629"/>
                </a:lnTo>
                <a:lnTo>
                  <a:pt x="1039" y="629"/>
                </a:lnTo>
                <a:lnTo>
                  <a:pt x="1042" y="629"/>
                </a:lnTo>
                <a:lnTo>
                  <a:pt x="1060" y="668"/>
                </a:lnTo>
                <a:lnTo>
                  <a:pt x="1070" y="673"/>
                </a:lnTo>
                <a:lnTo>
                  <a:pt x="1079" y="673"/>
                </a:lnTo>
                <a:lnTo>
                  <a:pt x="1079" y="660"/>
                </a:lnTo>
                <a:lnTo>
                  <a:pt x="1095" y="673"/>
                </a:lnTo>
                <a:lnTo>
                  <a:pt x="1102" y="676"/>
                </a:lnTo>
                <a:lnTo>
                  <a:pt x="1107" y="681"/>
                </a:lnTo>
                <a:lnTo>
                  <a:pt x="1107" y="683"/>
                </a:lnTo>
                <a:lnTo>
                  <a:pt x="1105" y="694"/>
                </a:lnTo>
                <a:lnTo>
                  <a:pt x="1104" y="698"/>
                </a:lnTo>
                <a:lnTo>
                  <a:pt x="1107" y="714"/>
                </a:lnTo>
                <a:lnTo>
                  <a:pt x="1107" y="720"/>
                </a:lnTo>
                <a:lnTo>
                  <a:pt x="1095" y="722"/>
                </a:lnTo>
                <a:lnTo>
                  <a:pt x="1102" y="742"/>
                </a:lnTo>
                <a:lnTo>
                  <a:pt x="1090" y="758"/>
                </a:lnTo>
                <a:lnTo>
                  <a:pt x="1076" y="747"/>
                </a:lnTo>
                <a:lnTo>
                  <a:pt x="1070" y="748"/>
                </a:lnTo>
                <a:lnTo>
                  <a:pt x="1068" y="750"/>
                </a:lnTo>
                <a:lnTo>
                  <a:pt x="1063" y="774"/>
                </a:lnTo>
                <a:lnTo>
                  <a:pt x="1053" y="774"/>
                </a:lnTo>
                <a:lnTo>
                  <a:pt x="1047" y="760"/>
                </a:lnTo>
                <a:lnTo>
                  <a:pt x="1042" y="774"/>
                </a:lnTo>
                <a:lnTo>
                  <a:pt x="1051" y="799"/>
                </a:lnTo>
                <a:lnTo>
                  <a:pt x="1046" y="807"/>
                </a:lnTo>
                <a:lnTo>
                  <a:pt x="1047" y="823"/>
                </a:lnTo>
                <a:lnTo>
                  <a:pt x="1021" y="825"/>
                </a:lnTo>
                <a:lnTo>
                  <a:pt x="1035" y="836"/>
                </a:lnTo>
                <a:lnTo>
                  <a:pt x="1040" y="848"/>
                </a:lnTo>
                <a:lnTo>
                  <a:pt x="1037" y="851"/>
                </a:lnTo>
                <a:lnTo>
                  <a:pt x="1019" y="874"/>
                </a:lnTo>
                <a:lnTo>
                  <a:pt x="1017" y="874"/>
                </a:lnTo>
                <a:lnTo>
                  <a:pt x="991" y="877"/>
                </a:lnTo>
                <a:lnTo>
                  <a:pt x="982" y="877"/>
                </a:lnTo>
                <a:lnTo>
                  <a:pt x="949" y="881"/>
                </a:lnTo>
                <a:lnTo>
                  <a:pt x="935" y="881"/>
                </a:lnTo>
                <a:lnTo>
                  <a:pt x="928" y="882"/>
                </a:lnTo>
                <a:lnTo>
                  <a:pt x="914" y="884"/>
                </a:lnTo>
                <a:lnTo>
                  <a:pt x="928" y="859"/>
                </a:lnTo>
                <a:lnTo>
                  <a:pt x="931" y="858"/>
                </a:lnTo>
                <a:lnTo>
                  <a:pt x="942" y="840"/>
                </a:lnTo>
                <a:lnTo>
                  <a:pt x="951" y="832"/>
                </a:lnTo>
                <a:lnTo>
                  <a:pt x="942" y="783"/>
                </a:lnTo>
                <a:lnTo>
                  <a:pt x="931" y="784"/>
                </a:lnTo>
                <a:lnTo>
                  <a:pt x="928" y="784"/>
                </a:lnTo>
                <a:lnTo>
                  <a:pt x="919" y="784"/>
                </a:lnTo>
                <a:lnTo>
                  <a:pt x="873" y="787"/>
                </a:lnTo>
                <a:lnTo>
                  <a:pt x="850" y="789"/>
                </a:lnTo>
                <a:lnTo>
                  <a:pt x="849" y="789"/>
                </a:lnTo>
                <a:lnTo>
                  <a:pt x="840" y="791"/>
                </a:lnTo>
                <a:lnTo>
                  <a:pt x="824" y="791"/>
                </a:lnTo>
                <a:lnTo>
                  <a:pt x="803" y="792"/>
                </a:lnTo>
                <a:lnTo>
                  <a:pt x="783" y="794"/>
                </a:lnTo>
                <a:lnTo>
                  <a:pt x="771" y="794"/>
                </a:lnTo>
                <a:lnTo>
                  <a:pt x="766" y="794"/>
                </a:lnTo>
                <a:lnTo>
                  <a:pt x="738" y="796"/>
                </a:lnTo>
                <a:lnTo>
                  <a:pt x="734" y="796"/>
                </a:lnTo>
                <a:lnTo>
                  <a:pt x="731" y="796"/>
                </a:lnTo>
                <a:lnTo>
                  <a:pt x="722" y="796"/>
                </a:lnTo>
                <a:lnTo>
                  <a:pt x="715" y="797"/>
                </a:lnTo>
                <a:lnTo>
                  <a:pt x="694" y="799"/>
                </a:lnTo>
                <a:lnTo>
                  <a:pt x="680" y="799"/>
                </a:lnTo>
                <a:lnTo>
                  <a:pt x="639" y="800"/>
                </a:lnTo>
                <a:lnTo>
                  <a:pt x="620" y="804"/>
                </a:lnTo>
                <a:lnTo>
                  <a:pt x="616" y="804"/>
                </a:lnTo>
                <a:lnTo>
                  <a:pt x="578" y="805"/>
                </a:lnTo>
                <a:lnTo>
                  <a:pt x="569" y="805"/>
                </a:lnTo>
                <a:lnTo>
                  <a:pt x="553" y="807"/>
                </a:lnTo>
                <a:lnTo>
                  <a:pt x="523" y="809"/>
                </a:lnTo>
                <a:lnTo>
                  <a:pt x="518" y="809"/>
                </a:lnTo>
                <a:lnTo>
                  <a:pt x="512" y="809"/>
                </a:lnTo>
                <a:lnTo>
                  <a:pt x="500" y="809"/>
                </a:lnTo>
                <a:lnTo>
                  <a:pt x="468" y="810"/>
                </a:lnTo>
                <a:lnTo>
                  <a:pt x="451" y="812"/>
                </a:lnTo>
                <a:lnTo>
                  <a:pt x="426" y="814"/>
                </a:lnTo>
                <a:lnTo>
                  <a:pt x="423" y="814"/>
                </a:lnTo>
                <a:lnTo>
                  <a:pt x="414" y="814"/>
                </a:lnTo>
                <a:lnTo>
                  <a:pt x="402" y="814"/>
                </a:lnTo>
                <a:lnTo>
                  <a:pt x="379" y="814"/>
                </a:lnTo>
                <a:lnTo>
                  <a:pt x="358" y="815"/>
                </a:lnTo>
                <a:lnTo>
                  <a:pt x="345" y="815"/>
                </a:lnTo>
                <a:lnTo>
                  <a:pt x="333" y="817"/>
                </a:lnTo>
                <a:lnTo>
                  <a:pt x="322" y="817"/>
                </a:lnTo>
                <a:lnTo>
                  <a:pt x="312" y="817"/>
                </a:lnTo>
                <a:lnTo>
                  <a:pt x="298" y="817"/>
                </a:lnTo>
                <a:lnTo>
                  <a:pt x="248" y="818"/>
                </a:lnTo>
                <a:lnTo>
                  <a:pt x="229" y="818"/>
                </a:lnTo>
                <a:lnTo>
                  <a:pt x="210" y="820"/>
                </a:lnTo>
                <a:lnTo>
                  <a:pt x="208" y="800"/>
                </a:lnTo>
                <a:lnTo>
                  <a:pt x="208" y="792"/>
                </a:lnTo>
                <a:lnTo>
                  <a:pt x="208" y="787"/>
                </a:lnTo>
                <a:lnTo>
                  <a:pt x="208" y="786"/>
                </a:lnTo>
                <a:lnTo>
                  <a:pt x="206" y="774"/>
                </a:lnTo>
                <a:lnTo>
                  <a:pt x="206" y="768"/>
                </a:lnTo>
                <a:lnTo>
                  <a:pt x="206" y="750"/>
                </a:lnTo>
                <a:lnTo>
                  <a:pt x="206" y="732"/>
                </a:lnTo>
                <a:lnTo>
                  <a:pt x="206" y="722"/>
                </a:lnTo>
                <a:lnTo>
                  <a:pt x="206" y="716"/>
                </a:lnTo>
                <a:lnTo>
                  <a:pt x="206" y="711"/>
                </a:lnTo>
                <a:lnTo>
                  <a:pt x="206" y="706"/>
                </a:lnTo>
                <a:lnTo>
                  <a:pt x="204" y="689"/>
                </a:lnTo>
                <a:lnTo>
                  <a:pt x="203" y="657"/>
                </a:lnTo>
                <a:lnTo>
                  <a:pt x="203" y="652"/>
                </a:lnTo>
                <a:lnTo>
                  <a:pt x="203" y="650"/>
                </a:lnTo>
                <a:lnTo>
                  <a:pt x="203" y="626"/>
                </a:lnTo>
                <a:lnTo>
                  <a:pt x="201" y="596"/>
                </a:lnTo>
                <a:lnTo>
                  <a:pt x="201" y="591"/>
                </a:lnTo>
                <a:lnTo>
                  <a:pt x="201" y="570"/>
                </a:lnTo>
                <a:lnTo>
                  <a:pt x="201" y="541"/>
                </a:lnTo>
                <a:lnTo>
                  <a:pt x="199" y="520"/>
                </a:lnTo>
                <a:lnTo>
                  <a:pt x="199" y="516"/>
                </a:lnTo>
                <a:lnTo>
                  <a:pt x="199" y="498"/>
                </a:lnTo>
                <a:lnTo>
                  <a:pt x="197" y="479"/>
                </a:lnTo>
                <a:lnTo>
                  <a:pt x="197" y="453"/>
                </a:lnTo>
                <a:lnTo>
                  <a:pt x="197" y="435"/>
                </a:lnTo>
                <a:lnTo>
                  <a:pt x="197" y="430"/>
                </a:lnTo>
                <a:lnTo>
                  <a:pt x="196" y="407"/>
                </a:lnTo>
                <a:lnTo>
                  <a:pt x="196" y="384"/>
                </a:lnTo>
                <a:lnTo>
                  <a:pt x="196" y="382"/>
                </a:lnTo>
                <a:lnTo>
                  <a:pt x="196" y="363"/>
                </a:lnTo>
                <a:lnTo>
                  <a:pt x="194" y="351"/>
                </a:lnTo>
                <a:lnTo>
                  <a:pt x="194" y="338"/>
                </a:lnTo>
                <a:lnTo>
                  <a:pt x="194" y="325"/>
                </a:lnTo>
                <a:lnTo>
                  <a:pt x="192" y="311"/>
                </a:lnTo>
                <a:lnTo>
                  <a:pt x="194" y="309"/>
                </a:lnTo>
                <a:lnTo>
                  <a:pt x="194" y="302"/>
                </a:lnTo>
                <a:lnTo>
                  <a:pt x="189" y="304"/>
                </a:lnTo>
                <a:lnTo>
                  <a:pt x="169" y="301"/>
                </a:lnTo>
                <a:lnTo>
                  <a:pt x="166" y="294"/>
                </a:lnTo>
                <a:lnTo>
                  <a:pt x="150" y="280"/>
                </a:lnTo>
                <a:lnTo>
                  <a:pt x="146" y="262"/>
                </a:lnTo>
                <a:lnTo>
                  <a:pt x="132" y="253"/>
                </a:lnTo>
                <a:lnTo>
                  <a:pt x="125" y="247"/>
                </a:lnTo>
                <a:lnTo>
                  <a:pt x="120" y="239"/>
                </a:lnTo>
                <a:lnTo>
                  <a:pt x="111" y="232"/>
                </a:lnTo>
                <a:lnTo>
                  <a:pt x="118" y="214"/>
                </a:lnTo>
                <a:lnTo>
                  <a:pt x="127" y="203"/>
                </a:lnTo>
                <a:lnTo>
                  <a:pt x="146" y="191"/>
                </a:lnTo>
                <a:lnTo>
                  <a:pt x="145" y="175"/>
                </a:lnTo>
                <a:lnTo>
                  <a:pt x="138" y="165"/>
                </a:lnTo>
                <a:lnTo>
                  <a:pt x="125" y="160"/>
                </a:lnTo>
                <a:lnTo>
                  <a:pt x="122" y="165"/>
                </a:lnTo>
                <a:lnTo>
                  <a:pt x="106" y="165"/>
                </a:lnTo>
                <a:lnTo>
                  <a:pt x="76" y="141"/>
                </a:lnTo>
                <a:lnTo>
                  <a:pt x="65" y="136"/>
                </a:lnTo>
                <a:lnTo>
                  <a:pt x="44" y="93"/>
                </a:lnTo>
                <a:lnTo>
                  <a:pt x="37" y="92"/>
                </a:lnTo>
                <a:lnTo>
                  <a:pt x="25" y="82"/>
                </a:lnTo>
                <a:lnTo>
                  <a:pt x="14" y="33"/>
                </a:lnTo>
                <a:lnTo>
                  <a:pt x="11" y="41"/>
                </a:lnTo>
                <a:lnTo>
                  <a:pt x="4" y="41"/>
                </a:lnTo>
                <a:lnTo>
                  <a:pt x="0" y="31"/>
                </a:lnTo>
                <a:lnTo>
                  <a:pt x="2" y="30"/>
                </a:lnTo>
                <a:lnTo>
                  <a:pt x="4" y="30"/>
                </a:lnTo>
                <a:lnTo>
                  <a:pt x="44" y="30"/>
                </a:lnTo>
                <a:lnTo>
                  <a:pt x="64" y="30"/>
                </a:lnTo>
                <a:lnTo>
                  <a:pt x="83" y="28"/>
                </a:lnTo>
                <a:lnTo>
                  <a:pt x="90" y="30"/>
                </a:lnTo>
                <a:lnTo>
                  <a:pt x="120" y="28"/>
                </a:lnTo>
                <a:lnTo>
                  <a:pt x="134" y="28"/>
                </a:lnTo>
                <a:lnTo>
                  <a:pt x="160" y="28"/>
                </a:lnTo>
                <a:lnTo>
                  <a:pt x="178" y="28"/>
                </a:lnTo>
                <a:lnTo>
                  <a:pt x="199" y="28"/>
                </a:lnTo>
                <a:lnTo>
                  <a:pt x="203" y="28"/>
                </a:lnTo>
                <a:lnTo>
                  <a:pt x="238" y="26"/>
                </a:lnTo>
                <a:lnTo>
                  <a:pt x="241" y="26"/>
                </a:lnTo>
                <a:close/>
              </a:path>
            </a:pathLst>
          </a:custGeom>
          <a:noFill/>
          <a:ln w="9525">
            <a:noFill/>
            <a:round/>
            <a:headEnd/>
            <a:tailEnd/>
          </a:ln>
        </p:spPr>
        <p:txBody>
          <a:bodyPr/>
          <a:lstStyle/>
          <a:p>
            <a:endParaRPr lang="en-US">
              <a:latin typeface="Calibri" pitchFamily="34" charset="0"/>
            </a:endParaRPr>
          </a:p>
        </p:txBody>
      </p:sp>
      <p:sp>
        <p:nvSpPr>
          <p:cNvPr id="41059" name="Freeform 58"/>
          <p:cNvSpPr>
            <a:spLocks/>
          </p:cNvSpPr>
          <p:nvPr/>
        </p:nvSpPr>
        <p:spPr bwMode="auto">
          <a:xfrm>
            <a:off x="3924300" y="2932113"/>
            <a:ext cx="1027113" cy="479425"/>
          </a:xfrm>
          <a:custGeom>
            <a:avLst/>
            <a:gdLst>
              <a:gd name="T0" fmla="*/ 800 w 1362"/>
              <a:gd name="T1" fmla="*/ 606 h 606"/>
              <a:gd name="T2" fmla="*/ 753 w 1362"/>
              <a:gd name="T3" fmla="*/ 606 h 606"/>
              <a:gd name="T4" fmla="*/ 682 w 1362"/>
              <a:gd name="T5" fmla="*/ 606 h 606"/>
              <a:gd name="T6" fmla="*/ 596 w 1362"/>
              <a:gd name="T7" fmla="*/ 602 h 606"/>
              <a:gd name="T8" fmla="*/ 535 w 1362"/>
              <a:gd name="T9" fmla="*/ 601 h 606"/>
              <a:gd name="T10" fmla="*/ 505 w 1362"/>
              <a:gd name="T11" fmla="*/ 601 h 606"/>
              <a:gd name="T12" fmla="*/ 417 w 1362"/>
              <a:gd name="T13" fmla="*/ 599 h 606"/>
              <a:gd name="T14" fmla="*/ 301 w 1362"/>
              <a:gd name="T15" fmla="*/ 594 h 606"/>
              <a:gd name="T16" fmla="*/ 306 w 1362"/>
              <a:gd name="T17" fmla="*/ 498 h 606"/>
              <a:gd name="T18" fmla="*/ 308 w 1362"/>
              <a:gd name="T19" fmla="*/ 450 h 606"/>
              <a:gd name="T20" fmla="*/ 220 w 1362"/>
              <a:gd name="T21" fmla="*/ 397 h 606"/>
              <a:gd name="T22" fmla="*/ 74 w 1362"/>
              <a:gd name="T23" fmla="*/ 392 h 606"/>
              <a:gd name="T24" fmla="*/ 0 w 1362"/>
              <a:gd name="T25" fmla="*/ 362 h 606"/>
              <a:gd name="T26" fmla="*/ 5 w 1362"/>
              <a:gd name="T27" fmla="*/ 290 h 606"/>
              <a:gd name="T28" fmla="*/ 8 w 1362"/>
              <a:gd name="T29" fmla="*/ 251 h 606"/>
              <a:gd name="T30" fmla="*/ 12 w 1362"/>
              <a:gd name="T31" fmla="*/ 192 h 606"/>
              <a:gd name="T32" fmla="*/ 19 w 1362"/>
              <a:gd name="T33" fmla="*/ 78 h 606"/>
              <a:gd name="T34" fmla="*/ 24 w 1362"/>
              <a:gd name="T35" fmla="*/ 0 h 606"/>
              <a:gd name="T36" fmla="*/ 105 w 1362"/>
              <a:gd name="T37" fmla="*/ 5 h 606"/>
              <a:gd name="T38" fmla="*/ 183 w 1362"/>
              <a:gd name="T39" fmla="*/ 8 h 606"/>
              <a:gd name="T40" fmla="*/ 214 w 1362"/>
              <a:gd name="T41" fmla="*/ 9 h 606"/>
              <a:gd name="T42" fmla="*/ 322 w 1362"/>
              <a:gd name="T43" fmla="*/ 13 h 606"/>
              <a:gd name="T44" fmla="*/ 450 w 1362"/>
              <a:gd name="T45" fmla="*/ 18 h 606"/>
              <a:gd name="T46" fmla="*/ 605 w 1362"/>
              <a:gd name="T47" fmla="*/ 21 h 606"/>
              <a:gd name="T48" fmla="*/ 862 w 1362"/>
              <a:gd name="T49" fmla="*/ 26 h 606"/>
              <a:gd name="T50" fmla="*/ 901 w 1362"/>
              <a:gd name="T51" fmla="*/ 49 h 606"/>
              <a:gd name="T52" fmla="*/ 959 w 1362"/>
              <a:gd name="T53" fmla="*/ 52 h 606"/>
              <a:gd name="T54" fmla="*/ 1015 w 1362"/>
              <a:gd name="T55" fmla="*/ 52 h 606"/>
              <a:gd name="T56" fmla="*/ 1066 w 1362"/>
              <a:gd name="T57" fmla="*/ 63 h 606"/>
              <a:gd name="T58" fmla="*/ 1089 w 1362"/>
              <a:gd name="T59" fmla="*/ 70 h 606"/>
              <a:gd name="T60" fmla="*/ 1147 w 1362"/>
              <a:gd name="T61" fmla="*/ 116 h 606"/>
              <a:gd name="T62" fmla="*/ 1189 w 1362"/>
              <a:gd name="T63" fmla="*/ 163 h 606"/>
              <a:gd name="T64" fmla="*/ 1189 w 1362"/>
              <a:gd name="T65" fmla="*/ 174 h 606"/>
              <a:gd name="T66" fmla="*/ 1207 w 1362"/>
              <a:gd name="T67" fmla="*/ 217 h 606"/>
              <a:gd name="T68" fmla="*/ 1226 w 1362"/>
              <a:gd name="T69" fmla="*/ 243 h 606"/>
              <a:gd name="T70" fmla="*/ 1230 w 1362"/>
              <a:gd name="T71" fmla="*/ 289 h 606"/>
              <a:gd name="T72" fmla="*/ 1247 w 1362"/>
              <a:gd name="T73" fmla="*/ 313 h 606"/>
              <a:gd name="T74" fmla="*/ 1267 w 1362"/>
              <a:gd name="T75" fmla="*/ 354 h 606"/>
              <a:gd name="T76" fmla="*/ 1267 w 1362"/>
              <a:gd name="T77" fmla="*/ 374 h 606"/>
              <a:gd name="T78" fmla="*/ 1268 w 1362"/>
              <a:gd name="T79" fmla="*/ 385 h 606"/>
              <a:gd name="T80" fmla="*/ 1268 w 1362"/>
              <a:gd name="T81" fmla="*/ 400 h 606"/>
              <a:gd name="T82" fmla="*/ 1279 w 1362"/>
              <a:gd name="T83" fmla="*/ 428 h 606"/>
              <a:gd name="T84" fmla="*/ 1268 w 1362"/>
              <a:gd name="T85" fmla="*/ 459 h 606"/>
              <a:gd name="T86" fmla="*/ 1286 w 1362"/>
              <a:gd name="T87" fmla="*/ 491 h 606"/>
              <a:gd name="T88" fmla="*/ 1300 w 1362"/>
              <a:gd name="T89" fmla="*/ 493 h 606"/>
              <a:gd name="T90" fmla="*/ 1330 w 1362"/>
              <a:gd name="T91" fmla="*/ 553 h 606"/>
              <a:gd name="T92" fmla="*/ 1358 w 1362"/>
              <a:gd name="T93" fmla="*/ 601 h 606"/>
              <a:gd name="T94" fmla="*/ 1253 w 1362"/>
              <a:gd name="T95" fmla="*/ 604 h 606"/>
              <a:gd name="T96" fmla="*/ 1216 w 1362"/>
              <a:gd name="T97" fmla="*/ 604 h 606"/>
              <a:gd name="T98" fmla="*/ 1180 w 1362"/>
              <a:gd name="T99" fmla="*/ 606 h 606"/>
              <a:gd name="T100" fmla="*/ 1126 w 1362"/>
              <a:gd name="T101" fmla="*/ 606 h 606"/>
              <a:gd name="T102" fmla="*/ 1077 w 1362"/>
              <a:gd name="T103" fmla="*/ 606 h 606"/>
              <a:gd name="T104" fmla="*/ 1038 w 1362"/>
              <a:gd name="T105" fmla="*/ 606 h 606"/>
              <a:gd name="T106" fmla="*/ 959 w 1362"/>
              <a:gd name="T107" fmla="*/ 606 h 606"/>
              <a:gd name="T108" fmla="*/ 918 w 1362"/>
              <a:gd name="T109" fmla="*/ 606 h 606"/>
              <a:gd name="T110" fmla="*/ 860 w 1362"/>
              <a:gd name="T111" fmla="*/ 606 h 6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606"/>
              <a:gd name="T170" fmla="*/ 1362 w 1362"/>
              <a:gd name="T171" fmla="*/ 606 h 6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noFill/>
          <a:ln w="9525">
            <a:noFill/>
            <a:round/>
            <a:headEnd/>
            <a:tailEnd/>
          </a:ln>
        </p:spPr>
        <p:txBody>
          <a:bodyPr/>
          <a:lstStyle/>
          <a:p>
            <a:endParaRPr lang="en-US">
              <a:latin typeface="Calibri" pitchFamily="34" charset="0"/>
            </a:endParaRPr>
          </a:p>
        </p:txBody>
      </p:sp>
      <p:sp>
        <p:nvSpPr>
          <p:cNvPr id="70" name="Freeform 59"/>
          <p:cNvSpPr>
            <a:spLocks/>
          </p:cNvSpPr>
          <p:nvPr/>
        </p:nvSpPr>
        <p:spPr bwMode="auto">
          <a:xfrm>
            <a:off x="3923534" y="2931893"/>
            <a:ext cx="1028431" cy="478933"/>
          </a:xfrm>
          <a:custGeom>
            <a:avLst/>
            <a:gdLst/>
            <a:ahLst/>
            <a:cxnLst>
              <a:cxn ang="0">
                <a:pos x="800" y="606"/>
              </a:cxn>
              <a:cxn ang="0">
                <a:pos x="753" y="606"/>
              </a:cxn>
              <a:cxn ang="0">
                <a:pos x="682" y="606"/>
              </a:cxn>
              <a:cxn ang="0">
                <a:pos x="596" y="602"/>
              </a:cxn>
              <a:cxn ang="0">
                <a:pos x="535" y="601"/>
              </a:cxn>
              <a:cxn ang="0">
                <a:pos x="505" y="601"/>
              </a:cxn>
              <a:cxn ang="0">
                <a:pos x="417" y="599"/>
              </a:cxn>
              <a:cxn ang="0">
                <a:pos x="301" y="594"/>
              </a:cxn>
              <a:cxn ang="0">
                <a:pos x="306" y="498"/>
              </a:cxn>
              <a:cxn ang="0">
                <a:pos x="308" y="450"/>
              </a:cxn>
              <a:cxn ang="0">
                <a:pos x="220" y="397"/>
              </a:cxn>
              <a:cxn ang="0">
                <a:pos x="74" y="392"/>
              </a:cxn>
              <a:cxn ang="0">
                <a:pos x="0" y="362"/>
              </a:cxn>
              <a:cxn ang="0">
                <a:pos x="5" y="290"/>
              </a:cxn>
              <a:cxn ang="0">
                <a:pos x="8" y="251"/>
              </a:cxn>
              <a:cxn ang="0">
                <a:pos x="12" y="192"/>
              </a:cxn>
              <a:cxn ang="0">
                <a:pos x="19" y="78"/>
              </a:cxn>
              <a:cxn ang="0">
                <a:pos x="24" y="0"/>
              </a:cxn>
              <a:cxn ang="0">
                <a:pos x="105" y="5"/>
              </a:cxn>
              <a:cxn ang="0">
                <a:pos x="183" y="8"/>
              </a:cxn>
              <a:cxn ang="0">
                <a:pos x="214" y="9"/>
              </a:cxn>
              <a:cxn ang="0">
                <a:pos x="322" y="13"/>
              </a:cxn>
              <a:cxn ang="0">
                <a:pos x="450" y="18"/>
              </a:cxn>
              <a:cxn ang="0">
                <a:pos x="605" y="21"/>
              </a:cxn>
              <a:cxn ang="0">
                <a:pos x="862" y="26"/>
              </a:cxn>
              <a:cxn ang="0">
                <a:pos x="901" y="49"/>
              </a:cxn>
              <a:cxn ang="0">
                <a:pos x="959" y="52"/>
              </a:cxn>
              <a:cxn ang="0">
                <a:pos x="1015" y="52"/>
              </a:cxn>
              <a:cxn ang="0">
                <a:pos x="1066" y="63"/>
              </a:cxn>
              <a:cxn ang="0">
                <a:pos x="1089" y="70"/>
              </a:cxn>
              <a:cxn ang="0">
                <a:pos x="1147" y="116"/>
              </a:cxn>
              <a:cxn ang="0">
                <a:pos x="1189" y="163"/>
              </a:cxn>
              <a:cxn ang="0">
                <a:pos x="1189" y="174"/>
              </a:cxn>
              <a:cxn ang="0">
                <a:pos x="1207" y="217"/>
              </a:cxn>
              <a:cxn ang="0">
                <a:pos x="1226" y="243"/>
              </a:cxn>
              <a:cxn ang="0">
                <a:pos x="1230" y="289"/>
              </a:cxn>
              <a:cxn ang="0">
                <a:pos x="1247" y="313"/>
              </a:cxn>
              <a:cxn ang="0">
                <a:pos x="1267" y="354"/>
              </a:cxn>
              <a:cxn ang="0">
                <a:pos x="1267" y="374"/>
              </a:cxn>
              <a:cxn ang="0">
                <a:pos x="1268" y="385"/>
              </a:cxn>
              <a:cxn ang="0">
                <a:pos x="1268" y="400"/>
              </a:cxn>
              <a:cxn ang="0">
                <a:pos x="1279" y="428"/>
              </a:cxn>
              <a:cxn ang="0">
                <a:pos x="1268" y="459"/>
              </a:cxn>
              <a:cxn ang="0">
                <a:pos x="1286" y="491"/>
              </a:cxn>
              <a:cxn ang="0">
                <a:pos x="1300" y="493"/>
              </a:cxn>
              <a:cxn ang="0">
                <a:pos x="1330" y="553"/>
              </a:cxn>
              <a:cxn ang="0">
                <a:pos x="1358" y="601"/>
              </a:cxn>
              <a:cxn ang="0">
                <a:pos x="1253" y="604"/>
              </a:cxn>
              <a:cxn ang="0">
                <a:pos x="1216" y="604"/>
              </a:cxn>
              <a:cxn ang="0">
                <a:pos x="1180" y="606"/>
              </a:cxn>
              <a:cxn ang="0">
                <a:pos x="1126" y="606"/>
              </a:cxn>
              <a:cxn ang="0">
                <a:pos x="1077" y="606"/>
              </a:cxn>
              <a:cxn ang="0">
                <a:pos x="1038" y="606"/>
              </a:cxn>
              <a:cxn ang="0">
                <a:pos x="959" y="606"/>
              </a:cxn>
              <a:cxn ang="0">
                <a:pos x="918" y="606"/>
              </a:cxn>
              <a:cxn ang="0">
                <a:pos x="860" y="606"/>
              </a:cxn>
            </a:cxnLst>
            <a:rect l="0" t="0" r="r" b="b"/>
            <a:pathLst>
              <a:path w="1362" h="606">
                <a:moveTo>
                  <a:pt x="825" y="606"/>
                </a:moveTo>
                <a:lnTo>
                  <a:pt x="821" y="606"/>
                </a:lnTo>
                <a:lnTo>
                  <a:pt x="800" y="606"/>
                </a:lnTo>
                <a:lnTo>
                  <a:pt x="770" y="606"/>
                </a:lnTo>
                <a:lnTo>
                  <a:pt x="762" y="606"/>
                </a:lnTo>
                <a:lnTo>
                  <a:pt x="753" y="606"/>
                </a:lnTo>
                <a:lnTo>
                  <a:pt x="733" y="606"/>
                </a:lnTo>
                <a:lnTo>
                  <a:pt x="721" y="606"/>
                </a:lnTo>
                <a:lnTo>
                  <a:pt x="682" y="606"/>
                </a:lnTo>
                <a:lnTo>
                  <a:pt x="653" y="604"/>
                </a:lnTo>
                <a:lnTo>
                  <a:pt x="605" y="604"/>
                </a:lnTo>
                <a:lnTo>
                  <a:pt x="596" y="602"/>
                </a:lnTo>
                <a:lnTo>
                  <a:pt x="593" y="602"/>
                </a:lnTo>
                <a:lnTo>
                  <a:pt x="565" y="602"/>
                </a:lnTo>
                <a:lnTo>
                  <a:pt x="535" y="601"/>
                </a:lnTo>
                <a:lnTo>
                  <a:pt x="508" y="601"/>
                </a:lnTo>
                <a:lnTo>
                  <a:pt x="505" y="601"/>
                </a:lnTo>
                <a:lnTo>
                  <a:pt x="505" y="601"/>
                </a:lnTo>
                <a:lnTo>
                  <a:pt x="487" y="601"/>
                </a:lnTo>
                <a:lnTo>
                  <a:pt x="447" y="599"/>
                </a:lnTo>
                <a:lnTo>
                  <a:pt x="417" y="599"/>
                </a:lnTo>
                <a:lnTo>
                  <a:pt x="408" y="597"/>
                </a:lnTo>
                <a:lnTo>
                  <a:pt x="403" y="597"/>
                </a:lnTo>
                <a:lnTo>
                  <a:pt x="301" y="594"/>
                </a:lnTo>
                <a:lnTo>
                  <a:pt x="304" y="527"/>
                </a:lnTo>
                <a:lnTo>
                  <a:pt x="306" y="511"/>
                </a:lnTo>
                <a:lnTo>
                  <a:pt x="306" y="498"/>
                </a:lnTo>
                <a:lnTo>
                  <a:pt x="308" y="473"/>
                </a:lnTo>
                <a:lnTo>
                  <a:pt x="308" y="460"/>
                </a:lnTo>
                <a:lnTo>
                  <a:pt x="308" y="450"/>
                </a:lnTo>
                <a:lnTo>
                  <a:pt x="309" y="400"/>
                </a:lnTo>
                <a:lnTo>
                  <a:pt x="221" y="397"/>
                </a:lnTo>
                <a:lnTo>
                  <a:pt x="220" y="397"/>
                </a:lnTo>
                <a:lnTo>
                  <a:pt x="216" y="397"/>
                </a:lnTo>
                <a:lnTo>
                  <a:pt x="103" y="392"/>
                </a:lnTo>
                <a:lnTo>
                  <a:pt x="74" y="392"/>
                </a:lnTo>
                <a:lnTo>
                  <a:pt x="65" y="388"/>
                </a:lnTo>
                <a:lnTo>
                  <a:pt x="0" y="387"/>
                </a:lnTo>
                <a:lnTo>
                  <a:pt x="0" y="362"/>
                </a:lnTo>
                <a:lnTo>
                  <a:pt x="3" y="326"/>
                </a:lnTo>
                <a:lnTo>
                  <a:pt x="3" y="310"/>
                </a:lnTo>
                <a:lnTo>
                  <a:pt x="5" y="290"/>
                </a:lnTo>
                <a:lnTo>
                  <a:pt x="7" y="277"/>
                </a:lnTo>
                <a:lnTo>
                  <a:pt x="8" y="264"/>
                </a:lnTo>
                <a:lnTo>
                  <a:pt x="8" y="251"/>
                </a:lnTo>
                <a:lnTo>
                  <a:pt x="8" y="241"/>
                </a:lnTo>
                <a:lnTo>
                  <a:pt x="10" y="217"/>
                </a:lnTo>
                <a:lnTo>
                  <a:pt x="12" y="192"/>
                </a:lnTo>
                <a:lnTo>
                  <a:pt x="14" y="168"/>
                </a:lnTo>
                <a:lnTo>
                  <a:pt x="14" y="145"/>
                </a:lnTo>
                <a:lnTo>
                  <a:pt x="19" y="78"/>
                </a:lnTo>
                <a:lnTo>
                  <a:pt x="23" y="34"/>
                </a:lnTo>
                <a:lnTo>
                  <a:pt x="24" y="9"/>
                </a:lnTo>
                <a:lnTo>
                  <a:pt x="24" y="0"/>
                </a:lnTo>
                <a:lnTo>
                  <a:pt x="31" y="0"/>
                </a:lnTo>
                <a:lnTo>
                  <a:pt x="31" y="0"/>
                </a:lnTo>
                <a:lnTo>
                  <a:pt x="105" y="5"/>
                </a:lnTo>
                <a:lnTo>
                  <a:pt x="146" y="5"/>
                </a:lnTo>
                <a:lnTo>
                  <a:pt x="151" y="6"/>
                </a:lnTo>
                <a:lnTo>
                  <a:pt x="183" y="8"/>
                </a:lnTo>
                <a:lnTo>
                  <a:pt x="202" y="8"/>
                </a:lnTo>
                <a:lnTo>
                  <a:pt x="206" y="9"/>
                </a:lnTo>
                <a:lnTo>
                  <a:pt x="214" y="9"/>
                </a:lnTo>
                <a:lnTo>
                  <a:pt x="262" y="11"/>
                </a:lnTo>
                <a:lnTo>
                  <a:pt x="295" y="13"/>
                </a:lnTo>
                <a:lnTo>
                  <a:pt x="322" y="13"/>
                </a:lnTo>
                <a:lnTo>
                  <a:pt x="371" y="16"/>
                </a:lnTo>
                <a:lnTo>
                  <a:pt x="383" y="16"/>
                </a:lnTo>
                <a:lnTo>
                  <a:pt x="450" y="18"/>
                </a:lnTo>
                <a:lnTo>
                  <a:pt x="510" y="21"/>
                </a:lnTo>
                <a:lnTo>
                  <a:pt x="561" y="21"/>
                </a:lnTo>
                <a:lnTo>
                  <a:pt x="605" y="21"/>
                </a:lnTo>
                <a:lnTo>
                  <a:pt x="707" y="24"/>
                </a:lnTo>
                <a:lnTo>
                  <a:pt x="749" y="24"/>
                </a:lnTo>
                <a:lnTo>
                  <a:pt x="862" y="26"/>
                </a:lnTo>
                <a:lnTo>
                  <a:pt x="881" y="42"/>
                </a:lnTo>
                <a:lnTo>
                  <a:pt x="890" y="47"/>
                </a:lnTo>
                <a:lnTo>
                  <a:pt x="901" y="49"/>
                </a:lnTo>
                <a:lnTo>
                  <a:pt x="915" y="55"/>
                </a:lnTo>
                <a:lnTo>
                  <a:pt x="938" y="70"/>
                </a:lnTo>
                <a:lnTo>
                  <a:pt x="959" y="52"/>
                </a:lnTo>
                <a:lnTo>
                  <a:pt x="994" y="55"/>
                </a:lnTo>
                <a:lnTo>
                  <a:pt x="997" y="55"/>
                </a:lnTo>
                <a:lnTo>
                  <a:pt x="1015" y="52"/>
                </a:lnTo>
                <a:lnTo>
                  <a:pt x="1017" y="52"/>
                </a:lnTo>
                <a:lnTo>
                  <a:pt x="1052" y="52"/>
                </a:lnTo>
                <a:lnTo>
                  <a:pt x="1066" y="63"/>
                </a:lnTo>
                <a:lnTo>
                  <a:pt x="1071" y="68"/>
                </a:lnTo>
                <a:lnTo>
                  <a:pt x="1087" y="70"/>
                </a:lnTo>
                <a:lnTo>
                  <a:pt x="1089" y="70"/>
                </a:lnTo>
                <a:lnTo>
                  <a:pt x="1119" y="81"/>
                </a:lnTo>
                <a:lnTo>
                  <a:pt x="1135" y="98"/>
                </a:lnTo>
                <a:lnTo>
                  <a:pt x="1147" y="116"/>
                </a:lnTo>
                <a:lnTo>
                  <a:pt x="1165" y="121"/>
                </a:lnTo>
                <a:lnTo>
                  <a:pt x="1175" y="122"/>
                </a:lnTo>
                <a:lnTo>
                  <a:pt x="1189" y="163"/>
                </a:lnTo>
                <a:lnTo>
                  <a:pt x="1195" y="168"/>
                </a:lnTo>
                <a:lnTo>
                  <a:pt x="1195" y="170"/>
                </a:lnTo>
                <a:lnTo>
                  <a:pt x="1189" y="174"/>
                </a:lnTo>
                <a:lnTo>
                  <a:pt x="1202" y="192"/>
                </a:lnTo>
                <a:lnTo>
                  <a:pt x="1203" y="207"/>
                </a:lnTo>
                <a:lnTo>
                  <a:pt x="1207" y="217"/>
                </a:lnTo>
                <a:lnTo>
                  <a:pt x="1217" y="217"/>
                </a:lnTo>
                <a:lnTo>
                  <a:pt x="1224" y="243"/>
                </a:lnTo>
                <a:lnTo>
                  <a:pt x="1226" y="243"/>
                </a:lnTo>
                <a:lnTo>
                  <a:pt x="1232" y="264"/>
                </a:lnTo>
                <a:lnTo>
                  <a:pt x="1228" y="277"/>
                </a:lnTo>
                <a:lnTo>
                  <a:pt x="1230" y="289"/>
                </a:lnTo>
                <a:lnTo>
                  <a:pt x="1247" y="305"/>
                </a:lnTo>
                <a:lnTo>
                  <a:pt x="1249" y="312"/>
                </a:lnTo>
                <a:lnTo>
                  <a:pt x="1247" y="313"/>
                </a:lnTo>
                <a:lnTo>
                  <a:pt x="1247" y="318"/>
                </a:lnTo>
                <a:lnTo>
                  <a:pt x="1258" y="333"/>
                </a:lnTo>
                <a:lnTo>
                  <a:pt x="1267" y="354"/>
                </a:lnTo>
                <a:lnTo>
                  <a:pt x="1260" y="361"/>
                </a:lnTo>
                <a:lnTo>
                  <a:pt x="1260" y="374"/>
                </a:lnTo>
                <a:lnTo>
                  <a:pt x="1267" y="374"/>
                </a:lnTo>
                <a:lnTo>
                  <a:pt x="1268" y="377"/>
                </a:lnTo>
                <a:lnTo>
                  <a:pt x="1267" y="379"/>
                </a:lnTo>
                <a:lnTo>
                  <a:pt x="1268" y="385"/>
                </a:lnTo>
                <a:lnTo>
                  <a:pt x="1267" y="397"/>
                </a:lnTo>
                <a:lnTo>
                  <a:pt x="1267" y="400"/>
                </a:lnTo>
                <a:lnTo>
                  <a:pt x="1268" y="400"/>
                </a:lnTo>
                <a:lnTo>
                  <a:pt x="1270" y="410"/>
                </a:lnTo>
                <a:lnTo>
                  <a:pt x="1277" y="428"/>
                </a:lnTo>
                <a:lnTo>
                  <a:pt x="1279" y="428"/>
                </a:lnTo>
                <a:lnTo>
                  <a:pt x="1276" y="434"/>
                </a:lnTo>
                <a:lnTo>
                  <a:pt x="1276" y="450"/>
                </a:lnTo>
                <a:lnTo>
                  <a:pt x="1268" y="459"/>
                </a:lnTo>
                <a:lnTo>
                  <a:pt x="1290" y="485"/>
                </a:lnTo>
                <a:lnTo>
                  <a:pt x="1288" y="490"/>
                </a:lnTo>
                <a:lnTo>
                  <a:pt x="1286" y="491"/>
                </a:lnTo>
                <a:lnTo>
                  <a:pt x="1290" y="501"/>
                </a:lnTo>
                <a:lnTo>
                  <a:pt x="1297" y="501"/>
                </a:lnTo>
                <a:lnTo>
                  <a:pt x="1300" y="493"/>
                </a:lnTo>
                <a:lnTo>
                  <a:pt x="1311" y="542"/>
                </a:lnTo>
                <a:lnTo>
                  <a:pt x="1323" y="552"/>
                </a:lnTo>
                <a:lnTo>
                  <a:pt x="1330" y="553"/>
                </a:lnTo>
                <a:lnTo>
                  <a:pt x="1351" y="596"/>
                </a:lnTo>
                <a:lnTo>
                  <a:pt x="1362" y="601"/>
                </a:lnTo>
                <a:lnTo>
                  <a:pt x="1358" y="601"/>
                </a:lnTo>
                <a:lnTo>
                  <a:pt x="1286" y="602"/>
                </a:lnTo>
                <a:lnTo>
                  <a:pt x="1272" y="604"/>
                </a:lnTo>
                <a:lnTo>
                  <a:pt x="1253" y="604"/>
                </a:lnTo>
                <a:lnTo>
                  <a:pt x="1253" y="604"/>
                </a:lnTo>
                <a:lnTo>
                  <a:pt x="1233" y="604"/>
                </a:lnTo>
                <a:lnTo>
                  <a:pt x="1216" y="604"/>
                </a:lnTo>
                <a:lnTo>
                  <a:pt x="1214" y="604"/>
                </a:lnTo>
                <a:lnTo>
                  <a:pt x="1195" y="606"/>
                </a:lnTo>
                <a:lnTo>
                  <a:pt x="1180" y="606"/>
                </a:lnTo>
                <a:lnTo>
                  <a:pt x="1175" y="606"/>
                </a:lnTo>
                <a:lnTo>
                  <a:pt x="1136" y="606"/>
                </a:lnTo>
                <a:lnTo>
                  <a:pt x="1126" y="606"/>
                </a:lnTo>
                <a:lnTo>
                  <a:pt x="1115" y="606"/>
                </a:lnTo>
                <a:lnTo>
                  <a:pt x="1108" y="606"/>
                </a:lnTo>
                <a:lnTo>
                  <a:pt x="1077" y="606"/>
                </a:lnTo>
                <a:lnTo>
                  <a:pt x="1056" y="606"/>
                </a:lnTo>
                <a:lnTo>
                  <a:pt x="1038" y="606"/>
                </a:lnTo>
                <a:lnTo>
                  <a:pt x="1038" y="606"/>
                </a:lnTo>
                <a:lnTo>
                  <a:pt x="997" y="606"/>
                </a:lnTo>
                <a:lnTo>
                  <a:pt x="968" y="606"/>
                </a:lnTo>
                <a:lnTo>
                  <a:pt x="959" y="606"/>
                </a:lnTo>
                <a:lnTo>
                  <a:pt x="950" y="606"/>
                </a:lnTo>
                <a:lnTo>
                  <a:pt x="938" y="606"/>
                </a:lnTo>
                <a:lnTo>
                  <a:pt x="918" y="606"/>
                </a:lnTo>
                <a:lnTo>
                  <a:pt x="895" y="606"/>
                </a:lnTo>
                <a:lnTo>
                  <a:pt x="880" y="606"/>
                </a:lnTo>
                <a:lnTo>
                  <a:pt x="860" y="606"/>
                </a:lnTo>
                <a:lnTo>
                  <a:pt x="839" y="606"/>
                </a:lnTo>
                <a:lnTo>
                  <a:pt x="825" y="60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63" name="Freeform 60"/>
          <p:cNvSpPr>
            <a:spLocks/>
          </p:cNvSpPr>
          <p:nvPr/>
        </p:nvSpPr>
        <p:spPr bwMode="auto">
          <a:xfrm>
            <a:off x="3970338" y="2027238"/>
            <a:ext cx="819150" cy="479425"/>
          </a:xfrm>
          <a:custGeom>
            <a:avLst/>
            <a:gdLst>
              <a:gd name="T0" fmla="*/ 405 w 1084"/>
              <a:gd name="T1" fmla="*/ 597 h 605"/>
              <a:gd name="T2" fmla="*/ 512 w 1084"/>
              <a:gd name="T3" fmla="*/ 600 h 605"/>
              <a:gd name="T4" fmla="*/ 514 w 1084"/>
              <a:gd name="T5" fmla="*/ 600 h 605"/>
              <a:gd name="T6" fmla="*/ 588 w 1084"/>
              <a:gd name="T7" fmla="*/ 601 h 605"/>
              <a:gd name="T8" fmla="*/ 629 w 1084"/>
              <a:gd name="T9" fmla="*/ 603 h 605"/>
              <a:gd name="T10" fmla="*/ 695 w 1084"/>
              <a:gd name="T11" fmla="*/ 605 h 605"/>
              <a:gd name="T12" fmla="*/ 731 w 1084"/>
              <a:gd name="T13" fmla="*/ 605 h 605"/>
              <a:gd name="T14" fmla="*/ 771 w 1084"/>
              <a:gd name="T15" fmla="*/ 605 h 605"/>
              <a:gd name="T16" fmla="*/ 840 w 1084"/>
              <a:gd name="T17" fmla="*/ 605 h 605"/>
              <a:gd name="T18" fmla="*/ 877 w 1084"/>
              <a:gd name="T19" fmla="*/ 605 h 605"/>
              <a:gd name="T20" fmla="*/ 949 w 1084"/>
              <a:gd name="T21" fmla="*/ 605 h 605"/>
              <a:gd name="T22" fmla="*/ 987 w 1084"/>
              <a:gd name="T23" fmla="*/ 605 h 605"/>
              <a:gd name="T24" fmla="*/ 1056 w 1084"/>
              <a:gd name="T25" fmla="*/ 605 h 605"/>
              <a:gd name="T26" fmla="*/ 1081 w 1084"/>
              <a:gd name="T27" fmla="*/ 592 h 605"/>
              <a:gd name="T28" fmla="*/ 1075 w 1084"/>
              <a:gd name="T29" fmla="*/ 525 h 605"/>
              <a:gd name="T30" fmla="*/ 1053 w 1084"/>
              <a:gd name="T31" fmla="*/ 472 h 605"/>
              <a:gd name="T32" fmla="*/ 1049 w 1084"/>
              <a:gd name="T33" fmla="*/ 471 h 605"/>
              <a:gd name="T34" fmla="*/ 1046 w 1084"/>
              <a:gd name="T35" fmla="*/ 401 h 605"/>
              <a:gd name="T36" fmla="*/ 1042 w 1084"/>
              <a:gd name="T37" fmla="*/ 366 h 605"/>
              <a:gd name="T38" fmla="*/ 1040 w 1084"/>
              <a:gd name="T39" fmla="*/ 339 h 605"/>
              <a:gd name="T40" fmla="*/ 1039 w 1084"/>
              <a:gd name="T41" fmla="*/ 330 h 605"/>
              <a:gd name="T42" fmla="*/ 1039 w 1084"/>
              <a:gd name="T43" fmla="*/ 306 h 605"/>
              <a:gd name="T44" fmla="*/ 1035 w 1084"/>
              <a:gd name="T45" fmla="*/ 283 h 605"/>
              <a:gd name="T46" fmla="*/ 1014 w 1084"/>
              <a:gd name="T47" fmla="*/ 236 h 605"/>
              <a:gd name="T48" fmla="*/ 996 w 1084"/>
              <a:gd name="T49" fmla="*/ 180 h 605"/>
              <a:gd name="T50" fmla="*/ 1002 w 1084"/>
              <a:gd name="T51" fmla="*/ 172 h 605"/>
              <a:gd name="T52" fmla="*/ 993 w 1084"/>
              <a:gd name="T53" fmla="*/ 108 h 605"/>
              <a:gd name="T54" fmla="*/ 991 w 1084"/>
              <a:gd name="T55" fmla="*/ 46 h 605"/>
              <a:gd name="T56" fmla="*/ 882 w 1084"/>
              <a:gd name="T57" fmla="*/ 23 h 605"/>
              <a:gd name="T58" fmla="*/ 664 w 1084"/>
              <a:gd name="T59" fmla="*/ 22 h 605"/>
              <a:gd name="T60" fmla="*/ 410 w 1084"/>
              <a:gd name="T61" fmla="*/ 17 h 605"/>
              <a:gd name="T62" fmla="*/ 317 w 1084"/>
              <a:gd name="T63" fmla="*/ 12 h 605"/>
              <a:gd name="T64" fmla="*/ 37 w 1084"/>
              <a:gd name="T65" fmla="*/ 0 h 605"/>
              <a:gd name="T66" fmla="*/ 34 w 1084"/>
              <a:gd name="T67" fmla="*/ 63 h 605"/>
              <a:gd name="T68" fmla="*/ 34 w 1084"/>
              <a:gd name="T69" fmla="*/ 71 h 605"/>
              <a:gd name="T70" fmla="*/ 30 w 1084"/>
              <a:gd name="T71" fmla="*/ 115 h 605"/>
              <a:gd name="T72" fmla="*/ 27 w 1084"/>
              <a:gd name="T73" fmla="*/ 188 h 605"/>
              <a:gd name="T74" fmla="*/ 25 w 1084"/>
              <a:gd name="T75" fmla="*/ 211 h 605"/>
              <a:gd name="T76" fmla="*/ 18 w 1084"/>
              <a:gd name="T77" fmla="*/ 304 h 605"/>
              <a:gd name="T78" fmla="*/ 18 w 1084"/>
              <a:gd name="T79" fmla="*/ 316 h 605"/>
              <a:gd name="T80" fmla="*/ 9 w 1084"/>
              <a:gd name="T81" fmla="*/ 427 h 605"/>
              <a:gd name="T82" fmla="*/ 7 w 1084"/>
              <a:gd name="T83" fmla="*/ 466 h 605"/>
              <a:gd name="T84" fmla="*/ 4 w 1084"/>
              <a:gd name="T85" fmla="*/ 515 h 605"/>
              <a:gd name="T86" fmla="*/ 2 w 1084"/>
              <a:gd name="T87" fmla="*/ 551 h 605"/>
              <a:gd name="T88" fmla="*/ 7 w 1084"/>
              <a:gd name="T89" fmla="*/ 580 h 605"/>
              <a:gd name="T90" fmla="*/ 152 w 1084"/>
              <a:gd name="T91" fmla="*/ 587 h 605"/>
              <a:gd name="T92" fmla="*/ 224 w 1084"/>
              <a:gd name="T93" fmla="*/ 590 h 605"/>
              <a:gd name="T94" fmla="*/ 298 w 1084"/>
              <a:gd name="T95" fmla="*/ 593 h 6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4"/>
              <a:gd name="T145" fmla="*/ 0 h 605"/>
              <a:gd name="T146" fmla="*/ 1084 w 1084"/>
              <a:gd name="T147" fmla="*/ 605 h 6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4" h="605">
                <a:moveTo>
                  <a:pt x="298" y="593"/>
                </a:moveTo>
                <a:lnTo>
                  <a:pt x="405" y="597"/>
                </a:lnTo>
                <a:lnTo>
                  <a:pt x="423" y="598"/>
                </a:lnTo>
                <a:lnTo>
                  <a:pt x="512" y="600"/>
                </a:lnTo>
                <a:lnTo>
                  <a:pt x="514" y="600"/>
                </a:lnTo>
                <a:lnTo>
                  <a:pt x="586" y="601"/>
                </a:lnTo>
                <a:lnTo>
                  <a:pt x="588" y="601"/>
                </a:lnTo>
                <a:lnTo>
                  <a:pt x="606" y="601"/>
                </a:lnTo>
                <a:lnTo>
                  <a:pt x="629" y="603"/>
                </a:lnTo>
                <a:lnTo>
                  <a:pt x="641" y="603"/>
                </a:lnTo>
                <a:lnTo>
                  <a:pt x="695"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noFill/>
          <a:ln w="9525">
            <a:noFill/>
            <a:round/>
            <a:headEnd/>
            <a:tailEnd/>
          </a:ln>
        </p:spPr>
        <p:txBody>
          <a:bodyPr/>
          <a:lstStyle/>
          <a:p>
            <a:endParaRPr lang="en-US">
              <a:latin typeface="Calibri" pitchFamily="34" charset="0"/>
            </a:endParaRPr>
          </a:p>
        </p:txBody>
      </p:sp>
      <p:sp>
        <p:nvSpPr>
          <p:cNvPr id="72" name="Freeform 61"/>
          <p:cNvSpPr>
            <a:spLocks/>
          </p:cNvSpPr>
          <p:nvPr/>
        </p:nvSpPr>
        <p:spPr bwMode="auto">
          <a:xfrm>
            <a:off x="3970578" y="2027605"/>
            <a:ext cx="818694" cy="478279"/>
          </a:xfrm>
          <a:custGeom>
            <a:avLst/>
            <a:gdLst/>
            <a:ahLst/>
            <a:cxnLst>
              <a:cxn ang="0">
                <a:pos x="405" y="597"/>
              </a:cxn>
              <a:cxn ang="0">
                <a:pos x="512" y="600"/>
              </a:cxn>
              <a:cxn ang="0">
                <a:pos x="514" y="600"/>
              </a:cxn>
              <a:cxn ang="0">
                <a:pos x="588" y="601"/>
              </a:cxn>
              <a:cxn ang="0">
                <a:pos x="629" y="603"/>
              </a:cxn>
              <a:cxn ang="0">
                <a:pos x="695" y="605"/>
              </a:cxn>
              <a:cxn ang="0">
                <a:pos x="731" y="605"/>
              </a:cxn>
              <a:cxn ang="0">
                <a:pos x="771" y="605"/>
              </a:cxn>
              <a:cxn ang="0">
                <a:pos x="840" y="605"/>
              </a:cxn>
              <a:cxn ang="0">
                <a:pos x="877" y="605"/>
              </a:cxn>
              <a:cxn ang="0">
                <a:pos x="949" y="605"/>
              </a:cxn>
              <a:cxn ang="0">
                <a:pos x="987" y="605"/>
              </a:cxn>
              <a:cxn ang="0">
                <a:pos x="1056" y="605"/>
              </a:cxn>
              <a:cxn ang="0">
                <a:pos x="1081" y="592"/>
              </a:cxn>
              <a:cxn ang="0">
                <a:pos x="1075" y="525"/>
              </a:cxn>
              <a:cxn ang="0">
                <a:pos x="1053" y="472"/>
              </a:cxn>
              <a:cxn ang="0">
                <a:pos x="1049" y="471"/>
              </a:cxn>
              <a:cxn ang="0">
                <a:pos x="1046" y="401"/>
              </a:cxn>
              <a:cxn ang="0">
                <a:pos x="1042" y="366"/>
              </a:cxn>
              <a:cxn ang="0">
                <a:pos x="1040" y="339"/>
              </a:cxn>
              <a:cxn ang="0">
                <a:pos x="1039" y="330"/>
              </a:cxn>
              <a:cxn ang="0">
                <a:pos x="1039" y="306"/>
              </a:cxn>
              <a:cxn ang="0">
                <a:pos x="1035" y="283"/>
              </a:cxn>
              <a:cxn ang="0">
                <a:pos x="1014" y="236"/>
              </a:cxn>
              <a:cxn ang="0">
                <a:pos x="996" y="180"/>
              </a:cxn>
              <a:cxn ang="0">
                <a:pos x="1002" y="172"/>
              </a:cxn>
              <a:cxn ang="0">
                <a:pos x="993" y="108"/>
              </a:cxn>
              <a:cxn ang="0">
                <a:pos x="991" y="46"/>
              </a:cxn>
              <a:cxn ang="0">
                <a:pos x="882" y="23"/>
              </a:cxn>
              <a:cxn ang="0">
                <a:pos x="664" y="22"/>
              </a:cxn>
              <a:cxn ang="0">
                <a:pos x="410" y="17"/>
              </a:cxn>
              <a:cxn ang="0">
                <a:pos x="317" y="12"/>
              </a:cxn>
              <a:cxn ang="0">
                <a:pos x="37" y="0"/>
              </a:cxn>
              <a:cxn ang="0">
                <a:pos x="34" y="63"/>
              </a:cxn>
              <a:cxn ang="0">
                <a:pos x="34" y="71"/>
              </a:cxn>
              <a:cxn ang="0">
                <a:pos x="30" y="115"/>
              </a:cxn>
              <a:cxn ang="0">
                <a:pos x="27" y="188"/>
              </a:cxn>
              <a:cxn ang="0">
                <a:pos x="25" y="211"/>
              </a:cxn>
              <a:cxn ang="0">
                <a:pos x="18" y="304"/>
              </a:cxn>
              <a:cxn ang="0">
                <a:pos x="18" y="316"/>
              </a:cxn>
              <a:cxn ang="0">
                <a:pos x="9" y="427"/>
              </a:cxn>
              <a:cxn ang="0">
                <a:pos x="7" y="466"/>
              </a:cxn>
              <a:cxn ang="0">
                <a:pos x="4" y="515"/>
              </a:cxn>
              <a:cxn ang="0">
                <a:pos x="2" y="551"/>
              </a:cxn>
              <a:cxn ang="0">
                <a:pos x="7" y="580"/>
              </a:cxn>
              <a:cxn ang="0">
                <a:pos x="152" y="587"/>
              </a:cxn>
              <a:cxn ang="0">
                <a:pos x="224" y="590"/>
              </a:cxn>
              <a:cxn ang="0">
                <a:pos x="298" y="593"/>
              </a:cxn>
            </a:cxnLst>
            <a:rect l="0" t="0" r="r" b="b"/>
            <a:pathLst>
              <a:path w="1084" h="605">
                <a:moveTo>
                  <a:pt x="298" y="593"/>
                </a:moveTo>
                <a:lnTo>
                  <a:pt x="405" y="597"/>
                </a:lnTo>
                <a:lnTo>
                  <a:pt x="423" y="598"/>
                </a:lnTo>
                <a:lnTo>
                  <a:pt x="512" y="600"/>
                </a:lnTo>
                <a:lnTo>
                  <a:pt x="514" y="600"/>
                </a:lnTo>
                <a:lnTo>
                  <a:pt x="514" y="600"/>
                </a:lnTo>
                <a:lnTo>
                  <a:pt x="586" y="601"/>
                </a:lnTo>
                <a:lnTo>
                  <a:pt x="588" y="601"/>
                </a:lnTo>
                <a:lnTo>
                  <a:pt x="606" y="601"/>
                </a:lnTo>
                <a:lnTo>
                  <a:pt x="629" y="603"/>
                </a:lnTo>
                <a:lnTo>
                  <a:pt x="641" y="603"/>
                </a:lnTo>
                <a:lnTo>
                  <a:pt x="695" y="605"/>
                </a:lnTo>
                <a:lnTo>
                  <a:pt x="731" y="605"/>
                </a:lnTo>
                <a:lnTo>
                  <a:pt x="731" y="605"/>
                </a:lnTo>
                <a:lnTo>
                  <a:pt x="768" y="605"/>
                </a:lnTo>
                <a:lnTo>
                  <a:pt x="771" y="605"/>
                </a:lnTo>
                <a:lnTo>
                  <a:pt x="822" y="605"/>
                </a:lnTo>
                <a:lnTo>
                  <a:pt x="840" y="605"/>
                </a:lnTo>
                <a:lnTo>
                  <a:pt x="875" y="605"/>
                </a:lnTo>
                <a:lnTo>
                  <a:pt x="877" y="605"/>
                </a:lnTo>
                <a:lnTo>
                  <a:pt x="878" y="605"/>
                </a:lnTo>
                <a:lnTo>
                  <a:pt x="949" y="605"/>
                </a:lnTo>
                <a:lnTo>
                  <a:pt x="986" y="605"/>
                </a:lnTo>
                <a:lnTo>
                  <a:pt x="987" y="605"/>
                </a:lnTo>
                <a:lnTo>
                  <a:pt x="1021" y="605"/>
                </a:lnTo>
                <a:lnTo>
                  <a:pt x="1056" y="605"/>
                </a:lnTo>
                <a:lnTo>
                  <a:pt x="1084" y="605"/>
                </a:lnTo>
                <a:lnTo>
                  <a:pt x="1081" y="592"/>
                </a:lnTo>
                <a:lnTo>
                  <a:pt x="1083" y="588"/>
                </a:lnTo>
                <a:lnTo>
                  <a:pt x="1075" y="525"/>
                </a:lnTo>
                <a:lnTo>
                  <a:pt x="1056" y="497"/>
                </a:lnTo>
                <a:lnTo>
                  <a:pt x="1053" y="472"/>
                </a:lnTo>
                <a:lnTo>
                  <a:pt x="1051" y="471"/>
                </a:lnTo>
                <a:lnTo>
                  <a:pt x="1049" y="471"/>
                </a:lnTo>
                <a:lnTo>
                  <a:pt x="1053" y="425"/>
                </a:lnTo>
                <a:lnTo>
                  <a:pt x="1046" y="401"/>
                </a:lnTo>
                <a:lnTo>
                  <a:pt x="1040" y="373"/>
                </a:lnTo>
                <a:lnTo>
                  <a:pt x="1042" y="366"/>
                </a:lnTo>
                <a:lnTo>
                  <a:pt x="1042" y="356"/>
                </a:lnTo>
                <a:lnTo>
                  <a:pt x="1040" y="339"/>
                </a:lnTo>
                <a:lnTo>
                  <a:pt x="1042" y="337"/>
                </a:lnTo>
                <a:lnTo>
                  <a:pt x="1039" y="330"/>
                </a:lnTo>
                <a:lnTo>
                  <a:pt x="1040" y="330"/>
                </a:lnTo>
                <a:lnTo>
                  <a:pt x="1039" y="306"/>
                </a:lnTo>
                <a:lnTo>
                  <a:pt x="1039" y="306"/>
                </a:lnTo>
                <a:lnTo>
                  <a:pt x="1035" y="283"/>
                </a:lnTo>
                <a:lnTo>
                  <a:pt x="1033" y="273"/>
                </a:lnTo>
                <a:lnTo>
                  <a:pt x="1014" y="236"/>
                </a:lnTo>
                <a:lnTo>
                  <a:pt x="998" y="180"/>
                </a:lnTo>
                <a:lnTo>
                  <a:pt x="996" y="180"/>
                </a:lnTo>
                <a:lnTo>
                  <a:pt x="996" y="175"/>
                </a:lnTo>
                <a:lnTo>
                  <a:pt x="1002" y="172"/>
                </a:lnTo>
                <a:lnTo>
                  <a:pt x="998" y="131"/>
                </a:lnTo>
                <a:lnTo>
                  <a:pt x="993" y="108"/>
                </a:lnTo>
                <a:lnTo>
                  <a:pt x="989" y="48"/>
                </a:lnTo>
                <a:lnTo>
                  <a:pt x="991" y="46"/>
                </a:lnTo>
                <a:lnTo>
                  <a:pt x="982" y="23"/>
                </a:lnTo>
                <a:lnTo>
                  <a:pt x="882" y="23"/>
                </a:lnTo>
                <a:lnTo>
                  <a:pt x="738" y="23"/>
                </a:lnTo>
                <a:lnTo>
                  <a:pt x="664" y="22"/>
                </a:lnTo>
                <a:lnTo>
                  <a:pt x="574" y="20"/>
                </a:lnTo>
                <a:lnTo>
                  <a:pt x="410" y="17"/>
                </a:lnTo>
                <a:lnTo>
                  <a:pt x="391" y="15"/>
                </a:lnTo>
                <a:lnTo>
                  <a:pt x="317" y="12"/>
                </a:lnTo>
                <a:lnTo>
                  <a:pt x="192" y="7"/>
                </a:lnTo>
                <a:lnTo>
                  <a:pt x="37" y="0"/>
                </a:lnTo>
                <a:lnTo>
                  <a:pt x="35" y="46"/>
                </a:lnTo>
                <a:lnTo>
                  <a:pt x="34" y="63"/>
                </a:lnTo>
                <a:lnTo>
                  <a:pt x="34" y="69"/>
                </a:lnTo>
                <a:lnTo>
                  <a:pt x="34" y="71"/>
                </a:lnTo>
                <a:lnTo>
                  <a:pt x="32" y="94"/>
                </a:lnTo>
                <a:lnTo>
                  <a:pt x="30" y="115"/>
                </a:lnTo>
                <a:lnTo>
                  <a:pt x="27" y="165"/>
                </a:lnTo>
                <a:lnTo>
                  <a:pt x="27" y="188"/>
                </a:lnTo>
                <a:lnTo>
                  <a:pt x="27" y="190"/>
                </a:lnTo>
                <a:lnTo>
                  <a:pt x="25" y="211"/>
                </a:lnTo>
                <a:lnTo>
                  <a:pt x="23" y="236"/>
                </a:lnTo>
                <a:lnTo>
                  <a:pt x="18" y="304"/>
                </a:lnTo>
                <a:lnTo>
                  <a:pt x="18" y="307"/>
                </a:lnTo>
                <a:lnTo>
                  <a:pt x="18" y="316"/>
                </a:lnTo>
                <a:lnTo>
                  <a:pt x="16" y="355"/>
                </a:lnTo>
                <a:lnTo>
                  <a:pt x="9" y="427"/>
                </a:lnTo>
                <a:lnTo>
                  <a:pt x="9" y="446"/>
                </a:lnTo>
                <a:lnTo>
                  <a:pt x="7" y="466"/>
                </a:lnTo>
                <a:lnTo>
                  <a:pt x="7" y="474"/>
                </a:lnTo>
                <a:lnTo>
                  <a:pt x="4" y="515"/>
                </a:lnTo>
                <a:lnTo>
                  <a:pt x="4" y="521"/>
                </a:lnTo>
                <a:lnTo>
                  <a:pt x="2" y="551"/>
                </a:lnTo>
                <a:lnTo>
                  <a:pt x="0" y="579"/>
                </a:lnTo>
                <a:lnTo>
                  <a:pt x="7" y="580"/>
                </a:lnTo>
                <a:lnTo>
                  <a:pt x="62" y="584"/>
                </a:lnTo>
                <a:lnTo>
                  <a:pt x="152" y="587"/>
                </a:lnTo>
                <a:lnTo>
                  <a:pt x="160" y="588"/>
                </a:lnTo>
                <a:lnTo>
                  <a:pt x="224" y="590"/>
                </a:lnTo>
                <a:lnTo>
                  <a:pt x="278" y="593"/>
                </a:lnTo>
                <a:lnTo>
                  <a:pt x="298" y="59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67" name="Freeform 62"/>
          <p:cNvSpPr>
            <a:spLocks/>
          </p:cNvSpPr>
          <p:nvPr/>
        </p:nvSpPr>
        <p:spPr bwMode="auto">
          <a:xfrm>
            <a:off x="3943350" y="2484438"/>
            <a:ext cx="866775" cy="544512"/>
          </a:xfrm>
          <a:custGeom>
            <a:avLst/>
            <a:gdLst>
              <a:gd name="T0" fmla="*/ 1063 w 1151"/>
              <a:gd name="T1" fmla="*/ 637 h 689"/>
              <a:gd name="T2" fmla="*/ 1111 w 1151"/>
              <a:gd name="T3" fmla="*/ 664 h 689"/>
              <a:gd name="T4" fmla="*/ 1151 w 1151"/>
              <a:gd name="T5" fmla="*/ 689 h 689"/>
              <a:gd name="T6" fmla="*/ 1142 w 1151"/>
              <a:gd name="T7" fmla="*/ 669 h 689"/>
              <a:gd name="T8" fmla="*/ 1141 w 1151"/>
              <a:gd name="T9" fmla="*/ 597 h 689"/>
              <a:gd name="T10" fmla="*/ 1149 w 1151"/>
              <a:gd name="T11" fmla="*/ 566 h 689"/>
              <a:gd name="T12" fmla="*/ 1137 w 1151"/>
              <a:gd name="T13" fmla="*/ 517 h 689"/>
              <a:gd name="T14" fmla="*/ 1139 w 1151"/>
              <a:gd name="T15" fmla="*/ 493 h 689"/>
              <a:gd name="T16" fmla="*/ 1144 w 1151"/>
              <a:gd name="T17" fmla="*/ 445 h 689"/>
              <a:gd name="T18" fmla="*/ 1144 w 1151"/>
              <a:gd name="T19" fmla="*/ 372 h 689"/>
              <a:gd name="T20" fmla="*/ 1142 w 1151"/>
              <a:gd name="T21" fmla="*/ 276 h 689"/>
              <a:gd name="T22" fmla="*/ 1141 w 1151"/>
              <a:gd name="T23" fmla="*/ 209 h 689"/>
              <a:gd name="T24" fmla="*/ 1134 w 1151"/>
              <a:gd name="T25" fmla="*/ 134 h 689"/>
              <a:gd name="T26" fmla="*/ 1083 w 1151"/>
              <a:gd name="T27" fmla="*/ 85 h 689"/>
              <a:gd name="T28" fmla="*/ 1095 w 1151"/>
              <a:gd name="T29" fmla="*/ 24 h 689"/>
              <a:gd name="T30" fmla="*/ 1023 w 1151"/>
              <a:gd name="T31" fmla="*/ 26 h 689"/>
              <a:gd name="T32" fmla="*/ 914 w 1151"/>
              <a:gd name="T33" fmla="*/ 26 h 689"/>
              <a:gd name="T34" fmla="*/ 859 w 1151"/>
              <a:gd name="T35" fmla="*/ 26 h 689"/>
              <a:gd name="T36" fmla="*/ 769 w 1151"/>
              <a:gd name="T37" fmla="*/ 24 h 689"/>
              <a:gd name="T38" fmla="*/ 678 w 1151"/>
              <a:gd name="T39" fmla="*/ 22 h 689"/>
              <a:gd name="T40" fmla="*/ 625 w 1151"/>
              <a:gd name="T41" fmla="*/ 22 h 689"/>
              <a:gd name="T42" fmla="*/ 551 w 1151"/>
              <a:gd name="T43" fmla="*/ 21 h 689"/>
              <a:gd name="T44" fmla="*/ 444 w 1151"/>
              <a:gd name="T45" fmla="*/ 18 h 689"/>
              <a:gd name="T46" fmla="*/ 263 w 1151"/>
              <a:gd name="T47" fmla="*/ 11 h 689"/>
              <a:gd name="T48" fmla="*/ 99 w 1151"/>
              <a:gd name="T49" fmla="*/ 3 h 689"/>
              <a:gd name="T50" fmla="*/ 37 w 1151"/>
              <a:gd name="T51" fmla="*/ 13 h 689"/>
              <a:gd name="T52" fmla="*/ 30 w 1151"/>
              <a:gd name="T53" fmla="*/ 140 h 689"/>
              <a:gd name="T54" fmla="*/ 21 w 1151"/>
              <a:gd name="T55" fmla="*/ 230 h 689"/>
              <a:gd name="T56" fmla="*/ 16 w 1151"/>
              <a:gd name="T57" fmla="*/ 325 h 689"/>
              <a:gd name="T58" fmla="*/ 13 w 1151"/>
              <a:gd name="T59" fmla="*/ 374 h 689"/>
              <a:gd name="T60" fmla="*/ 9 w 1151"/>
              <a:gd name="T61" fmla="*/ 445 h 689"/>
              <a:gd name="T62" fmla="*/ 6 w 1151"/>
              <a:gd name="T63" fmla="*/ 473 h 689"/>
              <a:gd name="T64" fmla="*/ 0 w 1151"/>
              <a:gd name="T65" fmla="*/ 566 h 689"/>
              <a:gd name="T66" fmla="*/ 83 w 1151"/>
              <a:gd name="T67" fmla="*/ 571 h 689"/>
              <a:gd name="T68" fmla="*/ 160 w 1151"/>
              <a:gd name="T69" fmla="*/ 574 h 689"/>
              <a:gd name="T70" fmla="*/ 190 w 1151"/>
              <a:gd name="T71" fmla="*/ 576 h 689"/>
              <a:gd name="T72" fmla="*/ 298 w 1151"/>
              <a:gd name="T73" fmla="*/ 579 h 689"/>
              <a:gd name="T74" fmla="*/ 428 w 1151"/>
              <a:gd name="T75" fmla="*/ 584 h 689"/>
              <a:gd name="T76" fmla="*/ 581 w 1151"/>
              <a:gd name="T77" fmla="*/ 588 h 689"/>
              <a:gd name="T78" fmla="*/ 838 w 1151"/>
              <a:gd name="T79" fmla="*/ 592 h 689"/>
              <a:gd name="T80" fmla="*/ 877 w 1151"/>
              <a:gd name="T81" fmla="*/ 615 h 689"/>
              <a:gd name="T82" fmla="*/ 935 w 1151"/>
              <a:gd name="T83" fmla="*/ 619 h 689"/>
              <a:gd name="T84" fmla="*/ 989 w 1151"/>
              <a:gd name="T85" fmla="*/ 619 h 689"/>
              <a:gd name="T86" fmla="*/ 1042 w 1151"/>
              <a:gd name="T87" fmla="*/ 630 h 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1"/>
              <a:gd name="T133" fmla="*/ 0 h 689"/>
              <a:gd name="T134" fmla="*/ 1151 w 1151"/>
              <a:gd name="T135" fmla="*/ 689 h 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1" h="689">
                <a:moveTo>
                  <a:pt x="1042" y="630"/>
                </a:moveTo>
                <a:lnTo>
                  <a:pt x="1046" y="635"/>
                </a:lnTo>
                <a:lnTo>
                  <a:pt x="1063" y="637"/>
                </a:lnTo>
                <a:lnTo>
                  <a:pt x="1065" y="637"/>
                </a:lnTo>
                <a:lnTo>
                  <a:pt x="1095" y="648"/>
                </a:lnTo>
                <a:lnTo>
                  <a:pt x="1111" y="664"/>
                </a:lnTo>
                <a:lnTo>
                  <a:pt x="1121" y="682"/>
                </a:lnTo>
                <a:lnTo>
                  <a:pt x="1139" y="687"/>
                </a:lnTo>
                <a:lnTo>
                  <a:pt x="1151" y="689"/>
                </a:lnTo>
                <a:lnTo>
                  <a:pt x="1146" y="686"/>
                </a:lnTo>
                <a:lnTo>
                  <a:pt x="1142" y="674"/>
                </a:lnTo>
                <a:lnTo>
                  <a:pt x="1142" y="669"/>
                </a:lnTo>
                <a:lnTo>
                  <a:pt x="1121" y="648"/>
                </a:lnTo>
                <a:lnTo>
                  <a:pt x="1135" y="609"/>
                </a:lnTo>
                <a:lnTo>
                  <a:pt x="1141" y="597"/>
                </a:lnTo>
                <a:lnTo>
                  <a:pt x="1141" y="579"/>
                </a:lnTo>
                <a:lnTo>
                  <a:pt x="1148" y="573"/>
                </a:lnTo>
                <a:lnTo>
                  <a:pt x="1149" y="566"/>
                </a:lnTo>
                <a:lnTo>
                  <a:pt x="1139" y="547"/>
                </a:lnTo>
                <a:lnTo>
                  <a:pt x="1132" y="539"/>
                </a:lnTo>
                <a:lnTo>
                  <a:pt x="1137" y="517"/>
                </a:lnTo>
                <a:lnTo>
                  <a:pt x="1125" y="494"/>
                </a:lnTo>
                <a:lnTo>
                  <a:pt x="1125" y="493"/>
                </a:lnTo>
                <a:lnTo>
                  <a:pt x="1139" y="493"/>
                </a:lnTo>
                <a:lnTo>
                  <a:pt x="1146" y="493"/>
                </a:lnTo>
                <a:lnTo>
                  <a:pt x="1146" y="468"/>
                </a:lnTo>
                <a:lnTo>
                  <a:pt x="1144" y="445"/>
                </a:lnTo>
                <a:lnTo>
                  <a:pt x="1144" y="426"/>
                </a:lnTo>
                <a:lnTo>
                  <a:pt x="1144" y="396"/>
                </a:lnTo>
                <a:lnTo>
                  <a:pt x="1144" y="372"/>
                </a:lnTo>
                <a:lnTo>
                  <a:pt x="1144" y="359"/>
                </a:lnTo>
                <a:lnTo>
                  <a:pt x="1144" y="292"/>
                </a:lnTo>
                <a:lnTo>
                  <a:pt x="1142" y="276"/>
                </a:lnTo>
                <a:lnTo>
                  <a:pt x="1142" y="274"/>
                </a:lnTo>
                <a:lnTo>
                  <a:pt x="1142" y="241"/>
                </a:lnTo>
                <a:lnTo>
                  <a:pt x="1141" y="209"/>
                </a:lnTo>
                <a:lnTo>
                  <a:pt x="1141" y="153"/>
                </a:lnTo>
                <a:lnTo>
                  <a:pt x="1139" y="142"/>
                </a:lnTo>
                <a:lnTo>
                  <a:pt x="1134" y="134"/>
                </a:lnTo>
                <a:lnTo>
                  <a:pt x="1116" y="125"/>
                </a:lnTo>
                <a:lnTo>
                  <a:pt x="1084" y="93"/>
                </a:lnTo>
                <a:lnTo>
                  <a:pt x="1083" y="85"/>
                </a:lnTo>
                <a:lnTo>
                  <a:pt x="1111" y="60"/>
                </a:lnTo>
                <a:lnTo>
                  <a:pt x="1121" y="24"/>
                </a:lnTo>
                <a:lnTo>
                  <a:pt x="1095" y="24"/>
                </a:lnTo>
                <a:lnTo>
                  <a:pt x="1058" y="26"/>
                </a:lnTo>
                <a:lnTo>
                  <a:pt x="1026" y="26"/>
                </a:lnTo>
                <a:lnTo>
                  <a:pt x="1023" y="26"/>
                </a:lnTo>
                <a:lnTo>
                  <a:pt x="988" y="26"/>
                </a:lnTo>
                <a:lnTo>
                  <a:pt x="917" y="26"/>
                </a:lnTo>
                <a:lnTo>
                  <a:pt x="914" y="26"/>
                </a:lnTo>
                <a:lnTo>
                  <a:pt x="912" y="26"/>
                </a:lnTo>
                <a:lnTo>
                  <a:pt x="877" y="26"/>
                </a:lnTo>
                <a:lnTo>
                  <a:pt x="859" y="26"/>
                </a:lnTo>
                <a:lnTo>
                  <a:pt x="808" y="24"/>
                </a:lnTo>
                <a:lnTo>
                  <a:pt x="806" y="24"/>
                </a:lnTo>
                <a:lnTo>
                  <a:pt x="769" y="24"/>
                </a:lnTo>
                <a:lnTo>
                  <a:pt x="768" y="24"/>
                </a:lnTo>
                <a:lnTo>
                  <a:pt x="732" y="24"/>
                </a:lnTo>
                <a:lnTo>
                  <a:pt x="678" y="22"/>
                </a:lnTo>
                <a:lnTo>
                  <a:pt x="666" y="22"/>
                </a:lnTo>
                <a:lnTo>
                  <a:pt x="643" y="22"/>
                </a:lnTo>
                <a:lnTo>
                  <a:pt x="625" y="22"/>
                </a:lnTo>
                <a:lnTo>
                  <a:pt x="623" y="22"/>
                </a:lnTo>
                <a:lnTo>
                  <a:pt x="553" y="21"/>
                </a:lnTo>
                <a:lnTo>
                  <a:pt x="551" y="21"/>
                </a:lnTo>
                <a:lnTo>
                  <a:pt x="549" y="21"/>
                </a:lnTo>
                <a:lnTo>
                  <a:pt x="461" y="18"/>
                </a:lnTo>
                <a:lnTo>
                  <a:pt x="444" y="18"/>
                </a:lnTo>
                <a:lnTo>
                  <a:pt x="335" y="13"/>
                </a:lnTo>
                <a:lnTo>
                  <a:pt x="317" y="13"/>
                </a:lnTo>
                <a:lnTo>
                  <a:pt x="263" y="11"/>
                </a:lnTo>
                <a:lnTo>
                  <a:pt x="197" y="8"/>
                </a:lnTo>
                <a:lnTo>
                  <a:pt x="190" y="6"/>
                </a:lnTo>
                <a:lnTo>
                  <a:pt x="99" y="3"/>
                </a:lnTo>
                <a:lnTo>
                  <a:pt x="44" y="1"/>
                </a:lnTo>
                <a:lnTo>
                  <a:pt x="39" y="0"/>
                </a:lnTo>
                <a:lnTo>
                  <a:pt x="37" y="13"/>
                </a:lnTo>
                <a:lnTo>
                  <a:pt x="37" y="37"/>
                </a:lnTo>
                <a:lnTo>
                  <a:pt x="30" y="132"/>
                </a:lnTo>
                <a:lnTo>
                  <a:pt x="30" y="140"/>
                </a:lnTo>
                <a:lnTo>
                  <a:pt x="28" y="181"/>
                </a:lnTo>
                <a:lnTo>
                  <a:pt x="25" y="181"/>
                </a:lnTo>
                <a:lnTo>
                  <a:pt x="21" y="230"/>
                </a:lnTo>
                <a:lnTo>
                  <a:pt x="20" y="263"/>
                </a:lnTo>
                <a:lnTo>
                  <a:pt x="20" y="277"/>
                </a:lnTo>
                <a:lnTo>
                  <a:pt x="16" y="325"/>
                </a:lnTo>
                <a:lnTo>
                  <a:pt x="16" y="338"/>
                </a:lnTo>
                <a:lnTo>
                  <a:pt x="16" y="346"/>
                </a:lnTo>
                <a:lnTo>
                  <a:pt x="13" y="374"/>
                </a:lnTo>
                <a:lnTo>
                  <a:pt x="11" y="401"/>
                </a:lnTo>
                <a:lnTo>
                  <a:pt x="11" y="421"/>
                </a:lnTo>
                <a:lnTo>
                  <a:pt x="9" y="445"/>
                </a:lnTo>
                <a:lnTo>
                  <a:pt x="7" y="468"/>
                </a:lnTo>
                <a:lnTo>
                  <a:pt x="7" y="470"/>
                </a:lnTo>
                <a:lnTo>
                  <a:pt x="6" y="473"/>
                </a:lnTo>
                <a:lnTo>
                  <a:pt x="6" y="494"/>
                </a:lnTo>
                <a:lnTo>
                  <a:pt x="2" y="542"/>
                </a:lnTo>
                <a:lnTo>
                  <a:pt x="0" y="566"/>
                </a:lnTo>
                <a:lnTo>
                  <a:pt x="7" y="566"/>
                </a:lnTo>
                <a:lnTo>
                  <a:pt x="9" y="566"/>
                </a:lnTo>
                <a:lnTo>
                  <a:pt x="83" y="571"/>
                </a:lnTo>
                <a:lnTo>
                  <a:pt x="122" y="571"/>
                </a:lnTo>
                <a:lnTo>
                  <a:pt x="127" y="573"/>
                </a:lnTo>
                <a:lnTo>
                  <a:pt x="160" y="574"/>
                </a:lnTo>
                <a:lnTo>
                  <a:pt x="178" y="574"/>
                </a:lnTo>
                <a:lnTo>
                  <a:pt x="182" y="576"/>
                </a:lnTo>
                <a:lnTo>
                  <a:pt x="190" y="576"/>
                </a:lnTo>
                <a:lnTo>
                  <a:pt x="238" y="578"/>
                </a:lnTo>
                <a:lnTo>
                  <a:pt x="273" y="579"/>
                </a:lnTo>
                <a:lnTo>
                  <a:pt x="298" y="579"/>
                </a:lnTo>
                <a:lnTo>
                  <a:pt x="347" y="581"/>
                </a:lnTo>
                <a:lnTo>
                  <a:pt x="361" y="583"/>
                </a:lnTo>
                <a:lnTo>
                  <a:pt x="428" y="584"/>
                </a:lnTo>
                <a:lnTo>
                  <a:pt x="486" y="588"/>
                </a:lnTo>
                <a:lnTo>
                  <a:pt x="537" y="588"/>
                </a:lnTo>
                <a:lnTo>
                  <a:pt x="581" y="588"/>
                </a:lnTo>
                <a:lnTo>
                  <a:pt x="683" y="591"/>
                </a:lnTo>
                <a:lnTo>
                  <a:pt x="725" y="591"/>
                </a:lnTo>
                <a:lnTo>
                  <a:pt x="838" y="592"/>
                </a:lnTo>
                <a:lnTo>
                  <a:pt x="857" y="609"/>
                </a:lnTo>
                <a:lnTo>
                  <a:pt x="866" y="614"/>
                </a:lnTo>
                <a:lnTo>
                  <a:pt x="877" y="615"/>
                </a:lnTo>
                <a:lnTo>
                  <a:pt x="891" y="622"/>
                </a:lnTo>
                <a:lnTo>
                  <a:pt x="914" y="637"/>
                </a:lnTo>
                <a:lnTo>
                  <a:pt x="935" y="619"/>
                </a:lnTo>
                <a:lnTo>
                  <a:pt x="968" y="620"/>
                </a:lnTo>
                <a:lnTo>
                  <a:pt x="973" y="620"/>
                </a:lnTo>
                <a:lnTo>
                  <a:pt x="989" y="619"/>
                </a:lnTo>
                <a:lnTo>
                  <a:pt x="991" y="619"/>
                </a:lnTo>
                <a:lnTo>
                  <a:pt x="1028" y="619"/>
                </a:lnTo>
                <a:lnTo>
                  <a:pt x="1042" y="630"/>
                </a:lnTo>
                <a:close/>
              </a:path>
            </a:pathLst>
          </a:custGeom>
          <a:noFill/>
          <a:ln w="9525">
            <a:noFill/>
            <a:round/>
            <a:headEnd/>
            <a:tailEnd/>
          </a:ln>
        </p:spPr>
        <p:txBody>
          <a:bodyPr/>
          <a:lstStyle/>
          <a:p>
            <a:endParaRPr lang="en-US">
              <a:latin typeface="Calibri" pitchFamily="34" charset="0"/>
            </a:endParaRPr>
          </a:p>
        </p:txBody>
      </p:sp>
      <p:sp>
        <p:nvSpPr>
          <p:cNvPr id="75" name="Freeform 64"/>
          <p:cNvSpPr>
            <a:spLocks/>
          </p:cNvSpPr>
          <p:nvPr/>
        </p:nvSpPr>
        <p:spPr bwMode="auto">
          <a:xfrm>
            <a:off x="7340747" y="2274586"/>
            <a:ext cx="208430" cy="382885"/>
          </a:xfrm>
          <a:custGeom>
            <a:avLst/>
            <a:gdLst/>
            <a:ahLst/>
            <a:cxnLst>
              <a:cxn ang="0">
                <a:pos x="60" y="299"/>
              </a:cxn>
              <a:cxn ang="0">
                <a:pos x="58" y="325"/>
              </a:cxn>
              <a:cxn ang="0">
                <a:pos x="76" y="322"/>
              </a:cxn>
              <a:cxn ang="0">
                <a:pos x="97" y="378"/>
              </a:cxn>
              <a:cxn ang="0">
                <a:pos x="100" y="391"/>
              </a:cxn>
              <a:cxn ang="0">
                <a:pos x="106" y="414"/>
              </a:cxn>
              <a:cxn ang="0">
                <a:pos x="113" y="448"/>
              </a:cxn>
              <a:cxn ang="0">
                <a:pos x="116" y="469"/>
              </a:cxn>
              <a:cxn ang="0">
                <a:pos x="123" y="485"/>
              </a:cxn>
              <a:cxn ang="0">
                <a:pos x="125" y="485"/>
              </a:cxn>
              <a:cxn ang="0">
                <a:pos x="153" y="481"/>
              </a:cxn>
              <a:cxn ang="0">
                <a:pos x="158" y="479"/>
              </a:cxn>
              <a:cxn ang="0">
                <a:pos x="160" y="477"/>
              </a:cxn>
              <a:cxn ang="0">
                <a:pos x="162" y="477"/>
              </a:cxn>
              <a:cxn ang="0">
                <a:pos x="164" y="477"/>
              </a:cxn>
              <a:cxn ang="0">
                <a:pos x="174" y="476"/>
              </a:cxn>
              <a:cxn ang="0">
                <a:pos x="201" y="469"/>
              </a:cxn>
              <a:cxn ang="0">
                <a:pos x="238" y="463"/>
              </a:cxn>
              <a:cxn ang="0">
                <a:pos x="245" y="461"/>
              </a:cxn>
              <a:cxn ang="0">
                <a:pos x="222" y="422"/>
              </a:cxn>
              <a:cxn ang="0">
                <a:pos x="231" y="409"/>
              </a:cxn>
              <a:cxn ang="0">
                <a:pos x="222" y="379"/>
              </a:cxn>
              <a:cxn ang="0">
                <a:pos x="222" y="366"/>
              </a:cxn>
              <a:cxn ang="0">
                <a:pos x="217" y="314"/>
              </a:cxn>
              <a:cxn ang="0">
                <a:pos x="213" y="299"/>
              </a:cxn>
              <a:cxn ang="0">
                <a:pos x="217" y="293"/>
              </a:cxn>
              <a:cxn ang="0">
                <a:pos x="217" y="288"/>
              </a:cxn>
              <a:cxn ang="0">
                <a:pos x="222" y="263"/>
              </a:cxn>
              <a:cxn ang="0">
                <a:pos x="227" y="257"/>
              </a:cxn>
              <a:cxn ang="0">
                <a:pos x="229" y="211"/>
              </a:cxn>
              <a:cxn ang="0">
                <a:pos x="232" y="185"/>
              </a:cxn>
              <a:cxn ang="0">
                <a:pos x="231" y="178"/>
              </a:cxn>
              <a:cxn ang="0">
                <a:pos x="222" y="162"/>
              </a:cxn>
              <a:cxn ang="0">
                <a:pos x="227" y="146"/>
              </a:cxn>
              <a:cxn ang="0">
                <a:pos x="248" y="136"/>
              </a:cxn>
              <a:cxn ang="0">
                <a:pos x="252" y="129"/>
              </a:cxn>
              <a:cxn ang="0">
                <a:pos x="257" y="123"/>
              </a:cxn>
              <a:cxn ang="0">
                <a:pos x="276" y="100"/>
              </a:cxn>
              <a:cxn ang="0">
                <a:pos x="257" y="54"/>
              </a:cxn>
              <a:cxn ang="0">
                <a:pos x="268" y="20"/>
              </a:cxn>
              <a:cxn ang="0">
                <a:pos x="262" y="0"/>
              </a:cxn>
              <a:cxn ang="0">
                <a:pos x="204" y="15"/>
              </a:cxn>
              <a:cxn ang="0">
                <a:pos x="111" y="38"/>
              </a:cxn>
              <a:cxn ang="0">
                <a:pos x="21" y="58"/>
              </a:cxn>
              <a:cxn ang="0">
                <a:pos x="14" y="61"/>
              </a:cxn>
              <a:cxn ang="0">
                <a:pos x="0" y="62"/>
              </a:cxn>
              <a:cxn ang="0">
                <a:pos x="0" y="64"/>
              </a:cxn>
              <a:cxn ang="0">
                <a:pos x="2" y="93"/>
              </a:cxn>
              <a:cxn ang="0">
                <a:pos x="18" y="146"/>
              </a:cxn>
              <a:cxn ang="0">
                <a:pos x="19" y="147"/>
              </a:cxn>
              <a:cxn ang="0">
                <a:pos x="19" y="149"/>
              </a:cxn>
              <a:cxn ang="0">
                <a:pos x="25" y="151"/>
              </a:cxn>
              <a:cxn ang="0">
                <a:pos x="32" y="157"/>
              </a:cxn>
              <a:cxn ang="0">
                <a:pos x="42" y="203"/>
              </a:cxn>
              <a:cxn ang="0">
                <a:pos x="33" y="219"/>
              </a:cxn>
              <a:cxn ang="0">
                <a:pos x="33" y="242"/>
              </a:cxn>
              <a:cxn ang="0">
                <a:pos x="55" y="289"/>
              </a:cxn>
              <a:cxn ang="0">
                <a:pos x="56" y="293"/>
              </a:cxn>
              <a:cxn ang="0">
                <a:pos x="56" y="293"/>
              </a:cxn>
              <a:cxn ang="0">
                <a:pos x="60" y="299"/>
              </a:cxn>
            </a:cxnLst>
            <a:rect l="0" t="0" r="r" b="b"/>
            <a:pathLst>
              <a:path w="276" h="485">
                <a:moveTo>
                  <a:pt x="60" y="299"/>
                </a:moveTo>
                <a:lnTo>
                  <a:pt x="58" y="325"/>
                </a:lnTo>
                <a:lnTo>
                  <a:pt x="76" y="322"/>
                </a:lnTo>
                <a:lnTo>
                  <a:pt x="97" y="378"/>
                </a:lnTo>
                <a:lnTo>
                  <a:pt x="100" y="391"/>
                </a:lnTo>
                <a:lnTo>
                  <a:pt x="106" y="414"/>
                </a:lnTo>
                <a:lnTo>
                  <a:pt x="113" y="448"/>
                </a:lnTo>
                <a:lnTo>
                  <a:pt x="116" y="469"/>
                </a:lnTo>
                <a:lnTo>
                  <a:pt x="123" y="485"/>
                </a:lnTo>
                <a:lnTo>
                  <a:pt x="125" y="485"/>
                </a:lnTo>
                <a:lnTo>
                  <a:pt x="153" y="481"/>
                </a:lnTo>
                <a:lnTo>
                  <a:pt x="158" y="479"/>
                </a:lnTo>
                <a:lnTo>
                  <a:pt x="160" y="477"/>
                </a:lnTo>
                <a:lnTo>
                  <a:pt x="162" y="477"/>
                </a:lnTo>
                <a:lnTo>
                  <a:pt x="164" y="477"/>
                </a:lnTo>
                <a:lnTo>
                  <a:pt x="174" y="476"/>
                </a:lnTo>
                <a:lnTo>
                  <a:pt x="201" y="469"/>
                </a:lnTo>
                <a:lnTo>
                  <a:pt x="238" y="463"/>
                </a:lnTo>
                <a:lnTo>
                  <a:pt x="245" y="461"/>
                </a:lnTo>
                <a:lnTo>
                  <a:pt x="222" y="422"/>
                </a:lnTo>
                <a:lnTo>
                  <a:pt x="231" y="409"/>
                </a:lnTo>
                <a:lnTo>
                  <a:pt x="222" y="379"/>
                </a:lnTo>
                <a:lnTo>
                  <a:pt x="222" y="366"/>
                </a:lnTo>
                <a:lnTo>
                  <a:pt x="217" y="314"/>
                </a:lnTo>
                <a:lnTo>
                  <a:pt x="213" y="299"/>
                </a:lnTo>
                <a:lnTo>
                  <a:pt x="217" y="293"/>
                </a:lnTo>
                <a:lnTo>
                  <a:pt x="217" y="288"/>
                </a:lnTo>
                <a:lnTo>
                  <a:pt x="222" y="263"/>
                </a:lnTo>
                <a:lnTo>
                  <a:pt x="227" y="257"/>
                </a:lnTo>
                <a:lnTo>
                  <a:pt x="229" y="211"/>
                </a:lnTo>
                <a:lnTo>
                  <a:pt x="232" y="185"/>
                </a:lnTo>
                <a:lnTo>
                  <a:pt x="231" y="178"/>
                </a:lnTo>
                <a:lnTo>
                  <a:pt x="222" y="162"/>
                </a:lnTo>
                <a:lnTo>
                  <a:pt x="227" y="146"/>
                </a:lnTo>
                <a:lnTo>
                  <a:pt x="248" y="136"/>
                </a:lnTo>
                <a:lnTo>
                  <a:pt x="252" y="129"/>
                </a:lnTo>
                <a:lnTo>
                  <a:pt x="257" y="123"/>
                </a:lnTo>
                <a:lnTo>
                  <a:pt x="276" y="100"/>
                </a:lnTo>
                <a:lnTo>
                  <a:pt x="257" y="54"/>
                </a:lnTo>
                <a:lnTo>
                  <a:pt x="268" y="20"/>
                </a:lnTo>
                <a:lnTo>
                  <a:pt x="262" y="0"/>
                </a:lnTo>
                <a:lnTo>
                  <a:pt x="204" y="15"/>
                </a:lnTo>
                <a:lnTo>
                  <a:pt x="111" y="38"/>
                </a:lnTo>
                <a:lnTo>
                  <a:pt x="21" y="58"/>
                </a:lnTo>
                <a:lnTo>
                  <a:pt x="14" y="61"/>
                </a:lnTo>
                <a:lnTo>
                  <a:pt x="0" y="62"/>
                </a:lnTo>
                <a:lnTo>
                  <a:pt x="0" y="64"/>
                </a:lnTo>
                <a:lnTo>
                  <a:pt x="2" y="93"/>
                </a:lnTo>
                <a:lnTo>
                  <a:pt x="18" y="146"/>
                </a:lnTo>
                <a:lnTo>
                  <a:pt x="19" y="147"/>
                </a:lnTo>
                <a:lnTo>
                  <a:pt x="19" y="149"/>
                </a:lnTo>
                <a:lnTo>
                  <a:pt x="25" y="151"/>
                </a:lnTo>
                <a:lnTo>
                  <a:pt x="32" y="157"/>
                </a:lnTo>
                <a:lnTo>
                  <a:pt x="42" y="203"/>
                </a:lnTo>
                <a:lnTo>
                  <a:pt x="33" y="219"/>
                </a:lnTo>
                <a:lnTo>
                  <a:pt x="33" y="242"/>
                </a:lnTo>
                <a:lnTo>
                  <a:pt x="55" y="289"/>
                </a:lnTo>
                <a:lnTo>
                  <a:pt x="56" y="293"/>
                </a:lnTo>
                <a:lnTo>
                  <a:pt x="56" y="293"/>
                </a:lnTo>
                <a:lnTo>
                  <a:pt x="60" y="29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76" name="Freeform 65"/>
          <p:cNvSpPr>
            <a:spLocks/>
          </p:cNvSpPr>
          <p:nvPr/>
        </p:nvSpPr>
        <p:spPr bwMode="auto">
          <a:xfrm>
            <a:off x="7436795" y="2723462"/>
            <a:ext cx="213657" cy="208430"/>
          </a:xfrm>
          <a:custGeom>
            <a:avLst/>
            <a:gdLst/>
            <a:ahLst/>
            <a:cxnLst>
              <a:cxn ang="0">
                <a:pos x="102" y="209"/>
              </a:cxn>
              <a:cxn ang="0">
                <a:pos x="118" y="188"/>
              </a:cxn>
              <a:cxn ang="0">
                <a:pos x="149" y="179"/>
              </a:cxn>
              <a:cxn ang="0">
                <a:pos x="167" y="171"/>
              </a:cxn>
              <a:cxn ang="0">
                <a:pos x="183" y="171"/>
              </a:cxn>
              <a:cxn ang="0">
                <a:pos x="186" y="170"/>
              </a:cxn>
              <a:cxn ang="0">
                <a:pos x="211" y="160"/>
              </a:cxn>
              <a:cxn ang="0">
                <a:pos x="260" y="142"/>
              </a:cxn>
              <a:cxn ang="0">
                <a:pos x="271" y="135"/>
              </a:cxn>
              <a:cxn ang="0">
                <a:pos x="274" y="134"/>
              </a:cxn>
              <a:cxn ang="0">
                <a:pos x="278" y="134"/>
              </a:cxn>
              <a:cxn ang="0">
                <a:pos x="283" y="114"/>
              </a:cxn>
              <a:cxn ang="0">
                <a:pos x="274" y="81"/>
              </a:cxn>
              <a:cxn ang="0">
                <a:pos x="274" y="73"/>
              </a:cxn>
              <a:cxn ang="0">
                <a:pos x="273" y="72"/>
              </a:cxn>
              <a:cxn ang="0">
                <a:pos x="273" y="68"/>
              </a:cxn>
              <a:cxn ang="0">
                <a:pos x="271" y="67"/>
              </a:cxn>
              <a:cxn ang="0">
                <a:pos x="269" y="57"/>
              </a:cxn>
              <a:cxn ang="0">
                <a:pos x="267" y="52"/>
              </a:cxn>
              <a:cxn ang="0">
                <a:pos x="257" y="18"/>
              </a:cxn>
              <a:cxn ang="0">
                <a:pos x="251" y="5"/>
              </a:cxn>
              <a:cxn ang="0">
                <a:pos x="251" y="0"/>
              </a:cxn>
              <a:cxn ang="0">
                <a:pos x="211" y="10"/>
              </a:cxn>
              <a:cxn ang="0">
                <a:pos x="206" y="11"/>
              </a:cxn>
              <a:cxn ang="0">
                <a:pos x="206" y="11"/>
              </a:cxn>
              <a:cxn ang="0">
                <a:pos x="202" y="13"/>
              </a:cxn>
              <a:cxn ang="0">
                <a:pos x="200" y="13"/>
              </a:cxn>
              <a:cxn ang="0">
                <a:pos x="174" y="18"/>
              </a:cxn>
              <a:cxn ang="0">
                <a:pos x="165" y="19"/>
              </a:cxn>
              <a:cxn ang="0">
                <a:pos x="146" y="24"/>
              </a:cxn>
              <a:cxn ang="0">
                <a:pos x="100" y="42"/>
              </a:cxn>
              <a:cxn ang="0">
                <a:pos x="100" y="34"/>
              </a:cxn>
              <a:cxn ang="0">
                <a:pos x="70" y="41"/>
              </a:cxn>
              <a:cxn ang="0">
                <a:pos x="63" y="42"/>
              </a:cxn>
              <a:cxn ang="0">
                <a:pos x="16" y="52"/>
              </a:cxn>
              <a:cxn ang="0">
                <a:pos x="5" y="54"/>
              </a:cxn>
              <a:cxn ang="0">
                <a:pos x="0" y="55"/>
              </a:cxn>
              <a:cxn ang="0">
                <a:pos x="0" y="63"/>
              </a:cxn>
              <a:cxn ang="0">
                <a:pos x="9" y="111"/>
              </a:cxn>
              <a:cxn ang="0">
                <a:pos x="14" y="129"/>
              </a:cxn>
              <a:cxn ang="0">
                <a:pos x="16" y="135"/>
              </a:cxn>
              <a:cxn ang="0">
                <a:pos x="16" y="139"/>
              </a:cxn>
              <a:cxn ang="0">
                <a:pos x="17" y="155"/>
              </a:cxn>
              <a:cxn ang="0">
                <a:pos x="23" y="171"/>
              </a:cxn>
              <a:cxn ang="0">
                <a:pos x="23" y="176"/>
              </a:cxn>
              <a:cxn ang="0">
                <a:pos x="24" y="184"/>
              </a:cxn>
              <a:cxn ang="0">
                <a:pos x="40" y="212"/>
              </a:cxn>
              <a:cxn ang="0">
                <a:pos x="9" y="241"/>
              </a:cxn>
              <a:cxn ang="0">
                <a:pos x="28" y="261"/>
              </a:cxn>
              <a:cxn ang="0">
                <a:pos x="63" y="237"/>
              </a:cxn>
              <a:cxn ang="0">
                <a:pos x="81" y="220"/>
              </a:cxn>
              <a:cxn ang="0">
                <a:pos x="102" y="209"/>
              </a:cxn>
            </a:cxnLst>
            <a:rect l="0" t="0" r="r" b="b"/>
            <a:pathLst>
              <a:path w="283" h="261">
                <a:moveTo>
                  <a:pt x="102" y="209"/>
                </a:moveTo>
                <a:lnTo>
                  <a:pt x="118" y="188"/>
                </a:lnTo>
                <a:lnTo>
                  <a:pt x="149" y="179"/>
                </a:lnTo>
                <a:lnTo>
                  <a:pt x="167" y="171"/>
                </a:lnTo>
                <a:lnTo>
                  <a:pt x="183" y="171"/>
                </a:lnTo>
                <a:lnTo>
                  <a:pt x="186" y="170"/>
                </a:lnTo>
                <a:lnTo>
                  <a:pt x="211" y="160"/>
                </a:lnTo>
                <a:lnTo>
                  <a:pt x="260" y="142"/>
                </a:lnTo>
                <a:lnTo>
                  <a:pt x="271" y="135"/>
                </a:lnTo>
                <a:lnTo>
                  <a:pt x="274" y="134"/>
                </a:lnTo>
                <a:lnTo>
                  <a:pt x="278" y="134"/>
                </a:lnTo>
                <a:lnTo>
                  <a:pt x="283" y="114"/>
                </a:lnTo>
                <a:lnTo>
                  <a:pt x="274" y="81"/>
                </a:lnTo>
                <a:lnTo>
                  <a:pt x="274" y="73"/>
                </a:lnTo>
                <a:lnTo>
                  <a:pt x="273" y="72"/>
                </a:lnTo>
                <a:lnTo>
                  <a:pt x="273" y="68"/>
                </a:lnTo>
                <a:lnTo>
                  <a:pt x="271" y="67"/>
                </a:lnTo>
                <a:lnTo>
                  <a:pt x="269" y="57"/>
                </a:lnTo>
                <a:lnTo>
                  <a:pt x="267" y="52"/>
                </a:lnTo>
                <a:lnTo>
                  <a:pt x="257" y="18"/>
                </a:lnTo>
                <a:lnTo>
                  <a:pt x="251" y="5"/>
                </a:lnTo>
                <a:lnTo>
                  <a:pt x="251" y="0"/>
                </a:lnTo>
                <a:lnTo>
                  <a:pt x="211" y="10"/>
                </a:lnTo>
                <a:lnTo>
                  <a:pt x="206" y="11"/>
                </a:lnTo>
                <a:lnTo>
                  <a:pt x="206" y="11"/>
                </a:lnTo>
                <a:lnTo>
                  <a:pt x="202" y="13"/>
                </a:lnTo>
                <a:lnTo>
                  <a:pt x="200" y="13"/>
                </a:lnTo>
                <a:lnTo>
                  <a:pt x="174" y="18"/>
                </a:lnTo>
                <a:lnTo>
                  <a:pt x="165" y="19"/>
                </a:lnTo>
                <a:lnTo>
                  <a:pt x="146" y="24"/>
                </a:lnTo>
                <a:lnTo>
                  <a:pt x="100" y="42"/>
                </a:lnTo>
                <a:lnTo>
                  <a:pt x="100" y="34"/>
                </a:lnTo>
                <a:lnTo>
                  <a:pt x="70" y="41"/>
                </a:lnTo>
                <a:lnTo>
                  <a:pt x="63" y="42"/>
                </a:lnTo>
                <a:lnTo>
                  <a:pt x="16" y="52"/>
                </a:lnTo>
                <a:lnTo>
                  <a:pt x="5" y="54"/>
                </a:lnTo>
                <a:lnTo>
                  <a:pt x="0" y="55"/>
                </a:lnTo>
                <a:lnTo>
                  <a:pt x="0" y="63"/>
                </a:lnTo>
                <a:lnTo>
                  <a:pt x="9" y="111"/>
                </a:lnTo>
                <a:lnTo>
                  <a:pt x="14" y="129"/>
                </a:lnTo>
                <a:lnTo>
                  <a:pt x="16" y="135"/>
                </a:lnTo>
                <a:lnTo>
                  <a:pt x="16" y="139"/>
                </a:lnTo>
                <a:lnTo>
                  <a:pt x="17" y="155"/>
                </a:lnTo>
                <a:lnTo>
                  <a:pt x="23" y="171"/>
                </a:lnTo>
                <a:lnTo>
                  <a:pt x="23" y="176"/>
                </a:lnTo>
                <a:lnTo>
                  <a:pt x="24" y="184"/>
                </a:lnTo>
                <a:lnTo>
                  <a:pt x="40" y="212"/>
                </a:lnTo>
                <a:lnTo>
                  <a:pt x="9" y="241"/>
                </a:lnTo>
                <a:lnTo>
                  <a:pt x="28" y="261"/>
                </a:lnTo>
                <a:lnTo>
                  <a:pt x="63" y="237"/>
                </a:lnTo>
                <a:lnTo>
                  <a:pt x="81" y="220"/>
                </a:lnTo>
                <a:lnTo>
                  <a:pt x="102" y="20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78" name="Freeform 67"/>
          <p:cNvSpPr>
            <a:spLocks/>
          </p:cNvSpPr>
          <p:nvPr/>
        </p:nvSpPr>
        <p:spPr bwMode="auto">
          <a:xfrm>
            <a:off x="7580540" y="1840083"/>
            <a:ext cx="456717" cy="701084"/>
          </a:xfrm>
          <a:custGeom>
            <a:avLst/>
            <a:gdLst/>
            <a:ahLst/>
            <a:cxnLst>
              <a:cxn ang="0">
                <a:pos x="79" y="720"/>
              </a:cxn>
              <a:cxn ang="0">
                <a:pos x="61" y="668"/>
              </a:cxn>
              <a:cxn ang="0">
                <a:pos x="2" y="499"/>
              </a:cxn>
              <a:cxn ang="0">
                <a:pos x="5" y="470"/>
              </a:cxn>
              <a:cxn ang="0">
                <a:pos x="31" y="477"/>
              </a:cxn>
              <a:cxn ang="0">
                <a:pos x="54" y="447"/>
              </a:cxn>
              <a:cxn ang="0">
                <a:pos x="49" y="393"/>
              </a:cxn>
              <a:cxn ang="0">
                <a:pos x="79" y="333"/>
              </a:cxn>
              <a:cxn ang="0">
                <a:pos x="67" y="299"/>
              </a:cxn>
              <a:cxn ang="0">
                <a:pos x="77" y="238"/>
              </a:cxn>
              <a:cxn ang="0">
                <a:pos x="68" y="184"/>
              </a:cxn>
              <a:cxn ang="0">
                <a:pos x="165" y="39"/>
              </a:cxn>
              <a:cxn ang="0">
                <a:pos x="229" y="31"/>
              </a:cxn>
              <a:cxn ang="0">
                <a:pos x="271" y="0"/>
              </a:cxn>
              <a:cxn ang="0">
                <a:pos x="336" y="31"/>
              </a:cxn>
              <a:cxn ang="0">
                <a:pos x="433" y="289"/>
              </a:cxn>
              <a:cxn ang="0">
                <a:pos x="487" y="289"/>
              </a:cxn>
              <a:cxn ang="0">
                <a:pos x="529" y="370"/>
              </a:cxn>
              <a:cxn ang="0">
                <a:pos x="535" y="357"/>
              </a:cxn>
              <a:cxn ang="0">
                <a:pos x="593" y="393"/>
              </a:cxn>
              <a:cxn ang="0">
                <a:pos x="579" y="460"/>
              </a:cxn>
              <a:cxn ang="0">
                <a:pos x="575" y="463"/>
              </a:cxn>
              <a:cxn ang="0">
                <a:pos x="558" y="465"/>
              </a:cxn>
              <a:cxn ang="0">
                <a:pos x="544" y="483"/>
              </a:cxn>
              <a:cxn ang="0">
                <a:pos x="537" y="508"/>
              </a:cxn>
              <a:cxn ang="0">
                <a:pos x="505" y="504"/>
              </a:cxn>
              <a:cxn ang="0">
                <a:pos x="491" y="529"/>
              </a:cxn>
              <a:cxn ang="0">
                <a:pos x="482" y="545"/>
              </a:cxn>
              <a:cxn ang="0">
                <a:pos x="436" y="575"/>
              </a:cxn>
              <a:cxn ang="0">
                <a:pos x="417" y="566"/>
              </a:cxn>
              <a:cxn ang="0">
                <a:pos x="373" y="579"/>
              </a:cxn>
              <a:cxn ang="0">
                <a:pos x="364" y="543"/>
              </a:cxn>
              <a:cxn ang="0">
                <a:pos x="348" y="573"/>
              </a:cxn>
              <a:cxn ang="0">
                <a:pos x="346" y="625"/>
              </a:cxn>
              <a:cxn ang="0">
                <a:pos x="325" y="679"/>
              </a:cxn>
              <a:cxn ang="0">
                <a:pos x="302" y="686"/>
              </a:cxn>
              <a:cxn ang="0">
                <a:pos x="285" y="705"/>
              </a:cxn>
              <a:cxn ang="0">
                <a:pos x="271" y="720"/>
              </a:cxn>
              <a:cxn ang="0">
                <a:pos x="251" y="725"/>
              </a:cxn>
              <a:cxn ang="0">
                <a:pos x="239" y="736"/>
              </a:cxn>
              <a:cxn ang="0">
                <a:pos x="213" y="761"/>
              </a:cxn>
              <a:cxn ang="0">
                <a:pos x="214" y="777"/>
              </a:cxn>
              <a:cxn ang="0">
                <a:pos x="197" y="784"/>
              </a:cxn>
              <a:cxn ang="0">
                <a:pos x="197" y="797"/>
              </a:cxn>
              <a:cxn ang="0">
                <a:pos x="178" y="844"/>
              </a:cxn>
              <a:cxn ang="0">
                <a:pos x="172" y="885"/>
              </a:cxn>
              <a:cxn ang="0">
                <a:pos x="151" y="877"/>
              </a:cxn>
              <a:cxn ang="0">
                <a:pos x="119" y="841"/>
              </a:cxn>
              <a:cxn ang="0">
                <a:pos x="95" y="767"/>
              </a:cxn>
            </a:cxnLst>
            <a:rect l="0" t="0" r="r" b="b"/>
            <a:pathLst>
              <a:path w="605" h="885">
                <a:moveTo>
                  <a:pt x="91" y="757"/>
                </a:moveTo>
                <a:lnTo>
                  <a:pt x="79" y="720"/>
                </a:lnTo>
                <a:lnTo>
                  <a:pt x="63" y="674"/>
                </a:lnTo>
                <a:lnTo>
                  <a:pt x="61" y="668"/>
                </a:lnTo>
                <a:lnTo>
                  <a:pt x="31" y="583"/>
                </a:lnTo>
                <a:lnTo>
                  <a:pt x="2" y="499"/>
                </a:lnTo>
                <a:lnTo>
                  <a:pt x="0" y="490"/>
                </a:lnTo>
                <a:lnTo>
                  <a:pt x="5" y="470"/>
                </a:lnTo>
                <a:lnTo>
                  <a:pt x="31" y="485"/>
                </a:lnTo>
                <a:lnTo>
                  <a:pt x="31" y="477"/>
                </a:lnTo>
                <a:lnTo>
                  <a:pt x="35" y="447"/>
                </a:lnTo>
                <a:lnTo>
                  <a:pt x="54" y="447"/>
                </a:lnTo>
                <a:lnTo>
                  <a:pt x="42" y="408"/>
                </a:lnTo>
                <a:lnTo>
                  <a:pt x="49" y="393"/>
                </a:lnTo>
                <a:lnTo>
                  <a:pt x="68" y="374"/>
                </a:lnTo>
                <a:lnTo>
                  <a:pt x="79" y="333"/>
                </a:lnTo>
                <a:lnTo>
                  <a:pt x="67" y="323"/>
                </a:lnTo>
                <a:lnTo>
                  <a:pt x="67" y="299"/>
                </a:lnTo>
                <a:lnTo>
                  <a:pt x="60" y="276"/>
                </a:lnTo>
                <a:lnTo>
                  <a:pt x="77" y="238"/>
                </a:lnTo>
                <a:lnTo>
                  <a:pt x="74" y="209"/>
                </a:lnTo>
                <a:lnTo>
                  <a:pt x="68" y="184"/>
                </a:lnTo>
                <a:lnTo>
                  <a:pt x="134" y="16"/>
                </a:lnTo>
                <a:lnTo>
                  <a:pt x="165" y="39"/>
                </a:lnTo>
                <a:lnTo>
                  <a:pt x="176" y="50"/>
                </a:lnTo>
                <a:lnTo>
                  <a:pt x="229" y="31"/>
                </a:lnTo>
                <a:lnTo>
                  <a:pt x="257" y="3"/>
                </a:lnTo>
                <a:lnTo>
                  <a:pt x="271" y="0"/>
                </a:lnTo>
                <a:lnTo>
                  <a:pt x="322" y="18"/>
                </a:lnTo>
                <a:lnTo>
                  <a:pt x="336" y="31"/>
                </a:lnTo>
                <a:lnTo>
                  <a:pt x="348" y="34"/>
                </a:lnTo>
                <a:lnTo>
                  <a:pt x="433" y="289"/>
                </a:lnTo>
                <a:lnTo>
                  <a:pt x="478" y="294"/>
                </a:lnTo>
                <a:lnTo>
                  <a:pt x="487" y="289"/>
                </a:lnTo>
                <a:lnTo>
                  <a:pt x="505" y="354"/>
                </a:lnTo>
                <a:lnTo>
                  <a:pt x="529" y="370"/>
                </a:lnTo>
                <a:lnTo>
                  <a:pt x="535" y="367"/>
                </a:lnTo>
                <a:lnTo>
                  <a:pt x="535" y="357"/>
                </a:lnTo>
                <a:lnTo>
                  <a:pt x="561" y="362"/>
                </a:lnTo>
                <a:lnTo>
                  <a:pt x="593" y="393"/>
                </a:lnTo>
                <a:lnTo>
                  <a:pt x="605" y="411"/>
                </a:lnTo>
                <a:lnTo>
                  <a:pt x="579" y="460"/>
                </a:lnTo>
                <a:lnTo>
                  <a:pt x="573" y="460"/>
                </a:lnTo>
                <a:lnTo>
                  <a:pt x="575" y="463"/>
                </a:lnTo>
                <a:lnTo>
                  <a:pt x="568" y="462"/>
                </a:lnTo>
                <a:lnTo>
                  <a:pt x="558" y="465"/>
                </a:lnTo>
                <a:lnTo>
                  <a:pt x="559" y="470"/>
                </a:lnTo>
                <a:lnTo>
                  <a:pt x="544" y="483"/>
                </a:lnTo>
                <a:lnTo>
                  <a:pt x="547" y="495"/>
                </a:lnTo>
                <a:lnTo>
                  <a:pt x="537" y="508"/>
                </a:lnTo>
                <a:lnTo>
                  <a:pt x="531" y="499"/>
                </a:lnTo>
                <a:lnTo>
                  <a:pt x="505" y="504"/>
                </a:lnTo>
                <a:lnTo>
                  <a:pt x="501" y="524"/>
                </a:lnTo>
                <a:lnTo>
                  <a:pt x="491" y="529"/>
                </a:lnTo>
                <a:lnTo>
                  <a:pt x="482" y="532"/>
                </a:lnTo>
                <a:lnTo>
                  <a:pt x="482" y="545"/>
                </a:lnTo>
                <a:lnTo>
                  <a:pt x="457" y="571"/>
                </a:lnTo>
                <a:lnTo>
                  <a:pt x="436" y="575"/>
                </a:lnTo>
                <a:lnTo>
                  <a:pt x="412" y="550"/>
                </a:lnTo>
                <a:lnTo>
                  <a:pt x="417" y="566"/>
                </a:lnTo>
                <a:lnTo>
                  <a:pt x="399" y="610"/>
                </a:lnTo>
                <a:lnTo>
                  <a:pt x="373" y="579"/>
                </a:lnTo>
                <a:lnTo>
                  <a:pt x="368" y="543"/>
                </a:lnTo>
                <a:lnTo>
                  <a:pt x="364" y="543"/>
                </a:lnTo>
                <a:lnTo>
                  <a:pt x="357" y="558"/>
                </a:lnTo>
                <a:lnTo>
                  <a:pt x="348" y="573"/>
                </a:lnTo>
                <a:lnTo>
                  <a:pt x="346" y="599"/>
                </a:lnTo>
                <a:lnTo>
                  <a:pt x="346" y="625"/>
                </a:lnTo>
                <a:lnTo>
                  <a:pt x="357" y="646"/>
                </a:lnTo>
                <a:lnTo>
                  <a:pt x="325" y="679"/>
                </a:lnTo>
                <a:lnTo>
                  <a:pt x="315" y="677"/>
                </a:lnTo>
                <a:lnTo>
                  <a:pt x="302" y="686"/>
                </a:lnTo>
                <a:lnTo>
                  <a:pt x="301" y="695"/>
                </a:lnTo>
                <a:lnTo>
                  <a:pt x="285" y="705"/>
                </a:lnTo>
                <a:lnTo>
                  <a:pt x="274" y="705"/>
                </a:lnTo>
                <a:lnTo>
                  <a:pt x="271" y="720"/>
                </a:lnTo>
                <a:lnTo>
                  <a:pt x="262" y="733"/>
                </a:lnTo>
                <a:lnTo>
                  <a:pt x="251" y="725"/>
                </a:lnTo>
                <a:lnTo>
                  <a:pt x="244" y="723"/>
                </a:lnTo>
                <a:lnTo>
                  <a:pt x="239" y="736"/>
                </a:lnTo>
                <a:lnTo>
                  <a:pt x="220" y="746"/>
                </a:lnTo>
                <a:lnTo>
                  <a:pt x="213" y="761"/>
                </a:lnTo>
                <a:lnTo>
                  <a:pt x="218" y="771"/>
                </a:lnTo>
                <a:lnTo>
                  <a:pt x="214" y="777"/>
                </a:lnTo>
                <a:lnTo>
                  <a:pt x="209" y="775"/>
                </a:lnTo>
                <a:lnTo>
                  <a:pt x="197" y="784"/>
                </a:lnTo>
                <a:lnTo>
                  <a:pt x="195" y="790"/>
                </a:lnTo>
                <a:lnTo>
                  <a:pt x="197" y="797"/>
                </a:lnTo>
                <a:lnTo>
                  <a:pt x="206" y="795"/>
                </a:lnTo>
                <a:lnTo>
                  <a:pt x="178" y="844"/>
                </a:lnTo>
                <a:lnTo>
                  <a:pt x="183" y="860"/>
                </a:lnTo>
                <a:lnTo>
                  <a:pt x="172" y="885"/>
                </a:lnTo>
                <a:lnTo>
                  <a:pt x="165" y="882"/>
                </a:lnTo>
                <a:lnTo>
                  <a:pt x="151" y="877"/>
                </a:lnTo>
                <a:lnTo>
                  <a:pt x="142" y="854"/>
                </a:lnTo>
                <a:lnTo>
                  <a:pt x="119" y="841"/>
                </a:lnTo>
                <a:lnTo>
                  <a:pt x="109" y="805"/>
                </a:lnTo>
                <a:lnTo>
                  <a:pt x="95" y="767"/>
                </a:lnTo>
                <a:lnTo>
                  <a:pt x="91" y="757"/>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41077" name="Freeform 68"/>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9525">
            <a:noFill/>
            <a:round/>
            <a:headEnd/>
            <a:tailEnd/>
          </a:ln>
        </p:spPr>
        <p:txBody>
          <a:bodyPr/>
          <a:lstStyle/>
          <a:p>
            <a:endParaRPr lang="en-US">
              <a:latin typeface="Calibri" pitchFamily="34" charset="0"/>
            </a:endParaRPr>
          </a:p>
        </p:txBody>
      </p:sp>
      <p:sp>
        <p:nvSpPr>
          <p:cNvPr id="41078" name="Freeform 69"/>
          <p:cNvSpPr>
            <a:spLocks/>
          </p:cNvSpPr>
          <p:nvPr/>
        </p:nvSpPr>
        <p:spPr bwMode="auto">
          <a:xfrm>
            <a:off x="7896225" y="2306638"/>
            <a:ext cx="20638" cy="12700"/>
          </a:xfrm>
          <a:custGeom>
            <a:avLst/>
            <a:gdLst>
              <a:gd name="T0" fmla="*/ 4 w 25"/>
              <a:gd name="T1" fmla="*/ 17 h 17"/>
              <a:gd name="T2" fmla="*/ 25 w 25"/>
              <a:gd name="T3" fmla="*/ 10 h 17"/>
              <a:gd name="T4" fmla="*/ 14 w 25"/>
              <a:gd name="T5" fmla="*/ 0 h 17"/>
              <a:gd name="T6" fmla="*/ 0 w 25"/>
              <a:gd name="T7" fmla="*/ 5 h 17"/>
              <a:gd name="T8" fmla="*/ 4 w 25"/>
              <a:gd name="T9" fmla="*/ 17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4" y="17"/>
                </a:moveTo>
                <a:lnTo>
                  <a:pt x="25" y="10"/>
                </a:lnTo>
                <a:lnTo>
                  <a:pt x="14" y="0"/>
                </a:lnTo>
                <a:lnTo>
                  <a:pt x="0" y="5"/>
                </a:lnTo>
                <a:lnTo>
                  <a:pt x="4" y="17"/>
                </a:lnTo>
                <a:close/>
              </a:path>
            </a:pathLst>
          </a:custGeom>
          <a:noFill/>
          <a:ln w="1588">
            <a:solidFill>
              <a:srgbClr val="000000"/>
            </a:solidFill>
            <a:round/>
            <a:headEnd/>
            <a:tailEnd/>
          </a:ln>
        </p:spPr>
        <p:txBody>
          <a:bodyPr/>
          <a:lstStyle/>
          <a:p>
            <a:endParaRPr lang="en-US">
              <a:latin typeface="Calibri" pitchFamily="34" charset="0"/>
            </a:endParaRPr>
          </a:p>
        </p:txBody>
      </p:sp>
      <p:sp>
        <p:nvSpPr>
          <p:cNvPr id="82" name="Freeform 71"/>
          <p:cNvSpPr>
            <a:spLocks/>
          </p:cNvSpPr>
          <p:nvPr/>
        </p:nvSpPr>
        <p:spPr bwMode="auto">
          <a:xfrm>
            <a:off x="7436778" y="2565970"/>
            <a:ext cx="417514" cy="218885"/>
          </a:xfrm>
          <a:custGeom>
            <a:avLst/>
            <a:gdLst/>
            <a:ahLst/>
            <a:cxnLst>
              <a:cxn ang="0">
                <a:pos x="432" y="224"/>
              </a:cxn>
              <a:cxn ang="0">
                <a:pos x="423" y="236"/>
              </a:cxn>
              <a:cxn ang="0">
                <a:pos x="409" y="255"/>
              </a:cxn>
              <a:cxn ang="0">
                <a:pos x="386" y="268"/>
              </a:cxn>
              <a:cxn ang="0">
                <a:pos x="375" y="237"/>
              </a:cxn>
              <a:cxn ang="0">
                <a:pos x="354" y="227"/>
              </a:cxn>
              <a:cxn ang="0">
                <a:pos x="342" y="223"/>
              </a:cxn>
              <a:cxn ang="0">
                <a:pos x="326" y="203"/>
              </a:cxn>
              <a:cxn ang="0">
                <a:pos x="319" y="180"/>
              </a:cxn>
              <a:cxn ang="0">
                <a:pos x="301" y="183"/>
              </a:cxn>
              <a:cxn ang="0">
                <a:pos x="263" y="195"/>
              </a:cxn>
              <a:cxn ang="0">
                <a:pos x="257" y="193"/>
              </a:cxn>
              <a:cxn ang="0">
                <a:pos x="212" y="205"/>
              </a:cxn>
              <a:cxn ang="0">
                <a:pos x="208" y="206"/>
              </a:cxn>
              <a:cxn ang="0">
                <a:pos x="180" y="211"/>
              </a:cxn>
              <a:cxn ang="0">
                <a:pos x="152" y="218"/>
              </a:cxn>
              <a:cxn ang="0">
                <a:pos x="106" y="227"/>
              </a:cxn>
              <a:cxn ang="0">
                <a:pos x="69" y="236"/>
              </a:cxn>
              <a:cxn ang="0">
                <a:pos x="11" y="247"/>
              </a:cxn>
              <a:cxn ang="0">
                <a:pos x="4" y="249"/>
              </a:cxn>
              <a:cxn ang="0">
                <a:pos x="0" y="234"/>
              </a:cxn>
              <a:cxn ang="0">
                <a:pos x="2" y="134"/>
              </a:cxn>
              <a:cxn ang="0">
                <a:pos x="2" y="110"/>
              </a:cxn>
              <a:cxn ang="0">
                <a:pos x="36" y="103"/>
              </a:cxn>
              <a:cxn ang="0">
                <a:pos x="41" y="103"/>
              </a:cxn>
              <a:cxn ang="0">
                <a:pos x="52" y="100"/>
              </a:cxn>
              <a:cxn ang="0">
                <a:pos x="117" y="87"/>
              </a:cxn>
              <a:cxn ang="0">
                <a:pos x="136" y="84"/>
              </a:cxn>
              <a:cxn ang="0">
                <a:pos x="148" y="82"/>
              </a:cxn>
              <a:cxn ang="0">
                <a:pos x="196" y="71"/>
              </a:cxn>
              <a:cxn ang="0">
                <a:pos x="205" y="69"/>
              </a:cxn>
              <a:cxn ang="0">
                <a:pos x="298" y="43"/>
              </a:cxn>
              <a:cxn ang="0">
                <a:pos x="300" y="40"/>
              </a:cxn>
              <a:cxn ang="0">
                <a:pos x="323" y="22"/>
              </a:cxn>
              <a:cxn ang="0">
                <a:pos x="354" y="0"/>
              </a:cxn>
              <a:cxn ang="0">
                <a:pos x="395" y="27"/>
              </a:cxn>
              <a:cxn ang="0">
                <a:pos x="381" y="56"/>
              </a:cxn>
              <a:cxn ang="0">
                <a:pos x="359" y="85"/>
              </a:cxn>
              <a:cxn ang="0">
                <a:pos x="370" y="108"/>
              </a:cxn>
              <a:cxn ang="0">
                <a:pos x="388" y="113"/>
              </a:cxn>
              <a:cxn ang="0">
                <a:pos x="435" y="154"/>
              </a:cxn>
              <a:cxn ang="0">
                <a:pos x="435" y="165"/>
              </a:cxn>
              <a:cxn ang="0">
                <a:pos x="456" y="188"/>
              </a:cxn>
              <a:cxn ang="0">
                <a:pos x="502" y="193"/>
              </a:cxn>
              <a:cxn ang="0">
                <a:pos x="530" y="156"/>
              </a:cxn>
              <a:cxn ang="0">
                <a:pos x="502" y="123"/>
              </a:cxn>
              <a:cxn ang="0">
                <a:pos x="553" y="188"/>
              </a:cxn>
              <a:cxn ang="0">
                <a:pos x="548" y="195"/>
              </a:cxn>
              <a:cxn ang="0">
                <a:pos x="491" y="218"/>
              </a:cxn>
              <a:cxn ang="0">
                <a:pos x="456" y="240"/>
              </a:cxn>
              <a:cxn ang="0">
                <a:pos x="416" y="276"/>
              </a:cxn>
              <a:cxn ang="0">
                <a:pos x="447" y="247"/>
              </a:cxn>
              <a:cxn ang="0">
                <a:pos x="444" y="214"/>
              </a:cxn>
            </a:cxnLst>
            <a:rect l="0" t="0" r="r" b="b"/>
            <a:pathLst>
              <a:path w="553" h="276">
                <a:moveTo>
                  <a:pt x="442" y="214"/>
                </a:moveTo>
                <a:lnTo>
                  <a:pt x="432" y="224"/>
                </a:lnTo>
                <a:lnTo>
                  <a:pt x="423" y="234"/>
                </a:lnTo>
                <a:lnTo>
                  <a:pt x="423" y="236"/>
                </a:lnTo>
                <a:lnTo>
                  <a:pt x="412" y="236"/>
                </a:lnTo>
                <a:lnTo>
                  <a:pt x="409" y="255"/>
                </a:lnTo>
                <a:lnTo>
                  <a:pt x="400" y="268"/>
                </a:lnTo>
                <a:lnTo>
                  <a:pt x="386" y="268"/>
                </a:lnTo>
                <a:lnTo>
                  <a:pt x="379" y="250"/>
                </a:lnTo>
                <a:lnTo>
                  <a:pt x="375" y="237"/>
                </a:lnTo>
                <a:lnTo>
                  <a:pt x="363" y="236"/>
                </a:lnTo>
                <a:lnTo>
                  <a:pt x="354" y="227"/>
                </a:lnTo>
                <a:lnTo>
                  <a:pt x="351" y="226"/>
                </a:lnTo>
                <a:lnTo>
                  <a:pt x="342" y="223"/>
                </a:lnTo>
                <a:lnTo>
                  <a:pt x="331" y="200"/>
                </a:lnTo>
                <a:lnTo>
                  <a:pt x="326" y="203"/>
                </a:lnTo>
                <a:lnTo>
                  <a:pt x="321" y="187"/>
                </a:lnTo>
                <a:lnTo>
                  <a:pt x="319" y="180"/>
                </a:lnTo>
                <a:lnTo>
                  <a:pt x="308" y="183"/>
                </a:lnTo>
                <a:lnTo>
                  <a:pt x="301" y="183"/>
                </a:lnTo>
                <a:lnTo>
                  <a:pt x="296" y="187"/>
                </a:lnTo>
                <a:lnTo>
                  <a:pt x="263" y="195"/>
                </a:lnTo>
                <a:lnTo>
                  <a:pt x="257" y="198"/>
                </a:lnTo>
                <a:lnTo>
                  <a:pt x="257" y="193"/>
                </a:lnTo>
                <a:lnTo>
                  <a:pt x="217" y="203"/>
                </a:lnTo>
                <a:lnTo>
                  <a:pt x="212" y="205"/>
                </a:lnTo>
                <a:lnTo>
                  <a:pt x="212" y="205"/>
                </a:lnTo>
                <a:lnTo>
                  <a:pt x="208" y="206"/>
                </a:lnTo>
                <a:lnTo>
                  <a:pt x="206" y="206"/>
                </a:lnTo>
                <a:lnTo>
                  <a:pt x="180" y="211"/>
                </a:lnTo>
                <a:lnTo>
                  <a:pt x="171" y="213"/>
                </a:lnTo>
                <a:lnTo>
                  <a:pt x="152" y="218"/>
                </a:lnTo>
                <a:lnTo>
                  <a:pt x="106" y="236"/>
                </a:lnTo>
                <a:lnTo>
                  <a:pt x="106" y="227"/>
                </a:lnTo>
                <a:lnTo>
                  <a:pt x="76" y="234"/>
                </a:lnTo>
                <a:lnTo>
                  <a:pt x="69" y="236"/>
                </a:lnTo>
                <a:lnTo>
                  <a:pt x="22" y="245"/>
                </a:lnTo>
                <a:lnTo>
                  <a:pt x="11" y="247"/>
                </a:lnTo>
                <a:lnTo>
                  <a:pt x="6" y="249"/>
                </a:lnTo>
                <a:lnTo>
                  <a:pt x="4" y="249"/>
                </a:lnTo>
                <a:lnTo>
                  <a:pt x="0" y="242"/>
                </a:lnTo>
                <a:lnTo>
                  <a:pt x="0" y="234"/>
                </a:lnTo>
                <a:lnTo>
                  <a:pt x="2" y="157"/>
                </a:lnTo>
                <a:lnTo>
                  <a:pt x="2" y="134"/>
                </a:lnTo>
                <a:lnTo>
                  <a:pt x="2" y="125"/>
                </a:lnTo>
                <a:lnTo>
                  <a:pt x="2" y="110"/>
                </a:lnTo>
                <a:lnTo>
                  <a:pt x="30" y="105"/>
                </a:lnTo>
                <a:lnTo>
                  <a:pt x="36" y="103"/>
                </a:lnTo>
                <a:lnTo>
                  <a:pt x="39" y="103"/>
                </a:lnTo>
                <a:lnTo>
                  <a:pt x="41" y="103"/>
                </a:lnTo>
                <a:lnTo>
                  <a:pt x="43" y="103"/>
                </a:lnTo>
                <a:lnTo>
                  <a:pt x="52" y="100"/>
                </a:lnTo>
                <a:lnTo>
                  <a:pt x="80" y="95"/>
                </a:lnTo>
                <a:lnTo>
                  <a:pt x="117" y="87"/>
                </a:lnTo>
                <a:lnTo>
                  <a:pt x="122" y="87"/>
                </a:lnTo>
                <a:lnTo>
                  <a:pt x="136" y="84"/>
                </a:lnTo>
                <a:lnTo>
                  <a:pt x="140" y="82"/>
                </a:lnTo>
                <a:lnTo>
                  <a:pt x="148" y="82"/>
                </a:lnTo>
                <a:lnTo>
                  <a:pt x="180" y="74"/>
                </a:lnTo>
                <a:lnTo>
                  <a:pt x="196" y="71"/>
                </a:lnTo>
                <a:lnTo>
                  <a:pt x="201" y="69"/>
                </a:lnTo>
                <a:lnTo>
                  <a:pt x="205" y="69"/>
                </a:lnTo>
                <a:lnTo>
                  <a:pt x="294" y="49"/>
                </a:lnTo>
                <a:lnTo>
                  <a:pt x="298" y="43"/>
                </a:lnTo>
                <a:lnTo>
                  <a:pt x="300" y="41"/>
                </a:lnTo>
                <a:lnTo>
                  <a:pt x="300" y="40"/>
                </a:lnTo>
                <a:lnTo>
                  <a:pt x="300" y="40"/>
                </a:lnTo>
                <a:lnTo>
                  <a:pt x="323" y="22"/>
                </a:lnTo>
                <a:lnTo>
                  <a:pt x="324" y="10"/>
                </a:lnTo>
                <a:lnTo>
                  <a:pt x="354" y="0"/>
                </a:lnTo>
                <a:lnTo>
                  <a:pt x="375" y="31"/>
                </a:lnTo>
                <a:lnTo>
                  <a:pt x="395" y="27"/>
                </a:lnTo>
                <a:lnTo>
                  <a:pt x="396" y="41"/>
                </a:lnTo>
                <a:lnTo>
                  <a:pt x="381" y="56"/>
                </a:lnTo>
                <a:lnTo>
                  <a:pt x="363" y="89"/>
                </a:lnTo>
                <a:lnTo>
                  <a:pt x="359" y="85"/>
                </a:lnTo>
                <a:lnTo>
                  <a:pt x="359" y="97"/>
                </a:lnTo>
                <a:lnTo>
                  <a:pt x="370" y="108"/>
                </a:lnTo>
                <a:lnTo>
                  <a:pt x="372" y="108"/>
                </a:lnTo>
                <a:lnTo>
                  <a:pt x="388" y="113"/>
                </a:lnTo>
                <a:lnTo>
                  <a:pt x="395" y="111"/>
                </a:lnTo>
                <a:lnTo>
                  <a:pt x="435" y="154"/>
                </a:lnTo>
                <a:lnTo>
                  <a:pt x="421" y="159"/>
                </a:lnTo>
                <a:lnTo>
                  <a:pt x="435" y="165"/>
                </a:lnTo>
                <a:lnTo>
                  <a:pt x="440" y="162"/>
                </a:lnTo>
                <a:lnTo>
                  <a:pt x="456" y="188"/>
                </a:lnTo>
                <a:lnTo>
                  <a:pt x="463" y="193"/>
                </a:lnTo>
                <a:lnTo>
                  <a:pt x="502" y="193"/>
                </a:lnTo>
                <a:lnTo>
                  <a:pt x="530" y="174"/>
                </a:lnTo>
                <a:lnTo>
                  <a:pt x="530" y="156"/>
                </a:lnTo>
                <a:lnTo>
                  <a:pt x="520" y="156"/>
                </a:lnTo>
                <a:lnTo>
                  <a:pt x="502" y="123"/>
                </a:lnTo>
                <a:lnTo>
                  <a:pt x="523" y="134"/>
                </a:lnTo>
                <a:lnTo>
                  <a:pt x="553" y="188"/>
                </a:lnTo>
                <a:lnTo>
                  <a:pt x="551" y="216"/>
                </a:lnTo>
                <a:lnTo>
                  <a:pt x="548" y="195"/>
                </a:lnTo>
                <a:lnTo>
                  <a:pt x="542" y="193"/>
                </a:lnTo>
                <a:lnTo>
                  <a:pt x="491" y="218"/>
                </a:lnTo>
                <a:lnTo>
                  <a:pt x="476" y="234"/>
                </a:lnTo>
                <a:lnTo>
                  <a:pt x="456" y="240"/>
                </a:lnTo>
                <a:lnTo>
                  <a:pt x="451" y="249"/>
                </a:lnTo>
                <a:lnTo>
                  <a:pt x="416" y="276"/>
                </a:lnTo>
                <a:lnTo>
                  <a:pt x="418" y="270"/>
                </a:lnTo>
                <a:lnTo>
                  <a:pt x="447" y="247"/>
                </a:lnTo>
                <a:lnTo>
                  <a:pt x="451" y="226"/>
                </a:lnTo>
                <a:lnTo>
                  <a:pt x="444" y="214"/>
                </a:lnTo>
                <a:lnTo>
                  <a:pt x="442" y="21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82" name="Freeform 72"/>
          <p:cNvSpPr>
            <a:spLocks/>
          </p:cNvSpPr>
          <p:nvPr/>
        </p:nvSpPr>
        <p:spPr bwMode="auto">
          <a:xfrm>
            <a:off x="7759700" y="2768600"/>
            <a:ext cx="44450" cy="33338"/>
          </a:xfrm>
          <a:custGeom>
            <a:avLst/>
            <a:gdLst>
              <a:gd name="T0" fmla="*/ 0 w 58"/>
              <a:gd name="T1" fmla="*/ 34 h 41"/>
              <a:gd name="T2" fmla="*/ 12 w 58"/>
              <a:gd name="T3" fmla="*/ 41 h 41"/>
              <a:gd name="T4" fmla="*/ 14 w 58"/>
              <a:gd name="T5" fmla="*/ 33 h 41"/>
              <a:gd name="T6" fmla="*/ 58 w 58"/>
              <a:gd name="T7" fmla="*/ 18 h 41"/>
              <a:gd name="T8" fmla="*/ 51 w 58"/>
              <a:gd name="T9" fmla="*/ 8 h 41"/>
              <a:gd name="T10" fmla="*/ 30 w 58"/>
              <a:gd name="T11" fmla="*/ 0 h 41"/>
              <a:gd name="T12" fmla="*/ 12 w 58"/>
              <a:gd name="T13" fmla="*/ 26 h 41"/>
              <a:gd name="T14" fmla="*/ 0 w 58"/>
              <a:gd name="T15" fmla="*/ 34 h 41"/>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1"/>
              <a:gd name="T26" fmla="*/ 58 w 5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1">
                <a:moveTo>
                  <a:pt x="0" y="34"/>
                </a:moveTo>
                <a:lnTo>
                  <a:pt x="12" y="41"/>
                </a:lnTo>
                <a:lnTo>
                  <a:pt x="14" y="33"/>
                </a:lnTo>
                <a:lnTo>
                  <a:pt x="58" y="18"/>
                </a:lnTo>
                <a:lnTo>
                  <a:pt x="51" y="8"/>
                </a:lnTo>
                <a:lnTo>
                  <a:pt x="30" y="0"/>
                </a:lnTo>
                <a:lnTo>
                  <a:pt x="12" y="26"/>
                </a:lnTo>
                <a:lnTo>
                  <a:pt x="0" y="34"/>
                </a:lnTo>
                <a:close/>
              </a:path>
            </a:pathLst>
          </a:custGeom>
          <a:noFill/>
          <a:ln w="9525">
            <a:noFill/>
            <a:round/>
            <a:headEnd/>
            <a:tailEnd/>
          </a:ln>
        </p:spPr>
        <p:txBody>
          <a:bodyPr/>
          <a:lstStyle/>
          <a:p>
            <a:endParaRPr lang="en-US">
              <a:latin typeface="Calibri" pitchFamily="34" charset="0"/>
            </a:endParaRPr>
          </a:p>
        </p:txBody>
      </p:sp>
      <p:sp>
        <p:nvSpPr>
          <p:cNvPr id="84" name="Freeform 73"/>
          <p:cNvSpPr>
            <a:spLocks/>
          </p:cNvSpPr>
          <p:nvPr/>
        </p:nvSpPr>
        <p:spPr bwMode="auto">
          <a:xfrm>
            <a:off x="7760222" y="2767893"/>
            <a:ext cx="44430" cy="33323"/>
          </a:xfrm>
          <a:custGeom>
            <a:avLst/>
            <a:gdLst/>
            <a:ahLst/>
            <a:cxnLst>
              <a:cxn ang="0">
                <a:pos x="0" y="34"/>
              </a:cxn>
              <a:cxn ang="0">
                <a:pos x="12" y="41"/>
              </a:cxn>
              <a:cxn ang="0">
                <a:pos x="14" y="33"/>
              </a:cxn>
              <a:cxn ang="0">
                <a:pos x="58" y="18"/>
              </a:cxn>
              <a:cxn ang="0">
                <a:pos x="51" y="8"/>
              </a:cxn>
              <a:cxn ang="0">
                <a:pos x="30" y="0"/>
              </a:cxn>
              <a:cxn ang="0">
                <a:pos x="12" y="26"/>
              </a:cxn>
              <a:cxn ang="0">
                <a:pos x="0" y="34"/>
              </a:cxn>
            </a:cxnLst>
            <a:rect l="0" t="0" r="r" b="b"/>
            <a:pathLst>
              <a:path w="58" h="41">
                <a:moveTo>
                  <a:pt x="0" y="34"/>
                </a:moveTo>
                <a:lnTo>
                  <a:pt x="12" y="41"/>
                </a:lnTo>
                <a:lnTo>
                  <a:pt x="14" y="33"/>
                </a:lnTo>
                <a:lnTo>
                  <a:pt x="58" y="18"/>
                </a:lnTo>
                <a:lnTo>
                  <a:pt x="51" y="8"/>
                </a:lnTo>
                <a:lnTo>
                  <a:pt x="30" y="0"/>
                </a:lnTo>
                <a:lnTo>
                  <a:pt x="12" y="26"/>
                </a:lnTo>
                <a:lnTo>
                  <a:pt x="0" y="3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86" name="Freeform 75"/>
          <p:cNvSpPr>
            <a:spLocks/>
          </p:cNvSpPr>
          <p:nvPr/>
        </p:nvSpPr>
        <p:spPr bwMode="auto">
          <a:xfrm>
            <a:off x="7825560" y="2767239"/>
            <a:ext cx="31363" cy="22215"/>
          </a:xfrm>
          <a:custGeom>
            <a:avLst/>
            <a:gdLst/>
            <a:ahLst/>
            <a:cxnLst>
              <a:cxn ang="0">
                <a:pos x="0" y="23"/>
              </a:cxn>
              <a:cxn ang="0">
                <a:pos x="4" y="26"/>
              </a:cxn>
              <a:cxn ang="0">
                <a:pos x="32" y="27"/>
              </a:cxn>
              <a:cxn ang="0">
                <a:pos x="43" y="11"/>
              </a:cxn>
              <a:cxn ang="0">
                <a:pos x="41" y="8"/>
              </a:cxn>
              <a:cxn ang="0">
                <a:pos x="30" y="0"/>
              </a:cxn>
              <a:cxn ang="0">
                <a:pos x="36" y="9"/>
              </a:cxn>
              <a:cxn ang="0">
                <a:pos x="30" y="18"/>
              </a:cxn>
              <a:cxn ang="0">
                <a:pos x="13" y="24"/>
              </a:cxn>
              <a:cxn ang="0">
                <a:pos x="0" y="23"/>
              </a:cxn>
            </a:cxnLst>
            <a:rect l="0" t="0" r="r" b="b"/>
            <a:pathLst>
              <a:path w="43" h="27">
                <a:moveTo>
                  <a:pt x="0" y="23"/>
                </a:moveTo>
                <a:lnTo>
                  <a:pt x="4" y="26"/>
                </a:lnTo>
                <a:lnTo>
                  <a:pt x="32" y="27"/>
                </a:lnTo>
                <a:lnTo>
                  <a:pt x="43" y="11"/>
                </a:lnTo>
                <a:lnTo>
                  <a:pt x="41" y="8"/>
                </a:lnTo>
                <a:lnTo>
                  <a:pt x="30" y="0"/>
                </a:lnTo>
                <a:lnTo>
                  <a:pt x="36" y="9"/>
                </a:lnTo>
                <a:lnTo>
                  <a:pt x="30" y="18"/>
                </a:lnTo>
                <a:lnTo>
                  <a:pt x="13" y="24"/>
                </a:lnTo>
                <a:lnTo>
                  <a:pt x="0" y="2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87" name="Freeform 76"/>
          <p:cNvSpPr>
            <a:spLocks/>
          </p:cNvSpPr>
          <p:nvPr/>
        </p:nvSpPr>
        <p:spPr bwMode="auto">
          <a:xfrm>
            <a:off x="7500827" y="2220354"/>
            <a:ext cx="204510" cy="418168"/>
          </a:xfrm>
          <a:custGeom>
            <a:avLst/>
            <a:gdLst/>
            <a:ahLst/>
            <a:cxnLst>
              <a:cxn ang="0">
                <a:pos x="4" y="360"/>
              </a:cxn>
              <a:cxn ang="0">
                <a:pos x="4" y="355"/>
              </a:cxn>
              <a:cxn ang="0">
                <a:pos x="9" y="330"/>
              </a:cxn>
              <a:cxn ang="0">
                <a:pos x="14" y="322"/>
              </a:cxn>
              <a:cxn ang="0">
                <a:pos x="16" y="278"/>
              </a:cxn>
              <a:cxn ang="0">
                <a:pos x="19" y="252"/>
              </a:cxn>
              <a:cxn ang="0">
                <a:pos x="18" y="245"/>
              </a:cxn>
              <a:cxn ang="0">
                <a:pos x="9" y="229"/>
              </a:cxn>
              <a:cxn ang="0">
                <a:pos x="14" y="213"/>
              </a:cxn>
              <a:cxn ang="0">
                <a:pos x="35" y="203"/>
              </a:cxn>
              <a:cxn ang="0">
                <a:pos x="39" y="196"/>
              </a:cxn>
              <a:cxn ang="0">
                <a:pos x="44" y="190"/>
              </a:cxn>
              <a:cxn ang="0">
                <a:pos x="63" y="167"/>
              </a:cxn>
              <a:cxn ang="0">
                <a:pos x="44" y="121"/>
              </a:cxn>
              <a:cxn ang="0">
                <a:pos x="55" y="87"/>
              </a:cxn>
              <a:cxn ang="0">
                <a:pos x="49" y="67"/>
              </a:cxn>
              <a:cxn ang="0">
                <a:pos x="46" y="23"/>
              </a:cxn>
              <a:cxn ang="0">
                <a:pos x="70" y="12"/>
              </a:cxn>
              <a:cxn ang="0">
                <a:pos x="74" y="14"/>
              </a:cxn>
              <a:cxn ang="0">
                <a:pos x="88" y="12"/>
              </a:cxn>
              <a:cxn ang="0">
                <a:pos x="90" y="0"/>
              </a:cxn>
              <a:cxn ang="0">
                <a:pos x="97" y="9"/>
              </a:cxn>
              <a:cxn ang="0">
                <a:pos x="99" y="18"/>
              </a:cxn>
              <a:cxn ang="0">
                <a:pos x="128" y="100"/>
              </a:cxn>
              <a:cxn ang="0">
                <a:pos x="158" y="185"/>
              </a:cxn>
              <a:cxn ang="0">
                <a:pos x="160" y="192"/>
              </a:cxn>
              <a:cxn ang="0">
                <a:pos x="176" y="237"/>
              </a:cxn>
              <a:cxn ang="0">
                <a:pos x="188" y="275"/>
              </a:cxn>
              <a:cxn ang="0">
                <a:pos x="192" y="285"/>
              </a:cxn>
              <a:cxn ang="0">
                <a:pos x="206" y="322"/>
              </a:cxn>
              <a:cxn ang="0">
                <a:pos x="216" y="358"/>
              </a:cxn>
              <a:cxn ang="0">
                <a:pos x="239" y="371"/>
              </a:cxn>
              <a:cxn ang="0">
                <a:pos x="248" y="394"/>
              </a:cxn>
              <a:cxn ang="0">
                <a:pos x="262" y="399"/>
              </a:cxn>
              <a:cxn ang="0">
                <a:pos x="269" y="402"/>
              </a:cxn>
              <a:cxn ang="0">
                <a:pos x="267" y="402"/>
              </a:cxn>
              <a:cxn ang="0">
                <a:pos x="264" y="432"/>
              </a:cxn>
              <a:cxn ang="0">
                <a:pos x="264" y="441"/>
              </a:cxn>
              <a:cxn ang="0">
                <a:pos x="232" y="451"/>
              </a:cxn>
              <a:cxn ang="0">
                <a:pos x="231" y="463"/>
              </a:cxn>
              <a:cxn ang="0">
                <a:pos x="208" y="481"/>
              </a:cxn>
              <a:cxn ang="0">
                <a:pos x="208" y="481"/>
              </a:cxn>
              <a:cxn ang="0">
                <a:pos x="208" y="482"/>
              </a:cxn>
              <a:cxn ang="0">
                <a:pos x="206" y="484"/>
              </a:cxn>
              <a:cxn ang="0">
                <a:pos x="202" y="490"/>
              </a:cxn>
              <a:cxn ang="0">
                <a:pos x="114" y="510"/>
              </a:cxn>
              <a:cxn ang="0">
                <a:pos x="109" y="510"/>
              </a:cxn>
              <a:cxn ang="0">
                <a:pos x="106" y="512"/>
              </a:cxn>
              <a:cxn ang="0">
                <a:pos x="90" y="515"/>
              </a:cxn>
              <a:cxn ang="0">
                <a:pos x="56" y="523"/>
              </a:cxn>
              <a:cxn ang="0">
                <a:pos x="48" y="523"/>
              </a:cxn>
              <a:cxn ang="0">
                <a:pos x="46" y="525"/>
              </a:cxn>
              <a:cxn ang="0">
                <a:pos x="32" y="528"/>
              </a:cxn>
              <a:cxn ang="0">
                <a:pos x="9" y="489"/>
              </a:cxn>
              <a:cxn ang="0">
                <a:pos x="18" y="476"/>
              </a:cxn>
              <a:cxn ang="0">
                <a:pos x="9" y="446"/>
              </a:cxn>
              <a:cxn ang="0">
                <a:pos x="9" y="432"/>
              </a:cxn>
              <a:cxn ang="0">
                <a:pos x="4" y="381"/>
              </a:cxn>
              <a:cxn ang="0">
                <a:pos x="0" y="365"/>
              </a:cxn>
              <a:cxn ang="0">
                <a:pos x="4" y="360"/>
              </a:cxn>
            </a:cxnLst>
            <a:rect l="0" t="0" r="r" b="b"/>
            <a:pathLst>
              <a:path w="269" h="528">
                <a:moveTo>
                  <a:pt x="4" y="360"/>
                </a:moveTo>
                <a:lnTo>
                  <a:pt x="4" y="355"/>
                </a:lnTo>
                <a:lnTo>
                  <a:pt x="9" y="330"/>
                </a:lnTo>
                <a:lnTo>
                  <a:pt x="14" y="322"/>
                </a:lnTo>
                <a:lnTo>
                  <a:pt x="16" y="278"/>
                </a:lnTo>
                <a:lnTo>
                  <a:pt x="19" y="252"/>
                </a:lnTo>
                <a:lnTo>
                  <a:pt x="18" y="245"/>
                </a:lnTo>
                <a:lnTo>
                  <a:pt x="9" y="229"/>
                </a:lnTo>
                <a:lnTo>
                  <a:pt x="14" y="213"/>
                </a:lnTo>
                <a:lnTo>
                  <a:pt x="35" y="203"/>
                </a:lnTo>
                <a:lnTo>
                  <a:pt x="39" y="196"/>
                </a:lnTo>
                <a:lnTo>
                  <a:pt x="44" y="190"/>
                </a:lnTo>
                <a:lnTo>
                  <a:pt x="63" y="167"/>
                </a:lnTo>
                <a:lnTo>
                  <a:pt x="44" y="121"/>
                </a:lnTo>
                <a:lnTo>
                  <a:pt x="55" y="87"/>
                </a:lnTo>
                <a:lnTo>
                  <a:pt x="49" y="67"/>
                </a:lnTo>
                <a:lnTo>
                  <a:pt x="46" y="23"/>
                </a:lnTo>
                <a:lnTo>
                  <a:pt x="70" y="12"/>
                </a:lnTo>
                <a:lnTo>
                  <a:pt x="74" y="14"/>
                </a:lnTo>
                <a:lnTo>
                  <a:pt x="88" y="12"/>
                </a:lnTo>
                <a:lnTo>
                  <a:pt x="90" y="0"/>
                </a:lnTo>
                <a:lnTo>
                  <a:pt x="97" y="9"/>
                </a:lnTo>
                <a:lnTo>
                  <a:pt x="99" y="18"/>
                </a:lnTo>
                <a:lnTo>
                  <a:pt x="128" y="100"/>
                </a:lnTo>
                <a:lnTo>
                  <a:pt x="158" y="185"/>
                </a:lnTo>
                <a:lnTo>
                  <a:pt x="160" y="192"/>
                </a:lnTo>
                <a:lnTo>
                  <a:pt x="176" y="237"/>
                </a:lnTo>
                <a:lnTo>
                  <a:pt x="188" y="275"/>
                </a:lnTo>
                <a:lnTo>
                  <a:pt x="192" y="285"/>
                </a:lnTo>
                <a:lnTo>
                  <a:pt x="206" y="322"/>
                </a:lnTo>
                <a:lnTo>
                  <a:pt x="216" y="358"/>
                </a:lnTo>
                <a:lnTo>
                  <a:pt x="239" y="371"/>
                </a:lnTo>
                <a:lnTo>
                  <a:pt x="248" y="394"/>
                </a:lnTo>
                <a:lnTo>
                  <a:pt x="262" y="399"/>
                </a:lnTo>
                <a:lnTo>
                  <a:pt x="269" y="402"/>
                </a:lnTo>
                <a:lnTo>
                  <a:pt x="267" y="402"/>
                </a:lnTo>
                <a:lnTo>
                  <a:pt x="264" y="432"/>
                </a:lnTo>
                <a:lnTo>
                  <a:pt x="264" y="441"/>
                </a:lnTo>
                <a:lnTo>
                  <a:pt x="232" y="451"/>
                </a:lnTo>
                <a:lnTo>
                  <a:pt x="231" y="463"/>
                </a:lnTo>
                <a:lnTo>
                  <a:pt x="208" y="481"/>
                </a:lnTo>
                <a:lnTo>
                  <a:pt x="208" y="481"/>
                </a:lnTo>
                <a:lnTo>
                  <a:pt x="208" y="482"/>
                </a:lnTo>
                <a:lnTo>
                  <a:pt x="206" y="484"/>
                </a:lnTo>
                <a:lnTo>
                  <a:pt x="202" y="490"/>
                </a:lnTo>
                <a:lnTo>
                  <a:pt x="114" y="510"/>
                </a:lnTo>
                <a:lnTo>
                  <a:pt x="109" y="510"/>
                </a:lnTo>
                <a:lnTo>
                  <a:pt x="106" y="512"/>
                </a:lnTo>
                <a:lnTo>
                  <a:pt x="90" y="515"/>
                </a:lnTo>
                <a:lnTo>
                  <a:pt x="56" y="523"/>
                </a:lnTo>
                <a:lnTo>
                  <a:pt x="48" y="523"/>
                </a:lnTo>
                <a:lnTo>
                  <a:pt x="46" y="525"/>
                </a:lnTo>
                <a:lnTo>
                  <a:pt x="32" y="528"/>
                </a:lnTo>
                <a:lnTo>
                  <a:pt x="9" y="489"/>
                </a:lnTo>
                <a:lnTo>
                  <a:pt x="18" y="476"/>
                </a:lnTo>
                <a:lnTo>
                  <a:pt x="9" y="446"/>
                </a:lnTo>
                <a:lnTo>
                  <a:pt x="9" y="432"/>
                </a:lnTo>
                <a:lnTo>
                  <a:pt x="4" y="381"/>
                </a:lnTo>
                <a:lnTo>
                  <a:pt x="0" y="365"/>
                </a:lnTo>
                <a:lnTo>
                  <a:pt x="4" y="36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88" name="Freeform 77"/>
          <p:cNvSpPr>
            <a:spLocks/>
          </p:cNvSpPr>
          <p:nvPr/>
        </p:nvSpPr>
        <p:spPr bwMode="auto">
          <a:xfrm>
            <a:off x="6721337" y="2324896"/>
            <a:ext cx="927809" cy="692590"/>
          </a:xfrm>
          <a:custGeom>
            <a:avLst/>
            <a:gdLst/>
            <a:ahLst/>
            <a:cxnLst>
              <a:cxn ang="0">
                <a:pos x="883" y="755"/>
              </a:cxn>
              <a:cxn ang="0">
                <a:pos x="862" y="750"/>
              </a:cxn>
              <a:cxn ang="0">
                <a:pos x="799" y="730"/>
              </a:cxn>
              <a:cxn ang="0">
                <a:pos x="769" y="720"/>
              </a:cxn>
              <a:cxn ang="0">
                <a:pos x="729" y="666"/>
              </a:cxn>
              <a:cxn ang="0">
                <a:pos x="670" y="629"/>
              </a:cxn>
              <a:cxn ang="0">
                <a:pos x="575" y="648"/>
              </a:cxn>
              <a:cxn ang="0">
                <a:pos x="537" y="657"/>
              </a:cxn>
              <a:cxn ang="0">
                <a:pos x="443" y="675"/>
              </a:cxn>
              <a:cxn ang="0">
                <a:pos x="350" y="693"/>
              </a:cxn>
              <a:cxn ang="0">
                <a:pos x="313" y="701"/>
              </a:cxn>
              <a:cxn ang="0">
                <a:pos x="238" y="714"/>
              </a:cxn>
              <a:cxn ang="0">
                <a:pos x="139" y="732"/>
              </a:cxn>
              <a:cxn ang="0">
                <a:pos x="99" y="740"/>
              </a:cxn>
              <a:cxn ang="0">
                <a:pos x="11" y="755"/>
              </a:cxn>
              <a:cxn ang="0">
                <a:pos x="83" y="629"/>
              </a:cxn>
              <a:cxn ang="0">
                <a:pos x="86" y="547"/>
              </a:cxn>
              <a:cxn ang="0">
                <a:pos x="151" y="461"/>
              </a:cxn>
              <a:cxn ang="0">
                <a:pos x="294" y="461"/>
              </a:cxn>
              <a:cxn ang="0">
                <a:pos x="408" y="417"/>
              </a:cxn>
              <a:cxn ang="0">
                <a:pos x="440" y="379"/>
              </a:cxn>
              <a:cxn ang="0">
                <a:pos x="461" y="315"/>
              </a:cxn>
              <a:cxn ang="0">
                <a:pos x="472" y="292"/>
              </a:cxn>
              <a:cxn ang="0">
                <a:pos x="429" y="276"/>
              </a:cxn>
              <a:cxn ang="0">
                <a:pos x="480" y="196"/>
              </a:cxn>
              <a:cxn ang="0">
                <a:pos x="568" y="77"/>
              </a:cxn>
              <a:cxn ang="0">
                <a:pos x="623" y="46"/>
              </a:cxn>
              <a:cxn ang="0">
                <a:pos x="780" y="10"/>
              </a:cxn>
              <a:cxn ang="0">
                <a:pos x="839" y="82"/>
              </a:cxn>
              <a:cxn ang="0">
                <a:pos x="862" y="137"/>
              </a:cxn>
              <a:cxn ang="0">
                <a:pos x="875" y="227"/>
              </a:cxn>
              <a:cxn ang="0">
                <a:pos x="896" y="257"/>
              </a:cxn>
              <a:cxn ang="0">
                <a:pos x="933" y="384"/>
              </a:cxn>
              <a:cxn ang="0">
                <a:pos x="943" y="435"/>
              </a:cxn>
              <a:cxn ang="0">
                <a:pos x="941" y="552"/>
              </a:cxn>
              <a:cxn ang="0">
                <a:pos x="957" y="616"/>
              </a:cxn>
              <a:cxn ang="0">
                <a:pos x="964" y="658"/>
              </a:cxn>
              <a:cxn ang="0">
                <a:pos x="987" y="715"/>
              </a:cxn>
              <a:cxn ang="0">
                <a:pos x="963" y="789"/>
              </a:cxn>
              <a:cxn ang="0">
                <a:pos x="978" y="786"/>
              </a:cxn>
              <a:cxn ang="0">
                <a:pos x="1038" y="764"/>
              </a:cxn>
              <a:cxn ang="0">
                <a:pos x="1179" y="683"/>
              </a:cxn>
              <a:cxn ang="0">
                <a:pos x="1225" y="689"/>
              </a:cxn>
              <a:cxn ang="0">
                <a:pos x="1028" y="826"/>
              </a:cxn>
              <a:cxn ang="0">
                <a:pos x="954" y="858"/>
              </a:cxn>
              <a:cxn ang="0">
                <a:pos x="924" y="864"/>
              </a:cxn>
              <a:cxn ang="0">
                <a:pos x="910" y="858"/>
              </a:cxn>
              <a:cxn ang="0">
                <a:pos x="917" y="846"/>
              </a:cxn>
              <a:cxn ang="0">
                <a:pos x="931" y="826"/>
              </a:cxn>
              <a:cxn ang="0">
                <a:pos x="936" y="794"/>
              </a:cxn>
              <a:cxn ang="0">
                <a:pos x="938" y="773"/>
              </a:cxn>
            </a:cxnLst>
            <a:rect l="0" t="0" r="r" b="b"/>
            <a:pathLst>
              <a:path w="1228" h="875">
                <a:moveTo>
                  <a:pt x="936" y="771"/>
                </a:moveTo>
                <a:lnTo>
                  <a:pt x="936" y="771"/>
                </a:lnTo>
                <a:lnTo>
                  <a:pt x="896" y="758"/>
                </a:lnTo>
                <a:lnTo>
                  <a:pt x="883" y="755"/>
                </a:lnTo>
                <a:lnTo>
                  <a:pt x="882" y="755"/>
                </a:lnTo>
                <a:lnTo>
                  <a:pt x="878" y="755"/>
                </a:lnTo>
                <a:lnTo>
                  <a:pt x="873" y="751"/>
                </a:lnTo>
                <a:lnTo>
                  <a:pt x="862" y="750"/>
                </a:lnTo>
                <a:lnTo>
                  <a:pt x="855" y="746"/>
                </a:lnTo>
                <a:lnTo>
                  <a:pt x="839" y="742"/>
                </a:lnTo>
                <a:lnTo>
                  <a:pt x="825" y="737"/>
                </a:lnTo>
                <a:lnTo>
                  <a:pt x="799" y="730"/>
                </a:lnTo>
                <a:lnTo>
                  <a:pt x="799" y="725"/>
                </a:lnTo>
                <a:lnTo>
                  <a:pt x="788" y="717"/>
                </a:lnTo>
                <a:lnTo>
                  <a:pt x="787" y="719"/>
                </a:lnTo>
                <a:lnTo>
                  <a:pt x="769" y="720"/>
                </a:lnTo>
                <a:lnTo>
                  <a:pt x="748" y="711"/>
                </a:lnTo>
                <a:lnTo>
                  <a:pt x="732" y="694"/>
                </a:lnTo>
                <a:lnTo>
                  <a:pt x="734" y="689"/>
                </a:lnTo>
                <a:lnTo>
                  <a:pt x="729" y="666"/>
                </a:lnTo>
                <a:lnTo>
                  <a:pt x="709" y="650"/>
                </a:lnTo>
                <a:lnTo>
                  <a:pt x="706" y="648"/>
                </a:lnTo>
                <a:lnTo>
                  <a:pt x="693" y="652"/>
                </a:lnTo>
                <a:lnTo>
                  <a:pt x="670" y="629"/>
                </a:lnTo>
                <a:lnTo>
                  <a:pt x="669" y="629"/>
                </a:lnTo>
                <a:lnTo>
                  <a:pt x="651" y="632"/>
                </a:lnTo>
                <a:lnTo>
                  <a:pt x="605" y="644"/>
                </a:lnTo>
                <a:lnTo>
                  <a:pt x="575" y="648"/>
                </a:lnTo>
                <a:lnTo>
                  <a:pt x="560" y="652"/>
                </a:lnTo>
                <a:lnTo>
                  <a:pt x="556" y="653"/>
                </a:lnTo>
                <a:lnTo>
                  <a:pt x="553" y="653"/>
                </a:lnTo>
                <a:lnTo>
                  <a:pt x="537" y="657"/>
                </a:lnTo>
                <a:lnTo>
                  <a:pt x="519" y="660"/>
                </a:lnTo>
                <a:lnTo>
                  <a:pt x="491" y="665"/>
                </a:lnTo>
                <a:lnTo>
                  <a:pt x="458" y="671"/>
                </a:lnTo>
                <a:lnTo>
                  <a:pt x="443" y="675"/>
                </a:lnTo>
                <a:lnTo>
                  <a:pt x="436" y="678"/>
                </a:lnTo>
                <a:lnTo>
                  <a:pt x="431" y="678"/>
                </a:lnTo>
                <a:lnTo>
                  <a:pt x="414" y="681"/>
                </a:lnTo>
                <a:lnTo>
                  <a:pt x="350" y="693"/>
                </a:lnTo>
                <a:lnTo>
                  <a:pt x="334" y="697"/>
                </a:lnTo>
                <a:lnTo>
                  <a:pt x="331" y="697"/>
                </a:lnTo>
                <a:lnTo>
                  <a:pt x="319" y="699"/>
                </a:lnTo>
                <a:lnTo>
                  <a:pt x="313" y="701"/>
                </a:lnTo>
                <a:lnTo>
                  <a:pt x="290" y="704"/>
                </a:lnTo>
                <a:lnTo>
                  <a:pt x="257" y="711"/>
                </a:lnTo>
                <a:lnTo>
                  <a:pt x="245" y="712"/>
                </a:lnTo>
                <a:lnTo>
                  <a:pt x="238" y="714"/>
                </a:lnTo>
                <a:lnTo>
                  <a:pt x="231" y="715"/>
                </a:lnTo>
                <a:lnTo>
                  <a:pt x="181" y="725"/>
                </a:lnTo>
                <a:lnTo>
                  <a:pt x="148" y="730"/>
                </a:lnTo>
                <a:lnTo>
                  <a:pt x="139" y="732"/>
                </a:lnTo>
                <a:lnTo>
                  <a:pt x="127" y="733"/>
                </a:lnTo>
                <a:lnTo>
                  <a:pt x="125" y="733"/>
                </a:lnTo>
                <a:lnTo>
                  <a:pt x="116" y="735"/>
                </a:lnTo>
                <a:lnTo>
                  <a:pt x="99" y="740"/>
                </a:lnTo>
                <a:lnTo>
                  <a:pt x="55" y="746"/>
                </a:lnTo>
                <a:lnTo>
                  <a:pt x="33" y="751"/>
                </a:lnTo>
                <a:lnTo>
                  <a:pt x="28" y="751"/>
                </a:lnTo>
                <a:lnTo>
                  <a:pt x="11" y="755"/>
                </a:lnTo>
                <a:lnTo>
                  <a:pt x="0" y="704"/>
                </a:lnTo>
                <a:lnTo>
                  <a:pt x="19" y="688"/>
                </a:lnTo>
                <a:lnTo>
                  <a:pt x="58" y="648"/>
                </a:lnTo>
                <a:lnTo>
                  <a:pt x="83" y="629"/>
                </a:lnTo>
                <a:lnTo>
                  <a:pt x="99" y="601"/>
                </a:lnTo>
                <a:lnTo>
                  <a:pt x="111" y="588"/>
                </a:lnTo>
                <a:lnTo>
                  <a:pt x="100" y="552"/>
                </a:lnTo>
                <a:lnTo>
                  <a:pt x="86" y="547"/>
                </a:lnTo>
                <a:lnTo>
                  <a:pt x="81" y="531"/>
                </a:lnTo>
                <a:lnTo>
                  <a:pt x="74" y="524"/>
                </a:lnTo>
                <a:lnTo>
                  <a:pt x="67" y="497"/>
                </a:lnTo>
                <a:lnTo>
                  <a:pt x="151" y="461"/>
                </a:lnTo>
                <a:lnTo>
                  <a:pt x="199" y="449"/>
                </a:lnTo>
                <a:lnTo>
                  <a:pt x="222" y="448"/>
                </a:lnTo>
                <a:lnTo>
                  <a:pt x="259" y="448"/>
                </a:lnTo>
                <a:lnTo>
                  <a:pt x="294" y="461"/>
                </a:lnTo>
                <a:lnTo>
                  <a:pt x="315" y="448"/>
                </a:lnTo>
                <a:lnTo>
                  <a:pt x="352" y="439"/>
                </a:lnTo>
                <a:lnTo>
                  <a:pt x="370" y="439"/>
                </a:lnTo>
                <a:lnTo>
                  <a:pt x="408" y="417"/>
                </a:lnTo>
                <a:lnTo>
                  <a:pt x="410" y="417"/>
                </a:lnTo>
                <a:lnTo>
                  <a:pt x="415" y="408"/>
                </a:lnTo>
                <a:lnTo>
                  <a:pt x="421" y="400"/>
                </a:lnTo>
                <a:lnTo>
                  <a:pt x="440" y="379"/>
                </a:lnTo>
                <a:lnTo>
                  <a:pt x="470" y="368"/>
                </a:lnTo>
                <a:lnTo>
                  <a:pt x="473" y="348"/>
                </a:lnTo>
                <a:lnTo>
                  <a:pt x="470" y="338"/>
                </a:lnTo>
                <a:lnTo>
                  <a:pt x="461" y="315"/>
                </a:lnTo>
                <a:lnTo>
                  <a:pt x="454" y="312"/>
                </a:lnTo>
                <a:lnTo>
                  <a:pt x="451" y="302"/>
                </a:lnTo>
                <a:lnTo>
                  <a:pt x="459" y="302"/>
                </a:lnTo>
                <a:lnTo>
                  <a:pt x="472" y="292"/>
                </a:lnTo>
                <a:lnTo>
                  <a:pt x="451" y="284"/>
                </a:lnTo>
                <a:lnTo>
                  <a:pt x="445" y="286"/>
                </a:lnTo>
                <a:lnTo>
                  <a:pt x="445" y="279"/>
                </a:lnTo>
                <a:lnTo>
                  <a:pt x="429" y="276"/>
                </a:lnTo>
                <a:lnTo>
                  <a:pt x="431" y="243"/>
                </a:lnTo>
                <a:lnTo>
                  <a:pt x="452" y="232"/>
                </a:lnTo>
                <a:lnTo>
                  <a:pt x="451" y="222"/>
                </a:lnTo>
                <a:lnTo>
                  <a:pt x="480" y="196"/>
                </a:lnTo>
                <a:lnTo>
                  <a:pt x="487" y="191"/>
                </a:lnTo>
                <a:lnTo>
                  <a:pt x="491" y="176"/>
                </a:lnTo>
                <a:lnTo>
                  <a:pt x="547" y="93"/>
                </a:lnTo>
                <a:lnTo>
                  <a:pt x="568" y="77"/>
                </a:lnTo>
                <a:lnTo>
                  <a:pt x="568" y="74"/>
                </a:lnTo>
                <a:lnTo>
                  <a:pt x="604" y="49"/>
                </a:lnTo>
                <a:lnTo>
                  <a:pt x="623" y="46"/>
                </a:lnTo>
                <a:lnTo>
                  <a:pt x="623" y="46"/>
                </a:lnTo>
                <a:lnTo>
                  <a:pt x="626" y="44"/>
                </a:lnTo>
                <a:lnTo>
                  <a:pt x="723" y="25"/>
                </a:lnTo>
                <a:lnTo>
                  <a:pt x="727" y="21"/>
                </a:lnTo>
                <a:lnTo>
                  <a:pt x="780" y="10"/>
                </a:lnTo>
                <a:lnTo>
                  <a:pt x="820" y="0"/>
                </a:lnTo>
                <a:lnTo>
                  <a:pt x="822" y="29"/>
                </a:lnTo>
                <a:lnTo>
                  <a:pt x="838" y="82"/>
                </a:lnTo>
                <a:lnTo>
                  <a:pt x="839" y="82"/>
                </a:lnTo>
                <a:lnTo>
                  <a:pt x="839" y="85"/>
                </a:lnTo>
                <a:lnTo>
                  <a:pt x="845" y="85"/>
                </a:lnTo>
                <a:lnTo>
                  <a:pt x="850" y="93"/>
                </a:lnTo>
                <a:lnTo>
                  <a:pt x="862" y="137"/>
                </a:lnTo>
                <a:lnTo>
                  <a:pt x="853" y="154"/>
                </a:lnTo>
                <a:lnTo>
                  <a:pt x="853" y="176"/>
                </a:lnTo>
                <a:lnTo>
                  <a:pt x="873" y="225"/>
                </a:lnTo>
                <a:lnTo>
                  <a:pt x="875" y="227"/>
                </a:lnTo>
                <a:lnTo>
                  <a:pt x="876" y="227"/>
                </a:lnTo>
                <a:lnTo>
                  <a:pt x="878" y="234"/>
                </a:lnTo>
                <a:lnTo>
                  <a:pt x="878" y="260"/>
                </a:lnTo>
                <a:lnTo>
                  <a:pt x="896" y="257"/>
                </a:lnTo>
                <a:lnTo>
                  <a:pt x="917" y="314"/>
                </a:lnTo>
                <a:lnTo>
                  <a:pt x="919" y="325"/>
                </a:lnTo>
                <a:lnTo>
                  <a:pt x="924" y="348"/>
                </a:lnTo>
                <a:lnTo>
                  <a:pt x="933" y="384"/>
                </a:lnTo>
                <a:lnTo>
                  <a:pt x="936" y="405"/>
                </a:lnTo>
                <a:lnTo>
                  <a:pt x="941" y="421"/>
                </a:lnTo>
                <a:lnTo>
                  <a:pt x="943" y="420"/>
                </a:lnTo>
                <a:lnTo>
                  <a:pt x="943" y="435"/>
                </a:lnTo>
                <a:lnTo>
                  <a:pt x="943" y="444"/>
                </a:lnTo>
                <a:lnTo>
                  <a:pt x="943" y="467"/>
                </a:lnTo>
                <a:lnTo>
                  <a:pt x="941" y="544"/>
                </a:lnTo>
                <a:lnTo>
                  <a:pt x="941" y="552"/>
                </a:lnTo>
                <a:lnTo>
                  <a:pt x="945" y="559"/>
                </a:lnTo>
                <a:lnTo>
                  <a:pt x="947" y="559"/>
                </a:lnTo>
                <a:lnTo>
                  <a:pt x="947" y="567"/>
                </a:lnTo>
                <a:lnTo>
                  <a:pt x="957" y="616"/>
                </a:lnTo>
                <a:lnTo>
                  <a:pt x="961" y="632"/>
                </a:lnTo>
                <a:lnTo>
                  <a:pt x="963" y="639"/>
                </a:lnTo>
                <a:lnTo>
                  <a:pt x="963" y="644"/>
                </a:lnTo>
                <a:lnTo>
                  <a:pt x="964" y="658"/>
                </a:lnTo>
                <a:lnTo>
                  <a:pt x="970" y="675"/>
                </a:lnTo>
                <a:lnTo>
                  <a:pt x="970" y="681"/>
                </a:lnTo>
                <a:lnTo>
                  <a:pt x="973" y="689"/>
                </a:lnTo>
                <a:lnTo>
                  <a:pt x="987" y="715"/>
                </a:lnTo>
                <a:lnTo>
                  <a:pt x="957" y="746"/>
                </a:lnTo>
                <a:lnTo>
                  <a:pt x="975" y="764"/>
                </a:lnTo>
                <a:lnTo>
                  <a:pt x="964" y="781"/>
                </a:lnTo>
                <a:lnTo>
                  <a:pt x="963" y="789"/>
                </a:lnTo>
                <a:lnTo>
                  <a:pt x="959" y="791"/>
                </a:lnTo>
                <a:lnTo>
                  <a:pt x="963" y="792"/>
                </a:lnTo>
                <a:lnTo>
                  <a:pt x="964" y="794"/>
                </a:lnTo>
                <a:lnTo>
                  <a:pt x="978" y="786"/>
                </a:lnTo>
                <a:lnTo>
                  <a:pt x="984" y="779"/>
                </a:lnTo>
                <a:lnTo>
                  <a:pt x="1001" y="771"/>
                </a:lnTo>
                <a:lnTo>
                  <a:pt x="1015" y="763"/>
                </a:lnTo>
                <a:lnTo>
                  <a:pt x="1038" y="764"/>
                </a:lnTo>
                <a:lnTo>
                  <a:pt x="1054" y="748"/>
                </a:lnTo>
                <a:lnTo>
                  <a:pt x="1126" y="730"/>
                </a:lnTo>
                <a:lnTo>
                  <a:pt x="1161" y="693"/>
                </a:lnTo>
                <a:lnTo>
                  <a:pt x="1179" y="683"/>
                </a:lnTo>
                <a:lnTo>
                  <a:pt x="1172" y="691"/>
                </a:lnTo>
                <a:lnTo>
                  <a:pt x="1183" y="704"/>
                </a:lnTo>
                <a:lnTo>
                  <a:pt x="1204" y="707"/>
                </a:lnTo>
                <a:lnTo>
                  <a:pt x="1225" y="689"/>
                </a:lnTo>
                <a:lnTo>
                  <a:pt x="1228" y="696"/>
                </a:lnTo>
                <a:lnTo>
                  <a:pt x="1188" y="727"/>
                </a:lnTo>
                <a:lnTo>
                  <a:pt x="1052" y="818"/>
                </a:lnTo>
                <a:lnTo>
                  <a:pt x="1028" y="826"/>
                </a:lnTo>
                <a:lnTo>
                  <a:pt x="1000" y="838"/>
                </a:lnTo>
                <a:lnTo>
                  <a:pt x="978" y="844"/>
                </a:lnTo>
                <a:lnTo>
                  <a:pt x="961" y="851"/>
                </a:lnTo>
                <a:lnTo>
                  <a:pt x="954" y="858"/>
                </a:lnTo>
                <a:lnTo>
                  <a:pt x="954" y="853"/>
                </a:lnTo>
                <a:lnTo>
                  <a:pt x="941" y="854"/>
                </a:lnTo>
                <a:lnTo>
                  <a:pt x="934" y="849"/>
                </a:lnTo>
                <a:lnTo>
                  <a:pt x="924" y="864"/>
                </a:lnTo>
                <a:lnTo>
                  <a:pt x="908" y="875"/>
                </a:lnTo>
                <a:lnTo>
                  <a:pt x="908" y="872"/>
                </a:lnTo>
                <a:lnTo>
                  <a:pt x="906" y="869"/>
                </a:lnTo>
                <a:lnTo>
                  <a:pt x="910" y="858"/>
                </a:lnTo>
                <a:lnTo>
                  <a:pt x="910" y="853"/>
                </a:lnTo>
                <a:lnTo>
                  <a:pt x="908" y="849"/>
                </a:lnTo>
                <a:lnTo>
                  <a:pt x="913" y="846"/>
                </a:lnTo>
                <a:lnTo>
                  <a:pt x="917" y="846"/>
                </a:lnTo>
                <a:lnTo>
                  <a:pt x="924" y="843"/>
                </a:lnTo>
                <a:lnTo>
                  <a:pt x="931" y="841"/>
                </a:lnTo>
                <a:lnTo>
                  <a:pt x="931" y="833"/>
                </a:lnTo>
                <a:lnTo>
                  <a:pt x="931" y="826"/>
                </a:lnTo>
                <a:lnTo>
                  <a:pt x="931" y="820"/>
                </a:lnTo>
                <a:lnTo>
                  <a:pt x="934" y="810"/>
                </a:lnTo>
                <a:lnTo>
                  <a:pt x="936" y="794"/>
                </a:lnTo>
                <a:lnTo>
                  <a:pt x="936" y="794"/>
                </a:lnTo>
                <a:lnTo>
                  <a:pt x="936" y="792"/>
                </a:lnTo>
                <a:lnTo>
                  <a:pt x="938" y="786"/>
                </a:lnTo>
                <a:lnTo>
                  <a:pt x="938" y="776"/>
                </a:lnTo>
                <a:lnTo>
                  <a:pt x="938" y="773"/>
                </a:lnTo>
                <a:lnTo>
                  <a:pt x="936" y="77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95" name="Freeform 79"/>
          <p:cNvSpPr>
            <a:spLocks/>
          </p:cNvSpPr>
          <p:nvPr/>
        </p:nvSpPr>
        <p:spPr bwMode="auto">
          <a:xfrm>
            <a:off x="5146675" y="4460875"/>
            <a:ext cx="700088" cy="606425"/>
          </a:xfrm>
          <a:custGeom>
            <a:avLst/>
            <a:gdLst>
              <a:gd name="T0" fmla="*/ 580 w 929"/>
              <a:gd name="T1" fmla="*/ 385 h 764"/>
              <a:gd name="T2" fmla="*/ 628 w 929"/>
              <a:gd name="T3" fmla="*/ 382 h 764"/>
              <a:gd name="T4" fmla="*/ 679 w 929"/>
              <a:gd name="T5" fmla="*/ 377 h 764"/>
              <a:gd name="T6" fmla="*/ 767 w 929"/>
              <a:gd name="T7" fmla="*/ 370 h 764"/>
              <a:gd name="T8" fmla="*/ 756 w 929"/>
              <a:gd name="T9" fmla="*/ 437 h 764"/>
              <a:gd name="T10" fmla="*/ 821 w 929"/>
              <a:gd name="T11" fmla="*/ 527 h 764"/>
              <a:gd name="T12" fmla="*/ 785 w 929"/>
              <a:gd name="T13" fmla="*/ 575 h 764"/>
              <a:gd name="T14" fmla="*/ 829 w 929"/>
              <a:gd name="T15" fmla="*/ 553 h 764"/>
              <a:gd name="T16" fmla="*/ 874 w 929"/>
              <a:gd name="T17" fmla="*/ 575 h 764"/>
              <a:gd name="T18" fmla="*/ 836 w 929"/>
              <a:gd name="T19" fmla="*/ 615 h 764"/>
              <a:gd name="T20" fmla="*/ 813 w 929"/>
              <a:gd name="T21" fmla="*/ 635 h 764"/>
              <a:gd name="T22" fmla="*/ 862 w 929"/>
              <a:gd name="T23" fmla="*/ 677 h 764"/>
              <a:gd name="T24" fmla="*/ 929 w 929"/>
              <a:gd name="T25" fmla="*/ 705 h 764"/>
              <a:gd name="T26" fmla="*/ 909 w 929"/>
              <a:gd name="T27" fmla="*/ 749 h 764"/>
              <a:gd name="T28" fmla="*/ 869 w 929"/>
              <a:gd name="T29" fmla="*/ 753 h 764"/>
              <a:gd name="T30" fmla="*/ 795 w 929"/>
              <a:gd name="T31" fmla="*/ 699 h 764"/>
              <a:gd name="T32" fmla="*/ 711 w 929"/>
              <a:gd name="T33" fmla="*/ 749 h 764"/>
              <a:gd name="T34" fmla="*/ 698 w 929"/>
              <a:gd name="T35" fmla="*/ 718 h 764"/>
              <a:gd name="T36" fmla="*/ 635 w 929"/>
              <a:gd name="T37" fmla="*/ 744 h 764"/>
              <a:gd name="T38" fmla="*/ 558 w 929"/>
              <a:gd name="T39" fmla="*/ 746 h 764"/>
              <a:gd name="T40" fmla="*/ 522 w 929"/>
              <a:gd name="T41" fmla="*/ 684 h 764"/>
              <a:gd name="T42" fmla="*/ 457 w 929"/>
              <a:gd name="T43" fmla="*/ 660 h 764"/>
              <a:gd name="T44" fmla="*/ 415 w 929"/>
              <a:gd name="T45" fmla="*/ 640 h 764"/>
              <a:gd name="T46" fmla="*/ 389 w 929"/>
              <a:gd name="T47" fmla="*/ 630 h 764"/>
              <a:gd name="T48" fmla="*/ 436 w 929"/>
              <a:gd name="T49" fmla="*/ 671 h 764"/>
              <a:gd name="T50" fmla="*/ 366 w 929"/>
              <a:gd name="T51" fmla="*/ 673 h 764"/>
              <a:gd name="T52" fmla="*/ 163 w 929"/>
              <a:gd name="T53" fmla="*/ 645 h 764"/>
              <a:gd name="T54" fmla="*/ 52 w 929"/>
              <a:gd name="T55" fmla="*/ 637 h 764"/>
              <a:gd name="T56" fmla="*/ 81 w 929"/>
              <a:gd name="T57" fmla="*/ 596 h 764"/>
              <a:gd name="T58" fmla="*/ 72 w 929"/>
              <a:gd name="T59" fmla="*/ 544 h 764"/>
              <a:gd name="T60" fmla="*/ 95 w 929"/>
              <a:gd name="T61" fmla="*/ 459 h 764"/>
              <a:gd name="T62" fmla="*/ 91 w 929"/>
              <a:gd name="T63" fmla="*/ 375 h 764"/>
              <a:gd name="T64" fmla="*/ 45 w 929"/>
              <a:gd name="T65" fmla="*/ 268 h 764"/>
              <a:gd name="T66" fmla="*/ 12 w 929"/>
              <a:gd name="T67" fmla="*/ 225 h 764"/>
              <a:gd name="T68" fmla="*/ 7 w 929"/>
              <a:gd name="T69" fmla="*/ 181 h 764"/>
              <a:gd name="T70" fmla="*/ 3 w 929"/>
              <a:gd name="T71" fmla="*/ 122 h 764"/>
              <a:gd name="T72" fmla="*/ 1 w 929"/>
              <a:gd name="T73" fmla="*/ 73 h 764"/>
              <a:gd name="T74" fmla="*/ 7 w 929"/>
              <a:gd name="T75" fmla="*/ 21 h 764"/>
              <a:gd name="T76" fmla="*/ 63 w 929"/>
              <a:gd name="T77" fmla="*/ 18 h 764"/>
              <a:gd name="T78" fmla="*/ 119 w 929"/>
              <a:gd name="T79" fmla="*/ 16 h 764"/>
              <a:gd name="T80" fmla="*/ 146 w 929"/>
              <a:gd name="T81" fmla="*/ 16 h 764"/>
              <a:gd name="T82" fmla="*/ 225 w 929"/>
              <a:gd name="T83" fmla="*/ 13 h 764"/>
              <a:gd name="T84" fmla="*/ 418 w 929"/>
              <a:gd name="T85" fmla="*/ 3 h 764"/>
              <a:gd name="T86" fmla="*/ 450 w 929"/>
              <a:gd name="T87" fmla="*/ 3 h 764"/>
              <a:gd name="T88" fmla="*/ 492 w 929"/>
              <a:gd name="T89" fmla="*/ 0 h 764"/>
              <a:gd name="T90" fmla="*/ 514 w 929"/>
              <a:gd name="T91" fmla="*/ 85 h 764"/>
              <a:gd name="T92" fmla="*/ 531 w 929"/>
              <a:gd name="T93" fmla="*/ 155 h 764"/>
              <a:gd name="T94" fmla="*/ 529 w 929"/>
              <a:gd name="T95" fmla="*/ 170 h 764"/>
              <a:gd name="T96" fmla="*/ 519 w 929"/>
              <a:gd name="T97" fmla="*/ 194 h 764"/>
              <a:gd name="T98" fmla="*/ 482 w 929"/>
              <a:gd name="T99" fmla="*/ 245 h 764"/>
              <a:gd name="T100" fmla="*/ 454 w 929"/>
              <a:gd name="T101" fmla="*/ 268 h 764"/>
              <a:gd name="T102" fmla="*/ 440 w 929"/>
              <a:gd name="T103" fmla="*/ 392 h 764"/>
              <a:gd name="T104" fmla="*/ 517 w 929"/>
              <a:gd name="T105" fmla="*/ 388 h 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9"/>
              <a:gd name="T160" fmla="*/ 0 h 764"/>
              <a:gd name="T161" fmla="*/ 929 w 929"/>
              <a:gd name="T162" fmla="*/ 764 h 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noFill/>
          <a:ln w="9525">
            <a:noFill/>
            <a:round/>
            <a:headEnd/>
            <a:tailEnd/>
          </a:ln>
        </p:spPr>
        <p:txBody>
          <a:bodyPr/>
          <a:lstStyle/>
          <a:p>
            <a:endParaRPr lang="en-US">
              <a:latin typeface="Calibri" pitchFamily="34" charset="0"/>
            </a:endParaRPr>
          </a:p>
        </p:txBody>
      </p:sp>
      <p:sp>
        <p:nvSpPr>
          <p:cNvPr id="91" name="Freeform 80"/>
          <p:cNvSpPr>
            <a:spLocks/>
          </p:cNvSpPr>
          <p:nvPr/>
        </p:nvSpPr>
        <p:spPr bwMode="auto">
          <a:xfrm>
            <a:off x="5146675" y="4461472"/>
            <a:ext cx="699777" cy="606343"/>
          </a:xfrm>
          <a:custGeom>
            <a:avLst/>
            <a:gdLst/>
            <a:ahLst/>
            <a:cxnLst>
              <a:cxn ang="0">
                <a:pos x="580" y="385"/>
              </a:cxn>
              <a:cxn ang="0">
                <a:pos x="628" y="382"/>
              </a:cxn>
              <a:cxn ang="0">
                <a:pos x="679" y="377"/>
              </a:cxn>
              <a:cxn ang="0">
                <a:pos x="767" y="370"/>
              </a:cxn>
              <a:cxn ang="0">
                <a:pos x="756" y="437"/>
              </a:cxn>
              <a:cxn ang="0">
                <a:pos x="821" y="527"/>
              </a:cxn>
              <a:cxn ang="0">
                <a:pos x="785" y="575"/>
              </a:cxn>
              <a:cxn ang="0">
                <a:pos x="829" y="553"/>
              </a:cxn>
              <a:cxn ang="0">
                <a:pos x="874" y="575"/>
              </a:cxn>
              <a:cxn ang="0">
                <a:pos x="836" y="615"/>
              </a:cxn>
              <a:cxn ang="0">
                <a:pos x="813" y="635"/>
              </a:cxn>
              <a:cxn ang="0">
                <a:pos x="862" y="677"/>
              </a:cxn>
              <a:cxn ang="0">
                <a:pos x="929" y="705"/>
              </a:cxn>
              <a:cxn ang="0">
                <a:pos x="909" y="749"/>
              </a:cxn>
              <a:cxn ang="0">
                <a:pos x="869" y="753"/>
              </a:cxn>
              <a:cxn ang="0">
                <a:pos x="795" y="699"/>
              </a:cxn>
              <a:cxn ang="0">
                <a:pos x="711" y="749"/>
              </a:cxn>
              <a:cxn ang="0">
                <a:pos x="698" y="718"/>
              </a:cxn>
              <a:cxn ang="0">
                <a:pos x="635" y="744"/>
              </a:cxn>
              <a:cxn ang="0">
                <a:pos x="558" y="746"/>
              </a:cxn>
              <a:cxn ang="0">
                <a:pos x="522" y="684"/>
              </a:cxn>
              <a:cxn ang="0">
                <a:pos x="457" y="660"/>
              </a:cxn>
              <a:cxn ang="0">
                <a:pos x="415" y="640"/>
              </a:cxn>
              <a:cxn ang="0">
                <a:pos x="389" y="630"/>
              </a:cxn>
              <a:cxn ang="0">
                <a:pos x="436" y="671"/>
              </a:cxn>
              <a:cxn ang="0">
                <a:pos x="366" y="673"/>
              </a:cxn>
              <a:cxn ang="0">
                <a:pos x="163" y="645"/>
              </a:cxn>
              <a:cxn ang="0">
                <a:pos x="52" y="637"/>
              </a:cxn>
              <a:cxn ang="0">
                <a:pos x="81" y="596"/>
              </a:cxn>
              <a:cxn ang="0">
                <a:pos x="72" y="544"/>
              </a:cxn>
              <a:cxn ang="0">
                <a:pos x="95" y="459"/>
              </a:cxn>
              <a:cxn ang="0">
                <a:pos x="91" y="375"/>
              </a:cxn>
              <a:cxn ang="0">
                <a:pos x="45" y="268"/>
              </a:cxn>
              <a:cxn ang="0">
                <a:pos x="12" y="225"/>
              </a:cxn>
              <a:cxn ang="0">
                <a:pos x="7" y="181"/>
              </a:cxn>
              <a:cxn ang="0">
                <a:pos x="3" y="122"/>
              </a:cxn>
              <a:cxn ang="0">
                <a:pos x="1" y="73"/>
              </a:cxn>
              <a:cxn ang="0">
                <a:pos x="7" y="21"/>
              </a:cxn>
              <a:cxn ang="0">
                <a:pos x="63" y="18"/>
              </a:cxn>
              <a:cxn ang="0">
                <a:pos x="119" y="16"/>
              </a:cxn>
              <a:cxn ang="0">
                <a:pos x="146" y="16"/>
              </a:cxn>
              <a:cxn ang="0">
                <a:pos x="225" y="13"/>
              </a:cxn>
              <a:cxn ang="0">
                <a:pos x="418" y="3"/>
              </a:cxn>
              <a:cxn ang="0">
                <a:pos x="450" y="3"/>
              </a:cxn>
              <a:cxn ang="0">
                <a:pos x="492" y="0"/>
              </a:cxn>
              <a:cxn ang="0">
                <a:pos x="514" y="85"/>
              </a:cxn>
              <a:cxn ang="0">
                <a:pos x="531" y="155"/>
              </a:cxn>
              <a:cxn ang="0">
                <a:pos x="529" y="170"/>
              </a:cxn>
              <a:cxn ang="0">
                <a:pos x="519" y="194"/>
              </a:cxn>
              <a:cxn ang="0">
                <a:pos x="482" y="245"/>
              </a:cxn>
              <a:cxn ang="0">
                <a:pos x="454" y="268"/>
              </a:cxn>
              <a:cxn ang="0">
                <a:pos x="440" y="392"/>
              </a:cxn>
              <a:cxn ang="0">
                <a:pos x="517" y="388"/>
              </a:cxn>
            </a:cxnLst>
            <a:rect l="0" t="0" r="r" b="b"/>
            <a:pathLst>
              <a:path w="929" h="764">
                <a:moveTo>
                  <a:pt x="517" y="388"/>
                </a:moveTo>
                <a:lnTo>
                  <a:pt x="538" y="387"/>
                </a:lnTo>
                <a:lnTo>
                  <a:pt x="549" y="387"/>
                </a:lnTo>
                <a:lnTo>
                  <a:pt x="580" y="385"/>
                </a:lnTo>
                <a:lnTo>
                  <a:pt x="593" y="384"/>
                </a:lnTo>
                <a:lnTo>
                  <a:pt x="600" y="384"/>
                </a:lnTo>
                <a:lnTo>
                  <a:pt x="624" y="382"/>
                </a:lnTo>
                <a:lnTo>
                  <a:pt x="628" y="382"/>
                </a:lnTo>
                <a:lnTo>
                  <a:pt x="637" y="382"/>
                </a:lnTo>
                <a:lnTo>
                  <a:pt x="658" y="380"/>
                </a:lnTo>
                <a:lnTo>
                  <a:pt x="663" y="379"/>
                </a:lnTo>
                <a:lnTo>
                  <a:pt x="679" y="377"/>
                </a:lnTo>
                <a:lnTo>
                  <a:pt x="679" y="377"/>
                </a:lnTo>
                <a:lnTo>
                  <a:pt x="702" y="375"/>
                </a:lnTo>
                <a:lnTo>
                  <a:pt x="753" y="372"/>
                </a:lnTo>
                <a:lnTo>
                  <a:pt x="767" y="370"/>
                </a:lnTo>
                <a:lnTo>
                  <a:pt x="772" y="370"/>
                </a:lnTo>
                <a:lnTo>
                  <a:pt x="769" y="387"/>
                </a:lnTo>
                <a:lnTo>
                  <a:pt x="760" y="421"/>
                </a:lnTo>
                <a:lnTo>
                  <a:pt x="756" y="437"/>
                </a:lnTo>
                <a:lnTo>
                  <a:pt x="776" y="467"/>
                </a:lnTo>
                <a:lnTo>
                  <a:pt x="788" y="475"/>
                </a:lnTo>
                <a:lnTo>
                  <a:pt x="802" y="514"/>
                </a:lnTo>
                <a:lnTo>
                  <a:pt x="821" y="527"/>
                </a:lnTo>
                <a:lnTo>
                  <a:pt x="804" y="532"/>
                </a:lnTo>
                <a:lnTo>
                  <a:pt x="785" y="558"/>
                </a:lnTo>
                <a:lnTo>
                  <a:pt x="765" y="565"/>
                </a:lnTo>
                <a:lnTo>
                  <a:pt x="785" y="575"/>
                </a:lnTo>
                <a:lnTo>
                  <a:pt x="795" y="588"/>
                </a:lnTo>
                <a:lnTo>
                  <a:pt x="809" y="588"/>
                </a:lnTo>
                <a:lnTo>
                  <a:pt x="818" y="562"/>
                </a:lnTo>
                <a:lnTo>
                  <a:pt x="829" y="553"/>
                </a:lnTo>
                <a:lnTo>
                  <a:pt x="850" y="548"/>
                </a:lnTo>
                <a:lnTo>
                  <a:pt x="881" y="527"/>
                </a:lnTo>
                <a:lnTo>
                  <a:pt x="883" y="570"/>
                </a:lnTo>
                <a:lnTo>
                  <a:pt x="874" y="575"/>
                </a:lnTo>
                <a:lnTo>
                  <a:pt x="876" y="583"/>
                </a:lnTo>
                <a:lnTo>
                  <a:pt x="850" y="609"/>
                </a:lnTo>
                <a:lnTo>
                  <a:pt x="846" y="625"/>
                </a:lnTo>
                <a:lnTo>
                  <a:pt x="836" y="615"/>
                </a:lnTo>
                <a:lnTo>
                  <a:pt x="836" y="630"/>
                </a:lnTo>
                <a:lnTo>
                  <a:pt x="813" y="625"/>
                </a:lnTo>
                <a:lnTo>
                  <a:pt x="836" y="632"/>
                </a:lnTo>
                <a:lnTo>
                  <a:pt x="813" y="635"/>
                </a:lnTo>
                <a:lnTo>
                  <a:pt x="832" y="658"/>
                </a:lnTo>
                <a:lnTo>
                  <a:pt x="820" y="656"/>
                </a:lnTo>
                <a:lnTo>
                  <a:pt x="839" y="681"/>
                </a:lnTo>
                <a:lnTo>
                  <a:pt x="862" y="677"/>
                </a:lnTo>
                <a:lnTo>
                  <a:pt x="887" y="691"/>
                </a:lnTo>
                <a:lnTo>
                  <a:pt x="899" y="687"/>
                </a:lnTo>
                <a:lnTo>
                  <a:pt x="917" y="702"/>
                </a:lnTo>
                <a:lnTo>
                  <a:pt x="929" y="705"/>
                </a:lnTo>
                <a:lnTo>
                  <a:pt x="925" y="735"/>
                </a:lnTo>
                <a:lnTo>
                  <a:pt x="911" y="736"/>
                </a:lnTo>
                <a:lnTo>
                  <a:pt x="909" y="754"/>
                </a:lnTo>
                <a:lnTo>
                  <a:pt x="909" y="749"/>
                </a:lnTo>
                <a:lnTo>
                  <a:pt x="892" y="735"/>
                </a:lnTo>
                <a:lnTo>
                  <a:pt x="869" y="761"/>
                </a:lnTo>
                <a:lnTo>
                  <a:pt x="864" y="758"/>
                </a:lnTo>
                <a:lnTo>
                  <a:pt x="869" y="753"/>
                </a:lnTo>
                <a:lnTo>
                  <a:pt x="867" y="736"/>
                </a:lnTo>
                <a:lnTo>
                  <a:pt x="862" y="736"/>
                </a:lnTo>
                <a:lnTo>
                  <a:pt x="844" y="712"/>
                </a:lnTo>
                <a:lnTo>
                  <a:pt x="795" y="699"/>
                </a:lnTo>
                <a:lnTo>
                  <a:pt x="769" y="702"/>
                </a:lnTo>
                <a:lnTo>
                  <a:pt x="739" y="731"/>
                </a:lnTo>
                <a:lnTo>
                  <a:pt x="739" y="731"/>
                </a:lnTo>
                <a:lnTo>
                  <a:pt x="711" y="749"/>
                </a:lnTo>
                <a:lnTo>
                  <a:pt x="689" y="754"/>
                </a:lnTo>
                <a:lnTo>
                  <a:pt x="705" y="749"/>
                </a:lnTo>
                <a:lnTo>
                  <a:pt x="714" y="740"/>
                </a:lnTo>
                <a:lnTo>
                  <a:pt x="698" y="718"/>
                </a:lnTo>
                <a:lnTo>
                  <a:pt x="684" y="715"/>
                </a:lnTo>
                <a:lnTo>
                  <a:pt x="681" y="728"/>
                </a:lnTo>
                <a:lnTo>
                  <a:pt x="663" y="725"/>
                </a:lnTo>
                <a:lnTo>
                  <a:pt x="635" y="744"/>
                </a:lnTo>
                <a:lnTo>
                  <a:pt x="612" y="764"/>
                </a:lnTo>
                <a:lnTo>
                  <a:pt x="605" y="764"/>
                </a:lnTo>
                <a:lnTo>
                  <a:pt x="587" y="744"/>
                </a:lnTo>
                <a:lnTo>
                  <a:pt x="558" y="746"/>
                </a:lnTo>
                <a:lnTo>
                  <a:pt x="506" y="713"/>
                </a:lnTo>
                <a:lnTo>
                  <a:pt x="517" y="718"/>
                </a:lnTo>
                <a:lnTo>
                  <a:pt x="529" y="704"/>
                </a:lnTo>
                <a:lnTo>
                  <a:pt x="522" y="684"/>
                </a:lnTo>
                <a:lnTo>
                  <a:pt x="482" y="676"/>
                </a:lnTo>
                <a:lnTo>
                  <a:pt x="471" y="681"/>
                </a:lnTo>
                <a:lnTo>
                  <a:pt x="471" y="658"/>
                </a:lnTo>
                <a:lnTo>
                  <a:pt x="457" y="660"/>
                </a:lnTo>
                <a:lnTo>
                  <a:pt x="455" y="638"/>
                </a:lnTo>
                <a:lnTo>
                  <a:pt x="434" y="637"/>
                </a:lnTo>
                <a:lnTo>
                  <a:pt x="411" y="645"/>
                </a:lnTo>
                <a:lnTo>
                  <a:pt x="415" y="640"/>
                </a:lnTo>
                <a:lnTo>
                  <a:pt x="410" y="638"/>
                </a:lnTo>
                <a:lnTo>
                  <a:pt x="410" y="622"/>
                </a:lnTo>
                <a:lnTo>
                  <a:pt x="394" y="624"/>
                </a:lnTo>
                <a:lnTo>
                  <a:pt x="389" y="630"/>
                </a:lnTo>
                <a:lnTo>
                  <a:pt x="360" y="642"/>
                </a:lnTo>
                <a:lnTo>
                  <a:pt x="390" y="666"/>
                </a:lnTo>
                <a:lnTo>
                  <a:pt x="418" y="663"/>
                </a:lnTo>
                <a:lnTo>
                  <a:pt x="436" y="671"/>
                </a:lnTo>
                <a:lnTo>
                  <a:pt x="434" y="687"/>
                </a:lnTo>
                <a:lnTo>
                  <a:pt x="413" y="686"/>
                </a:lnTo>
                <a:lnTo>
                  <a:pt x="385" y="673"/>
                </a:lnTo>
                <a:lnTo>
                  <a:pt x="366" y="673"/>
                </a:lnTo>
                <a:lnTo>
                  <a:pt x="348" y="682"/>
                </a:lnTo>
                <a:lnTo>
                  <a:pt x="279" y="679"/>
                </a:lnTo>
                <a:lnTo>
                  <a:pt x="218" y="656"/>
                </a:lnTo>
                <a:lnTo>
                  <a:pt x="163" y="645"/>
                </a:lnTo>
                <a:lnTo>
                  <a:pt x="77" y="656"/>
                </a:lnTo>
                <a:lnTo>
                  <a:pt x="67" y="674"/>
                </a:lnTo>
                <a:lnTo>
                  <a:pt x="56" y="656"/>
                </a:lnTo>
                <a:lnTo>
                  <a:pt x="52" y="637"/>
                </a:lnTo>
                <a:lnTo>
                  <a:pt x="58" y="632"/>
                </a:lnTo>
                <a:lnTo>
                  <a:pt x="72" y="606"/>
                </a:lnTo>
                <a:lnTo>
                  <a:pt x="77" y="599"/>
                </a:lnTo>
                <a:lnTo>
                  <a:pt x="81" y="596"/>
                </a:lnTo>
                <a:lnTo>
                  <a:pt x="81" y="594"/>
                </a:lnTo>
                <a:lnTo>
                  <a:pt x="84" y="581"/>
                </a:lnTo>
                <a:lnTo>
                  <a:pt x="81" y="558"/>
                </a:lnTo>
                <a:lnTo>
                  <a:pt x="72" y="544"/>
                </a:lnTo>
                <a:lnTo>
                  <a:pt x="72" y="527"/>
                </a:lnTo>
                <a:lnTo>
                  <a:pt x="74" y="527"/>
                </a:lnTo>
                <a:lnTo>
                  <a:pt x="79" y="508"/>
                </a:lnTo>
                <a:lnTo>
                  <a:pt x="95" y="459"/>
                </a:lnTo>
                <a:lnTo>
                  <a:pt x="102" y="434"/>
                </a:lnTo>
                <a:lnTo>
                  <a:pt x="96" y="410"/>
                </a:lnTo>
                <a:lnTo>
                  <a:pt x="100" y="374"/>
                </a:lnTo>
                <a:lnTo>
                  <a:pt x="91" y="375"/>
                </a:lnTo>
                <a:lnTo>
                  <a:pt x="63" y="317"/>
                </a:lnTo>
                <a:lnTo>
                  <a:pt x="67" y="315"/>
                </a:lnTo>
                <a:lnTo>
                  <a:pt x="47" y="299"/>
                </a:lnTo>
                <a:lnTo>
                  <a:pt x="45" y="268"/>
                </a:lnTo>
                <a:lnTo>
                  <a:pt x="35" y="248"/>
                </a:lnTo>
                <a:lnTo>
                  <a:pt x="38" y="248"/>
                </a:lnTo>
                <a:lnTo>
                  <a:pt x="16" y="227"/>
                </a:lnTo>
                <a:lnTo>
                  <a:pt x="12" y="225"/>
                </a:lnTo>
                <a:lnTo>
                  <a:pt x="12" y="223"/>
                </a:lnTo>
                <a:lnTo>
                  <a:pt x="12" y="222"/>
                </a:lnTo>
                <a:lnTo>
                  <a:pt x="7" y="219"/>
                </a:lnTo>
                <a:lnTo>
                  <a:pt x="7" y="181"/>
                </a:lnTo>
                <a:lnTo>
                  <a:pt x="5" y="170"/>
                </a:lnTo>
                <a:lnTo>
                  <a:pt x="5" y="147"/>
                </a:lnTo>
                <a:lnTo>
                  <a:pt x="3" y="143"/>
                </a:lnTo>
                <a:lnTo>
                  <a:pt x="3" y="122"/>
                </a:lnTo>
                <a:lnTo>
                  <a:pt x="1" y="98"/>
                </a:lnTo>
                <a:lnTo>
                  <a:pt x="1" y="85"/>
                </a:lnTo>
                <a:lnTo>
                  <a:pt x="1" y="76"/>
                </a:lnTo>
                <a:lnTo>
                  <a:pt x="1" y="73"/>
                </a:lnTo>
                <a:lnTo>
                  <a:pt x="0" y="49"/>
                </a:lnTo>
                <a:lnTo>
                  <a:pt x="0" y="24"/>
                </a:lnTo>
                <a:lnTo>
                  <a:pt x="0" y="21"/>
                </a:lnTo>
                <a:lnTo>
                  <a:pt x="7" y="21"/>
                </a:lnTo>
                <a:lnTo>
                  <a:pt x="19" y="21"/>
                </a:lnTo>
                <a:lnTo>
                  <a:pt x="40" y="19"/>
                </a:lnTo>
                <a:lnTo>
                  <a:pt x="61" y="18"/>
                </a:lnTo>
                <a:lnTo>
                  <a:pt x="63" y="18"/>
                </a:lnTo>
                <a:lnTo>
                  <a:pt x="89" y="18"/>
                </a:lnTo>
                <a:lnTo>
                  <a:pt x="93" y="16"/>
                </a:lnTo>
                <a:lnTo>
                  <a:pt x="95" y="16"/>
                </a:lnTo>
                <a:lnTo>
                  <a:pt x="119" y="16"/>
                </a:lnTo>
                <a:lnTo>
                  <a:pt x="135" y="16"/>
                </a:lnTo>
                <a:lnTo>
                  <a:pt x="137" y="16"/>
                </a:lnTo>
                <a:lnTo>
                  <a:pt x="140" y="16"/>
                </a:lnTo>
                <a:lnTo>
                  <a:pt x="146" y="16"/>
                </a:lnTo>
                <a:lnTo>
                  <a:pt x="179" y="14"/>
                </a:lnTo>
                <a:lnTo>
                  <a:pt x="209" y="13"/>
                </a:lnTo>
                <a:lnTo>
                  <a:pt x="211" y="13"/>
                </a:lnTo>
                <a:lnTo>
                  <a:pt x="225" y="13"/>
                </a:lnTo>
                <a:lnTo>
                  <a:pt x="264" y="11"/>
                </a:lnTo>
                <a:lnTo>
                  <a:pt x="320" y="8"/>
                </a:lnTo>
                <a:lnTo>
                  <a:pt x="338" y="8"/>
                </a:lnTo>
                <a:lnTo>
                  <a:pt x="418" y="3"/>
                </a:lnTo>
                <a:lnTo>
                  <a:pt x="420" y="3"/>
                </a:lnTo>
                <a:lnTo>
                  <a:pt x="440" y="3"/>
                </a:lnTo>
                <a:lnTo>
                  <a:pt x="445" y="3"/>
                </a:lnTo>
                <a:lnTo>
                  <a:pt x="450" y="3"/>
                </a:lnTo>
                <a:lnTo>
                  <a:pt x="475" y="0"/>
                </a:lnTo>
                <a:lnTo>
                  <a:pt x="482" y="0"/>
                </a:lnTo>
                <a:lnTo>
                  <a:pt x="485" y="0"/>
                </a:lnTo>
                <a:lnTo>
                  <a:pt x="492" y="0"/>
                </a:lnTo>
                <a:lnTo>
                  <a:pt x="505" y="81"/>
                </a:lnTo>
                <a:lnTo>
                  <a:pt x="524" y="72"/>
                </a:lnTo>
                <a:lnTo>
                  <a:pt x="519" y="81"/>
                </a:lnTo>
                <a:lnTo>
                  <a:pt x="514" y="85"/>
                </a:lnTo>
                <a:lnTo>
                  <a:pt x="528" y="98"/>
                </a:lnTo>
                <a:lnTo>
                  <a:pt x="506" y="98"/>
                </a:lnTo>
                <a:lnTo>
                  <a:pt x="528" y="106"/>
                </a:lnTo>
                <a:lnTo>
                  <a:pt x="531" y="155"/>
                </a:lnTo>
                <a:lnTo>
                  <a:pt x="510" y="153"/>
                </a:lnTo>
                <a:lnTo>
                  <a:pt x="512" y="170"/>
                </a:lnTo>
                <a:lnTo>
                  <a:pt x="522" y="170"/>
                </a:lnTo>
                <a:lnTo>
                  <a:pt x="529" y="170"/>
                </a:lnTo>
                <a:lnTo>
                  <a:pt x="528" y="170"/>
                </a:lnTo>
                <a:lnTo>
                  <a:pt x="528" y="171"/>
                </a:lnTo>
                <a:lnTo>
                  <a:pt x="514" y="179"/>
                </a:lnTo>
                <a:lnTo>
                  <a:pt x="519" y="194"/>
                </a:lnTo>
                <a:lnTo>
                  <a:pt x="494" y="220"/>
                </a:lnTo>
                <a:lnTo>
                  <a:pt x="494" y="220"/>
                </a:lnTo>
                <a:lnTo>
                  <a:pt x="492" y="245"/>
                </a:lnTo>
                <a:lnTo>
                  <a:pt x="482" y="245"/>
                </a:lnTo>
                <a:lnTo>
                  <a:pt x="477" y="246"/>
                </a:lnTo>
                <a:lnTo>
                  <a:pt x="473" y="246"/>
                </a:lnTo>
                <a:lnTo>
                  <a:pt x="471" y="250"/>
                </a:lnTo>
                <a:lnTo>
                  <a:pt x="454" y="268"/>
                </a:lnTo>
                <a:lnTo>
                  <a:pt x="457" y="321"/>
                </a:lnTo>
                <a:lnTo>
                  <a:pt x="443" y="356"/>
                </a:lnTo>
                <a:lnTo>
                  <a:pt x="438" y="369"/>
                </a:lnTo>
                <a:lnTo>
                  <a:pt x="440" y="392"/>
                </a:lnTo>
                <a:lnTo>
                  <a:pt x="436" y="393"/>
                </a:lnTo>
                <a:lnTo>
                  <a:pt x="482" y="392"/>
                </a:lnTo>
                <a:lnTo>
                  <a:pt x="505" y="390"/>
                </a:lnTo>
                <a:lnTo>
                  <a:pt x="517" y="38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099" name="Freeform 81"/>
          <p:cNvSpPr>
            <a:spLocks/>
          </p:cNvSpPr>
          <p:nvPr/>
        </p:nvSpPr>
        <p:spPr bwMode="auto">
          <a:xfrm>
            <a:off x="5054600" y="3916363"/>
            <a:ext cx="622300" cy="560387"/>
          </a:xfrm>
          <a:custGeom>
            <a:avLst/>
            <a:gdLst>
              <a:gd name="T0" fmla="*/ 29 w 826"/>
              <a:gd name="T1" fmla="*/ 197 h 708"/>
              <a:gd name="T2" fmla="*/ 34 w 826"/>
              <a:gd name="T3" fmla="*/ 230 h 708"/>
              <a:gd name="T4" fmla="*/ 39 w 826"/>
              <a:gd name="T5" fmla="*/ 253 h 708"/>
              <a:gd name="T6" fmla="*/ 39 w 826"/>
              <a:gd name="T7" fmla="*/ 339 h 708"/>
              <a:gd name="T8" fmla="*/ 39 w 826"/>
              <a:gd name="T9" fmla="*/ 380 h 708"/>
              <a:gd name="T10" fmla="*/ 39 w 826"/>
              <a:gd name="T11" fmla="*/ 423 h 708"/>
              <a:gd name="T12" fmla="*/ 41 w 826"/>
              <a:gd name="T13" fmla="*/ 485 h 708"/>
              <a:gd name="T14" fmla="*/ 43 w 826"/>
              <a:gd name="T15" fmla="*/ 532 h 708"/>
              <a:gd name="T16" fmla="*/ 43 w 826"/>
              <a:gd name="T17" fmla="*/ 591 h 708"/>
              <a:gd name="T18" fmla="*/ 118 w 826"/>
              <a:gd name="T19" fmla="*/ 607 h 708"/>
              <a:gd name="T20" fmla="*/ 120 w 826"/>
              <a:gd name="T21" fmla="*/ 659 h 708"/>
              <a:gd name="T22" fmla="*/ 124 w 826"/>
              <a:gd name="T23" fmla="*/ 708 h 708"/>
              <a:gd name="T24" fmla="*/ 164 w 826"/>
              <a:gd name="T25" fmla="*/ 707 h 708"/>
              <a:gd name="T26" fmla="*/ 213 w 826"/>
              <a:gd name="T27" fmla="*/ 707 h 708"/>
              <a:gd name="T28" fmla="*/ 243 w 826"/>
              <a:gd name="T29" fmla="*/ 705 h 708"/>
              <a:gd name="T30" fmla="*/ 264 w 826"/>
              <a:gd name="T31" fmla="*/ 703 h 708"/>
              <a:gd name="T32" fmla="*/ 333 w 826"/>
              <a:gd name="T33" fmla="*/ 702 h 708"/>
              <a:gd name="T34" fmla="*/ 386 w 826"/>
              <a:gd name="T35" fmla="*/ 699 h 708"/>
              <a:gd name="T36" fmla="*/ 542 w 826"/>
              <a:gd name="T37" fmla="*/ 692 h 708"/>
              <a:gd name="T38" fmla="*/ 569 w 826"/>
              <a:gd name="T39" fmla="*/ 690 h 708"/>
              <a:gd name="T40" fmla="*/ 606 w 826"/>
              <a:gd name="T41" fmla="*/ 687 h 708"/>
              <a:gd name="T42" fmla="*/ 615 w 826"/>
              <a:gd name="T43" fmla="*/ 685 h 708"/>
              <a:gd name="T44" fmla="*/ 615 w 826"/>
              <a:gd name="T45" fmla="*/ 596 h 708"/>
              <a:gd name="T46" fmla="*/ 601 w 826"/>
              <a:gd name="T47" fmla="*/ 586 h 708"/>
              <a:gd name="T48" fmla="*/ 597 w 826"/>
              <a:gd name="T49" fmla="*/ 579 h 708"/>
              <a:gd name="T50" fmla="*/ 632 w 826"/>
              <a:gd name="T51" fmla="*/ 538 h 708"/>
              <a:gd name="T52" fmla="*/ 636 w 826"/>
              <a:gd name="T53" fmla="*/ 470 h 708"/>
              <a:gd name="T54" fmla="*/ 664 w 826"/>
              <a:gd name="T55" fmla="*/ 421 h 708"/>
              <a:gd name="T56" fmla="*/ 680 w 826"/>
              <a:gd name="T57" fmla="*/ 429 h 708"/>
              <a:gd name="T58" fmla="*/ 696 w 826"/>
              <a:gd name="T59" fmla="*/ 359 h 708"/>
              <a:gd name="T60" fmla="*/ 692 w 826"/>
              <a:gd name="T61" fmla="*/ 347 h 708"/>
              <a:gd name="T62" fmla="*/ 711 w 826"/>
              <a:gd name="T63" fmla="*/ 341 h 708"/>
              <a:gd name="T64" fmla="*/ 717 w 826"/>
              <a:gd name="T65" fmla="*/ 325 h 708"/>
              <a:gd name="T66" fmla="*/ 741 w 826"/>
              <a:gd name="T67" fmla="*/ 310 h 708"/>
              <a:gd name="T68" fmla="*/ 757 w 826"/>
              <a:gd name="T69" fmla="*/ 264 h 708"/>
              <a:gd name="T70" fmla="*/ 754 w 826"/>
              <a:gd name="T71" fmla="*/ 210 h 708"/>
              <a:gd name="T72" fmla="*/ 750 w 826"/>
              <a:gd name="T73" fmla="*/ 205 h 708"/>
              <a:gd name="T74" fmla="*/ 787 w 826"/>
              <a:gd name="T75" fmla="*/ 182 h 708"/>
              <a:gd name="T76" fmla="*/ 826 w 826"/>
              <a:gd name="T77" fmla="*/ 109 h 708"/>
              <a:gd name="T78" fmla="*/ 780 w 826"/>
              <a:gd name="T79" fmla="*/ 94 h 708"/>
              <a:gd name="T80" fmla="*/ 724 w 826"/>
              <a:gd name="T81" fmla="*/ 98 h 708"/>
              <a:gd name="T82" fmla="*/ 717 w 826"/>
              <a:gd name="T83" fmla="*/ 76 h 708"/>
              <a:gd name="T84" fmla="*/ 740 w 826"/>
              <a:gd name="T85" fmla="*/ 49 h 708"/>
              <a:gd name="T86" fmla="*/ 717 w 826"/>
              <a:gd name="T87" fmla="*/ 1 h 708"/>
              <a:gd name="T88" fmla="*/ 641 w 826"/>
              <a:gd name="T89" fmla="*/ 6 h 708"/>
              <a:gd name="T90" fmla="*/ 613 w 826"/>
              <a:gd name="T91" fmla="*/ 8 h 708"/>
              <a:gd name="T92" fmla="*/ 560 w 826"/>
              <a:gd name="T93" fmla="*/ 11 h 708"/>
              <a:gd name="T94" fmla="*/ 523 w 826"/>
              <a:gd name="T95" fmla="*/ 13 h 708"/>
              <a:gd name="T96" fmla="*/ 504 w 826"/>
              <a:gd name="T97" fmla="*/ 14 h 708"/>
              <a:gd name="T98" fmla="*/ 430 w 826"/>
              <a:gd name="T99" fmla="*/ 19 h 708"/>
              <a:gd name="T100" fmla="*/ 367 w 826"/>
              <a:gd name="T101" fmla="*/ 22 h 708"/>
              <a:gd name="T102" fmla="*/ 312 w 826"/>
              <a:gd name="T103" fmla="*/ 26 h 708"/>
              <a:gd name="T104" fmla="*/ 289 w 826"/>
              <a:gd name="T105" fmla="*/ 26 h 708"/>
              <a:gd name="T106" fmla="*/ 217 w 826"/>
              <a:gd name="T107" fmla="*/ 31 h 708"/>
              <a:gd name="T108" fmla="*/ 192 w 826"/>
              <a:gd name="T109" fmla="*/ 31 h 708"/>
              <a:gd name="T110" fmla="*/ 136 w 826"/>
              <a:gd name="T111" fmla="*/ 32 h 708"/>
              <a:gd name="T112" fmla="*/ 103 w 826"/>
              <a:gd name="T113" fmla="*/ 34 h 708"/>
              <a:gd name="T114" fmla="*/ 20 w 826"/>
              <a:gd name="T115" fmla="*/ 35 h 708"/>
              <a:gd name="T116" fmla="*/ 6 w 826"/>
              <a:gd name="T117" fmla="*/ 75 h 708"/>
              <a:gd name="T118" fmla="*/ 15 w 826"/>
              <a:gd name="T119" fmla="*/ 114 h 708"/>
              <a:gd name="T120" fmla="*/ 25 w 826"/>
              <a:gd name="T121" fmla="*/ 179 h 7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6"/>
              <a:gd name="T184" fmla="*/ 0 h 708"/>
              <a:gd name="T185" fmla="*/ 826 w 826"/>
              <a:gd name="T186" fmla="*/ 708 h 7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noFill/>
          <a:ln w="9525">
            <a:noFill/>
            <a:round/>
            <a:headEnd/>
            <a:tailEnd/>
          </a:ln>
        </p:spPr>
        <p:txBody>
          <a:bodyPr/>
          <a:lstStyle/>
          <a:p>
            <a:endParaRPr lang="en-US">
              <a:latin typeface="Calibri" pitchFamily="34" charset="0"/>
            </a:endParaRPr>
          </a:p>
        </p:txBody>
      </p:sp>
      <p:sp>
        <p:nvSpPr>
          <p:cNvPr id="93" name="Freeform 82"/>
          <p:cNvSpPr>
            <a:spLocks/>
          </p:cNvSpPr>
          <p:nvPr/>
        </p:nvSpPr>
        <p:spPr bwMode="auto">
          <a:xfrm>
            <a:off x="5053894" y="3915894"/>
            <a:ext cx="623331" cy="561259"/>
          </a:xfrm>
          <a:custGeom>
            <a:avLst/>
            <a:gdLst/>
            <a:ahLst/>
            <a:cxnLst>
              <a:cxn ang="0">
                <a:pos x="29" y="197"/>
              </a:cxn>
              <a:cxn ang="0">
                <a:pos x="34" y="230"/>
              </a:cxn>
              <a:cxn ang="0">
                <a:pos x="39" y="253"/>
              </a:cxn>
              <a:cxn ang="0">
                <a:pos x="39" y="339"/>
              </a:cxn>
              <a:cxn ang="0">
                <a:pos x="39" y="380"/>
              </a:cxn>
              <a:cxn ang="0">
                <a:pos x="39" y="423"/>
              </a:cxn>
              <a:cxn ang="0">
                <a:pos x="41" y="485"/>
              </a:cxn>
              <a:cxn ang="0">
                <a:pos x="43" y="532"/>
              </a:cxn>
              <a:cxn ang="0">
                <a:pos x="43" y="591"/>
              </a:cxn>
              <a:cxn ang="0">
                <a:pos x="118" y="607"/>
              </a:cxn>
              <a:cxn ang="0">
                <a:pos x="120" y="659"/>
              </a:cxn>
              <a:cxn ang="0">
                <a:pos x="124" y="708"/>
              </a:cxn>
              <a:cxn ang="0">
                <a:pos x="164" y="707"/>
              </a:cxn>
              <a:cxn ang="0">
                <a:pos x="213" y="707"/>
              </a:cxn>
              <a:cxn ang="0">
                <a:pos x="243" y="705"/>
              </a:cxn>
              <a:cxn ang="0">
                <a:pos x="264" y="703"/>
              </a:cxn>
              <a:cxn ang="0">
                <a:pos x="333" y="702"/>
              </a:cxn>
              <a:cxn ang="0">
                <a:pos x="386" y="699"/>
              </a:cxn>
              <a:cxn ang="0">
                <a:pos x="542" y="692"/>
              </a:cxn>
              <a:cxn ang="0">
                <a:pos x="569" y="690"/>
              </a:cxn>
              <a:cxn ang="0">
                <a:pos x="606" y="687"/>
              </a:cxn>
              <a:cxn ang="0">
                <a:pos x="615" y="685"/>
              </a:cxn>
              <a:cxn ang="0">
                <a:pos x="615" y="596"/>
              </a:cxn>
              <a:cxn ang="0">
                <a:pos x="601" y="586"/>
              </a:cxn>
              <a:cxn ang="0">
                <a:pos x="597" y="579"/>
              </a:cxn>
              <a:cxn ang="0">
                <a:pos x="632" y="538"/>
              </a:cxn>
              <a:cxn ang="0">
                <a:pos x="636" y="470"/>
              </a:cxn>
              <a:cxn ang="0">
                <a:pos x="664" y="421"/>
              </a:cxn>
              <a:cxn ang="0">
                <a:pos x="680" y="429"/>
              </a:cxn>
              <a:cxn ang="0">
                <a:pos x="696" y="359"/>
              </a:cxn>
              <a:cxn ang="0">
                <a:pos x="692" y="347"/>
              </a:cxn>
              <a:cxn ang="0">
                <a:pos x="711" y="341"/>
              </a:cxn>
              <a:cxn ang="0">
                <a:pos x="717" y="325"/>
              </a:cxn>
              <a:cxn ang="0">
                <a:pos x="741" y="310"/>
              </a:cxn>
              <a:cxn ang="0">
                <a:pos x="757" y="264"/>
              </a:cxn>
              <a:cxn ang="0">
                <a:pos x="754" y="210"/>
              </a:cxn>
              <a:cxn ang="0">
                <a:pos x="750" y="205"/>
              </a:cxn>
              <a:cxn ang="0">
                <a:pos x="787" y="182"/>
              </a:cxn>
              <a:cxn ang="0">
                <a:pos x="826" y="109"/>
              </a:cxn>
              <a:cxn ang="0">
                <a:pos x="780" y="94"/>
              </a:cxn>
              <a:cxn ang="0">
                <a:pos x="724" y="98"/>
              </a:cxn>
              <a:cxn ang="0">
                <a:pos x="717" y="76"/>
              </a:cxn>
              <a:cxn ang="0">
                <a:pos x="740" y="49"/>
              </a:cxn>
              <a:cxn ang="0">
                <a:pos x="717" y="1"/>
              </a:cxn>
              <a:cxn ang="0">
                <a:pos x="641" y="6"/>
              </a:cxn>
              <a:cxn ang="0">
                <a:pos x="613" y="8"/>
              </a:cxn>
              <a:cxn ang="0">
                <a:pos x="560" y="11"/>
              </a:cxn>
              <a:cxn ang="0">
                <a:pos x="523" y="13"/>
              </a:cxn>
              <a:cxn ang="0">
                <a:pos x="504" y="14"/>
              </a:cxn>
              <a:cxn ang="0">
                <a:pos x="430" y="19"/>
              </a:cxn>
              <a:cxn ang="0">
                <a:pos x="367" y="22"/>
              </a:cxn>
              <a:cxn ang="0">
                <a:pos x="312" y="26"/>
              </a:cxn>
              <a:cxn ang="0">
                <a:pos x="289" y="26"/>
              </a:cxn>
              <a:cxn ang="0">
                <a:pos x="217" y="31"/>
              </a:cxn>
              <a:cxn ang="0">
                <a:pos x="192" y="31"/>
              </a:cxn>
              <a:cxn ang="0">
                <a:pos x="136" y="32"/>
              </a:cxn>
              <a:cxn ang="0">
                <a:pos x="103" y="34"/>
              </a:cxn>
              <a:cxn ang="0">
                <a:pos x="20" y="35"/>
              </a:cxn>
              <a:cxn ang="0">
                <a:pos x="6" y="75"/>
              </a:cxn>
              <a:cxn ang="0">
                <a:pos x="15" y="114"/>
              </a:cxn>
              <a:cxn ang="0">
                <a:pos x="25" y="179"/>
              </a:cxn>
            </a:cxnLst>
            <a:rect l="0" t="0" r="r" b="b"/>
            <a:pathLst>
              <a:path w="826" h="708">
                <a:moveTo>
                  <a:pt x="25" y="179"/>
                </a:moveTo>
                <a:lnTo>
                  <a:pt x="27" y="189"/>
                </a:lnTo>
                <a:lnTo>
                  <a:pt x="29" y="197"/>
                </a:lnTo>
                <a:lnTo>
                  <a:pt x="30" y="204"/>
                </a:lnTo>
                <a:lnTo>
                  <a:pt x="34" y="227"/>
                </a:lnTo>
                <a:lnTo>
                  <a:pt x="34" y="230"/>
                </a:lnTo>
                <a:lnTo>
                  <a:pt x="39" y="249"/>
                </a:lnTo>
                <a:lnTo>
                  <a:pt x="39" y="251"/>
                </a:lnTo>
                <a:lnTo>
                  <a:pt x="39" y="253"/>
                </a:lnTo>
                <a:lnTo>
                  <a:pt x="39" y="254"/>
                </a:lnTo>
                <a:lnTo>
                  <a:pt x="39" y="279"/>
                </a:lnTo>
                <a:lnTo>
                  <a:pt x="39" y="339"/>
                </a:lnTo>
                <a:lnTo>
                  <a:pt x="39" y="351"/>
                </a:lnTo>
                <a:lnTo>
                  <a:pt x="39" y="351"/>
                </a:lnTo>
                <a:lnTo>
                  <a:pt x="39" y="380"/>
                </a:lnTo>
                <a:lnTo>
                  <a:pt x="39" y="388"/>
                </a:lnTo>
                <a:lnTo>
                  <a:pt x="39" y="396"/>
                </a:lnTo>
                <a:lnTo>
                  <a:pt x="39" y="423"/>
                </a:lnTo>
                <a:lnTo>
                  <a:pt x="41" y="432"/>
                </a:lnTo>
                <a:lnTo>
                  <a:pt x="41" y="472"/>
                </a:lnTo>
                <a:lnTo>
                  <a:pt x="41" y="485"/>
                </a:lnTo>
                <a:lnTo>
                  <a:pt x="41" y="498"/>
                </a:lnTo>
                <a:lnTo>
                  <a:pt x="41" y="530"/>
                </a:lnTo>
                <a:lnTo>
                  <a:pt x="43" y="532"/>
                </a:lnTo>
                <a:lnTo>
                  <a:pt x="43" y="537"/>
                </a:lnTo>
                <a:lnTo>
                  <a:pt x="43" y="543"/>
                </a:lnTo>
                <a:lnTo>
                  <a:pt x="43" y="591"/>
                </a:lnTo>
                <a:lnTo>
                  <a:pt x="62" y="609"/>
                </a:lnTo>
                <a:lnTo>
                  <a:pt x="83" y="601"/>
                </a:lnTo>
                <a:lnTo>
                  <a:pt x="118" y="607"/>
                </a:lnTo>
                <a:lnTo>
                  <a:pt x="120" y="612"/>
                </a:lnTo>
                <a:lnTo>
                  <a:pt x="120" y="640"/>
                </a:lnTo>
                <a:lnTo>
                  <a:pt x="120" y="659"/>
                </a:lnTo>
                <a:lnTo>
                  <a:pt x="120" y="664"/>
                </a:lnTo>
                <a:lnTo>
                  <a:pt x="122" y="689"/>
                </a:lnTo>
                <a:lnTo>
                  <a:pt x="124" y="708"/>
                </a:lnTo>
                <a:lnTo>
                  <a:pt x="131" y="708"/>
                </a:lnTo>
                <a:lnTo>
                  <a:pt x="143" y="708"/>
                </a:lnTo>
                <a:lnTo>
                  <a:pt x="164" y="707"/>
                </a:lnTo>
                <a:lnTo>
                  <a:pt x="183" y="707"/>
                </a:lnTo>
                <a:lnTo>
                  <a:pt x="187" y="707"/>
                </a:lnTo>
                <a:lnTo>
                  <a:pt x="213" y="707"/>
                </a:lnTo>
                <a:lnTo>
                  <a:pt x="217" y="705"/>
                </a:lnTo>
                <a:lnTo>
                  <a:pt x="219" y="705"/>
                </a:lnTo>
                <a:lnTo>
                  <a:pt x="243" y="705"/>
                </a:lnTo>
                <a:lnTo>
                  <a:pt x="259" y="703"/>
                </a:lnTo>
                <a:lnTo>
                  <a:pt x="261" y="703"/>
                </a:lnTo>
                <a:lnTo>
                  <a:pt x="264" y="703"/>
                </a:lnTo>
                <a:lnTo>
                  <a:pt x="270" y="703"/>
                </a:lnTo>
                <a:lnTo>
                  <a:pt x="303" y="702"/>
                </a:lnTo>
                <a:lnTo>
                  <a:pt x="333" y="702"/>
                </a:lnTo>
                <a:lnTo>
                  <a:pt x="335" y="702"/>
                </a:lnTo>
                <a:lnTo>
                  <a:pt x="349" y="700"/>
                </a:lnTo>
                <a:lnTo>
                  <a:pt x="386" y="699"/>
                </a:lnTo>
                <a:lnTo>
                  <a:pt x="444" y="697"/>
                </a:lnTo>
                <a:lnTo>
                  <a:pt x="462" y="697"/>
                </a:lnTo>
                <a:lnTo>
                  <a:pt x="542" y="692"/>
                </a:lnTo>
                <a:lnTo>
                  <a:pt x="544" y="692"/>
                </a:lnTo>
                <a:lnTo>
                  <a:pt x="564" y="690"/>
                </a:lnTo>
                <a:lnTo>
                  <a:pt x="569" y="690"/>
                </a:lnTo>
                <a:lnTo>
                  <a:pt x="574" y="690"/>
                </a:lnTo>
                <a:lnTo>
                  <a:pt x="599" y="689"/>
                </a:lnTo>
                <a:lnTo>
                  <a:pt x="606" y="687"/>
                </a:lnTo>
                <a:lnTo>
                  <a:pt x="609" y="687"/>
                </a:lnTo>
                <a:lnTo>
                  <a:pt x="615" y="687"/>
                </a:lnTo>
                <a:lnTo>
                  <a:pt x="615" y="685"/>
                </a:lnTo>
                <a:lnTo>
                  <a:pt x="618" y="614"/>
                </a:lnTo>
                <a:lnTo>
                  <a:pt x="609" y="615"/>
                </a:lnTo>
                <a:lnTo>
                  <a:pt x="615" y="596"/>
                </a:lnTo>
                <a:lnTo>
                  <a:pt x="599" y="604"/>
                </a:lnTo>
                <a:lnTo>
                  <a:pt x="606" y="591"/>
                </a:lnTo>
                <a:lnTo>
                  <a:pt x="601" y="586"/>
                </a:lnTo>
                <a:lnTo>
                  <a:pt x="599" y="586"/>
                </a:lnTo>
                <a:lnTo>
                  <a:pt x="599" y="586"/>
                </a:lnTo>
                <a:lnTo>
                  <a:pt x="597" y="579"/>
                </a:lnTo>
                <a:lnTo>
                  <a:pt x="611" y="552"/>
                </a:lnTo>
                <a:lnTo>
                  <a:pt x="611" y="535"/>
                </a:lnTo>
                <a:lnTo>
                  <a:pt x="632" y="538"/>
                </a:lnTo>
                <a:lnTo>
                  <a:pt x="615" y="498"/>
                </a:lnTo>
                <a:lnTo>
                  <a:pt x="629" y="489"/>
                </a:lnTo>
                <a:lnTo>
                  <a:pt x="636" y="470"/>
                </a:lnTo>
                <a:lnTo>
                  <a:pt x="652" y="442"/>
                </a:lnTo>
                <a:lnTo>
                  <a:pt x="667" y="434"/>
                </a:lnTo>
                <a:lnTo>
                  <a:pt x="664" y="421"/>
                </a:lnTo>
                <a:lnTo>
                  <a:pt x="678" y="419"/>
                </a:lnTo>
                <a:lnTo>
                  <a:pt x="676" y="427"/>
                </a:lnTo>
                <a:lnTo>
                  <a:pt x="680" y="429"/>
                </a:lnTo>
                <a:lnTo>
                  <a:pt x="694" y="388"/>
                </a:lnTo>
                <a:lnTo>
                  <a:pt x="689" y="365"/>
                </a:lnTo>
                <a:lnTo>
                  <a:pt x="696" y="359"/>
                </a:lnTo>
                <a:lnTo>
                  <a:pt x="697" y="367"/>
                </a:lnTo>
                <a:lnTo>
                  <a:pt x="711" y="356"/>
                </a:lnTo>
                <a:lnTo>
                  <a:pt x="692" y="347"/>
                </a:lnTo>
                <a:lnTo>
                  <a:pt x="696" y="342"/>
                </a:lnTo>
                <a:lnTo>
                  <a:pt x="703" y="347"/>
                </a:lnTo>
                <a:lnTo>
                  <a:pt x="711" y="341"/>
                </a:lnTo>
                <a:lnTo>
                  <a:pt x="708" y="338"/>
                </a:lnTo>
                <a:lnTo>
                  <a:pt x="717" y="326"/>
                </a:lnTo>
                <a:lnTo>
                  <a:pt x="717" y="325"/>
                </a:lnTo>
                <a:lnTo>
                  <a:pt x="720" y="323"/>
                </a:lnTo>
                <a:lnTo>
                  <a:pt x="734" y="318"/>
                </a:lnTo>
                <a:lnTo>
                  <a:pt x="741" y="310"/>
                </a:lnTo>
                <a:lnTo>
                  <a:pt x="741" y="302"/>
                </a:lnTo>
                <a:lnTo>
                  <a:pt x="731" y="292"/>
                </a:lnTo>
                <a:lnTo>
                  <a:pt x="757" y="264"/>
                </a:lnTo>
                <a:lnTo>
                  <a:pt x="766" y="266"/>
                </a:lnTo>
                <a:lnTo>
                  <a:pt x="761" y="220"/>
                </a:lnTo>
                <a:lnTo>
                  <a:pt x="754" y="210"/>
                </a:lnTo>
                <a:lnTo>
                  <a:pt x="752" y="218"/>
                </a:lnTo>
                <a:lnTo>
                  <a:pt x="745" y="217"/>
                </a:lnTo>
                <a:lnTo>
                  <a:pt x="750" y="205"/>
                </a:lnTo>
                <a:lnTo>
                  <a:pt x="766" y="192"/>
                </a:lnTo>
                <a:lnTo>
                  <a:pt x="771" y="179"/>
                </a:lnTo>
                <a:lnTo>
                  <a:pt x="787" y="182"/>
                </a:lnTo>
                <a:lnTo>
                  <a:pt x="791" y="140"/>
                </a:lnTo>
                <a:lnTo>
                  <a:pt x="808" y="111"/>
                </a:lnTo>
                <a:lnTo>
                  <a:pt x="826" y="109"/>
                </a:lnTo>
                <a:lnTo>
                  <a:pt x="808" y="91"/>
                </a:lnTo>
                <a:lnTo>
                  <a:pt x="806" y="91"/>
                </a:lnTo>
                <a:lnTo>
                  <a:pt x="780" y="94"/>
                </a:lnTo>
                <a:lnTo>
                  <a:pt x="771" y="94"/>
                </a:lnTo>
                <a:lnTo>
                  <a:pt x="738" y="98"/>
                </a:lnTo>
                <a:lnTo>
                  <a:pt x="724" y="98"/>
                </a:lnTo>
                <a:lnTo>
                  <a:pt x="717" y="99"/>
                </a:lnTo>
                <a:lnTo>
                  <a:pt x="703" y="99"/>
                </a:lnTo>
                <a:lnTo>
                  <a:pt x="717" y="76"/>
                </a:lnTo>
                <a:lnTo>
                  <a:pt x="720" y="75"/>
                </a:lnTo>
                <a:lnTo>
                  <a:pt x="731" y="57"/>
                </a:lnTo>
                <a:lnTo>
                  <a:pt x="740" y="49"/>
                </a:lnTo>
                <a:lnTo>
                  <a:pt x="733" y="0"/>
                </a:lnTo>
                <a:lnTo>
                  <a:pt x="720" y="1"/>
                </a:lnTo>
                <a:lnTo>
                  <a:pt x="717" y="1"/>
                </a:lnTo>
                <a:lnTo>
                  <a:pt x="710" y="1"/>
                </a:lnTo>
                <a:lnTo>
                  <a:pt x="664" y="4"/>
                </a:lnTo>
                <a:lnTo>
                  <a:pt x="641" y="6"/>
                </a:lnTo>
                <a:lnTo>
                  <a:pt x="638" y="6"/>
                </a:lnTo>
                <a:lnTo>
                  <a:pt x="629" y="8"/>
                </a:lnTo>
                <a:lnTo>
                  <a:pt x="613" y="8"/>
                </a:lnTo>
                <a:lnTo>
                  <a:pt x="592" y="9"/>
                </a:lnTo>
                <a:lnTo>
                  <a:pt x="572" y="11"/>
                </a:lnTo>
                <a:lnTo>
                  <a:pt x="560" y="11"/>
                </a:lnTo>
                <a:lnTo>
                  <a:pt x="555" y="11"/>
                </a:lnTo>
                <a:lnTo>
                  <a:pt x="527" y="13"/>
                </a:lnTo>
                <a:lnTo>
                  <a:pt x="523" y="13"/>
                </a:lnTo>
                <a:lnTo>
                  <a:pt x="520" y="13"/>
                </a:lnTo>
                <a:lnTo>
                  <a:pt x="513" y="13"/>
                </a:lnTo>
                <a:lnTo>
                  <a:pt x="504" y="14"/>
                </a:lnTo>
                <a:lnTo>
                  <a:pt x="484" y="16"/>
                </a:lnTo>
                <a:lnTo>
                  <a:pt x="470" y="16"/>
                </a:lnTo>
                <a:lnTo>
                  <a:pt x="430" y="19"/>
                </a:lnTo>
                <a:lnTo>
                  <a:pt x="409" y="21"/>
                </a:lnTo>
                <a:lnTo>
                  <a:pt x="405" y="21"/>
                </a:lnTo>
                <a:lnTo>
                  <a:pt x="367" y="22"/>
                </a:lnTo>
                <a:lnTo>
                  <a:pt x="358" y="22"/>
                </a:lnTo>
                <a:lnTo>
                  <a:pt x="344" y="24"/>
                </a:lnTo>
                <a:lnTo>
                  <a:pt x="312" y="26"/>
                </a:lnTo>
                <a:lnTo>
                  <a:pt x="307" y="26"/>
                </a:lnTo>
                <a:lnTo>
                  <a:pt x="303" y="26"/>
                </a:lnTo>
                <a:lnTo>
                  <a:pt x="289" y="26"/>
                </a:lnTo>
                <a:lnTo>
                  <a:pt x="259" y="27"/>
                </a:lnTo>
                <a:lnTo>
                  <a:pt x="242" y="29"/>
                </a:lnTo>
                <a:lnTo>
                  <a:pt x="217" y="31"/>
                </a:lnTo>
                <a:lnTo>
                  <a:pt x="213" y="31"/>
                </a:lnTo>
                <a:lnTo>
                  <a:pt x="205" y="31"/>
                </a:lnTo>
                <a:lnTo>
                  <a:pt x="192" y="31"/>
                </a:lnTo>
                <a:lnTo>
                  <a:pt x="169" y="31"/>
                </a:lnTo>
                <a:lnTo>
                  <a:pt x="148" y="32"/>
                </a:lnTo>
                <a:lnTo>
                  <a:pt x="136" y="32"/>
                </a:lnTo>
                <a:lnTo>
                  <a:pt x="124" y="34"/>
                </a:lnTo>
                <a:lnTo>
                  <a:pt x="113" y="34"/>
                </a:lnTo>
                <a:lnTo>
                  <a:pt x="103" y="34"/>
                </a:lnTo>
                <a:lnTo>
                  <a:pt x="88" y="34"/>
                </a:lnTo>
                <a:lnTo>
                  <a:pt x="39" y="35"/>
                </a:lnTo>
                <a:lnTo>
                  <a:pt x="20" y="35"/>
                </a:lnTo>
                <a:lnTo>
                  <a:pt x="0" y="37"/>
                </a:lnTo>
                <a:lnTo>
                  <a:pt x="4" y="60"/>
                </a:lnTo>
                <a:lnTo>
                  <a:pt x="6" y="75"/>
                </a:lnTo>
                <a:lnTo>
                  <a:pt x="11" y="102"/>
                </a:lnTo>
                <a:lnTo>
                  <a:pt x="13" y="111"/>
                </a:lnTo>
                <a:lnTo>
                  <a:pt x="15" y="114"/>
                </a:lnTo>
                <a:lnTo>
                  <a:pt x="22" y="158"/>
                </a:lnTo>
                <a:lnTo>
                  <a:pt x="25" y="173"/>
                </a:lnTo>
                <a:lnTo>
                  <a:pt x="25" y="17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03" name="Freeform 83"/>
          <p:cNvSpPr>
            <a:spLocks/>
          </p:cNvSpPr>
          <p:nvPr/>
        </p:nvSpPr>
        <p:spPr bwMode="auto">
          <a:xfrm>
            <a:off x="4011613" y="3860800"/>
            <a:ext cx="1071562" cy="528638"/>
          </a:xfrm>
          <a:custGeom>
            <a:avLst/>
            <a:gdLst>
              <a:gd name="T0" fmla="*/ 1376 w 1418"/>
              <a:gd name="T1" fmla="*/ 107 h 669"/>
              <a:gd name="T2" fmla="*/ 1374 w 1418"/>
              <a:gd name="T3" fmla="*/ 73 h 669"/>
              <a:gd name="T4" fmla="*/ 1372 w 1418"/>
              <a:gd name="T5" fmla="*/ 19 h 669"/>
              <a:gd name="T6" fmla="*/ 1309 w 1418"/>
              <a:gd name="T7" fmla="*/ 13 h 669"/>
              <a:gd name="T8" fmla="*/ 1244 w 1418"/>
              <a:gd name="T9" fmla="*/ 14 h 669"/>
              <a:gd name="T10" fmla="*/ 1200 w 1418"/>
              <a:gd name="T11" fmla="*/ 14 h 669"/>
              <a:gd name="T12" fmla="*/ 1147 w 1418"/>
              <a:gd name="T13" fmla="*/ 16 h 669"/>
              <a:gd name="T14" fmla="*/ 1043 w 1418"/>
              <a:gd name="T15" fmla="*/ 18 h 669"/>
              <a:gd name="T16" fmla="*/ 959 w 1418"/>
              <a:gd name="T17" fmla="*/ 19 h 669"/>
              <a:gd name="T18" fmla="*/ 902 w 1418"/>
              <a:gd name="T19" fmla="*/ 19 h 669"/>
              <a:gd name="T20" fmla="*/ 813 w 1418"/>
              <a:gd name="T21" fmla="*/ 19 h 669"/>
              <a:gd name="T22" fmla="*/ 763 w 1418"/>
              <a:gd name="T23" fmla="*/ 19 h 669"/>
              <a:gd name="T24" fmla="*/ 696 w 1418"/>
              <a:gd name="T25" fmla="*/ 19 h 669"/>
              <a:gd name="T26" fmla="*/ 594 w 1418"/>
              <a:gd name="T27" fmla="*/ 18 h 669"/>
              <a:gd name="T28" fmla="*/ 505 w 1418"/>
              <a:gd name="T29" fmla="*/ 16 h 669"/>
              <a:gd name="T30" fmla="*/ 473 w 1418"/>
              <a:gd name="T31" fmla="*/ 14 h 669"/>
              <a:gd name="T32" fmla="*/ 329 w 1418"/>
              <a:gd name="T33" fmla="*/ 13 h 669"/>
              <a:gd name="T34" fmla="*/ 239 w 1418"/>
              <a:gd name="T35" fmla="*/ 9 h 669"/>
              <a:gd name="T36" fmla="*/ 161 w 1418"/>
              <a:gd name="T37" fmla="*/ 8 h 669"/>
              <a:gd name="T38" fmla="*/ 3 w 1418"/>
              <a:gd name="T39" fmla="*/ 24 h 669"/>
              <a:gd name="T40" fmla="*/ 102 w 1418"/>
              <a:gd name="T41" fmla="*/ 101 h 669"/>
              <a:gd name="T42" fmla="*/ 158 w 1418"/>
              <a:gd name="T43" fmla="*/ 104 h 669"/>
              <a:gd name="T44" fmla="*/ 267 w 1418"/>
              <a:gd name="T45" fmla="*/ 107 h 669"/>
              <a:gd name="T46" fmla="*/ 336 w 1418"/>
              <a:gd name="T47" fmla="*/ 109 h 669"/>
              <a:gd name="T48" fmla="*/ 429 w 1418"/>
              <a:gd name="T49" fmla="*/ 112 h 669"/>
              <a:gd name="T50" fmla="*/ 491 w 1418"/>
              <a:gd name="T51" fmla="*/ 138 h 669"/>
              <a:gd name="T52" fmla="*/ 489 w 1418"/>
              <a:gd name="T53" fmla="*/ 233 h 669"/>
              <a:gd name="T54" fmla="*/ 487 w 1418"/>
              <a:gd name="T55" fmla="*/ 308 h 669"/>
              <a:gd name="T56" fmla="*/ 485 w 1418"/>
              <a:gd name="T57" fmla="*/ 356 h 669"/>
              <a:gd name="T58" fmla="*/ 484 w 1418"/>
              <a:gd name="T59" fmla="*/ 429 h 669"/>
              <a:gd name="T60" fmla="*/ 489 w 1418"/>
              <a:gd name="T61" fmla="*/ 490 h 669"/>
              <a:gd name="T62" fmla="*/ 566 w 1418"/>
              <a:gd name="T63" fmla="*/ 524 h 669"/>
              <a:gd name="T64" fmla="*/ 617 w 1418"/>
              <a:gd name="T65" fmla="*/ 560 h 669"/>
              <a:gd name="T66" fmla="*/ 693 w 1418"/>
              <a:gd name="T67" fmla="*/ 579 h 669"/>
              <a:gd name="T68" fmla="*/ 733 w 1418"/>
              <a:gd name="T69" fmla="*/ 589 h 669"/>
              <a:gd name="T70" fmla="*/ 797 w 1418"/>
              <a:gd name="T71" fmla="*/ 578 h 669"/>
              <a:gd name="T72" fmla="*/ 823 w 1418"/>
              <a:gd name="T73" fmla="*/ 625 h 669"/>
              <a:gd name="T74" fmla="*/ 899 w 1418"/>
              <a:gd name="T75" fmla="*/ 622 h 669"/>
              <a:gd name="T76" fmla="*/ 960 w 1418"/>
              <a:gd name="T77" fmla="*/ 628 h 669"/>
              <a:gd name="T78" fmla="*/ 999 w 1418"/>
              <a:gd name="T79" fmla="*/ 610 h 669"/>
              <a:gd name="T80" fmla="*/ 1055 w 1418"/>
              <a:gd name="T81" fmla="*/ 628 h 669"/>
              <a:gd name="T82" fmla="*/ 1117 w 1418"/>
              <a:gd name="T83" fmla="*/ 648 h 669"/>
              <a:gd name="T84" fmla="*/ 1202 w 1418"/>
              <a:gd name="T85" fmla="*/ 620 h 669"/>
              <a:gd name="T86" fmla="*/ 1238 w 1418"/>
              <a:gd name="T87" fmla="*/ 620 h 669"/>
              <a:gd name="T88" fmla="*/ 1286 w 1418"/>
              <a:gd name="T89" fmla="*/ 610 h 669"/>
              <a:gd name="T90" fmla="*/ 1328 w 1418"/>
              <a:gd name="T91" fmla="*/ 624 h 669"/>
              <a:gd name="T92" fmla="*/ 1370 w 1418"/>
              <a:gd name="T93" fmla="*/ 645 h 669"/>
              <a:gd name="T94" fmla="*/ 1393 w 1418"/>
              <a:gd name="T95" fmla="*/ 656 h 669"/>
              <a:gd name="T96" fmla="*/ 1418 w 1418"/>
              <a:gd name="T97" fmla="*/ 610 h 669"/>
              <a:gd name="T98" fmla="*/ 1416 w 1418"/>
              <a:gd name="T99" fmla="*/ 557 h 669"/>
              <a:gd name="T100" fmla="*/ 1414 w 1418"/>
              <a:gd name="T101" fmla="*/ 468 h 669"/>
              <a:gd name="T102" fmla="*/ 1414 w 1418"/>
              <a:gd name="T103" fmla="*/ 421 h 669"/>
              <a:gd name="T104" fmla="*/ 1414 w 1418"/>
              <a:gd name="T105" fmla="*/ 323 h 669"/>
              <a:gd name="T106" fmla="*/ 1409 w 1418"/>
              <a:gd name="T107" fmla="*/ 299 h 669"/>
              <a:gd name="T108" fmla="*/ 1400 w 1418"/>
              <a:gd name="T109" fmla="*/ 251 h 669"/>
              <a:gd name="T110" fmla="*/ 1388 w 1418"/>
              <a:gd name="T111" fmla="*/ 181 h 6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8"/>
              <a:gd name="T169" fmla="*/ 0 h 669"/>
              <a:gd name="T170" fmla="*/ 1418 w 1418"/>
              <a:gd name="T171" fmla="*/ 669 h 6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8" h="669">
                <a:moveTo>
                  <a:pt x="1386" y="173"/>
                </a:moveTo>
                <a:lnTo>
                  <a:pt x="1381" y="147"/>
                </a:lnTo>
                <a:lnTo>
                  <a:pt x="1379" y="132"/>
                </a:lnTo>
                <a:lnTo>
                  <a:pt x="1376" y="107"/>
                </a:lnTo>
                <a:lnTo>
                  <a:pt x="1374" y="89"/>
                </a:lnTo>
                <a:lnTo>
                  <a:pt x="1374" y="80"/>
                </a:lnTo>
                <a:lnTo>
                  <a:pt x="1374" y="75"/>
                </a:lnTo>
                <a:lnTo>
                  <a:pt x="1374" y="73"/>
                </a:lnTo>
                <a:lnTo>
                  <a:pt x="1372" y="62"/>
                </a:lnTo>
                <a:lnTo>
                  <a:pt x="1372" y="55"/>
                </a:lnTo>
                <a:lnTo>
                  <a:pt x="1372" y="37"/>
                </a:lnTo>
                <a:lnTo>
                  <a:pt x="1372" y="19"/>
                </a:lnTo>
                <a:lnTo>
                  <a:pt x="1372" y="9"/>
                </a:lnTo>
                <a:lnTo>
                  <a:pt x="1370" y="9"/>
                </a:lnTo>
                <a:lnTo>
                  <a:pt x="1349" y="11"/>
                </a:lnTo>
                <a:lnTo>
                  <a:pt x="1309" y="13"/>
                </a:lnTo>
                <a:lnTo>
                  <a:pt x="1298" y="13"/>
                </a:lnTo>
                <a:lnTo>
                  <a:pt x="1268" y="13"/>
                </a:lnTo>
                <a:lnTo>
                  <a:pt x="1258" y="14"/>
                </a:lnTo>
                <a:lnTo>
                  <a:pt x="1244" y="14"/>
                </a:lnTo>
                <a:lnTo>
                  <a:pt x="1228" y="14"/>
                </a:lnTo>
                <a:lnTo>
                  <a:pt x="1224" y="14"/>
                </a:lnTo>
                <a:lnTo>
                  <a:pt x="1207" y="14"/>
                </a:lnTo>
                <a:lnTo>
                  <a:pt x="1200" y="14"/>
                </a:lnTo>
                <a:lnTo>
                  <a:pt x="1180" y="14"/>
                </a:lnTo>
                <a:lnTo>
                  <a:pt x="1166" y="14"/>
                </a:lnTo>
                <a:lnTo>
                  <a:pt x="1152" y="16"/>
                </a:lnTo>
                <a:lnTo>
                  <a:pt x="1147" y="16"/>
                </a:lnTo>
                <a:lnTo>
                  <a:pt x="1126" y="16"/>
                </a:lnTo>
                <a:lnTo>
                  <a:pt x="1075" y="18"/>
                </a:lnTo>
                <a:lnTo>
                  <a:pt x="1059" y="18"/>
                </a:lnTo>
                <a:lnTo>
                  <a:pt x="1043" y="18"/>
                </a:lnTo>
                <a:lnTo>
                  <a:pt x="1024" y="18"/>
                </a:lnTo>
                <a:lnTo>
                  <a:pt x="1003" y="18"/>
                </a:lnTo>
                <a:lnTo>
                  <a:pt x="983" y="18"/>
                </a:lnTo>
                <a:lnTo>
                  <a:pt x="959" y="19"/>
                </a:lnTo>
                <a:lnTo>
                  <a:pt x="930" y="19"/>
                </a:lnTo>
                <a:lnTo>
                  <a:pt x="922" y="19"/>
                </a:lnTo>
                <a:lnTo>
                  <a:pt x="908" y="19"/>
                </a:lnTo>
                <a:lnTo>
                  <a:pt x="902" y="19"/>
                </a:lnTo>
                <a:lnTo>
                  <a:pt x="871" y="19"/>
                </a:lnTo>
                <a:lnTo>
                  <a:pt x="851" y="19"/>
                </a:lnTo>
                <a:lnTo>
                  <a:pt x="820" y="19"/>
                </a:lnTo>
                <a:lnTo>
                  <a:pt x="813" y="19"/>
                </a:lnTo>
                <a:lnTo>
                  <a:pt x="802" y="19"/>
                </a:lnTo>
                <a:lnTo>
                  <a:pt x="799" y="19"/>
                </a:lnTo>
                <a:lnTo>
                  <a:pt x="772" y="19"/>
                </a:lnTo>
                <a:lnTo>
                  <a:pt x="763" y="19"/>
                </a:lnTo>
                <a:lnTo>
                  <a:pt x="760" y="19"/>
                </a:lnTo>
                <a:lnTo>
                  <a:pt x="739" y="19"/>
                </a:lnTo>
                <a:lnTo>
                  <a:pt x="730" y="19"/>
                </a:lnTo>
                <a:lnTo>
                  <a:pt x="696" y="19"/>
                </a:lnTo>
                <a:lnTo>
                  <a:pt x="688" y="19"/>
                </a:lnTo>
                <a:lnTo>
                  <a:pt x="656" y="18"/>
                </a:lnTo>
                <a:lnTo>
                  <a:pt x="601" y="18"/>
                </a:lnTo>
                <a:lnTo>
                  <a:pt x="594" y="18"/>
                </a:lnTo>
                <a:lnTo>
                  <a:pt x="582" y="18"/>
                </a:lnTo>
                <a:lnTo>
                  <a:pt x="575" y="18"/>
                </a:lnTo>
                <a:lnTo>
                  <a:pt x="568" y="18"/>
                </a:lnTo>
                <a:lnTo>
                  <a:pt x="505" y="16"/>
                </a:lnTo>
                <a:lnTo>
                  <a:pt x="492" y="14"/>
                </a:lnTo>
                <a:lnTo>
                  <a:pt x="485" y="14"/>
                </a:lnTo>
                <a:lnTo>
                  <a:pt x="480" y="14"/>
                </a:lnTo>
                <a:lnTo>
                  <a:pt x="473" y="14"/>
                </a:lnTo>
                <a:lnTo>
                  <a:pt x="401" y="14"/>
                </a:lnTo>
                <a:lnTo>
                  <a:pt x="390" y="14"/>
                </a:lnTo>
                <a:lnTo>
                  <a:pt x="339" y="13"/>
                </a:lnTo>
                <a:lnTo>
                  <a:pt x="329" y="13"/>
                </a:lnTo>
                <a:lnTo>
                  <a:pt x="318" y="13"/>
                </a:lnTo>
                <a:lnTo>
                  <a:pt x="309" y="11"/>
                </a:lnTo>
                <a:lnTo>
                  <a:pt x="269" y="11"/>
                </a:lnTo>
                <a:lnTo>
                  <a:pt x="239" y="9"/>
                </a:lnTo>
                <a:lnTo>
                  <a:pt x="207" y="9"/>
                </a:lnTo>
                <a:lnTo>
                  <a:pt x="198" y="9"/>
                </a:lnTo>
                <a:lnTo>
                  <a:pt x="161" y="8"/>
                </a:lnTo>
                <a:lnTo>
                  <a:pt x="65" y="3"/>
                </a:lnTo>
                <a:lnTo>
                  <a:pt x="44" y="1"/>
                </a:lnTo>
                <a:lnTo>
                  <a:pt x="5" y="0"/>
                </a:lnTo>
                <a:lnTo>
                  <a:pt x="3" y="24"/>
                </a:lnTo>
                <a:lnTo>
                  <a:pt x="1" y="55"/>
                </a:lnTo>
                <a:lnTo>
                  <a:pt x="0" y="96"/>
                </a:lnTo>
                <a:lnTo>
                  <a:pt x="61" y="101"/>
                </a:lnTo>
                <a:lnTo>
                  <a:pt x="102" y="101"/>
                </a:lnTo>
                <a:lnTo>
                  <a:pt x="137" y="103"/>
                </a:lnTo>
                <a:lnTo>
                  <a:pt x="142" y="103"/>
                </a:lnTo>
                <a:lnTo>
                  <a:pt x="144" y="103"/>
                </a:lnTo>
                <a:lnTo>
                  <a:pt x="158" y="104"/>
                </a:lnTo>
                <a:lnTo>
                  <a:pt x="179" y="104"/>
                </a:lnTo>
                <a:lnTo>
                  <a:pt x="186" y="104"/>
                </a:lnTo>
                <a:lnTo>
                  <a:pt x="225" y="107"/>
                </a:lnTo>
                <a:lnTo>
                  <a:pt x="267" y="107"/>
                </a:lnTo>
                <a:lnTo>
                  <a:pt x="286" y="107"/>
                </a:lnTo>
                <a:lnTo>
                  <a:pt x="313" y="109"/>
                </a:lnTo>
                <a:lnTo>
                  <a:pt x="327" y="109"/>
                </a:lnTo>
                <a:lnTo>
                  <a:pt x="336" y="109"/>
                </a:lnTo>
                <a:lnTo>
                  <a:pt x="346" y="111"/>
                </a:lnTo>
                <a:lnTo>
                  <a:pt x="388" y="111"/>
                </a:lnTo>
                <a:lnTo>
                  <a:pt x="401" y="112"/>
                </a:lnTo>
                <a:lnTo>
                  <a:pt x="429" y="112"/>
                </a:lnTo>
                <a:lnTo>
                  <a:pt x="432" y="112"/>
                </a:lnTo>
                <a:lnTo>
                  <a:pt x="491" y="112"/>
                </a:lnTo>
                <a:lnTo>
                  <a:pt x="492" y="112"/>
                </a:lnTo>
                <a:lnTo>
                  <a:pt x="491" y="138"/>
                </a:lnTo>
                <a:lnTo>
                  <a:pt x="489" y="199"/>
                </a:lnTo>
                <a:lnTo>
                  <a:pt x="489" y="210"/>
                </a:lnTo>
                <a:lnTo>
                  <a:pt x="489" y="227"/>
                </a:lnTo>
                <a:lnTo>
                  <a:pt x="489" y="233"/>
                </a:lnTo>
                <a:lnTo>
                  <a:pt x="489" y="245"/>
                </a:lnTo>
                <a:lnTo>
                  <a:pt x="487" y="259"/>
                </a:lnTo>
                <a:lnTo>
                  <a:pt x="487" y="285"/>
                </a:lnTo>
                <a:lnTo>
                  <a:pt x="487" y="308"/>
                </a:lnTo>
                <a:lnTo>
                  <a:pt x="487" y="313"/>
                </a:lnTo>
                <a:lnTo>
                  <a:pt x="487" y="321"/>
                </a:lnTo>
                <a:lnTo>
                  <a:pt x="485" y="349"/>
                </a:lnTo>
                <a:lnTo>
                  <a:pt x="485" y="356"/>
                </a:lnTo>
                <a:lnTo>
                  <a:pt x="485" y="370"/>
                </a:lnTo>
                <a:lnTo>
                  <a:pt x="485" y="382"/>
                </a:lnTo>
                <a:lnTo>
                  <a:pt x="484" y="398"/>
                </a:lnTo>
                <a:lnTo>
                  <a:pt x="484" y="429"/>
                </a:lnTo>
                <a:lnTo>
                  <a:pt x="484" y="444"/>
                </a:lnTo>
                <a:lnTo>
                  <a:pt x="484" y="454"/>
                </a:lnTo>
                <a:lnTo>
                  <a:pt x="484" y="491"/>
                </a:lnTo>
                <a:lnTo>
                  <a:pt x="489" y="490"/>
                </a:lnTo>
                <a:lnTo>
                  <a:pt x="491" y="490"/>
                </a:lnTo>
                <a:lnTo>
                  <a:pt x="508" y="501"/>
                </a:lnTo>
                <a:lnTo>
                  <a:pt x="526" y="519"/>
                </a:lnTo>
                <a:lnTo>
                  <a:pt x="566" y="524"/>
                </a:lnTo>
                <a:lnTo>
                  <a:pt x="572" y="526"/>
                </a:lnTo>
                <a:lnTo>
                  <a:pt x="608" y="532"/>
                </a:lnTo>
                <a:lnTo>
                  <a:pt x="615" y="537"/>
                </a:lnTo>
                <a:lnTo>
                  <a:pt x="617" y="560"/>
                </a:lnTo>
                <a:lnTo>
                  <a:pt x="630" y="565"/>
                </a:lnTo>
                <a:lnTo>
                  <a:pt x="640" y="563"/>
                </a:lnTo>
                <a:lnTo>
                  <a:pt x="659" y="566"/>
                </a:lnTo>
                <a:lnTo>
                  <a:pt x="693" y="579"/>
                </a:lnTo>
                <a:lnTo>
                  <a:pt x="714" y="573"/>
                </a:lnTo>
                <a:lnTo>
                  <a:pt x="718" y="573"/>
                </a:lnTo>
                <a:lnTo>
                  <a:pt x="725" y="578"/>
                </a:lnTo>
                <a:lnTo>
                  <a:pt x="733" y="589"/>
                </a:lnTo>
                <a:lnTo>
                  <a:pt x="747" y="589"/>
                </a:lnTo>
                <a:lnTo>
                  <a:pt x="779" y="579"/>
                </a:lnTo>
                <a:lnTo>
                  <a:pt x="790" y="581"/>
                </a:lnTo>
                <a:lnTo>
                  <a:pt x="797" y="578"/>
                </a:lnTo>
                <a:lnTo>
                  <a:pt x="804" y="578"/>
                </a:lnTo>
                <a:lnTo>
                  <a:pt x="807" y="604"/>
                </a:lnTo>
                <a:lnTo>
                  <a:pt x="823" y="604"/>
                </a:lnTo>
                <a:lnTo>
                  <a:pt x="823" y="625"/>
                </a:lnTo>
                <a:lnTo>
                  <a:pt x="841" y="632"/>
                </a:lnTo>
                <a:lnTo>
                  <a:pt x="883" y="609"/>
                </a:lnTo>
                <a:lnTo>
                  <a:pt x="894" y="624"/>
                </a:lnTo>
                <a:lnTo>
                  <a:pt x="899" y="622"/>
                </a:lnTo>
                <a:lnTo>
                  <a:pt x="904" y="620"/>
                </a:lnTo>
                <a:lnTo>
                  <a:pt x="908" y="620"/>
                </a:lnTo>
                <a:lnTo>
                  <a:pt x="925" y="638"/>
                </a:lnTo>
                <a:lnTo>
                  <a:pt x="960" y="628"/>
                </a:lnTo>
                <a:lnTo>
                  <a:pt x="957" y="650"/>
                </a:lnTo>
                <a:lnTo>
                  <a:pt x="967" y="658"/>
                </a:lnTo>
                <a:lnTo>
                  <a:pt x="999" y="612"/>
                </a:lnTo>
                <a:lnTo>
                  <a:pt x="999" y="610"/>
                </a:lnTo>
                <a:lnTo>
                  <a:pt x="1031" y="637"/>
                </a:lnTo>
                <a:lnTo>
                  <a:pt x="1059" y="624"/>
                </a:lnTo>
                <a:lnTo>
                  <a:pt x="1055" y="628"/>
                </a:lnTo>
                <a:lnTo>
                  <a:pt x="1075" y="646"/>
                </a:lnTo>
                <a:lnTo>
                  <a:pt x="1087" y="645"/>
                </a:lnTo>
                <a:lnTo>
                  <a:pt x="1096" y="655"/>
                </a:lnTo>
                <a:lnTo>
                  <a:pt x="1117" y="648"/>
                </a:lnTo>
                <a:lnTo>
                  <a:pt x="1158" y="625"/>
                </a:lnTo>
                <a:lnTo>
                  <a:pt x="1186" y="632"/>
                </a:lnTo>
                <a:lnTo>
                  <a:pt x="1200" y="624"/>
                </a:lnTo>
                <a:lnTo>
                  <a:pt x="1202" y="620"/>
                </a:lnTo>
                <a:lnTo>
                  <a:pt x="1226" y="615"/>
                </a:lnTo>
                <a:lnTo>
                  <a:pt x="1226" y="610"/>
                </a:lnTo>
                <a:lnTo>
                  <a:pt x="1233" y="612"/>
                </a:lnTo>
                <a:lnTo>
                  <a:pt x="1238" y="620"/>
                </a:lnTo>
                <a:lnTo>
                  <a:pt x="1235" y="622"/>
                </a:lnTo>
                <a:lnTo>
                  <a:pt x="1275" y="622"/>
                </a:lnTo>
                <a:lnTo>
                  <a:pt x="1281" y="624"/>
                </a:lnTo>
                <a:lnTo>
                  <a:pt x="1286" y="610"/>
                </a:lnTo>
                <a:lnTo>
                  <a:pt x="1302" y="610"/>
                </a:lnTo>
                <a:lnTo>
                  <a:pt x="1307" y="610"/>
                </a:lnTo>
                <a:lnTo>
                  <a:pt x="1307" y="615"/>
                </a:lnTo>
                <a:lnTo>
                  <a:pt x="1328" y="624"/>
                </a:lnTo>
                <a:lnTo>
                  <a:pt x="1349" y="645"/>
                </a:lnTo>
                <a:lnTo>
                  <a:pt x="1360" y="648"/>
                </a:lnTo>
                <a:lnTo>
                  <a:pt x="1360" y="642"/>
                </a:lnTo>
                <a:lnTo>
                  <a:pt x="1370" y="645"/>
                </a:lnTo>
                <a:lnTo>
                  <a:pt x="1370" y="651"/>
                </a:lnTo>
                <a:lnTo>
                  <a:pt x="1374" y="650"/>
                </a:lnTo>
                <a:lnTo>
                  <a:pt x="1372" y="653"/>
                </a:lnTo>
                <a:lnTo>
                  <a:pt x="1393" y="656"/>
                </a:lnTo>
                <a:lnTo>
                  <a:pt x="1411" y="669"/>
                </a:lnTo>
                <a:lnTo>
                  <a:pt x="1418" y="664"/>
                </a:lnTo>
                <a:lnTo>
                  <a:pt x="1418" y="615"/>
                </a:lnTo>
                <a:lnTo>
                  <a:pt x="1418" y="610"/>
                </a:lnTo>
                <a:lnTo>
                  <a:pt x="1418" y="606"/>
                </a:lnTo>
                <a:lnTo>
                  <a:pt x="1416" y="602"/>
                </a:lnTo>
                <a:lnTo>
                  <a:pt x="1416" y="570"/>
                </a:lnTo>
                <a:lnTo>
                  <a:pt x="1416" y="557"/>
                </a:lnTo>
                <a:lnTo>
                  <a:pt x="1416" y="545"/>
                </a:lnTo>
                <a:lnTo>
                  <a:pt x="1416" y="504"/>
                </a:lnTo>
                <a:lnTo>
                  <a:pt x="1414" y="495"/>
                </a:lnTo>
                <a:lnTo>
                  <a:pt x="1414" y="468"/>
                </a:lnTo>
                <a:lnTo>
                  <a:pt x="1414" y="459"/>
                </a:lnTo>
                <a:lnTo>
                  <a:pt x="1414" y="452"/>
                </a:lnTo>
                <a:lnTo>
                  <a:pt x="1414" y="423"/>
                </a:lnTo>
                <a:lnTo>
                  <a:pt x="1414" y="421"/>
                </a:lnTo>
                <a:lnTo>
                  <a:pt x="1414" y="411"/>
                </a:lnTo>
                <a:lnTo>
                  <a:pt x="1414" y="351"/>
                </a:lnTo>
                <a:lnTo>
                  <a:pt x="1414" y="326"/>
                </a:lnTo>
                <a:lnTo>
                  <a:pt x="1414" y="323"/>
                </a:lnTo>
                <a:lnTo>
                  <a:pt x="1414" y="321"/>
                </a:lnTo>
                <a:lnTo>
                  <a:pt x="1409" y="300"/>
                </a:lnTo>
                <a:lnTo>
                  <a:pt x="1409" y="299"/>
                </a:lnTo>
                <a:lnTo>
                  <a:pt x="1406" y="274"/>
                </a:lnTo>
                <a:lnTo>
                  <a:pt x="1404" y="268"/>
                </a:lnTo>
                <a:lnTo>
                  <a:pt x="1402" y="261"/>
                </a:lnTo>
                <a:lnTo>
                  <a:pt x="1400" y="251"/>
                </a:lnTo>
                <a:lnTo>
                  <a:pt x="1400" y="243"/>
                </a:lnTo>
                <a:lnTo>
                  <a:pt x="1397" y="228"/>
                </a:lnTo>
                <a:lnTo>
                  <a:pt x="1390" y="184"/>
                </a:lnTo>
                <a:lnTo>
                  <a:pt x="1388" y="181"/>
                </a:lnTo>
                <a:lnTo>
                  <a:pt x="1386" y="173"/>
                </a:lnTo>
                <a:close/>
              </a:path>
            </a:pathLst>
          </a:custGeom>
          <a:noFill/>
          <a:ln w="9525">
            <a:noFill/>
            <a:round/>
            <a:headEnd/>
            <a:tailEnd/>
          </a:ln>
        </p:spPr>
        <p:txBody>
          <a:bodyPr/>
          <a:lstStyle/>
          <a:p>
            <a:endParaRPr lang="en-US">
              <a:latin typeface="Calibri" pitchFamily="34" charset="0"/>
            </a:endParaRPr>
          </a:p>
        </p:txBody>
      </p:sp>
      <p:sp>
        <p:nvSpPr>
          <p:cNvPr id="41104" name="Freeform 85"/>
          <p:cNvSpPr>
            <a:spLocks/>
          </p:cNvSpPr>
          <p:nvPr/>
        </p:nvSpPr>
        <p:spPr bwMode="auto">
          <a:xfrm>
            <a:off x="3498850" y="3937000"/>
            <a:ext cx="1724025" cy="1646238"/>
          </a:xfrm>
          <a:custGeom>
            <a:avLst/>
            <a:gdLst>
              <a:gd name="T0" fmla="*/ 1075 w 2284"/>
              <a:gd name="T1" fmla="*/ 1571 h 2079"/>
              <a:gd name="T2" fmla="*/ 962 w 2284"/>
              <a:gd name="T3" fmla="*/ 1396 h 2079"/>
              <a:gd name="T4" fmla="*/ 911 w 2284"/>
              <a:gd name="T5" fmla="*/ 1345 h 2079"/>
              <a:gd name="T6" fmla="*/ 791 w 2284"/>
              <a:gd name="T7" fmla="*/ 1309 h 2079"/>
              <a:gd name="T8" fmla="*/ 649 w 2284"/>
              <a:gd name="T9" fmla="*/ 1342 h 2079"/>
              <a:gd name="T10" fmla="*/ 469 w 2284"/>
              <a:gd name="T11" fmla="*/ 1406 h 2079"/>
              <a:gd name="T12" fmla="*/ 313 w 2284"/>
              <a:gd name="T13" fmla="*/ 1247 h 2079"/>
              <a:gd name="T14" fmla="*/ 163 w 2284"/>
              <a:gd name="T15" fmla="*/ 1024 h 2079"/>
              <a:gd name="T16" fmla="*/ 22 w 2284"/>
              <a:gd name="T17" fmla="*/ 885 h 2079"/>
              <a:gd name="T18" fmla="*/ 49 w 2284"/>
              <a:gd name="T19" fmla="*/ 837 h 2079"/>
              <a:gd name="T20" fmla="*/ 300 w 2284"/>
              <a:gd name="T21" fmla="*/ 857 h 2079"/>
              <a:gd name="T22" fmla="*/ 503 w 2284"/>
              <a:gd name="T23" fmla="*/ 867 h 2079"/>
              <a:gd name="T24" fmla="*/ 612 w 2284"/>
              <a:gd name="T25" fmla="*/ 873 h 2079"/>
              <a:gd name="T26" fmla="*/ 630 w 2284"/>
              <a:gd name="T27" fmla="*/ 753 h 2079"/>
              <a:gd name="T28" fmla="*/ 640 w 2284"/>
              <a:gd name="T29" fmla="*/ 584 h 2079"/>
              <a:gd name="T30" fmla="*/ 647 w 2284"/>
              <a:gd name="T31" fmla="*/ 486 h 2079"/>
              <a:gd name="T32" fmla="*/ 654 w 2284"/>
              <a:gd name="T33" fmla="*/ 341 h 2079"/>
              <a:gd name="T34" fmla="*/ 659 w 2284"/>
              <a:gd name="T35" fmla="*/ 256 h 2079"/>
              <a:gd name="T36" fmla="*/ 665 w 2284"/>
              <a:gd name="T37" fmla="*/ 142 h 2079"/>
              <a:gd name="T38" fmla="*/ 818 w 2284"/>
              <a:gd name="T39" fmla="*/ 6 h 2079"/>
              <a:gd name="T40" fmla="*/ 906 w 2284"/>
              <a:gd name="T41" fmla="*/ 9 h 2079"/>
              <a:gd name="T42" fmla="*/ 1029 w 2284"/>
              <a:gd name="T43" fmla="*/ 13 h 2079"/>
              <a:gd name="T44" fmla="*/ 1173 w 2284"/>
              <a:gd name="T45" fmla="*/ 16 h 2079"/>
              <a:gd name="T46" fmla="*/ 1170 w 2284"/>
              <a:gd name="T47" fmla="*/ 147 h 2079"/>
              <a:gd name="T48" fmla="*/ 1168 w 2284"/>
              <a:gd name="T49" fmla="*/ 251 h 2079"/>
              <a:gd name="T50" fmla="*/ 1166 w 2284"/>
              <a:gd name="T51" fmla="*/ 346 h 2079"/>
              <a:gd name="T52" fmla="*/ 1207 w 2284"/>
              <a:gd name="T53" fmla="*/ 423 h 2079"/>
              <a:gd name="T54" fmla="*/ 1311 w 2284"/>
              <a:gd name="T55" fmla="*/ 467 h 2079"/>
              <a:gd name="T56" fmla="*/ 1407 w 2284"/>
              <a:gd name="T57" fmla="*/ 480 h 2079"/>
              <a:gd name="T58" fmla="*/ 1485 w 2284"/>
              <a:gd name="T59" fmla="*/ 480 h 2079"/>
              <a:gd name="T60" fmla="*/ 1576 w 2284"/>
              <a:gd name="T61" fmla="*/ 526 h 2079"/>
              <a:gd name="T62" fmla="*/ 1640 w 2284"/>
              <a:gd name="T63" fmla="*/ 552 h 2079"/>
              <a:gd name="T64" fmla="*/ 1742 w 2284"/>
              <a:gd name="T65" fmla="*/ 526 h 2079"/>
              <a:gd name="T66" fmla="*/ 1840 w 2284"/>
              <a:gd name="T67" fmla="*/ 527 h 2079"/>
              <a:gd name="T68" fmla="*/ 1916 w 2284"/>
              <a:gd name="T69" fmla="*/ 514 h 2079"/>
              <a:gd name="T70" fmla="*/ 1985 w 2284"/>
              <a:gd name="T71" fmla="*/ 512 h 2079"/>
              <a:gd name="T72" fmla="*/ 2043 w 2284"/>
              <a:gd name="T73" fmla="*/ 544 h 2079"/>
              <a:gd name="T74" fmla="*/ 2094 w 2284"/>
              <a:gd name="T75" fmla="*/ 571 h 2079"/>
              <a:gd name="T76" fmla="*/ 2178 w 2284"/>
              <a:gd name="T77" fmla="*/ 615 h 2079"/>
              <a:gd name="T78" fmla="*/ 2182 w 2284"/>
              <a:gd name="T79" fmla="*/ 712 h 2079"/>
              <a:gd name="T80" fmla="*/ 2185 w 2284"/>
              <a:gd name="T81" fmla="*/ 805 h 2079"/>
              <a:gd name="T82" fmla="*/ 2194 w 2284"/>
              <a:gd name="T83" fmla="*/ 885 h 2079"/>
              <a:gd name="T84" fmla="*/ 2229 w 2284"/>
              <a:gd name="T85" fmla="*/ 962 h 2079"/>
              <a:gd name="T86" fmla="*/ 2284 w 2284"/>
              <a:gd name="T87" fmla="*/ 1097 h 2079"/>
              <a:gd name="T88" fmla="*/ 2263 w 2284"/>
              <a:gd name="T89" fmla="*/ 1221 h 2079"/>
              <a:gd name="T90" fmla="*/ 2240 w 2284"/>
              <a:gd name="T91" fmla="*/ 1295 h 2079"/>
              <a:gd name="T92" fmla="*/ 2152 w 2284"/>
              <a:gd name="T93" fmla="*/ 1357 h 2079"/>
              <a:gd name="T94" fmla="*/ 2127 w 2284"/>
              <a:gd name="T95" fmla="*/ 1362 h 2079"/>
              <a:gd name="T96" fmla="*/ 2050 w 2284"/>
              <a:gd name="T97" fmla="*/ 1337 h 2079"/>
              <a:gd name="T98" fmla="*/ 2036 w 2284"/>
              <a:gd name="T99" fmla="*/ 1362 h 2079"/>
              <a:gd name="T100" fmla="*/ 1972 w 2284"/>
              <a:gd name="T101" fmla="*/ 1494 h 2079"/>
              <a:gd name="T102" fmla="*/ 1773 w 2284"/>
              <a:gd name="T103" fmla="*/ 1610 h 2079"/>
              <a:gd name="T104" fmla="*/ 1659 w 2284"/>
              <a:gd name="T105" fmla="*/ 1721 h 2079"/>
              <a:gd name="T106" fmla="*/ 1617 w 2284"/>
              <a:gd name="T107" fmla="*/ 1861 h 2079"/>
              <a:gd name="T108" fmla="*/ 1573 w 2284"/>
              <a:gd name="T109" fmla="*/ 2054 h 2079"/>
              <a:gd name="T110" fmla="*/ 1376 w 2284"/>
              <a:gd name="T111" fmla="*/ 2005 h 2079"/>
              <a:gd name="T112" fmla="*/ 1244 w 2284"/>
              <a:gd name="T113" fmla="*/ 1860 h 20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4"/>
              <a:gd name="T172" fmla="*/ 0 h 2079"/>
              <a:gd name="T173" fmla="*/ 2284 w 2284"/>
              <a:gd name="T174" fmla="*/ 2079 h 20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noFill/>
          <a:ln w="9525">
            <a:noFill/>
            <a:round/>
            <a:headEnd/>
            <a:tailEnd/>
          </a:ln>
        </p:spPr>
        <p:txBody>
          <a:bodyPr/>
          <a:lstStyle/>
          <a:p>
            <a:endParaRPr lang="en-US">
              <a:latin typeface="Calibri" pitchFamily="34" charset="0"/>
            </a:endParaRPr>
          </a:p>
        </p:txBody>
      </p:sp>
      <p:sp>
        <p:nvSpPr>
          <p:cNvPr id="97" name="Freeform 86"/>
          <p:cNvSpPr>
            <a:spLocks/>
          </p:cNvSpPr>
          <p:nvPr/>
        </p:nvSpPr>
        <p:spPr bwMode="auto">
          <a:xfrm>
            <a:off x="3499486" y="3937456"/>
            <a:ext cx="1723634" cy="1645229"/>
          </a:xfrm>
          <a:custGeom>
            <a:avLst/>
            <a:gdLst/>
            <a:ahLst/>
            <a:cxnLst>
              <a:cxn ang="0">
                <a:pos x="1075" y="1571"/>
              </a:cxn>
              <a:cxn ang="0">
                <a:pos x="962" y="1396"/>
              </a:cxn>
              <a:cxn ang="0">
                <a:pos x="911" y="1345"/>
              </a:cxn>
              <a:cxn ang="0">
                <a:pos x="791" y="1309"/>
              </a:cxn>
              <a:cxn ang="0">
                <a:pos x="649" y="1342"/>
              </a:cxn>
              <a:cxn ang="0">
                <a:pos x="469" y="1406"/>
              </a:cxn>
              <a:cxn ang="0">
                <a:pos x="313" y="1247"/>
              </a:cxn>
              <a:cxn ang="0">
                <a:pos x="163" y="1024"/>
              </a:cxn>
              <a:cxn ang="0">
                <a:pos x="22" y="885"/>
              </a:cxn>
              <a:cxn ang="0">
                <a:pos x="49" y="837"/>
              </a:cxn>
              <a:cxn ang="0">
                <a:pos x="300" y="857"/>
              </a:cxn>
              <a:cxn ang="0">
                <a:pos x="503" y="867"/>
              </a:cxn>
              <a:cxn ang="0">
                <a:pos x="612" y="873"/>
              </a:cxn>
              <a:cxn ang="0">
                <a:pos x="630" y="753"/>
              </a:cxn>
              <a:cxn ang="0">
                <a:pos x="640" y="584"/>
              </a:cxn>
              <a:cxn ang="0">
                <a:pos x="647" y="486"/>
              </a:cxn>
              <a:cxn ang="0">
                <a:pos x="654" y="341"/>
              </a:cxn>
              <a:cxn ang="0">
                <a:pos x="659" y="256"/>
              </a:cxn>
              <a:cxn ang="0">
                <a:pos x="665" y="142"/>
              </a:cxn>
              <a:cxn ang="0">
                <a:pos x="818" y="6"/>
              </a:cxn>
              <a:cxn ang="0">
                <a:pos x="906" y="9"/>
              </a:cxn>
              <a:cxn ang="0">
                <a:pos x="1029" y="13"/>
              </a:cxn>
              <a:cxn ang="0">
                <a:pos x="1173" y="16"/>
              </a:cxn>
              <a:cxn ang="0">
                <a:pos x="1170" y="147"/>
              </a:cxn>
              <a:cxn ang="0">
                <a:pos x="1168" y="251"/>
              </a:cxn>
              <a:cxn ang="0">
                <a:pos x="1166" y="346"/>
              </a:cxn>
              <a:cxn ang="0">
                <a:pos x="1207" y="423"/>
              </a:cxn>
              <a:cxn ang="0">
                <a:pos x="1311" y="467"/>
              </a:cxn>
              <a:cxn ang="0">
                <a:pos x="1407" y="480"/>
              </a:cxn>
              <a:cxn ang="0">
                <a:pos x="1485" y="480"/>
              </a:cxn>
              <a:cxn ang="0">
                <a:pos x="1576" y="526"/>
              </a:cxn>
              <a:cxn ang="0">
                <a:pos x="1640" y="552"/>
              </a:cxn>
              <a:cxn ang="0">
                <a:pos x="1742" y="526"/>
              </a:cxn>
              <a:cxn ang="0">
                <a:pos x="1840" y="527"/>
              </a:cxn>
              <a:cxn ang="0">
                <a:pos x="1916" y="514"/>
              </a:cxn>
              <a:cxn ang="0">
                <a:pos x="1985" y="512"/>
              </a:cxn>
              <a:cxn ang="0">
                <a:pos x="2043" y="544"/>
              </a:cxn>
              <a:cxn ang="0">
                <a:pos x="2094" y="571"/>
              </a:cxn>
              <a:cxn ang="0">
                <a:pos x="2178" y="615"/>
              </a:cxn>
              <a:cxn ang="0">
                <a:pos x="2182" y="712"/>
              </a:cxn>
              <a:cxn ang="0">
                <a:pos x="2185" y="805"/>
              </a:cxn>
              <a:cxn ang="0">
                <a:pos x="2194" y="885"/>
              </a:cxn>
              <a:cxn ang="0">
                <a:pos x="2229" y="962"/>
              </a:cxn>
              <a:cxn ang="0">
                <a:pos x="2284" y="1097"/>
              </a:cxn>
              <a:cxn ang="0">
                <a:pos x="2263" y="1221"/>
              </a:cxn>
              <a:cxn ang="0">
                <a:pos x="2240" y="1295"/>
              </a:cxn>
              <a:cxn ang="0">
                <a:pos x="2152" y="1357"/>
              </a:cxn>
              <a:cxn ang="0">
                <a:pos x="2127" y="1362"/>
              </a:cxn>
              <a:cxn ang="0">
                <a:pos x="2050" y="1337"/>
              </a:cxn>
              <a:cxn ang="0">
                <a:pos x="2036" y="1362"/>
              </a:cxn>
              <a:cxn ang="0">
                <a:pos x="1972" y="1494"/>
              </a:cxn>
              <a:cxn ang="0">
                <a:pos x="1773" y="1610"/>
              </a:cxn>
              <a:cxn ang="0">
                <a:pos x="1659" y="1721"/>
              </a:cxn>
              <a:cxn ang="0">
                <a:pos x="1617" y="1861"/>
              </a:cxn>
              <a:cxn ang="0">
                <a:pos x="1573" y="2054"/>
              </a:cxn>
              <a:cxn ang="0">
                <a:pos x="1376" y="2005"/>
              </a:cxn>
              <a:cxn ang="0">
                <a:pos x="1244" y="1860"/>
              </a:cxn>
            </a:cxnLst>
            <a:rect l="0" t="0" r="r" b="b"/>
            <a:pathLst>
              <a:path w="2284" h="2079">
                <a:moveTo>
                  <a:pt x="1179" y="1718"/>
                </a:moveTo>
                <a:lnTo>
                  <a:pt x="1161" y="1695"/>
                </a:lnTo>
                <a:lnTo>
                  <a:pt x="1138" y="1664"/>
                </a:lnTo>
                <a:lnTo>
                  <a:pt x="1099" y="1626"/>
                </a:lnTo>
                <a:lnTo>
                  <a:pt x="1091" y="1616"/>
                </a:lnTo>
                <a:lnTo>
                  <a:pt x="1075" y="1571"/>
                </a:lnTo>
                <a:lnTo>
                  <a:pt x="1080" y="1568"/>
                </a:lnTo>
                <a:lnTo>
                  <a:pt x="1033" y="1491"/>
                </a:lnTo>
                <a:lnTo>
                  <a:pt x="1022" y="1453"/>
                </a:lnTo>
                <a:lnTo>
                  <a:pt x="1004" y="1437"/>
                </a:lnTo>
                <a:lnTo>
                  <a:pt x="1001" y="1422"/>
                </a:lnTo>
                <a:lnTo>
                  <a:pt x="962" y="1396"/>
                </a:lnTo>
                <a:lnTo>
                  <a:pt x="953" y="1380"/>
                </a:lnTo>
                <a:lnTo>
                  <a:pt x="939" y="1375"/>
                </a:lnTo>
                <a:lnTo>
                  <a:pt x="934" y="1368"/>
                </a:lnTo>
                <a:lnTo>
                  <a:pt x="920" y="1367"/>
                </a:lnTo>
                <a:lnTo>
                  <a:pt x="918" y="1345"/>
                </a:lnTo>
                <a:lnTo>
                  <a:pt x="911" y="1345"/>
                </a:lnTo>
                <a:lnTo>
                  <a:pt x="888" y="1321"/>
                </a:lnTo>
                <a:lnTo>
                  <a:pt x="871" y="1319"/>
                </a:lnTo>
                <a:lnTo>
                  <a:pt x="871" y="1314"/>
                </a:lnTo>
                <a:lnTo>
                  <a:pt x="832" y="1313"/>
                </a:lnTo>
                <a:lnTo>
                  <a:pt x="791" y="1306"/>
                </a:lnTo>
                <a:lnTo>
                  <a:pt x="791" y="1309"/>
                </a:lnTo>
                <a:lnTo>
                  <a:pt x="781" y="1306"/>
                </a:lnTo>
                <a:lnTo>
                  <a:pt x="779" y="1311"/>
                </a:lnTo>
                <a:lnTo>
                  <a:pt x="732" y="1290"/>
                </a:lnTo>
                <a:lnTo>
                  <a:pt x="691" y="1314"/>
                </a:lnTo>
                <a:lnTo>
                  <a:pt x="681" y="1313"/>
                </a:lnTo>
                <a:lnTo>
                  <a:pt x="649" y="1342"/>
                </a:lnTo>
                <a:lnTo>
                  <a:pt x="624" y="1409"/>
                </a:lnTo>
                <a:lnTo>
                  <a:pt x="587" y="1442"/>
                </a:lnTo>
                <a:lnTo>
                  <a:pt x="575" y="1460"/>
                </a:lnTo>
                <a:lnTo>
                  <a:pt x="535" y="1447"/>
                </a:lnTo>
                <a:lnTo>
                  <a:pt x="510" y="1425"/>
                </a:lnTo>
                <a:lnTo>
                  <a:pt x="469" y="1406"/>
                </a:lnTo>
                <a:lnTo>
                  <a:pt x="464" y="1396"/>
                </a:lnTo>
                <a:lnTo>
                  <a:pt x="427" y="1388"/>
                </a:lnTo>
                <a:lnTo>
                  <a:pt x="406" y="1372"/>
                </a:lnTo>
                <a:lnTo>
                  <a:pt x="383" y="1347"/>
                </a:lnTo>
                <a:lnTo>
                  <a:pt x="341" y="1319"/>
                </a:lnTo>
                <a:lnTo>
                  <a:pt x="313" y="1247"/>
                </a:lnTo>
                <a:lnTo>
                  <a:pt x="311" y="1198"/>
                </a:lnTo>
                <a:lnTo>
                  <a:pt x="285" y="1143"/>
                </a:lnTo>
                <a:lnTo>
                  <a:pt x="271" y="1122"/>
                </a:lnTo>
                <a:lnTo>
                  <a:pt x="267" y="1112"/>
                </a:lnTo>
                <a:lnTo>
                  <a:pt x="204" y="1074"/>
                </a:lnTo>
                <a:lnTo>
                  <a:pt x="163" y="1024"/>
                </a:lnTo>
                <a:lnTo>
                  <a:pt x="142" y="1009"/>
                </a:lnTo>
                <a:lnTo>
                  <a:pt x="103" y="962"/>
                </a:lnTo>
                <a:lnTo>
                  <a:pt x="82" y="953"/>
                </a:lnTo>
                <a:lnTo>
                  <a:pt x="66" y="937"/>
                </a:lnTo>
                <a:lnTo>
                  <a:pt x="38" y="886"/>
                </a:lnTo>
                <a:lnTo>
                  <a:pt x="22" y="885"/>
                </a:lnTo>
                <a:lnTo>
                  <a:pt x="17" y="878"/>
                </a:lnTo>
                <a:lnTo>
                  <a:pt x="0" y="855"/>
                </a:lnTo>
                <a:lnTo>
                  <a:pt x="5" y="851"/>
                </a:lnTo>
                <a:lnTo>
                  <a:pt x="3" y="839"/>
                </a:lnTo>
                <a:lnTo>
                  <a:pt x="7" y="836"/>
                </a:lnTo>
                <a:lnTo>
                  <a:pt x="49" y="837"/>
                </a:lnTo>
                <a:lnTo>
                  <a:pt x="70" y="841"/>
                </a:lnTo>
                <a:lnTo>
                  <a:pt x="93" y="842"/>
                </a:lnTo>
                <a:lnTo>
                  <a:pt x="114" y="842"/>
                </a:lnTo>
                <a:lnTo>
                  <a:pt x="221" y="852"/>
                </a:lnTo>
                <a:lnTo>
                  <a:pt x="271" y="854"/>
                </a:lnTo>
                <a:lnTo>
                  <a:pt x="300" y="857"/>
                </a:lnTo>
                <a:lnTo>
                  <a:pt x="313" y="857"/>
                </a:lnTo>
                <a:lnTo>
                  <a:pt x="397" y="862"/>
                </a:lnTo>
                <a:lnTo>
                  <a:pt x="413" y="864"/>
                </a:lnTo>
                <a:lnTo>
                  <a:pt x="455" y="865"/>
                </a:lnTo>
                <a:lnTo>
                  <a:pt x="464" y="865"/>
                </a:lnTo>
                <a:lnTo>
                  <a:pt x="503" y="867"/>
                </a:lnTo>
                <a:lnTo>
                  <a:pt x="506" y="867"/>
                </a:lnTo>
                <a:lnTo>
                  <a:pt x="508" y="867"/>
                </a:lnTo>
                <a:lnTo>
                  <a:pt x="524" y="870"/>
                </a:lnTo>
                <a:lnTo>
                  <a:pt x="570" y="872"/>
                </a:lnTo>
                <a:lnTo>
                  <a:pt x="577" y="872"/>
                </a:lnTo>
                <a:lnTo>
                  <a:pt x="612" y="873"/>
                </a:lnTo>
                <a:lnTo>
                  <a:pt x="621" y="875"/>
                </a:lnTo>
                <a:lnTo>
                  <a:pt x="623" y="857"/>
                </a:lnTo>
                <a:lnTo>
                  <a:pt x="624" y="824"/>
                </a:lnTo>
                <a:lnTo>
                  <a:pt x="626" y="782"/>
                </a:lnTo>
                <a:lnTo>
                  <a:pt x="626" y="772"/>
                </a:lnTo>
                <a:lnTo>
                  <a:pt x="630" y="753"/>
                </a:lnTo>
                <a:lnTo>
                  <a:pt x="631" y="715"/>
                </a:lnTo>
                <a:lnTo>
                  <a:pt x="633" y="687"/>
                </a:lnTo>
                <a:lnTo>
                  <a:pt x="635" y="656"/>
                </a:lnTo>
                <a:lnTo>
                  <a:pt x="638" y="607"/>
                </a:lnTo>
                <a:lnTo>
                  <a:pt x="638" y="606"/>
                </a:lnTo>
                <a:lnTo>
                  <a:pt x="640" y="584"/>
                </a:lnTo>
                <a:lnTo>
                  <a:pt x="640" y="578"/>
                </a:lnTo>
                <a:lnTo>
                  <a:pt x="640" y="570"/>
                </a:lnTo>
                <a:lnTo>
                  <a:pt x="642" y="550"/>
                </a:lnTo>
                <a:lnTo>
                  <a:pt x="642" y="542"/>
                </a:lnTo>
                <a:lnTo>
                  <a:pt x="644" y="519"/>
                </a:lnTo>
                <a:lnTo>
                  <a:pt x="647" y="486"/>
                </a:lnTo>
                <a:lnTo>
                  <a:pt x="649" y="436"/>
                </a:lnTo>
                <a:lnTo>
                  <a:pt x="649" y="428"/>
                </a:lnTo>
                <a:lnTo>
                  <a:pt x="649" y="426"/>
                </a:lnTo>
                <a:lnTo>
                  <a:pt x="652" y="403"/>
                </a:lnTo>
                <a:lnTo>
                  <a:pt x="652" y="388"/>
                </a:lnTo>
                <a:lnTo>
                  <a:pt x="654" y="341"/>
                </a:lnTo>
                <a:lnTo>
                  <a:pt x="656" y="316"/>
                </a:lnTo>
                <a:lnTo>
                  <a:pt x="656" y="315"/>
                </a:lnTo>
                <a:lnTo>
                  <a:pt x="658" y="300"/>
                </a:lnTo>
                <a:lnTo>
                  <a:pt x="658" y="292"/>
                </a:lnTo>
                <a:lnTo>
                  <a:pt x="658" y="267"/>
                </a:lnTo>
                <a:lnTo>
                  <a:pt x="659" y="256"/>
                </a:lnTo>
                <a:lnTo>
                  <a:pt x="659" y="240"/>
                </a:lnTo>
                <a:lnTo>
                  <a:pt x="661" y="227"/>
                </a:lnTo>
                <a:lnTo>
                  <a:pt x="663" y="170"/>
                </a:lnTo>
                <a:lnTo>
                  <a:pt x="665" y="147"/>
                </a:lnTo>
                <a:lnTo>
                  <a:pt x="665" y="147"/>
                </a:lnTo>
                <a:lnTo>
                  <a:pt x="665" y="142"/>
                </a:lnTo>
                <a:lnTo>
                  <a:pt x="668" y="86"/>
                </a:lnTo>
                <a:lnTo>
                  <a:pt x="674" y="0"/>
                </a:lnTo>
                <a:lnTo>
                  <a:pt x="681" y="0"/>
                </a:lnTo>
                <a:lnTo>
                  <a:pt x="742" y="3"/>
                </a:lnTo>
                <a:lnTo>
                  <a:pt x="783" y="5"/>
                </a:lnTo>
                <a:lnTo>
                  <a:pt x="818" y="6"/>
                </a:lnTo>
                <a:lnTo>
                  <a:pt x="823" y="6"/>
                </a:lnTo>
                <a:lnTo>
                  <a:pt x="827" y="6"/>
                </a:lnTo>
                <a:lnTo>
                  <a:pt x="839" y="6"/>
                </a:lnTo>
                <a:lnTo>
                  <a:pt x="860" y="6"/>
                </a:lnTo>
                <a:lnTo>
                  <a:pt x="869" y="8"/>
                </a:lnTo>
                <a:lnTo>
                  <a:pt x="906" y="9"/>
                </a:lnTo>
                <a:lnTo>
                  <a:pt x="948" y="9"/>
                </a:lnTo>
                <a:lnTo>
                  <a:pt x="967" y="9"/>
                </a:lnTo>
                <a:lnTo>
                  <a:pt x="994" y="13"/>
                </a:lnTo>
                <a:lnTo>
                  <a:pt x="1008" y="13"/>
                </a:lnTo>
                <a:lnTo>
                  <a:pt x="1017" y="13"/>
                </a:lnTo>
                <a:lnTo>
                  <a:pt x="1029" y="13"/>
                </a:lnTo>
                <a:lnTo>
                  <a:pt x="1071" y="13"/>
                </a:lnTo>
                <a:lnTo>
                  <a:pt x="1082" y="14"/>
                </a:lnTo>
                <a:lnTo>
                  <a:pt x="1112" y="14"/>
                </a:lnTo>
                <a:lnTo>
                  <a:pt x="1113" y="14"/>
                </a:lnTo>
                <a:lnTo>
                  <a:pt x="1172" y="16"/>
                </a:lnTo>
                <a:lnTo>
                  <a:pt x="1173" y="16"/>
                </a:lnTo>
                <a:lnTo>
                  <a:pt x="1172" y="40"/>
                </a:lnTo>
                <a:lnTo>
                  <a:pt x="1170" y="103"/>
                </a:lnTo>
                <a:lnTo>
                  <a:pt x="1170" y="112"/>
                </a:lnTo>
                <a:lnTo>
                  <a:pt x="1170" y="129"/>
                </a:lnTo>
                <a:lnTo>
                  <a:pt x="1170" y="137"/>
                </a:lnTo>
                <a:lnTo>
                  <a:pt x="1170" y="147"/>
                </a:lnTo>
                <a:lnTo>
                  <a:pt x="1168" y="163"/>
                </a:lnTo>
                <a:lnTo>
                  <a:pt x="1168" y="187"/>
                </a:lnTo>
                <a:lnTo>
                  <a:pt x="1168" y="210"/>
                </a:lnTo>
                <a:lnTo>
                  <a:pt x="1168" y="217"/>
                </a:lnTo>
                <a:lnTo>
                  <a:pt x="1168" y="225"/>
                </a:lnTo>
                <a:lnTo>
                  <a:pt x="1168" y="251"/>
                </a:lnTo>
                <a:lnTo>
                  <a:pt x="1168" y="259"/>
                </a:lnTo>
                <a:lnTo>
                  <a:pt x="1168" y="272"/>
                </a:lnTo>
                <a:lnTo>
                  <a:pt x="1168" y="284"/>
                </a:lnTo>
                <a:lnTo>
                  <a:pt x="1166" y="302"/>
                </a:lnTo>
                <a:lnTo>
                  <a:pt x="1166" y="331"/>
                </a:lnTo>
                <a:lnTo>
                  <a:pt x="1166" y="346"/>
                </a:lnTo>
                <a:lnTo>
                  <a:pt x="1165" y="356"/>
                </a:lnTo>
                <a:lnTo>
                  <a:pt x="1165" y="393"/>
                </a:lnTo>
                <a:lnTo>
                  <a:pt x="1170" y="392"/>
                </a:lnTo>
                <a:lnTo>
                  <a:pt x="1172" y="392"/>
                </a:lnTo>
                <a:lnTo>
                  <a:pt x="1191" y="405"/>
                </a:lnTo>
                <a:lnTo>
                  <a:pt x="1207" y="423"/>
                </a:lnTo>
                <a:lnTo>
                  <a:pt x="1249" y="426"/>
                </a:lnTo>
                <a:lnTo>
                  <a:pt x="1253" y="428"/>
                </a:lnTo>
                <a:lnTo>
                  <a:pt x="1291" y="434"/>
                </a:lnTo>
                <a:lnTo>
                  <a:pt x="1296" y="439"/>
                </a:lnTo>
                <a:lnTo>
                  <a:pt x="1298" y="462"/>
                </a:lnTo>
                <a:lnTo>
                  <a:pt x="1311" y="467"/>
                </a:lnTo>
                <a:lnTo>
                  <a:pt x="1323" y="465"/>
                </a:lnTo>
                <a:lnTo>
                  <a:pt x="1340" y="468"/>
                </a:lnTo>
                <a:lnTo>
                  <a:pt x="1374" y="483"/>
                </a:lnTo>
                <a:lnTo>
                  <a:pt x="1397" y="475"/>
                </a:lnTo>
                <a:lnTo>
                  <a:pt x="1399" y="475"/>
                </a:lnTo>
                <a:lnTo>
                  <a:pt x="1407" y="480"/>
                </a:lnTo>
                <a:lnTo>
                  <a:pt x="1416" y="491"/>
                </a:lnTo>
                <a:lnTo>
                  <a:pt x="1430" y="491"/>
                </a:lnTo>
                <a:lnTo>
                  <a:pt x="1462" y="483"/>
                </a:lnTo>
                <a:lnTo>
                  <a:pt x="1472" y="483"/>
                </a:lnTo>
                <a:lnTo>
                  <a:pt x="1480" y="480"/>
                </a:lnTo>
                <a:lnTo>
                  <a:pt x="1485" y="480"/>
                </a:lnTo>
                <a:lnTo>
                  <a:pt x="1490" y="506"/>
                </a:lnTo>
                <a:lnTo>
                  <a:pt x="1506" y="506"/>
                </a:lnTo>
                <a:lnTo>
                  <a:pt x="1506" y="527"/>
                </a:lnTo>
                <a:lnTo>
                  <a:pt x="1524" y="534"/>
                </a:lnTo>
                <a:lnTo>
                  <a:pt x="1564" y="511"/>
                </a:lnTo>
                <a:lnTo>
                  <a:pt x="1576" y="526"/>
                </a:lnTo>
                <a:lnTo>
                  <a:pt x="1582" y="524"/>
                </a:lnTo>
                <a:lnTo>
                  <a:pt x="1587" y="522"/>
                </a:lnTo>
                <a:lnTo>
                  <a:pt x="1590" y="522"/>
                </a:lnTo>
                <a:lnTo>
                  <a:pt x="1608" y="540"/>
                </a:lnTo>
                <a:lnTo>
                  <a:pt x="1641" y="530"/>
                </a:lnTo>
                <a:lnTo>
                  <a:pt x="1640" y="552"/>
                </a:lnTo>
                <a:lnTo>
                  <a:pt x="1650" y="560"/>
                </a:lnTo>
                <a:lnTo>
                  <a:pt x="1682" y="514"/>
                </a:lnTo>
                <a:lnTo>
                  <a:pt x="1682" y="512"/>
                </a:lnTo>
                <a:lnTo>
                  <a:pt x="1714" y="539"/>
                </a:lnTo>
                <a:lnTo>
                  <a:pt x="1742" y="526"/>
                </a:lnTo>
                <a:lnTo>
                  <a:pt x="1742" y="526"/>
                </a:lnTo>
                <a:lnTo>
                  <a:pt x="1738" y="530"/>
                </a:lnTo>
                <a:lnTo>
                  <a:pt x="1758" y="548"/>
                </a:lnTo>
                <a:lnTo>
                  <a:pt x="1770" y="547"/>
                </a:lnTo>
                <a:lnTo>
                  <a:pt x="1777" y="557"/>
                </a:lnTo>
                <a:lnTo>
                  <a:pt x="1798" y="550"/>
                </a:lnTo>
                <a:lnTo>
                  <a:pt x="1840" y="527"/>
                </a:lnTo>
                <a:lnTo>
                  <a:pt x="1867" y="534"/>
                </a:lnTo>
                <a:lnTo>
                  <a:pt x="1883" y="526"/>
                </a:lnTo>
                <a:lnTo>
                  <a:pt x="1884" y="522"/>
                </a:lnTo>
                <a:lnTo>
                  <a:pt x="1909" y="517"/>
                </a:lnTo>
                <a:lnTo>
                  <a:pt x="1909" y="512"/>
                </a:lnTo>
                <a:lnTo>
                  <a:pt x="1916" y="514"/>
                </a:lnTo>
                <a:lnTo>
                  <a:pt x="1921" y="522"/>
                </a:lnTo>
                <a:lnTo>
                  <a:pt x="1918" y="524"/>
                </a:lnTo>
                <a:lnTo>
                  <a:pt x="1958" y="524"/>
                </a:lnTo>
                <a:lnTo>
                  <a:pt x="1963" y="526"/>
                </a:lnTo>
                <a:lnTo>
                  <a:pt x="1969" y="512"/>
                </a:lnTo>
                <a:lnTo>
                  <a:pt x="1985" y="512"/>
                </a:lnTo>
                <a:lnTo>
                  <a:pt x="1990" y="512"/>
                </a:lnTo>
                <a:lnTo>
                  <a:pt x="1990" y="517"/>
                </a:lnTo>
                <a:lnTo>
                  <a:pt x="2011" y="526"/>
                </a:lnTo>
                <a:lnTo>
                  <a:pt x="2032" y="547"/>
                </a:lnTo>
                <a:lnTo>
                  <a:pt x="2043" y="550"/>
                </a:lnTo>
                <a:lnTo>
                  <a:pt x="2043" y="544"/>
                </a:lnTo>
                <a:lnTo>
                  <a:pt x="2053" y="547"/>
                </a:lnTo>
                <a:lnTo>
                  <a:pt x="2053" y="553"/>
                </a:lnTo>
                <a:lnTo>
                  <a:pt x="2057" y="552"/>
                </a:lnTo>
                <a:lnTo>
                  <a:pt x="2055" y="555"/>
                </a:lnTo>
                <a:lnTo>
                  <a:pt x="2076" y="558"/>
                </a:lnTo>
                <a:lnTo>
                  <a:pt x="2094" y="571"/>
                </a:lnTo>
                <a:lnTo>
                  <a:pt x="2101" y="566"/>
                </a:lnTo>
                <a:lnTo>
                  <a:pt x="2120" y="584"/>
                </a:lnTo>
                <a:lnTo>
                  <a:pt x="2141" y="575"/>
                </a:lnTo>
                <a:lnTo>
                  <a:pt x="2176" y="581"/>
                </a:lnTo>
                <a:lnTo>
                  <a:pt x="2178" y="586"/>
                </a:lnTo>
                <a:lnTo>
                  <a:pt x="2178" y="615"/>
                </a:lnTo>
                <a:lnTo>
                  <a:pt x="2178" y="635"/>
                </a:lnTo>
                <a:lnTo>
                  <a:pt x="2178" y="638"/>
                </a:lnTo>
                <a:lnTo>
                  <a:pt x="2180" y="663"/>
                </a:lnTo>
                <a:lnTo>
                  <a:pt x="2182" y="684"/>
                </a:lnTo>
                <a:lnTo>
                  <a:pt x="2182" y="687"/>
                </a:lnTo>
                <a:lnTo>
                  <a:pt x="2182" y="712"/>
                </a:lnTo>
                <a:lnTo>
                  <a:pt x="2183" y="736"/>
                </a:lnTo>
                <a:lnTo>
                  <a:pt x="2183" y="739"/>
                </a:lnTo>
                <a:lnTo>
                  <a:pt x="2183" y="748"/>
                </a:lnTo>
                <a:lnTo>
                  <a:pt x="2183" y="761"/>
                </a:lnTo>
                <a:lnTo>
                  <a:pt x="2185" y="785"/>
                </a:lnTo>
                <a:lnTo>
                  <a:pt x="2185" y="805"/>
                </a:lnTo>
                <a:lnTo>
                  <a:pt x="2187" y="810"/>
                </a:lnTo>
                <a:lnTo>
                  <a:pt x="2187" y="833"/>
                </a:lnTo>
                <a:lnTo>
                  <a:pt x="2189" y="844"/>
                </a:lnTo>
                <a:lnTo>
                  <a:pt x="2189" y="882"/>
                </a:lnTo>
                <a:lnTo>
                  <a:pt x="2194" y="885"/>
                </a:lnTo>
                <a:lnTo>
                  <a:pt x="2194" y="885"/>
                </a:lnTo>
                <a:lnTo>
                  <a:pt x="2194" y="886"/>
                </a:lnTo>
                <a:lnTo>
                  <a:pt x="2196" y="890"/>
                </a:lnTo>
                <a:lnTo>
                  <a:pt x="2220" y="911"/>
                </a:lnTo>
                <a:lnTo>
                  <a:pt x="2217" y="911"/>
                </a:lnTo>
                <a:lnTo>
                  <a:pt x="2227" y="929"/>
                </a:lnTo>
                <a:lnTo>
                  <a:pt x="2229" y="962"/>
                </a:lnTo>
                <a:lnTo>
                  <a:pt x="2249" y="978"/>
                </a:lnTo>
                <a:lnTo>
                  <a:pt x="2245" y="980"/>
                </a:lnTo>
                <a:lnTo>
                  <a:pt x="2273" y="1038"/>
                </a:lnTo>
                <a:lnTo>
                  <a:pt x="2282" y="1037"/>
                </a:lnTo>
                <a:lnTo>
                  <a:pt x="2278" y="1073"/>
                </a:lnTo>
                <a:lnTo>
                  <a:pt x="2284" y="1097"/>
                </a:lnTo>
                <a:lnTo>
                  <a:pt x="2277" y="1122"/>
                </a:lnTo>
                <a:lnTo>
                  <a:pt x="2261" y="1171"/>
                </a:lnTo>
                <a:lnTo>
                  <a:pt x="2256" y="1190"/>
                </a:lnTo>
                <a:lnTo>
                  <a:pt x="2254" y="1190"/>
                </a:lnTo>
                <a:lnTo>
                  <a:pt x="2254" y="1205"/>
                </a:lnTo>
                <a:lnTo>
                  <a:pt x="2263" y="1221"/>
                </a:lnTo>
                <a:lnTo>
                  <a:pt x="2266" y="1242"/>
                </a:lnTo>
                <a:lnTo>
                  <a:pt x="2263" y="1256"/>
                </a:lnTo>
                <a:lnTo>
                  <a:pt x="2263" y="1259"/>
                </a:lnTo>
                <a:lnTo>
                  <a:pt x="2259" y="1262"/>
                </a:lnTo>
                <a:lnTo>
                  <a:pt x="2254" y="1269"/>
                </a:lnTo>
                <a:lnTo>
                  <a:pt x="2240" y="1295"/>
                </a:lnTo>
                <a:lnTo>
                  <a:pt x="2234" y="1300"/>
                </a:lnTo>
                <a:lnTo>
                  <a:pt x="2238" y="1319"/>
                </a:lnTo>
                <a:lnTo>
                  <a:pt x="2249" y="1337"/>
                </a:lnTo>
                <a:lnTo>
                  <a:pt x="2236" y="1332"/>
                </a:lnTo>
                <a:lnTo>
                  <a:pt x="2208" y="1332"/>
                </a:lnTo>
                <a:lnTo>
                  <a:pt x="2152" y="1357"/>
                </a:lnTo>
                <a:lnTo>
                  <a:pt x="2150" y="1358"/>
                </a:lnTo>
                <a:lnTo>
                  <a:pt x="2087" y="1396"/>
                </a:lnTo>
                <a:lnTo>
                  <a:pt x="2078" y="1394"/>
                </a:lnTo>
                <a:lnTo>
                  <a:pt x="2111" y="1370"/>
                </a:lnTo>
                <a:lnTo>
                  <a:pt x="2127" y="1365"/>
                </a:lnTo>
                <a:lnTo>
                  <a:pt x="2127" y="1362"/>
                </a:lnTo>
                <a:lnTo>
                  <a:pt x="2106" y="1360"/>
                </a:lnTo>
                <a:lnTo>
                  <a:pt x="2083" y="1367"/>
                </a:lnTo>
                <a:lnTo>
                  <a:pt x="2081" y="1316"/>
                </a:lnTo>
                <a:lnTo>
                  <a:pt x="2069" y="1323"/>
                </a:lnTo>
                <a:lnTo>
                  <a:pt x="2060" y="1337"/>
                </a:lnTo>
                <a:lnTo>
                  <a:pt x="2050" y="1337"/>
                </a:lnTo>
                <a:lnTo>
                  <a:pt x="2046" y="1337"/>
                </a:lnTo>
                <a:lnTo>
                  <a:pt x="2043" y="1336"/>
                </a:lnTo>
                <a:lnTo>
                  <a:pt x="2041" y="1337"/>
                </a:lnTo>
                <a:lnTo>
                  <a:pt x="2036" y="1347"/>
                </a:lnTo>
                <a:lnTo>
                  <a:pt x="2037" y="1355"/>
                </a:lnTo>
                <a:lnTo>
                  <a:pt x="2036" y="1362"/>
                </a:lnTo>
                <a:lnTo>
                  <a:pt x="2037" y="1367"/>
                </a:lnTo>
                <a:lnTo>
                  <a:pt x="2055" y="1372"/>
                </a:lnTo>
                <a:lnTo>
                  <a:pt x="2060" y="1393"/>
                </a:lnTo>
                <a:lnTo>
                  <a:pt x="2088" y="1403"/>
                </a:lnTo>
                <a:lnTo>
                  <a:pt x="2020" y="1453"/>
                </a:lnTo>
                <a:lnTo>
                  <a:pt x="1972" y="1494"/>
                </a:lnTo>
                <a:lnTo>
                  <a:pt x="1953" y="1504"/>
                </a:lnTo>
                <a:lnTo>
                  <a:pt x="1951" y="1505"/>
                </a:lnTo>
                <a:lnTo>
                  <a:pt x="1881" y="1545"/>
                </a:lnTo>
                <a:lnTo>
                  <a:pt x="1819" y="1576"/>
                </a:lnTo>
                <a:lnTo>
                  <a:pt x="1795" y="1592"/>
                </a:lnTo>
                <a:lnTo>
                  <a:pt x="1773" y="1610"/>
                </a:lnTo>
                <a:lnTo>
                  <a:pt x="1752" y="1623"/>
                </a:lnTo>
                <a:lnTo>
                  <a:pt x="1710" y="1656"/>
                </a:lnTo>
                <a:lnTo>
                  <a:pt x="1678" y="1695"/>
                </a:lnTo>
                <a:lnTo>
                  <a:pt x="1678" y="1700"/>
                </a:lnTo>
                <a:lnTo>
                  <a:pt x="1678" y="1700"/>
                </a:lnTo>
                <a:lnTo>
                  <a:pt x="1659" y="1721"/>
                </a:lnTo>
                <a:lnTo>
                  <a:pt x="1645" y="1750"/>
                </a:lnTo>
                <a:lnTo>
                  <a:pt x="1643" y="1750"/>
                </a:lnTo>
                <a:lnTo>
                  <a:pt x="1622" y="1806"/>
                </a:lnTo>
                <a:lnTo>
                  <a:pt x="1622" y="1809"/>
                </a:lnTo>
                <a:lnTo>
                  <a:pt x="1620" y="1814"/>
                </a:lnTo>
                <a:lnTo>
                  <a:pt x="1617" y="1861"/>
                </a:lnTo>
                <a:lnTo>
                  <a:pt x="1634" y="1938"/>
                </a:lnTo>
                <a:lnTo>
                  <a:pt x="1647" y="1976"/>
                </a:lnTo>
                <a:lnTo>
                  <a:pt x="1659" y="2053"/>
                </a:lnTo>
                <a:lnTo>
                  <a:pt x="1620" y="2079"/>
                </a:lnTo>
                <a:lnTo>
                  <a:pt x="1596" y="2072"/>
                </a:lnTo>
                <a:lnTo>
                  <a:pt x="1573" y="2054"/>
                </a:lnTo>
                <a:lnTo>
                  <a:pt x="1527" y="2039"/>
                </a:lnTo>
                <a:lnTo>
                  <a:pt x="1455" y="2039"/>
                </a:lnTo>
                <a:lnTo>
                  <a:pt x="1450" y="2030"/>
                </a:lnTo>
                <a:lnTo>
                  <a:pt x="1441" y="2030"/>
                </a:lnTo>
                <a:lnTo>
                  <a:pt x="1393" y="2004"/>
                </a:lnTo>
                <a:lnTo>
                  <a:pt x="1376" y="2005"/>
                </a:lnTo>
                <a:lnTo>
                  <a:pt x="1362" y="1995"/>
                </a:lnTo>
                <a:lnTo>
                  <a:pt x="1362" y="1989"/>
                </a:lnTo>
                <a:lnTo>
                  <a:pt x="1316" y="1977"/>
                </a:lnTo>
                <a:lnTo>
                  <a:pt x="1286" y="1941"/>
                </a:lnTo>
                <a:lnTo>
                  <a:pt x="1268" y="1891"/>
                </a:lnTo>
                <a:lnTo>
                  <a:pt x="1244" y="1860"/>
                </a:lnTo>
                <a:lnTo>
                  <a:pt x="1235" y="1809"/>
                </a:lnTo>
                <a:lnTo>
                  <a:pt x="1228" y="1763"/>
                </a:lnTo>
                <a:lnTo>
                  <a:pt x="1205" y="1736"/>
                </a:lnTo>
                <a:lnTo>
                  <a:pt x="1182" y="1723"/>
                </a:lnTo>
                <a:lnTo>
                  <a:pt x="1179" y="171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08" name="Freeform 87"/>
          <p:cNvSpPr>
            <a:spLocks/>
          </p:cNvSpPr>
          <p:nvPr/>
        </p:nvSpPr>
        <p:spPr bwMode="auto">
          <a:xfrm>
            <a:off x="5840413" y="3044825"/>
            <a:ext cx="381000" cy="649288"/>
          </a:xfrm>
          <a:custGeom>
            <a:avLst/>
            <a:gdLst>
              <a:gd name="T0" fmla="*/ 460 w 504"/>
              <a:gd name="T1" fmla="*/ 270 h 819"/>
              <a:gd name="T2" fmla="*/ 468 w 504"/>
              <a:gd name="T3" fmla="*/ 338 h 819"/>
              <a:gd name="T4" fmla="*/ 472 w 504"/>
              <a:gd name="T5" fmla="*/ 374 h 819"/>
              <a:gd name="T6" fmla="*/ 479 w 504"/>
              <a:gd name="T7" fmla="*/ 422 h 819"/>
              <a:gd name="T8" fmla="*/ 486 w 504"/>
              <a:gd name="T9" fmla="*/ 474 h 819"/>
              <a:gd name="T10" fmla="*/ 484 w 504"/>
              <a:gd name="T11" fmla="*/ 520 h 819"/>
              <a:gd name="T12" fmla="*/ 488 w 504"/>
              <a:gd name="T13" fmla="*/ 554 h 819"/>
              <a:gd name="T14" fmla="*/ 470 w 504"/>
              <a:gd name="T15" fmla="*/ 580 h 819"/>
              <a:gd name="T16" fmla="*/ 442 w 504"/>
              <a:gd name="T17" fmla="*/ 600 h 819"/>
              <a:gd name="T18" fmla="*/ 412 w 504"/>
              <a:gd name="T19" fmla="*/ 595 h 819"/>
              <a:gd name="T20" fmla="*/ 409 w 504"/>
              <a:gd name="T21" fmla="*/ 636 h 819"/>
              <a:gd name="T22" fmla="*/ 365 w 504"/>
              <a:gd name="T23" fmla="*/ 691 h 819"/>
              <a:gd name="T24" fmla="*/ 343 w 504"/>
              <a:gd name="T25" fmla="*/ 711 h 819"/>
              <a:gd name="T26" fmla="*/ 333 w 504"/>
              <a:gd name="T27" fmla="*/ 747 h 819"/>
              <a:gd name="T28" fmla="*/ 275 w 504"/>
              <a:gd name="T29" fmla="*/ 719 h 819"/>
              <a:gd name="T30" fmla="*/ 254 w 504"/>
              <a:gd name="T31" fmla="*/ 734 h 819"/>
              <a:gd name="T32" fmla="*/ 238 w 504"/>
              <a:gd name="T33" fmla="*/ 781 h 819"/>
              <a:gd name="T34" fmla="*/ 203 w 504"/>
              <a:gd name="T35" fmla="*/ 761 h 819"/>
              <a:gd name="T36" fmla="*/ 157 w 504"/>
              <a:gd name="T37" fmla="*/ 807 h 819"/>
              <a:gd name="T38" fmla="*/ 109 w 504"/>
              <a:gd name="T39" fmla="*/ 783 h 819"/>
              <a:gd name="T40" fmla="*/ 62 w 504"/>
              <a:gd name="T41" fmla="*/ 796 h 819"/>
              <a:gd name="T42" fmla="*/ 23 w 504"/>
              <a:gd name="T43" fmla="*/ 804 h 819"/>
              <a:gd name="T44" fmla="*/ 0 w 504"/>
              <a:gd name="T45" fmla="*/ 802 h 819"/>
              <a:gd name="T46" fmla="*/ 9 w 504"/>
              <a:gd name="T47" fmla="*/ 732 h 819"/>
              <a:gd name="T48" fmla="*/ 44 w 504"/>
              <a:gd name="T49" fmla="*/ 696 h 819"/>
              <a:gd name="T50" fmla="*/ 58 w 504"/>
              <a:gd name="T51" fmla="*/ 660 h 819"/>
              <a:gd name="T52" fmla="*/ 65 w 504"/>
              <a:gd name="T53" fmla="*/ 601 h 819"/>
              <a:gd name="T54" fmla="*/ 46 w 504"/>
              <a:gd name="T55" fmla="*/ 551 h 819"/>
              <a:gd name="T56" fmla="*/ 57 w 504"/>
              <a:gd name="T57" fmla="*/ 512 h 819"/>
              <a:gd name="T58" fmla="*/ 50 w 504"/>
              <a:gd name="T59" fmla="*/ 445 h 819"/>
              <a:gd name="T60" fmla="*/ 41 w 504"/>
              <a:gd name="T61" fmla="*/ 361 h 819"/>
              <a:gd name="T62" fmla="*/ 34 w 504"/>
              <a:gd name="T63" fmla="*/ 294 h 819"/>
              <a:gd name="T64" fmla="*/ 28 w 504"/>
              <a:gd name="T65" fmla="*/ 244 h 819"/>
              <a:gd name="T66" fmla="*/ 21 w 504"/>
              <a:gd name="T67" fmla="*/ 175 h 819"/>
              <a:gd name="T68" fmla="*/ 16 w 504"/>
              <a:gd name="T69" fmla="*/ 139 h 819"/>
              <a:gd name="T70" fmla="*/ 13 w 504"/>
              <a:gd name="T71" fmla="*/ 102 h 819"/>
              <a:gd name="T72" fmla="*/ 9 w 504"/>
              <a:gd name="T73" fmla="*/ 56 h 819"/>
              <a:gd name="T74" fmla="*/ 65 w 504"/>
              <a:gd name="T75" fmla="*/ 64 h 819"/>
              <a:gd name="T76" fmla="*/ 125 w 504"/>
              <a:gd name="T77" fmla="*/ 33 h 819"/>
              <a:gd name="T78" fmla="*/ 201 w 504"/>
              <a:gd name="T79" fmla="*/ 27 h 819"/>
              <a:gd name="T80" fmla="*/ 277 w 504"/>
              <a:gd name="T81" fmla="*/ 17 h 819"/>
              <a:gd name="T82" fmla="*/ 335 w 504"/>
              <a:gd name="T83" fmla="*/ 10 h 819"/>
              <a:gd name="T84" fmla="*/ 361 w 504"/>
              <a:gd name="T85" fmla="*/ 7 h 819"/>
              <a:gd name="T86" fmla="*/ 421 w 504"/>
              <a:gd name="T87" fmla="*/ 0 h 819"/>
              <a:gd name="T88" fmla="*/ 431 w 504"/>
              <a:gd name="T89" fmla="*/ 76 h 819"/>
              <a:gd name="T90" fmla="*/ 438 w 504"/>
              <a:gd name="T91" fmla="*/ 123 h 819"/>
              <a:gd name="T92" fmla="*/ 445 w 504"/>
              <a:gd name="T93" fmla="*/ 170 h 819"/>
              <a:gd name="T94" fmla="*/ 453 w 504"/>
              <a:gd name="T95" fmla="*/ 229 h 8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4"/>
              <a:gd name="T145" fmla="*/ 0 h 819"/>
              <a:gd name="T146" fmla="*/ 504 w 504"/>
              <a:gd name="T147" fmla="*/ 819 h 8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noFill/>
          <a:ln w="9525">
            <a:noFill/>
            <a:round/>
            <a:headEnd/>
            <a:tailEnd/>
          </a:ln>
        </p:spPr>
        <p:txBody>
          <a:bodyPr/>
          <a:lstStyle/>
          <a:p>
            <a:endParaRPr lang="en-US">
              <a:latin typeface="Calibri" pitchFamily="34" charset="0"/>
            </a:endParaRPr>
          </a:p>
        </p:txBody>
      </p:sp>
      <p:sp>
        <p:nvSpPr>
          <p:cNvPr id="99" name="Freeform 88"/>
          <p:cNvSpPr>
            <a:spLocks/>
          </p:cNvSpPr>
          <p:nvPr/>
        </p:nvSpPr>
        <p:spPr bwMode="auto">
          <a:xfrm>
            <a:off x="5839918" y="3044929"/>
            <a:ext cx="380924" cy="648813"/>
          </a:xfrm>
          <a:custGeom>
            <a:avLst/>
            <a:gdLst/>
            <a:ahLst/>
            <a:cxnLst>
              <a:cxn ang="0">
                <a:pos x="460" y="270"/>
              </a:cxn>
              <a:cxn ang="0">
                <a:pos x="468" y="338"/>
              </a:cxn>
              <a:cxn ang="0">
                <a:pos x="472" y="374"/>
              </a:cxn>
              <a:cxn ang="0">
                <a:pos x="479" y="422"/>
              </a:cxn>
              <a:cxn ang="0">
                <a:pos x="486" y="474"/>
              </a:cxn>
              <a:cxn ang="0">
                <a:pos x="484" y="520"/>
              </a:cxn>
              <a:cxn ang="0">
                <a:pos x="488" y="554"/>
              </a:cxn>
              <a:cxn ang="0">
                <a:pos x="470" y="580"/>
              </a:cxn>
              <a:cxn ang="0">
                <a:pos x="442" y="600"/>
              </a:cxn>
              <a:cxn ang="0">
                <a:pos x="412" y="595"/>
              </a:cxn>
              <a:cxn ang="0">
                <a:pos x="409" y="636"/>
              </a:cxn>
              <a:cxn ang="0">
                <a:pos x="365" y="691"/>
              </a:cxn>
              <a:cxn ang="0">
                <a:pos x="343" y="711"/>
              </a:cxn>
              <a:cxn ang="0">
                <a:pos x="333" y="747"/>
              </a:cxn>
              <a:cxn ang="0">
                <a:pos x="275" y="719"/>
              </a:cxn>
              <a:cxn ang="0">
                <a:pos x="254" y="734"/>
              </a:cxn>
              <a:cxn ang="0">
                <a:pos x="238" y="781"/>
              </a:cxn>
              <a:cxn ang="0">
                <a:pos x="203" y="761"/>
              </a:cxn>
              <a:cxn ang="0">
                <a:pos x="157" y="807"/>
              </a:cxn>
              <a:cxn ang="0">
                <a:pos x="109" y="783"/>
              </a:cxn>
              <a:cxn ang="0">
                <a:pos x="62" y="796"/>
              </a:cxn>
              <a:cxn ang="0">
                <a:pos x="23" y="804"/>
              </a:cxn>
              <a:cxn ang="0">
                <a:pos x="0" y="802"/>
              </a:cxn>
              <a:cxn ang="0">
                <a:pos x="9" y="732"/>
              </a:cxn>
              <a:cxn ang="0">
                <a:pos x="44" y="696"/>
              </a:cxn>
              <a:cxn ang="0">
                <a:pos x="58" y="660"/>
              </a:cxn>
              <a:cxn ang="0">
                <a:pos x="65" y="601"/>
              </a:cxn>
              <a:cxn ang="0">
                <a:pos x="46" y="551"/>
              </a:cxn>
              <a:cxn ang="0">
                <a:pos x="57" y="512"/>
              </a:cxn>
              <a:cxn ang="0">
                <a:pos x="50" y="445"/>
              </a:cxn>
              <a:cxn ang="0">
                <a:pos x="41" y="361"/>
              </a:cxn>
              <a:cxn ang="0">
                <a:pos x="34" y="294"/>
              </a:cxn>
              <a:cxn ang="0">
                <a:pos x="28" y="244"/>
              </a:cxn>
              <a:cxn ang="0">
                <a:pos x="21" y="175"/>
              </a:cxn>
              <a:cxn ang="0">
                <a:pos x="16" y="139"/>
              </a:cxn>
              <a:cxn ang="0">
                <a:pos x="13" y="102"/>
              </a:cxn>
              <a:cxn ang="0">
                <a:pos x="9" y="56"/>
              </a:cxn>
              <a:cxn ang="0">
                <a:pos x="65" y="64"/>
              </a:cxn>
              <a:cxn ang="0">
                <a:pos x="125" y="33"/>
              </a:cxn>
              <a:cxn ang="0">
                <a:pos x="201" y="27"/>
              </a:cxn>
              <a:cxn ang="0">
                <a:pos x="277" y="17"/>
              </a:cxn>
              <a:cxn ang="0">
                <a:pos x="335" y="10"/>
              </a:cxn>
              <a:cxn ang="0">
                <a:pos x="361" y="7"/>
              </a:cxn>
              <a:cxn ang="0">
                <a:pos x="421" y="0"/>
              </a:cxn>
              <a:cxn ang="0">
                <a:pos x="431" y="76"/>
              </a:cxn>
              <a:cxn ang="0">
                <a:pos x="438" y="123"/>
              </a:cxn>
              <a:cxn ang="0">
                <a:pos x="445" y="170"/>
              </a:cxn>
              <a:cxn ang="0">
                <a:pos x="453" y="229"/>
              </a:cxn>
            </a:cxnLst>
            <a:rect l="0" t="0" r="r" b="b"/>
            <a:pathLst>
              <a:path w="504" h="819">
                <a:moveTo>
                  <a:pt x="453" y="229"/>
                </a:moveTo>
                <a:lnTo>
                  <a:pt x="456" y="244"/>
                </a:lnTo>
                <a:lnTo>
                  <a:pt x="456" y="260"/>
                </a:lnTo>
                <a:lnTo>
                  <a:pt x="460" y="270"/>
                </a:lnTo>
                <a:lnTo>
                  <a:pt x="461" y="280"/>
                </a:lnTo>
                <a:lnTo>
                  <a:pt x="463" y="291"/>
                </a:lnTo>
                <a:lnTo>
                  <a:pt x="465" y="316"/>
                </a:lnTo>
                <a:lnTo>
                  <a:pt x="468" y="338"/>
                </a:lnTo>
                <a:lnTo>
                  <a:pt x="468" y="340"/>
                </a:lnTo>
                <a:lnTo>
                  <a:pt x="470" y="356"/>
                </a:lnTo>
                <a:lnTo>
                  <a:pt x="470" y="363"/>
                </a:lnTo>
                <a:lnTo>
                  <a:pt x="472" y="374"/>
                </a:lnTo>
                <a:lnTo>
                  <a:pt x="475" y="392"/>
                </a:lnTo>
                <a:lnTo>
                  <a:pt x="477" y="415"/>
                </a:lnTo>
                <a:lnTo>
                  <a:pt x="479" y="417"/>
                </a:lnTo>
                <a:lnTo>
                  <a:pt x="479" y="422"/>
                </a:lnTo>
                <a:lnTo>
                  <a:pt x="481" y="432"/>
                </a:lnTo>
                <a:lnTo>
                  <a:pt x="481" y="436"/>
                </a:lnTo>
                <a:lnTo>
                  <a:pt x="481" y="443"/>
                </a:lnTo>
                <a:lnTo>
                  <a:pt x="486" y="474"/>
                </a:lnTo>
                <a:lnTo>
                  <a:pt x="488" y="499"/>
                </a:lnTo>
                <a:lnTo>
                  <a:pt x="489" y="508"/>
                </a:lnTo>
                <a:lnTo>
                  <a:pt x="491" y="512"/>
                </a:lnTo>
                <a:lnTo>
                  <a:pt x="484" y="520"/>
                </a:lnTo>
                <a:lnTo>
                  <a:pt x="484" y="528"/>
                </a:lnTo>
                <a:lnTo>
                  <a:pt x="489" y="533"/>
                </a:lnTo>
                <a:lnTo>
                  <a:pt x="488" y="548"/>
                </a:lnTo>
                <a:lnTo>
                  <a:pt x="488" y="554"/>
                </a:lnTo>
                <a:lnTo>
                  <a:pt x="504" y="556"/>
                </a:lnTo>
                <a:lnTo>
                  <a:pt x="502" y="559"/>
                </a:lnTo>
                <a:lnTo>
                  <a:pt x="491" y="574"/>
                </a:lnTo>
                <a:lnTo>
                  <a:pt x="470" y="580"/>
                </a:lnTo>
                <a:lnTo>
                  <a:pt x="468" y="582"/>
                </a:lnTo>
                <a:lnTo>
                  <a:pt x="463" y="585"/>
                </a:lnTo>
                <a:lnTo>
                  <a:pt x="453" y="595"/>
                </a:lnTo>
                <a:lnTo>
                  <a:pt x="442" y="600"/>
                </a:lnTo>
                <a:lnTo>
                  <a:pt x="433" y="592"/>
                </a:lnTo>
                <a:lnTo>
                  <a:pt x="431" y="592"/>
                </a:lnTo>
                <a:lnTo>
                  <a:pt x="419" y="593"/>
                </a:lnTo>
                <a:lnTo>
                  <a:pt x="412" y="595"/>
                </a:lnTo>
                <a:lnTo>
                  <a:pt x="405" y="618"/>
                </a:lnTo>
                <a:lnTo>
                  <a:pt x="409" y="623"/>
                </a:lnTo>
                <a:lnTo>
                  <a:pt x="409" y="624"/>
                </a:lnTo>
                <a:lnTo>
                  <a:pt x="409" y="636"/>
                </a:lnTo>
                <a:lnTo>
                  <a:pt x="401" y="647"/>
                </a:lnTo>
                <a:lnTo>
                  <a:pt x="382" y="660"/>
                </a:lnTo>
                <a:lnTo>
                  <a:pt x="380" y="667"/>
                </a:lnTo>
                <a:lnTo>
                  <a:pt x="365" y="691"/>
                </a:lnTo>
                <a:lnTo>
                  <a:pt x="363" y="688"/>
                </a:lnTo>
                <a:lnTo>
                  <a:pt x="359" y="688"/>
                </a:lnTo>
                <a:lnTo>
                  <a:pt x="352" y="696"/>
                </a:lnTo>
                <a:lnTo>
                  <a:pt x="343" y="711"/>
                </a:lnTo>
                <a:lnTo>
                  <a:pt x="343" y="721"/>
                </a:lnTo>
                <a:lnTo>
                  <a:pt x="340" y="745"/>
                </a:lnTo>
                <a:lnTo>
                  <a:pt x="340" y="747"/>
                </a:lnTo>
                <a:lnTo>
                  <a:pt x="333" y="747"/>
                </a:lnTo>
                <a:lnTo>
                  <a:pt x="331" y="747"/>
                </a:lnTo>
                <a:lnTo>
                  <a:pt x="291" y="742"/>
                </a:lnTo>
                <a:lnTo>
                  <a:pt x="285" y="727"/>
                </a:lnTo>
                <a:lnTo>
                  <a:pt x="275" y="719"/>
                </a:lnTo>
                <a:lnTo>
                  <a:pt x="268" y="717"/>
                </a:lnTo>
                <a:lnTo>
                  <a:pt x="270" y="729"/>
                </a:lnTo>
                <a:lnTo>
                  <a:pt x="254" y="732"/>
                </a:lnTo>
                <a:lnTo>
                  <a:pt x="254" y="734"/>
                </a:lnTo>
                <a:lnTo>
                  <a:pt x="255" y="737"/>
                </a:lnTo>
                <a:lnTo>
                  <a:pt x="252" y="747"/>
                </a:lnTo>
                <a:lnTo>
                  <a:pt x="248" y="747"/>
                </a:lnTo>
                <a:lnTo>
                  <a:pt x="238" y="781"/>
                </a:lnTo>
                <a:lnTo>
                  <a:pt x="231" y="789"/>
                </a:lnTo>
                <a:lnTo>
                  <a:pt x="231" y="783"/>
                </a:lnTo>
                <a:lnTo>
                  <a:pt x="213" y="778"/>
                </a:lnTo>
                <a:lnTo>
                  <a:pt x="203" y="761"/>
                </a:lnTo>
                <a:lnTo>
                  <a:pt x="192" y="768"/>
                </a:lnTo>
                <a:lnTo>
                  <a:pt x="176" y="778"/>
                </a:lnTo>
                <a:lnTo>
                  <a:pt x="173" y="779"/>
                </a:lnTo>
                <a:lnTo>
                  <a:pt x="157" y="807"/>
                </a:lnTo>
                <a:lnTo>
                  <a:pt x="132" y="792"/>
                </a:lnTo>
                <a:lnTo>
                  <a:pt x="125" y="789"/>
                </a:lnTo>
                <a:lnTo>
                  <a:pt x="111" y="783"/>
                </a:lnTo>
                <a:lnTo>
                  <a:pt x="109" y="783"/>
                </a:lnTo>
                <a:lnTo>
                  <a:pt x="101" y="783"/>
                </a:lnTo>
                <a:lnTo>
                  <a:pt x="74" y="789"/>
                </a:lnTo>
                <a:lnTo>
                  <a:pt x="74" y="807"/>
                </a:lnTo>
                <a:lnTo>
                  <a:pt x="62" y="796"/>
                </a:lnTo>
                <a:lnTo>
                  <a:pt x="53" y="797"/>
                </a:lnTo>
                <a:lnTo>
                  <a:pt x="34" y="792"/>
                </a:lnTo>
                <a:lnTo>
                  <a:pt x="25" y="797"/>
                </a:lnTo>
                <a:lnTo>
                  <a:pt x="23" y="804"/>
                </a:lnTo>
                <a:lnTo>
                  <a:pt x="14" y="819"/>
                </a:lnTo>
                <a:lnTo>
                  <a:pt x="11" y="819"/>
                </a:lnTo>
                <a:lnTo>
                  <a:pt x="2" y="806"/>
                </a:lnTo>
                <a:lnTo>
                  <a:pt x="0" y="802"/>
                </a:lnTo>
                <a:lnTo>
                  <a:pt x="11" y="770"/>
                </a:lnTo>
                <a:lnTo>
                  <a:pt x="13" y="755"/>
                </a:lnTo>
                <a:lnTo>
                  <a:pt x="9" y="735"/>
                </a:lnTo>
                <a:lnTo>
                  <a:pt x="9" y="732"/>
                </a:lnTo>
                <a:lnTo>
                  <a:pt x="7" y="729"/>
                </a:lnTo>
                <a:lnTo>
                  <a:pt x="13" y="732"/>
                </a:lnTo>
                <a:lnTo>
                  <a:pt x="39" y="704"/>
                </a:lnTo>
                <a:lnTo>
                  <a:pt x="44" y="696"/>
                </a:lnTo>
                <a:lnTo>
                  <a:pt x="41" y="685"/>
                </a:lnTo>
                <a:lnTo>
                  <a:pt x="51" y="678"/>
                </a:lnTo>
                <a:lnTo>
                  <a:pt x="55" y="665"/>
                </a:lnTo>
                <a:lnTo>
                  <a:pt x="58" y="660"/>
                </a:lnTo>
                <a:lnTo>
                  <a:pt x="76" y="629"/>
                </a:lnTo>
                <a:lnTo>
                  <a:pt x="69" y="608"/>
                </a:lnTo>
                <a:lnTo>
                  <a:pt x="65" y="603"/>
                </a:lnTo>
                <a:lnTo>
                  <a:pt x="65" y="601"/>
                </a:lnTo>
                <a:lnTo>
                  <a:pt x="69" y="598"/>
                </a:lnTo>
                <a:lnTo>
                  <a:pt x="57" y="580"/>
                </a:lnTo>
                <a:lnTo>
                  <a:pt x="48" y="561"/>
                </a:lnTo>
                <a:lnTo>
                  <a:pt x="46" y="551"/>
                </a:lnTo>
                <a:lnTo>
                  <a:pt x="51" y="530"/>
                </a:lnTo>
                <a:lnTo>
                  <a:pt x="50" y="533"/>
                </a:lnTo>
                <a:lnTo>
                  <a:pt x="48" y="530"/>
                </a:lnTo>
                <a:lnTo>
                  <a:pt x="57" y="512"/>
                </a:lnTo>
                <a:lnTo>
                  <a:pt x="55" y="487"/>
                </a:lnTo>
                <a:lnTo>
                  <a:pt x="55" y="482"/>
                </a:lnTo>
                <a:lnTo>
                  <a:pt x="51" y="461"/>
                </a:lnTo>
                <a:lnTo>
                  <a:pt x="50" y="445"/>
                </a:lnTo>
                <a:lnTo>
                  <a:pt x="48" y="422"/>
                </a:lnTo>
                <a:lnTo>
                  <a:pt x="46" y="409"/>
                </a:lnTo>
                <a:lnTo>
                  <a:pt x="43" y="374"/>
                </a:lnTo>
                <a:lnTo>
                  <a:pt x="41" y="361"/>
                </a:lnTo>
                <a:lnTo>
                  <a:pt x="39" y="358"/>
                </a:lnTo>
                <a:lnTo>
                  <a:pt x="37" y="324"/>
                </a:lnTo>
                <a:lnTo>
                  <a:pt x="35" y="307"/>
                </a:lnTo>
                <a:lnTo>
                  <a:pt x="34" y="294"/>
                </a:lnTo>
                <a:lnTo>
                  <a:pt x="34" y="291"/>
                </a:lnTo>
                <a:lnTo>
                  <a:pt x="32" y="276"/>
                </a:lnTo>
                <a:lnTo>
                  <a:pt x="30" y="265"/>
                </a:lnTo>
                <a:lnTo>
                  <a:pt x="28" y="244"/>
                </a:lnTo>
                <a:lnTo>
                  <a:pt x="23" y="203"/>
                </a:lnTo>
                <a:lnTo>
                  <a:pt x="23" y="191"/>
                </a:lnTo>
                <a:lnTo>
                  <a:pt x="23" y="190"/>
                </a:lnTo>
                <a:lnTo>
                  <a:pt x="21" y="175"/>
                </a:lnTo>
                <a:lnTo>
                  <a:pt x="20" y="167"/>
                </a:lnTo>
                <a:lnTo>
                  <a:pt x="20" y="160"/>
                </a:lnTo>
                <a:lnTo>
                  <a:pt x="16" y="144"/>
                </a:lnTo>
                <a:lnTo>
                  <a:pt x="16" y="139"/>
                </a:lnTo>
                <a:lnTo>
                  <a:pt x="14" y="136"/>
                </a:lnTo>
                <a:lnTo>
                  <a:pt x="14" y="128"/>
                </a:lnTo>
                <a:lnTo>
                  <a:pt x="14" y="120"/>
                </a:lnTo>
                <a:lnTo>
                  <a:pt x="13" y="102"/>
                </a:lnTo>
                <a:lnTo>
                  <a:pt x="11" y="90"/>
                </a:lnTo>
                <a:lnTo>
                  <a:pt x="11" y="85"/>
                </a:lnTo>
                <a:lnTo>
                  <a:pt x="7" y="56"/>
                </a:lnTo>
                <a:lnTo>
                  <a:pt x="9" y="56"/>
                </a:lnTo>
                <a:lnTo>
                  <a:pt x="32" y="69"/>
                </a:lnTo>
                <a:lnTo>
                  <a:pt x="57" y="67"/>
                </a:lnTo>
                <a:lnTo>
                  <a:pt x="62" y="64"/>
                </a:lnTo>
                <a:lnTo>
                  <a:pt x="65" y="64"/>
                </a:lnTo>
                <a:lnTo>
                  <a:pt x="97" y="46"/>
                </a:lnTo>
                <a:lnTo>
                  <a:pt x="104" y="41"/>
                </a:lnTo>
                <a:lnTo>
                  <a:pt x="113" y="35"/>
                </a:lnTo>
                <a:lnTo>
                  <a:pt x="125" y="33"/>
                </a:lnTo>
                <a:lnTo>
                  <a:pt x="145" y="31"/>
                </a:lnTo>
                <a:lnTo>
                  <a:pt x="159" y="30"/>
                </a:lnTo>
                <a:lnTo>
                  <a:pt x="182" y="27"/>
                </a:lnTo>
                <a:lnTo>
                  <a:pt x="201" y="27"/>
                </a:lnTo>
                <a:lnTo>
                  <a:pt x="204" y="25"/>
                </a:lnTo>
                <a:lnTo>
                  <a:pt x="231" y="22"/>
                </a:lnTo>
                <a:lnTo>
                  <a:pt x="240" y="22"/>
                </a:lnTo>
                <a:lnTo>
                  <a:pt x="277" y="17"/>
                </a:lnTo>
                <a:lnTo>
                  <a:pt x="277" y="17"/>
                </a:lnTo>
                <a:lnTo>
                  <a:pt x="291" y="17"/>
                </a:lnTo>
                <a:lnTo>
                  <a:pt x="315" y="13"/>
                </a:lnTo>
                <a:lnTo>
                  <a:pt x="335" y="10"/>
                </a:lnTo>
                <a:lnTo>
                  <a:pt x="347" y="10"/>
                </a:lnTo>
                <a:lnTo>
                  <a:pt x="354" y="9"/>
                </a:lnTo>
                <a:lnTo>
                  <a:pt x="358" y="9"/>
                </a:lnTo>
                <a:lnTo>
                  <a:pt x="361" y="7"/>
                </a:lnTo>
                <a:lnTo>
                  <a:pt x="373" y="5"/>
                </a:lnTo>
                <a:lnTo>
                  <a:pt x="391" y="4"/>
                </a:lnTo>
                <a:lnTo>
                  <a:pt x="419" y="0"/>
                </a:lnTo>
                <a:lnTo>
                  <a:pt x="421" y="0"/>
                </a:lnTo>
                <a:lnTo>
                  <a:pt x="423" y="12"/>
                </a:lnTo>
                <a:lnTo>
                  <a:pt x="428" y="44"/>
                </a:lnTo>
                <a:lnTo>
                  <a:pt x="430" y="64"/>
                </a:lnTo>
                <a:lnTo>
                  <a:pt x="431" y="76"/>
                </a:lnTo>
                <a:lnTo>
                  <a:pt x="431" y="77"/>
                </a:lnTo>
                <a:lnTo>
                  <a:pt x="433" y="95"/>
                </a:lnTo>
                <a:lnTo>
                  <a:pt x="435" y="98"/>
                </a:lnTo>
                <a:lnTo>
                  <a:pt x="438" y="123"/>
                </a:lnTo>
                <a:lnTo>
                  <a:pt x="442" y="146"/>
                </a:lnTo>
                <a:lnTo>
                  <a:pt x="442" y="149"/>
                </a:lnTo>
                <a:lnTo>
                  <a:pt x="444" y="162"/>
                </a:lnTo>
                <a:lnTo>
                  <a:pt x="445" y="170"/>
                </a:lnTo>
                <a:lnTo>
                  <a:pt x="449" y="195"/>
                </a:lnTo>
                <a:lnTo>
                  <a:pt x="449" y="200"/>
                </a:lnTo>
                <a:lnTo>
                  <a:pt x="453" y="219"/>
                </a:lnTo>
                <a:lnTo>
                  <a:pt x="453" y="22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100" name="Freeform 89"/>
          <p:cNvSpPr>
            <a:spLocks/>
          </p:cNvSpPr>
          <p:nvPr/>
        </p:nvSpPr>
        <p:spPr bwMode="auto">
          <a:xfrm>
            <a:off x="5696826" y="3444148"/>
            <a:ext cx="892526" cy="464558"/>
          </a:xfrm>
          <a:custGeom>
            <a:avLst/>
            <a:gdLst/>
            <a:ahLst/>
            <a:cxnLst>
              <a:cxn ang="0">
                <a:pos x="811" y="485"/>
              </a:cxn>
              <a:cxn ang="0">
                <a:pos x="741" y="492"/>
              </a:cxn>
              <a:cxn ang="0">
                <a:pos x="699" y="492"/>
              </a:cxn>
              <a:cxn ang="0">
                <a:pos x="671" y="497"/>
              </a:cxn>
              <a:cxn ang="0">
                <a:pos x="618" y="505"/>
              </a:cxn>
              <a:cxn ang="0">
                <a:pos x="562" y="508"/>
              </a:cxn>
              <a:cxn ang="0">
                <a:pos x="509" y="510"/>
              </a:cxn>
              <a:cxn ang="0">
                <a:pos x="467" y="515"/>
              </a:cxn>
              <a:cxn ang="0">
                <a:pos x="431" y="518"/>
              </a:cxn>
              <a:cxn ang="0">
                <a:pos x="375" y="526"/>
              </a:cxn>
              <a:cxn ang="0">
                <a:pos x="319" y="531"/>
              </a:cxn>
              <a:cxn ang="0">
                <a:pos x="255" y="538"/>
              </a:cxn>
              <a:cxn ang="0">
                <a:pos x="222" y="543"/>
              </a:cxn>
              <a:cxn ang="0">
                <a:pos x="153" y="574"/>
              </a:cxn>
              <a:cxn ang="0">
                <a:pos x="109" y="577"/>
              </a:cxn>
              <a:cxn ang="0">
                <a:pos x="74" y="579"/>
              </a:cxn>
              <a:cxn ang="0">
                <a:pos x="5" y="562"/>
              </a:cxn>
              <a:cxn ang="0">
                <a:pos x="39" y="554"/>
              </a:cxn>
              <a:cxn ang="0">
                <a:pos x="42" y="510"/>
              </a:cxn>
              <a:cxn ang="0">
                <a:pos x="41" y="489"/>
              </a:cxn>
              <a:cxn ang="0">
                <a:pos x="37" y="466"/>
              </a:cxn>
              <a:cxn ang="0">
                <a:pos x="120" y="454"/>
              </a:cxn>
              <a:cxn ang="0">
                <a:pos x="150" y="451"/>
              </a:cxn>
              <a:cxn ang="0">
                <a:pos x="155" y="397"/>
              </a:cxn>
              <a:cxn ang="0">
                <a:pos x="203" y="373"/>
              </a:cxn>
              <a:cxn ang="0">
                <a:pos x="189" y="334"/>
              </a:cxn>
              <a:cxn ang="0">
                <a:pos x="217" y="294"/>
              </a:cxn>
              <a:cxn ang="0">
                <a:pos x="266" y="304"/>
              </a:cxn>
              <a:cxn ang="0">
                <a:pos x="303" y="278"/>
              </a:cxn>
              <a:cxn ang="0">
                <a:pos x="364" y="275"/>
              </a:cxn>
              <a:cxn ang="0">
                <a:pos x="405" y="273"/>
              </a:cxn>
              <a:cxn ang="0">
                <a:pos x="440" y="244"/>
              </a:cxn>
              <a:cxn ang="0">
                <a:pos x="445" y="227"/>
              </a:cxn>
              <a:cxn ang="0">
                <a:pos x="475" y="224"/>
              </a:cxn>
              <a:cxn ang="0">
                <a:pos x="530" y="242"/>
              </a:cxn>
              <a:cxn ang="0">
                <a:pos x="542" y="193"/>
              </a:cxn>
              <a:cxn ang="0">
                <a:pos x="570" y="164"/>
              </a:cxn>
              <a:cxn ang="0">
                <a:pos x="599" y="121"/>
              </a:cxn>
              <a:cxn ang="0">
                <a:pos x="609" y="90"/>
              </a:cxn>
              <a:cxn ang="0">
                <a:pos x="644" y="90"/>
              </a:cxn>
              <a:cxn ang="0">
                <a:pos x="681" y="69"/>
              </a:cxn>
              <a:cxn ang="0">
                <a:pos x="678" y="45"/>
              </a:cxn>
              <a:cxn ang="0">
                <a:pos x="681" y="9"/>
              </a:cxn>
              <a:cxn ang="0">
                <a:pos x="715" y="10"/>
              </a:cxn>
              <a:cxn ang="0">
                <a:pos x="762" y="15"/>
              </a:cxn>
              <a:cxn ang="0">
                <a:pos x="782" y="51"/>
              </a:cxn>
              <a:cxn ang="0">
                <a:pos x="820" y="54"/>
              </a:cxn>
              <a:cxn ang="0">
                <a:pos x="864" y="74"/>
              </a:cxn>
              <a:cxn ang="0">
                <a:pos x="880" y="76"/>
              </a:cxn>
              <a:cxn ang="0">
                <a:pos x="938" y="76"/>
              </a:cxn>
              <a:cxn ang="0">
                <a:pos x="975" y="46"/>
              </a:cxn>
              <a:cxn ang="0">
                <a:pos x="1024" y="71"/>
              </a:cxn>
              <a:cxn ang="0">
                <a:pos x="1056" y="103"/>
              </a:cxn>
              <a:cxn ang="0">
                <a:pos x="1084" y="172"/>
              </a:cxn>
              <a:cxn ang="0">
                <a:pos x="1100" y="198"/>
              </a:cxn>
              <a:cxn ang="0">
                <a:pos x="1156" y="245"/>
              </a:cxn>
              <a:cxn ang="0">
                <a:pos x="1151" y="286"/>
              </a:cxn>
              <a:cxn ang="0">
                <a:pos x="1098" y="327"/>
              </a:cxn>
              <a:cxn ang="0">
                <a:pos x="1074" y="366"/>
              </a:cxn>
              <a:cxn ang="0">
                <a:pos x="1019" y="428"/>
              </a:cxn>
              <a:cxn ang="0">
                <a:pos x="935" y="468"/>
              </a:cxn>
              <a:cxn ang="0">
                <a:pos x="884" y="476"/>
              </a:cxn>
              <a:cxn ang="0">
                <a:pos x="847" y="481"/>
              </a:cxn>
            </a:cxnLst>
            <a:rect l="0" t="0" r="r" b="b"/>
            <a:pathLst>
              <a:path w="1181" h="587">
                <a:moveTo>
                  <a:pt x="847" y="481"/>
                </a:moveTo>
                <a:lnTo>
                  <a:pt x="843" y="481"/>
                </a:lnTo>
                <a:lnTo>
                  <a:pt x="841" y="481"/>
                </a:lnTo>
                <a:lnTo>
                  <a:pt x="811" y="485"/>
                </a:lnTo>
                <a:lnTo>
                  <a:pt x="796" y="487"/>
                </a:lnTo>
                <a:lnTo>
                  <a:pt x="755" y="490"/>
                </a:lnTo>
                <a:lnTo>
                  <a:pt x="755" y="490"/>
                </a:lnTo>
                <a:lnTo>
                  <a:pt x="741" y="492"/>
                </a:lnTo>
                <a:lnTo>
                  <a:pt x="729" y="492"/>
                </a:lnTo>
                <a:lnTo>
                  <a:pt x="723" y="492"/>
                </a:lnTo>
                <a:lnTo>
                  <a:pt x="720" y="492"/>
                </a:lnTo>
                <a:lnTo>
                  <a:pt x="699" y="492"/>
                </a:lnTo>
                <a:lnTo>
                  <a:pt x="674" y="495"/>
                </a:lnTo>
                <a:lnTo>
                  <a:pt x="672" y="495"/>
                </a:lnTo>
                <a:lnTo>
                  <a:pt x="671" y="495"/>
                </a:lnTo>
                <a:lnTo>
                  <a:pt x="671" y="497"/>
                </a:lnTo>
                <a:lnTo>
                  <a:pt x="665" y="497"/>
                </a:lnTo>
                <a:lnTo>
                  <a:pt x="650" y="500"/>
                </a:lnTo>
                <a:lnTo>
                  <a:pt x="639" y="502"/>
                </a:lnTo>
                <a:lnTo>
                  <a:pt x="618" y="505"/>
                </a:lnTo>
                <a:lnTo>
                  <a:pt x="591" y="505"/>
                </a:lnTo>
                <a:lnTo>
                  <a:pt x="584" y="507"/>
                </a:lnTo>
                <a:lnTo>
                  <a:pt x="574" y="507"/>
                </a:lnTo>
                <a:lnTo>
                  <a:pt x="562" y="508"/>
                </a:lnTo>
                <a:lnTo>
                  <a:pt x="556" y="508"/>
                </a:lnTo>
                <a:lnTo>
                  <a:pt x="535" y="510"/>
                </a:lnTo>
                <a:lnTo>
                  <a:pt x="525" y="510"/>
                </a:lnTo>
                <a:lnTo>
                  <a:pt x="509" y="510"/>
                </a:lnTo>
                <a:lnTo>
                  <a:pt x="502" y="510"/>
                </a:lnTo>
                <a:lnTo>
                  <a:pt x="489" y="512"/>
                </a:lnTo>
                <a:lnTo>
                  <a:pt x="475" y="513"/>
                </a:lnTo>
                <a:lnTo>
                  <a:pt x="467" y="515"/>
                </a:lnTo>
                <a:lnTo>
                  <a:pt x="465" y="518"/>
                </a:lnTo>
                <a:lnTo>
                  <a:pt x="461" y="513"/>
                </a:lnTo>
                <a:lnTo>
                  <a:pt x="442" y="517"/>
                </a:lnTo>
                <a:lnTo>
                  <a:pt x="431" y="518"/>
                </a:lnTo>
                <a:lnTo>
                  <a:pt x="421" y="518"/>
                </a:lnTo>
                <a:lnTo>
                  <a:pt x="414" y="520"/>
                </a:lnTo>
                <a:lnTo>
                  <a:pt x="384" y="523"/>
                </a:lnTo>
                <a:lnTo>
                  <a:pt x="375" y="526"/>
                </a:lnTo>
                <a:lnTo>
                  <a:pt x="373" y="526"/>
                </a:lnTo>
                <a:lnTo>
                  <a:pt x="352" y="526"/>
                </a:lnTo>
                <a:lnTo>
                  <a:pt x="338" y="530"/>
                </a:lnTo>
                <a:lnTo>
                  <a:pt x="319" y="531"/>
                </a:lnTo>
                <a:lnTo>
                  <a:pt x="303" y="533"/>
                </a:lnTo>
                <a:lnTo>
                  <a:pt x="289" y="534"/>
                </a:lnTo>
                <a:lnTo>
                  <a:pt x="282" y="534"/>
                </a:lnTo>
                <a:lnTo>
                  <a:pt x="255" y="538"/>
                </a:lnTo>
                <a:lnTo>
                  <a:pt x="255" y="533"/>
                </a:lnTo>
                <a:lnTo>
                  <a:pt x="218" y="533"/>
                </a:lnTo>
                <a:lnTo>
                  <a:pt x="220" y="538"/>
                </a:lnTo>
                <a:lnTo>
                  <a:pt x="222" y="543"/>
                </a:lnTo>
                <a:lnTo>
                  <a:pt x="224" y="569"/>
                </a:lnTo>
                <a:lnTo>
                  <a:pt x="189" y="570"/>
                </a:lnTo>
                <a:lnTo>
                  <a:pt x="173" y="572"/>
                </a:lnTo>
                <a:lnTo>
                  <a:pt x="153" y="574"/>
                </a:lnTo>
                <a:lnTo>
                  <a:pt x="152" y="574"/>
                </a:lnTo>
                <a:lnTo>
                  <a:pt x="148" y="574"/>
                </a:lnTo>
                <a:lnTo>
                  <a:pt x="145" y="574"/>
                </a:lnTo>
                <a:lnTo>
                  <a:pt x="109" y="577"/>
                </a:lnTo>
                <a:lnTo>
                  <a:pt x="101" y="579"/>
                </a:lnTo>
                <a:lnTo>
                  <a:pt x="99" y="579"/>
                </a:lnTo>
                <a:lnTo>
                  <a:pt x="97" y="579"/>
                </a:lnTo>
                <a:lnTo>
                  <a:pt x="74" y="579"/>
                </a:lnTo>
                <a:lnTo>
                  <a:pt x="20" y="582"/>
                </a:lnTo>
                <a:lnTo>
                  <a:pt x="14" y="583"/>
                </a:lnTo>
                <a:lnTo>
                  <a:pt x="0" y="587"/>
                </a:lnTo>
                <a:lnTo>
                  <a:pt x="5" y="562"/>
                </a:lnTo>
                <a:lnTo>
                  <a:pt x="9" y="561"/>
                </a:lnTo>
                <a:lnTo>
                  <a:pt x="14" y="559"/>
                </a:lnTo>
                <a:lnTo>
                  <a:pt x="28" y="570"/>
                </a:lnTo>
                <a:lnTo>
                  <a:pt x="39" y="554"/>
                </a:lnTo>
                <a:lnTo>
                  <a:pt x="34" y="534"/>
                </a:lnTo>
                <a:lnTo>
                  <a:pt x="44" y="533"/>
                </a:lnTo>
                <a:lnTo>
                  <a:pt x="44" y="526"/>
                </a:lnTo>
                <a:lnTo>
                  <a:pt x="42" y="510"/>
                </a:lnTo>
                <a:lnTo>
                  <a:pt x="42" y="507"/>
                </a:lnTo>
                <a:lnTo>
                  <a:pt x="46" y="495"/>
                </a:lnTo>
                <a:lnTo>
                  <a:pt x="46" y="494"/>
                </a:lnTo>
                <a:lnTo>
                  <a:pt x="41" y="489"/>
                </a:lnTo>
                <a:lnTo>
                  <a:pt x="34" y="485"/>
                </a:lnTo>
                <a:lnTo>
                  <a:pt x="30" y="477"/>
                </a:lnTo>
                <a:lnTo>
                  <a:pt x="32" y="472"/>
                </a:lnTo>
                <a:lnTo>
                  <a:pt x="37" y="466"/>
                </a:lnTo>
                <a:lnTo>
                  <a:pt x="57" y="440"/>
                </a:lnTo>
                <a:lnTo>
                  <a:pt x="67" y="438"/>
                </a:lnTo>
                <a:lnTo>
                  <a:pt x="99" y="450"/>
                </a:lnTo>
                <a:lnTo>
                  <a:pt x="120" y="454"/>
                </a:lnTo>
                <a:lnTo>
                  <a:pt x="129" y="463"/>
                </a:lnTo>
                <a:lnTo>
                  <a:pt x="139" y="464"/>
                </a:lnTo>
                <a:lnTo>
                  <a:pt x="143" y="463"/>
                </a:lnTo>
                <a:lnTo>
                  <a:pt x="150" y="451"/>
                </a:lnTo>
                <a:lnTo>
                  <a:pt x="136" y="428"/>
                </a:lnTo>
                <a:lnTo>
                  <a:pt x="148" y="394"/>
                </a:lnTo>
                <a:lnTo>
                  <a:pt x="153" y="396"/>
                </a:lnTo>
                <a:lnTo>
                  <a:pt x="155" y="397"/>
                </a:lnTo>
                <a:lnTo>
                  <a:pt x="157" y="396"/>
                </a:lnTo>
                <a:lnTo>
                  <a:pt x="173" y="386"/>
                </a:lnTo>
                <a:lnTo>
                  <a:pt x="194" y="381"/>
                </a:lnTo>
                <a:lnTo>
                  <a:pt x="203" y="373"/>
                </a:lnTo>
                <a:lnTo>
                  <a:pt x="192" y="361"/>
                </a:lnTo>
                <a:lnTo>
                  <a:pt x="190" y="360"/>
                </a:lnTo>
                <a:lnTo>
                  <a:pt x="185" y="352"/>
                </a:lnTo>
                <a:lnTo>
                  <a:pt x="189" y="334"/>
                </a:lnTo>
                <a:lnTo>
                  <a:pt x="203" y="316"/>
                </a:lnTo>
                <a:lnTo>
                  <a:pt x="206" y="316"/>
                </a:lnTo>
                <a:lnTo>
                  <a:pt x="215" y="299"/>
                </a:lnTo>
                <a:lnTo>
                  <a:pt x="217" y="294"/>
                </a:lnTo>
                <a:lnTo>
                  <a:pt x="224" y="288"/>
                </a:lnTo>
                <a:lnTo>
                  <a:pt x="245" y="294"/>
                </a:lnTo>
                <a:lnTo>
                  <a:pt x="252" y="291"/>
                </a:lnTo>
                <a:lnTo>
                  <a:pt x="266" y="304"/>
                </a:lnTo>
                <a:lnTo>
                  <a:pt x="264" y="285"/>
                </a:lnTo>
                <a:lnTo>
                  <a:pt x="291" y="278"/>
                </a:lnTo>
                <a:lnTo>
                  <a:pt x="299" y="278"/>
                </a:lnTo>
                <a:lnTo>
                  <a:pt x="303" y="278"/>
                </a:lnTo>
                <a:lnTo>
                  <a:pt x="315" y="285"/>
                </a:lnTo>
                <a:lnTo>
                  <a:pt x="322" y="288"/>
                </a:lnTo>
                <a:lnTo>
                  <a:pt x="347" y="304"/>
                </a:lnTo>
                <a:lnTo>
                  <a:pt x="364" y="275"/>
                </a:lnTo>
                <a:lnTo>
                  <a:pt x="368" y="273"/>
                </a:lnTo>
                <a:lnTo>
                  <a:pt x="384" y="263"/>
                </a:lnTo>
                <a:lnTo>
                  <a:pt x="393" y="257"/>
                </a:lnTo>
                <a:lnTo>
                  <a:pt x="405" y="273"/>
                </a:lnTo>
                <a:lnTo>
                  <a:pt x="421" y="278"/>
                </a:lnTo>
                <a:lnTo>
                  <a:pt x="421" y="285"/>
                </a:lnTo>
                <a:lnTo>
                  <a:pt x="430" y="278"/>
                </a:lnTo>
                <a:lnTo>
                  <a:pt x="440" y="244"/>
                </a:lnTo>
                <a:lnTo>
                  <a:pt x="442" y="244"/>
                </a:lnTo>
                <a:lnTo>
                  <a:pt x="447" y="232"/>
                </a:lnTo>
                <a:lnTo>
                  <a:pt x="445" y="231"/>
                </a:lnTo>
                <a:lnTo>
                  <a:pt x="445" y="227"/>
                </a:lnTo>
                <a:lnTo>
                  <a:pt x="461" y="224"/>
                </a:lnTo>
                <a:lnTo>
                  <a:pt x="458" y="214"/>
                </a:lnTo>
                <a:lnTo>
                  <a:pt x="465" y="214"/>
                </a:lnTo>
                <a:lnTo>
                  <a:pt x="475" y="224"/>
                </a:lnTo>
                <a:lnTo>
                  <a:pt x="482" y="239"/>
                </a:lnTo>
                <a:lnTo>
                  <a:pt x="521" y="244"/>
                </a:lnTo>
                <a:lnTo>
                  <a:pt x="525" y="244"/>
                </a:lnTo>
                <a:lnTo>
                  <a:pt x="530" y="242"/>
                </a:lnTo>
                <a:lnTo>
                  <a:pt x="530" y="240"/>
                </a:lnTo>
                <a:lnTo>
                  <a:pt x="535" y="218"/>
                </a:lnTo>
                <a:lnTo>
                  <a:pt x="535" y="206"/>
                </a:lnTo>
                <a:lnTo>
                  <a:pt x="542" y="193"/>
                </a:lnTo>
                <a:lnTo>
                  <a:pt x="549" y="185"/>
                </a:lnTo>
                <a:lnTo>
                  <a:pt x="553" y="185"/>
                </a:lnTo>
                <a:lnTo>
                  <a:pt x="556" y="188"/>
                </a:lnTo>
                <a:lnTo>
                  <a:pt x="570" y="164"/>
                </a:lnTo>
                <a:lnTo>
                  <a:pt x="572" y="157"/>
                </a:lnTo>
                <a:lnTo>
                  <a:pt x="591" y="143"/>
                </a:lnTo>
                <a:lnTo>
                  <a:pt x="599" y="133"/>
                </a:lnTo>
                <a:lnTo>
                  <a:pt x="599" y="121"/>
                </a:lnTo>
                <a:lnTo>
                  <a:pt x="599" y="120"/>
                </a:lnTo>
                <a:lnTo>
                  <a:pt x="597" y="113"/>
                </a:lnTo>
                <a:lnTo>
                  <a:pt x="604" y="90"/>
                </a:lnTo>
                <a:lnTo>
                  <a:pt x="609" y="90"/>
                </a:lnTo>
                <a:lnTo>
                  <a:pt x="621" y="89"/>
                </a:lnTo>
                <a:lnTo>
                  <a:pt x="623" y="89"/>
                </a:lnTo>
                <a:lnTo>
                  <a:pt x="632" y="95"/>
                </a:lnTo>
                <a:lnTo>
                  <a:pt x="644" y="90"/>
                </a:lnTo>
                <a:lnTo>
                  <a:pt x="653" y="82"/>
                </a:lnTo>
                <a:lnTo>
                  <a:pt x="658" y="79"/>
                </a:lnTo>
                <a:lnTo>
                  <a:pt x="662" y="76"/>
                </a:lnTo>
                <a:lnTo>
                  <a:pt x="681" y="69"/>
                </a:lnTo>
                <a:lnTo>
                  <a:pt x="692" y="56"/>
                </a:lnTo>
                <a:lnTo>
                  <a:pt x="694" y="53"/>
                </a:lnTo>
                <a:lnTo>
                  <a:pt x="678" y="49"/>
                </a:lnTo>
                <a:lnTo>
                  <a:pt x="678" y="45"/>
                </a:lnTo>
                <a:lnTo>
                  <a:pt x="681" y="30"/>
                </a:lnTo>
                <a:lnTo>
                  <a:pt x="674" y="25"/>
                </a:lnTo>
                <a:lnTo>
                  <a:pt x="674" y="15"/>
                </a:lnTo>
                <a:lnTo>
                  <a:pt x="681" y="9"/>
                </a:lnTo>
                <a:lnTo>
                  <a:pt x="687" y="5"/>
                </a:lnTo>
                <a:lnTo>
                  <a:pt x="692" y="0"/>
                </a:lnTo>
                <a:lnTo>
                  <a:pt x="713" y="10"/>
                </a:lnTo>
                <a:lnTo>
                  <a:pt x="715" y="10"/>
                </a:lnTo>
                <a:lnTo>
                  <a:pt x="732" y="5"/>
                </a:lnTo>
                <a:lnTo>
                  <a:pt x="732" y="2"/>
                </a:lnTo>
                <a:lnTo>
                  <a:pt x="753" y="12"/>
                </a:lnTo>
                <a:lnTo>
                  <a:pt x="762" y="15"/>
                </a:lnTo>
                <a:lnTo>
                  <a:pt x="771" y="30"/>
                </a:lnTo>
                <a:lnTo>
                  <a:pt x="775" y="33"/>
                </a:lnTo>
                <a:lnTo>
                  <a:pt x="780" y="43"/>
                </a:lnTo>
                <a:lnTo>
                  <a:pt x="782" y="51"/>
                </a:lnTo>
                <a:lnTo>
                  <a:pt x="783" y="51"/>
                </a:lnTo>
                <a:lnTo>
                  <a:pt x="801" y="58"/>
                </a:lnTo>
                <a:lnTo>
                  <a:pt x="811" y="58"/>
                </a:lnTo>
                <a:lnTo>
                  <a:pt x="820" y="54"/>
                </a:lnTo>
                <a:lnTo>
                  <a:pt x="820" y="54"/>
                </a:lnTo>
                <a:lnTo>
                  <a:pt x="834" y="56"/>
                </a:lnTo>
                <a:lnTo>
                  <a:pt x="845" y="58"/>
                </a:lnTo>
                <a:lnTo>
                  <a:pt x="864" y="74"/>
                </a:lnTo>
                <a:lnTo>
                  <a:pt x="871" y="76"/>
                </a:lnTo>
                <a:lnTo>
                  <a:pt x="871" y="77"/>
                </a:lnTo>
                <a:lnTo>
                  <a:pt x="873" y="77"/>
                </a:lnTo>
                <a:lnTo>
                  <a:pt x="880" y="76"/>
                </a:lnTo>
                <a:lnTo>
                  <a:pt x="884" y="67"/>
                </a:lnTo>
                <a:lnTo>
                  <a:pt x="898" y="61"/>
                </a:lnTo>
                <a:lnTo>
                  <a:pt x="922" y="64"/>
                </a:lnTo>
                <a:lnTo>
                  <a:pt x="938" y="76"/>
                </a:lnTo>
                <a:lnTo>
                  <a:pt x="940" y="71"/>
                </a:lnTo>
                <a:lnTo>
                  <a:pt x="945" y="69"/>
                </a:lnTo>
                <a:lnTo>
                  <a:pt x="959" y="67"/>
                </a:lnTo>
                <a:lnTo>
                  <a:pt x="975" y="46"/>
                </a:lnTo>
                <a:lnTo>
                  <a:pt x="998" y="36"/>
                </a:lnTo>
                <a:lnTo>
                  <a:pt x="1005" y="61"/>
                </a:lnTo>
                <a:lnTo>
                  <a:pt x="1014" y="71"/>
                </a:lnTo>
                <a:lnTo>
                  <a:pt x="1024" y="71"/>
                </a:lnTo>
                <a:lnTo>
                  <a:pt x="1040" y="79"/>
                </a:lnTo>
                <a:lnTo>
                  <a:pt x="1046" y="84"/>
                </a:lnTo>
                <a:lnTo>
                  <a:pt x="1053" y="94"/>
                </a:lnTo>
                <a:lnTo>
                  <a:pt x="1056" y="103"/>
                </a:lnTo>
                <a:lnTo>
                  <a:pt x="1061" y="128"/>
                </a:lnTo>
                <a:lnTo>
                  <a:pt x="1056" y="128"/>
                </a:lnTo>
                <a:lnTo>
                  <a:pt x="1056" y="151"/>
                </a:lnTo>
                <a:lnTo>
                  <a:pt x="1084" y="172"/>
                </a:lnTo>
                <a:lnTo>
                  <a:pt x="1084" y="183"/>
                </a:lnTo>
                <a:lnTo>
                  <a:pt x="1084" y="185"/>
                </a:lnTo>
                <a:lnTo>
                  <a:pt x="1098" y="195"/>
                </a:lnTo>
                <a:lnTo>
                  <a:pt x="1100" y="198"/>
                </a:lnTo>
                <a:lnTo>
                  <a:pt x="1109" y="209"/>
                </a:lnTo>
                <a:lnTo>
                  <a:pt x="1118" y="218"/>
                </a:lnTo>
                <a:lnTo>
                  <a:pt x="1116" y="219"/>
                </a:lnTo>
                <a:lnTo>
                  <a:pt x="1156" y="245"/>
                </a:lnTo>
                <a:lnTo>
                  <a:pt x="1156" y="249"/>
                </a:lnTo>
                <a:lnTo>
                  <a:pt x="1181" y="249"/>
                </a:lnTo>
                <a:lnTo>
                  <a:pt x="1167" y="267"/>
                </a:lnTo>
                <a:lnTo>
                  <a:pt x="1151" y="286"/>
                </a:lnTo>
                <a:lnTo>
                  <a:pt x="1134" y="304"/>
                </a:lnTo>
                <a:lnTo>
                  <a:pt x="1125" y="312"/>
                </a:lnTo>
                <a:lnTo>
                  <a:pt x="1116" y="317"/>
                </a:lnTo>
                <a:lnTo>
                  <a:pt x="1098" y="327"/>
                </a:lnTo>
                <a:lnTo>
                  <a:pt x="1097" y="329"/>
                </a:lnTo>
                <a:lnTo>
                  <a:pt x="1097" y="329"/>
                </a:lnTo>
                <a:lnTo>
                  <a:pt x="1075" y="347"/>
                </a:lnTo>
                <a:lnTo>
                  <a:pt x="1074" y="366"/>
                </a:lnTo>
                <a:lnTo>
                  <a:pt x="1054" y="379"/>
                </a:lnTo>
                <a:lnTo>
                  <a:pt x="1056" y="394"/>
                </a:lnTo>
                <a:lnTo>
                  <a:pt x="1019" y="420"/>
                </a:lnTo>
                <a:lnTo>
                  <a:pt x="1019" y="428"/>
                </a:lnTo>
                <a:lnTo>
                  <a:pt x="968" y="451"/>
                </a:lnTo>
                <a:lnTo>
                  <a:pt x="963" y="451"/>
                </a:lnTo>
                <a:lnTo>
                  <a:pt x="942" y="463"/>
                </a:lnTo>
                <a:lnTo>
                  <a:pt x="935" y="468"/>
                </a:lnTo>
                <a:lnTo>
                  <a:pt x="935" y="471"/>
                </a:lnTo>
                <a:lnTo>
                  <a:pt x="917" y="474"/>
                </a:lnTo>
                <a:lnTo>
                  <a:pt x="894" y="476"/>
                </a:lnTo>
                <a:lnTo>
                  <a:pt x="884" y="476"/>
                </a:lnTo>
                <a:lnTo>
                  <a:pt x="882" y="477"/>
                </a:lnTo>
                <a:lnTo>
                  <a:pt x="870" y="479"/>
                </a:lnTo>
                <a:lnTo>
                  <a:pt x="848" y="481"/>
                </a:lnTo>
                <a:lnTo>
                  <a:pt x="847" y="48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15" name="Freeform 91"/>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9525">
            <a:noFill/>
            <a:round/>
            <a:headEnd/>
            <a:tailEnd/>
          </a:ln>
        </p:spPr>
        <p:txBody>
          <a:bodyPr/>
          <a:lstStyle/>
          <a:p>
            <a:endParaRPr lang="en-US">
              <a:latin typeface="Calibri" pitchFamily="34" charset="0"/>
            </a:endParaRPr>
          </a:p>
        </p:txBody>
      </p:sp>
      <p:sp>
        <p:nvSpPr>
          <p:cNvPr id="41116" name="Freeform 92"/>
          <p:cNvSpPr>
            <a:spLocks/>
          </p:cNvSpPr>
          <p:nvPr/>
        </p:nvSpPr>
        <p:spPr bwMode="auto">
          <a:xfrm>
            <a:off x="5680075" y="3897313"/>
            <a:ext cx="9525" cy="12700"/>
          </a:xfrm>
          <a:custGeom>
            <a:avLst/>
            <a:gdLst>
              <a:gd name="T0" fmla="*/ 5 w 9"/>
              <a:gd name="T1" fmla="*/ 0 h 16"/>
              <a:gd name="T2" fmla="*/ 9 w 9"/>
              <a:gd name="T3" fmla="*/ 15 h 16"/>
              <a:gd name="T4" fmla="*/ 0 w 9"/>
              <a:gd name="T5" fmla="*/ 16 h 16"/>
              <a:gd name="T6" fmla="*/ 5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5" y="0"/>
                </a:moveTo>
                <a:lnTo>
                  <a:pt x="9" y="15"/>
                </a:lnTo>
                <a:lnTo>
                  <a:pt x="0" y="16"/>
                </a:lnTo>
                <a:lnTo>
                  <a:pt x="5"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41117" name="Freeform 93"/>
          <p:cNvSpPr>
            <a:spLocks/>
          </p:cNvSpPr>
          <p:nvPr/>
        </p:nvSpPr>
        <p:spPr bwMode="auto">
          <a:xfrm>
            <a:off x="5922963" y="2435225"/>
            <a:ext cx="477837" cy="638175"/>
          </a:xfrm>
          <a:custGeom>
            <a:avLst/>
            <a:gdLst>
              <a:gd name="T0" fmla="*/ 432 w 636"/>
              <a:gd name="T1" fmla="*/ 271 h 807"/>
              <a:gd name="T2" fmla="*/ 423 w 636"/>
              <a:gd name="T3" fmla="*/ 310 h 807"/>
              <a:gd name="T4" fmla="*/ 388 w 636"/>
              <a:gd name="T5" fmla="*/ 345 h 807"/>
              <a:gd name="T6" fmla="*/ 426 w 636"/>
              <a:gd name="T7" fmla="*/ 400 h 807"/>
              <a:gd name="T8" fmla="*/ 456 w 636"/>
              <a:gd name="T9" fmla="*/ 371 h 807"/>
              <a:gd name="T10" fmla="*/ 463 w 636"/>
              <a:gd name="T11" fmla="*/ 333 h 807"/>
              <a:gd name="T12" fmla="*/ 500 w 636"/>
              <a:gd name="T13" fmla="*/ 312 h 807"/>
              <a:gd name="T14" fmla="*/ 553 w 636"/>
              <a:gd name="T15" fmla="*/ 304 h 807"/>
              <a:gd name="T16" fmla="*/ 606 w 636"/>
              <a:gd name="T17" fmla="*/ 418 h 807"/>
              <a:gd name="T18" fmla="*/ 636 w 636"/>
              <a:gd name="T19" fmla="*/ 491 h 807"/>
              <a:gd name="T20" fmla="*/ 607 w 636"/>
              <a:gd name="T21" fmla="*/ 565 h 807"/>
              <a:gd name="T22" fmla="*/ 586 w 636"/>
              <a:gd name="T23" fmla="*/ 568 h 807"/>
              <a:gd name="T24" fmla="*/ 579 w 636"/>
              <a:gd name="T25" fmla="*/ 621 h 807"/>
              <a:gd name="T26" fmla="*/ 551 w 636"/>
              <a:gd name="T27" fmla="*/ 689 h 807"/>
              <a:gd name="T28" fmla="*/ 518 w 636"/>
              <a:gd name="T29" fmla="*/ 751 h 807"/>
              <a:gd name="T30" fmla="*/ 470 w 636"/>
              <a:gd name="T31" fmla="*/ 759 h 807"/>
              <a:gd name="T32" fmla="*/ 380 w 636"/>
              <a:gd name="T33" fmla="*/ 774 h 807"/>
              <a:gd name="T34" fmla="*/ 322 w 636"/>
              <a:gd name="T35" fmla="*/ 782 h 807"/>
              <a:gd name="T36" fmla="*/ 310 w 636"/>
              <a:gd name="T37" fmla="*/ 772 h 807"/>
              <a:gd name="T38" fmla="*/ 252 w 636"/>
              <a:gd name="T39" fmla="*/ 779 h 807"/>
              <a:gd name="T40" fmla="*/ 238 w 636"/>
              <a:gd name="T41" fmla="*/ 782 h 807"/>
              <a:gd name="T42" fmla="*/ 182 w 636"/>
              <a:gd name="T43" fmla="*/ 789 h 807"/>
              <a:gd name="T44" fmla="*/ 131 w 636"/>
              <a:gd name="T45" fmla="*/ 794 h 807"/>
              <a:gd name="T46" fmla="*/ 92 w 636"/>
              <a:gd name="T47" fmla="*/ 799 h 807"/>
              <a:gd name="T48" fmla="*/ 36 w 636"/>
              <a:gd name="T49" fmla="*/ 803 h 807"/>
              <a:gd name="T50" fmla="*/ 27 w 636"/>
              <a:gd name="T51" fmla="*/ 785 h 807"/>
              <a:gd name="T52" fmla="*/ 74 w 636"/>
              <a:gd name="T53" fmla="*/ 671 h 807"/>
              <a:gd name="T54" fmla="*/ 65 w 636"/>
              <a:gd name="T55" fmla="*/ 558 h 807"/>
              <a:gd name="T56" fmla="*/ 20 w 636"/>
              <a:gd name="T57" fmla="*/ 472 h 807"/>
              <a:gd name="T58" fmla="*/ 16 w 636"/>
              <a:gd name="T59" fmla="*/ 405 h 807"/>
              <a:gd name="T60" fmla="*/ 14 w 636"/>
              <a:gd name="T61" fmla="*/ 335 h 807"/>
              <a:gd name="T62" fmla="*/ 29 w 636"/>
              <a:gd name="T63" fmla="*/ 269 h 807"/>
              <a:gd name="T64" fmla="*/ 44 w 636"/>
              <a:gd name="T65" fmla="*/ 222 h 807"/>
              <a:gd name="T66" fmla="*/ 55 w 636"/>
              <a:gd name="T67" fmla="*/ 193 h 807"/>
              <a:gd name="T68" fmla="*/ 104 w 636"/>
              <a:gd name="T69" fmla="*/ 166 h 807"/>
              <a:gd name="T70" fmla="*/ 127 w 636"/>
              <a:gd name="T71" fmla="*/ 189 h 807"/>
              <a:gd name="T72" fmla="*/ 136 w 636"/>
              <a:gd name="T73" fmla="*/ 189 h 807"/>
              <a:gd name="T74" fmla="*/ 136 w 636"/>
              <a:gd name="T75" fmla="*/ 116 h 807"/>
              <a:gd name="T76" fmla="*/ 187 w 636"/>
              <a:gd name="T77" fmla="*/ 85 h 807"/>
              <a:gd name="T78" fmla="*/ 169 w 636"/>
              <a:gd name="T79" fmla="*/ 39 h 807"/>
              <a:gd name="T80" fmla="*/ 206 w 636"/>
              <a:gd name="T81" fmla="*/ 10 h 807"/>
              <a:gd name="T82" fmla="*/ 250 w 636"/>
              <a:gd name="T83" fmla="*/ 20 h 807"/>
              <a:gd name="T84" fmla="*/ 347 w 636"/>
              <a:gd name="T85" fmla="*/ 47 h 807"/>
              <a:gd name="T86" fmla="*/ 426 w 636"/>
              <a:gd name="T87" fmla="*/ 86 h 807"/>
              <a:gd name="T88" fmla="*/ 423 w 636"/>
              <a:gd name="T89" fmla="*/ 127 h 807"/>
              <a:gd name="T90" fmla="*/ 444 w 636"/>
              <a:gd name="T91" fmla="*/ 150 h 807"/>
              <a:gd name="T92" fmla="*/ 454 w 636"/>
              <a:gd name="T93" fmla="*/ 217 h 8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807"/>
              <a:gd name="T143" fmla="*/ 636 w 636"/>
              <a:gd name="T144" fmla="*/ 807 h 8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noFill/>
          <a:ln w="9525">
            <a:noFill/>
            <a:round/>
            <a:headEnd/>
            <a:tailEnd/>
          </a:ln>
        </p:spPr>
        <p:txBody>
          <a:bodyPr/>
          <a:lstStyle/>
          <a:p>
            <a:endParaRPr lang="en-US">
              <a:latin typeface="Calibri" pitchFamily="34" charset="0"/>
            </a:endParaRPr>
          </a:p>
        </p:txBody>
      </p:sp>
      <p:sp>
        <p:nvSpPr>
          <p:cNvPr id="105" name="Freeform 94"/>
          <p:cNvSpPr>
            <a:spLocks/>
          </p:cNvSpPr>
          <p:nvPr/>
        </p:nvSpPr>
        <p:spPr bwMode="auto">
          <a:xfrm>
            <a:off x="5922898" y="2434665"/>
            <a:ext cx="478279" cy="638359"/>
          </a:xfrm>
          <a:custGeom>
            <a:avLst/>
            <a:gdLst/>
            <a:ahLst/>
            <a:cxnLst>
              <a:cxn ang="0">
                <a:pos x="432" y="271"/>
              </a:cxn>
              <a:cxn ang="0">
                <a:pos x="423" y="310"/>
              </a:cxn>
              <a:cxn ang="0">
                <a:pos x="388" y="345"/>
              </a:cxn>
              <a:cxn ang="0">
                <a:pos x="426" y="400"/>
              </a:cxn>
              <a:cxn ang="0">
                <a:pos x="456" y="371"/>
              </a:cxn>
              <a:cxn ang="0">
                <a:pos x="463" y="333"/>
              </a:cxn>
              <a:cxn ang="0">
                <a:pos x="500" y="312"/>
              </a:cxn>
              <a:cxn ang="0">
                <a:pos x="553" y="304"/>
              </a:cxn>
              <a:cxn ang="0">
                <a:pos x="606" y="418"/>
              </a:cxn>
              <a:cxn ang="0">
                <a:pos x="636" y="491"/>
              </a:cxn>
              <a:cxn ang="0">
                <a:pos x="607" y="565"/>
              </a:cxn>
              <a:cxn ang="0">
                <a:pos x="586" y="568"/>
              </a:cxn>
              <a:cxn ang="0">
                <a:pos x="579" y="621"/>
              </a:cxn>
              <a:cxn ang="0">
                <a:pos x="551" y="689"/>
              </a:cxn>
              <a:cxn ang="0">
                <a:pos x="518" y="751"/>
              </a:cxn>
              <a:cxn ang="0">
                <a:pos x="470" y="759"/>
              </a:cxn>
              <a:cxn ang="0">
                <a:pos x="380" y="774"/>
              </a:cxn>
              <a:cxn ang="0">
                <a:pos x="322" y="782"/>
              </a:cxn>
              <a:cxn ang="0">
                <a:pos x="310" y="772"/>
              </a:cxn>
              <a:cxn ang="0">
                <a:pos x="252" y="779"/>
              </a:cxn>
              <a:cxn ang="0">
                <a:pos x="238" y="782"/>
              </a:cxn>
              <a:cxn ang="0">
                <a:pos x="182" y="789"/>
              </a:cxn>
              <a:cxn ang="0">
                <a:pos x="131" y="794"/>
              </a:cxn>
              <a:cxn ang="0">
                <a:pos x="92" y="799"/>
              </a:cxn>
              <a:cxn ang="0">
                <a:pos x="36" y="803"/>
              </a:cxn>
              <a:cxn ang="0">
                <a:pos x="27" y="785"/>
              </a:cxn>
              <a:cxn ang="0">
                <a:pos x="74" y="671"/>
              </a:cxn>
              <a:cxn ang="0">
                <a:pos x="65" y="558"/>
              </a:cxn>
              <a:cxn ang="0">
                <a:pos x="20" y="472"/>
              </a:cxn>
              <a:cxn ang="0">
                <a:pos x="16" y="405"/>
              </a:cxn>
              <a:cxn ang="0">
                <a:pos x="14" y="335"/>
              </a:cxn>
              <a:cxn ang="0">
                <a:pos x="29" y="269"/>
              </a:cxn>
              <a:cxn ang="0">
                <a:pos x="44" y="222"/>
              </a:cxn>
              <a:cxn ang="0">
                <a:pos x="55" y="193"/>
              </a:cxn>
              <a:cxn ang="0">
                <a:pos x="104" y="166"/>
              </a:cxn>
              <a:cxn ang="0">
                <a:pos x="127" y="189"/>
              </a:cxn>
              <a:cxn ang="0">
                <a:pos x="136" y="189"/>
              </a:cxn>
              <a:cxn ang="0">
                <a:pos x="136" y="116"/>
              </a:cxn>
              <a:cxn ang="0">
                <a:pos x="187" y="85"/>
              </a:cxn>
              <a:cxn ang="0">
                <a:pos x="169" y="39"/>
              </a:cxn>
              <a:cxn ang="0">
                <a:pos x="206" y="10"/>
              </a:cxn>
              <a:cxn ang="0">
                <a:pos x="250" y="20"/>
              </a:cxn>
              <a:cxn ang="0">
                <a:pos x="347" y="47"/>
              </a:cxn>
              <a:cxn ang="0">
                <a:pos x="426" y="86"/>
              </a:cxn>
              <a:cxn ang="0">
                <a:pos x="423" y="127"/>
              </a:cxn>
              <a:cxn ang="0">
                <a:pos x="444" y="150"/>
              </a:cxn>
              <a:cxn ang="0">
                <a:pos x="454" y="217"/>
              </a:cxn>
            </a:cxnLst>
            <a:rect l="0" t="0" r="r" b="b"/>
            <a:pathLst>
              <a:path w="636" h="807">
                <a:moveTo>
                  <a:pt x="454" y="217"/>
                </a:moveTo>
                <a:lnTo>
                  <a:pt x="435" y="266"/>
                </a:lnTo>
                <a:lnTo>
                  <a:pt x="432" y="271"/>
                </a:lnTo>
                <a:lnTo>
                  <a:pt x="430" y="289"/>
                </a:lnTo>
                <a:lnTo>
                  <a:pt x="430" y="296"/>
                </a:lnTo>
                <a:lnTo>
                  <a:pt x="423" y="310"/>
                </a:lnTo>
                <a:lnTo>
                  <a:pt x="407" y="327"/>
                </a:lnTo>
                <a:lnTo>
                  <a:pt x="389" y="333"/>
                </a:lnTo>
                <a:lnTo>
                  <a:pt x="388" y="345"/>
                </a:lnTo>
                <a:lnTo>
                  <a:pt x="386" y="377"/>
                </a:lnTo>
                <a:lnTo>
                  <a:pt x="398" y="392"/>
                </a:lnTo>
                <a:lnTo>
                  <a:pt x="426" y="400"/>
                </a:lnTo>
                <a:lnTo>
                  <a:pt x="435" y="394"/>
                </a:lnTo>
                <a:lnTo>
                  <a:pt x="453" y="374"/>
                </a:lnTo>
                <a:lnTo>
                  <a:pt x="456" y="371"/>
                </a:lnTo>
                <a:lnTo>
                  <a:pt x="465" y="345"/>
                </a:lnTo>
                <a:lnTo>
                  <a:pt x="472" y="338"/>
                </a:lnTo>
                <a:lnTo>
                  <a:pt x="463" y="333"/>
                </a:lnTo>
                <a:lnTo>
                  <a:pt x="477" y="328"/>
                </a:lnTo>
                <a:lnTo>
                  <a:pt x="481" y="318"/>
                </a:lnTo>
                <a:lnTo>
                  <a:pt x="500" y="312"/>
                </a:lnTo>
                <a:lnTo>
                  <a:pt x="520" y="294"/>
                </a:lnTo>
                <a:lnTo>
                  <a:pt x="528" y="292"/>
                </a:lnTo>
                <a:lnTo>
                  <a:pt x="553" y="304"/>
                </a:lnTo>
                <a:lnTo>
                  <a:pt x="571" y="325"/>
                </a:lnTo>
                <a:lnTo>
                  <a:pt x="585" y="359"/>
                </a:lnTo>
                <a:lnTo>
                  <a:pt x="606" y="418"/>
                </a:lnTo>
                <a:lnTo>
                  <a:pt x="611" y="443"/>
                </a:lnTo>
                <a:lnTo>
                  <a:pt x="616" y="457"/>
                </a:lnTo>
                <a:lnTo>
                  <a:pt x="636" y="491"/>
                </a:lnTo>
                <a:lnTo>
                  <a:pt x="632" y="558"/>
                </a:lnTo>
                <a:lnTo>
                  <a:pt x="609" y="585"/>
                </a:lnTo>
                <a:lnTo>
                  <a:pt x="607" y="565"/>
                </a:lnTo>
                <a:lnTo>
                  <a:pt x="615" y="555"/>
                </a:lnTo>
                <a:lnTo>
                  <a:pt x="599" y="555"/>
                </a:lnTo>
                <a:lnTo>
                  <a:pt x="586" y="568"/>
                </a:lnTo>
                <a:lnTo>
                  <a:pt x="581" y="593"/>
                </a:lnTo>
                <a:lnTo>
                  <a:pt x="583" y="601"/>
                </a:lnTo>
                <a:lnTo>
                  <a:pt x="579" y="621"/>
                </a:lnTo>
                <a:lnTo>
                  <a:pt x="569" y="627"/>
                </a:lnTo>
                <a:lnTo>
                  <a:pt x="551" y="648"/>
                </a:lnTo>
                <a:lnTo>
                  <a:pt x="551" y="689"/>
                </a:lnTo>
                <a:lnTo>
                  <a:pt x="527" y="722"/>
                </a:lnTo>
                <a:lnTo>
                  <a:pt x="523" y="748"/>
                </a:lnTo>
                <a:lnTo>
                  <a:pt x="518" y="751"/>
                </a:lnTo>
                <a:lnTo>
                  <a:pt x="502" y="754"/>
                </a:lnTo>
                <a:lnTo>
                  <a:pt x="497" y="756"/>
                </a:lnTo>
                <a:lnTo>
                  <a:pt x="470" y="759"/>
                </a:lnTo>
                <a:lnTo>
                  <a:pt x="453" y="763"/>
                </a:lnTo>
                <a:lnTo>
                  <a:pt x="407" y="771"/>
                </a:lnTo>
                <a:lnTo>
                  <a:pt x="380" y="774"/>
                </a:lnTo>
                <a:lnTo>
                  <a:pt x="375" y="776"/>
                </a:lnTo>
                <a:lnTo>
                  <a:pt x="365" y="777"/>
                </a:lnTo>
                <a:lnTo>
                  <a:pt x="322" y="782"/>
                </a:lnTo>
                <a:lnTo>
                  <a:pt x="314" y="784"/>
                </a:lnTo>
                <a:lnTo>
                  <a:pt x="312" y="772"/>
                </a:lnTo>
                <a:lnTo>
                  <a:pt x="310" y="772"/>
                </a:lnTo>
                <a:lnTo>
                  <a:pt x="282" y="776"/>
                </a:lnTo>
                <a:lnTo>
                  <a:pt x="264" y="777"/>
                </a:lnTo>
                <a:lnTo>
                  <a:pt x="252" y="779"/>
                </a:lnTo>
                <a:lnTo>
                  <a:pt x="249" y="781"/>
                </a:lnTo>
                <a:lnTo>
                  <a:pt x="245" y="781"/>
                </a:lnTo>
                <a:lnTo>
                  <a:pt x="238" y="782"/>
                </a:lnTo>
                <a:lnTo>
                  <a:pt x="226" y="782"/>
                </a:lnTo>
                <a:lnTo>
                  <a:pt x="206" y="785"/>
                </a:lnTo>
                <a:lnTo>
                  <a:pt x="182" y="789"/>
                </a:lnTo>
                <a:lnTo>
                  <a:pt x="169" y="789"/>
                </a:lnTo>
                <a:lnTo>
                  <a:pt x="168" y="789"/>
                </a:lnTo>
                <a:lnTo>
                  <a:pt x="131" y="794"/>
                </a:lnTo>
                <a:lnTo>
                  <a:pt x="122" y="794"/>
                </a:lnTo>
                <a:lnTo>
                  <a:pt x="97" y="797"/>
                </a:lnTo>
                <a:lnTo>
                  <a:pt x="92" y="799"/>
                </a:lnTo>
                <a:lnTo>
                  <a:pt x="74" y="799"/>
                </a:lnTo>
                <a:lnTo>
                  <a:pt x="51" y="802"/>
                </a:lnTo>
                <a:lnTo>
                  <a:pt x="36" y="803"/>
                </a:lnTo>
                <a:lnTo>
                  <a:pt x="16" y="805"/>
                </a:lnTo>
                <a:lnTo>
                  <a:pt x="6" y="807"/>
                </a:lnTo>
                <a:lnTo>
                  <a:pt x="27" y="785"/>
                </a:lnTo>
                <a:lnTo>
                  <a:pt x="46" y="738"/>
                </a:lnTo>
                <a:lnTo>
                  <a:pt x="64" y="707"/>
                </a:lnTo>
                <a:lnTo>
                  <a:pt x="74" y="671"/>
                </a:lnTo>
                <a:lnTo>
                  <a:pt x="74" y="606"/>
                </a:lnTo>
                <a:lnTo>
                  <a:pt x="74" y="604"/>
                </a:lnTo>
                <a:lnTo>
                  <a:pt x="65" y="558"/>
                </a:lnTo>
                <a:lnTo>
                  <a:pt x="57" y="537"/>
                </a:lnTo>
                <a:lnTo>
                  <a:pt x="20" y="474"/>
                </a:lnTo>
                <a:lnTo>
                  <a:pt x="20" y="472"/>
                </a:lnTo>
                <a:lnTo>
                  <a:pt x="11" y="426"/>
                </a:lnTo>
                <a:lnTo>
                  <a:pt x="11" y="423"/>
                </a:lnTo>
                <a:lnTo>
                  <a:pt x="16" y="405"/>
                </a:lnTo>
                <a:lnTo>
                  <a:pt x="6" y="372"/>
                </a:lnTo>
                <a:lnTo>
                  <a:pt x="0" y="366"/>
                </a:lnTo>
                <a:lnTo>
                  <a:pt x="14" y="335"/>
                </a:lnTo>
                <a:lnTo>
                  <a:pt x="29" y="296"/>
                </a:lnTo>
                <a:lnTo>
                  <a:pt x="29" y="284"/>
                </a:lnTo>
                <a:lnTo>
                  <a:pt x="29" y="269"/>
                </a:lnTo>
                <a:lnTo>
                  <a:pt x="30" y="261"/>
                </a:lnTo>
                <a:lnTo>
                  <a:pt x="23" y="238"/>
                </a:lnTo>
                <a:lnTo>
                  <a:pt x="44" y="222"/>
                </a:lnTo>
                <a:lnTo>
                  <a:pt x="46" y="217"/>
                </a:lnTo>
                <a:lnTo>
                  <a:pt x="43" y="191"/>
                </a:lnTo>
                <a:lnTo>
                  <a:pt x="55" y="193"/>
                </a:lnTo>
                <a:lnTo>
                  <a:pt x="85" y="168"/>
                </a:lnTo>
                <a:lnTo>
                  <a:pt x="113" y="139"/>
                </a:lnTo>
                <a:lnTo>
                  <a:pt x="104" y="166"/>
                </a:lnTo>
                <a:lnTo>
                  <a:pt x="109" y="211"/>
                </a:lnTo>
                <a:lnTo>
                  <a:pt x="124" y="168"/>
                </a:lnTo>
                <a:lnTo>
                  <a:pt x="127" y="189"/>
                </a:lnTo>
                <a:lnTo>
                  <a:pt x="122" y="212"/>
                </a:lnTo>
                <a:lnTo>
                  <a:pt x="125" y="214"/>
                </a:lnTo>
                <a:lnTo>
                  <a:pt x="136" y="189"/>
                </a:lnTo>
                <a:lnTo>
                  <a:pt x="143" y="163"/>
                </a:lnTo>
                <a:lnTo>
                  <a:pt x="136" y="124"/>
                </a:lnTo>
                <a:lnTo>
                  <a:pt x="136" y="116"/>
                </a:lnTo>
                <a:lnTo>
                  <a:pt x="152" y="96"/>
                </a:lnTo>
                <a:lnTo>
                  <a:pt x="173" y="86"/>
                </a:lnTo>
                <a:lnTo>
                  <a:pt x="187" y="85"/>
                </a:lnTo>
                <a:lnTo>
                  <a:pt x="187" y="75"/>
                </a:lnTo>
                <a:lnTo>
                  <a:pt x="169" y="62"/>
                </a:lnTo>
                <a:lnTo>
                  <a:pt x="169" y="39"/>
                </a:lnTo>
                <a:lnTo>
                  <a:pt x="178" y="33"/>
                </a:lnTo>
                <a:lnTo>
                  <a:pt x="176" y="10"/>
                </a:lnTo>
                <a:lnTo>
                  <a:pt x="206" y="10"/>
                </a:lnTo>
                <a:lnTo>
                  <a:pt x="215" y="0"/>
                </a:lnTo>
                <a:lnTo>
                  <a:pt x="222" y="6"/>
                </a:lnTo>
                <a:lnTo>
                  <a:pt x="250" y="20"/>
                </a:lnTo>
                <a:lnTo>
                  <a:pt x="294" y="21"/>
                </a:lnTo>
                <a:lnTo>
                  <a:pt x="312" y="44"/>
                </a:lnTo>
                <a:lnTo>
                  <a:pt x="347" y="47"/>
                </a:lnTo>
                <a:lnTo>
                  <a:pt x="382" y="60"/>
                </a:lnTo>
                <a:lnTo>
                  <a:pt x="403" y="60"/>
                </a:lnTo>
                <a:lnTo>
                  <a:pt x="426" y="86"/>
                </a:lnTo>
                <a:lnTo>
                  <a:pt x="446" y="116"/>
                </a:lnTo>
                <a:lnTo>
                  <a:pt x="428" y="114"/>
                </a:lnTo>
                <a:lnTo>
                  <a:pt x="423" y="127"/>
                </a:lnTo>
                <a:lnTo>
                  <a:pt x="435" y="145"/>
                </a:lnTo>
                <a:lnTo>
                  <a:pt x="446" y="149"/>
                </a:lnTo>
                <a:lnTo>
                  <a:pt x="444" y="150"/>
                </a:lnTo>
                <a:lnTo>
                  <a:pt x="451" y="171"/>
                </a:lnTo>
                <a:lnTo>
                  <a:pt x="456" y="217"/>
                </a:lnTo>
                <a:lnTo>
                  <a:pt x="454" y="21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21" name="Freeform 95"/>
          <p:cNvSpPr>
            <a:spLocks/>
          </p:cNvSpPr>
          <p:nvPr/>
        </p:nvSpPr>
        <p:spPr bwMode="auto">
          <a:xfrm>
            <a:off x="5454650" y="2222500"/>
            <a:ext cx="758825" cy="352425"/>
          </a:xfrm>
          <a:custGeom>
            <a:avLst/>
            <a:gdLst>
              <a:gd name="T0" fmla="*/ 560 w 1005"/>
              <a:gd name="T1" fmla="*/ 307 h 446"/>
              <a:gd name="T2" fmla="*/ 531 w 1005"/>
              <a:gd name="T3" fmla="*/ 310 h 446"/>
              <a:gd name="T4" fmla="*/ 505 w 1005"/>
              <a:gd name="T5" fmla="*/ 299 h 446"/>
              <a:gd name="T6" fmla="*/ 447 w 1005"/>
              <a:gd name="T7" fmla="*/ 418 h 446"/>
              <a:gd name="T8" fmla="*/ 436 w 1005"/>
              <a:gd name="T9" fmla="*/ 446 h 446"/>
              <a:gd name="T10" fmla="*/ 385 w 1005"/>
              <a:gd name="T11" fmla="*/ 330 h 446"/>
              <a:gd name="T12" fmla="*/ 364 w 1005"/>
              <a:gd name="T13" fmla="*/ 323 h 446"/>
              <a:gd name="T14" fmla="*/ 354 w 1005"/>
              <a:gd name="T15" fmla="*/ 322 h 446"/>
              <a:gd name="T16" fmla="*/ 350 w 1005"/>
              <a:gd name="T17" fmla="*/ 304 h 446"/>
              <a:gd name="T18" fmla="*/ 322 w 1005"/>
              <a:gd name="T19" fmla="*/ 289 h 446"/>
              <a:gd name="T20" fmla="*/ 267 w 1005"/>
              <a:gd name="T21" fmla="*/ 289 h 446"/>
              <a:gd name="T22" fmla="*/ 250 w 1005"/>
              <a:gd name="T23" fmla="*/ 284 h 446"/>
              <a:gd name="T24" fmla="*/ 222 w 1005"/>
              <a:gd name="T25" fmla="*/ 278 h 446"/>
              <a:gd name="T26" fmla="*/ 197 w 1005"/>
              <a:gd name="T27" fmla="*/ 266 h 446"/>
              <a:gd name="T28" fmla="*/ 74 w 1005"/>
              <a:gd name="T29" fmla="*/ 245 h 446"/>
              <a:gd name="T30" fmla="*/ 30 w 1005"/>
              <a:gd name="T31" fmla="*/ 209 h 446"/>
              <a:gd name="T32" fmla="*/ 23 w 1005"/>
              <a:gd name="T33" fmla="*/ 188 h 446"/>
              <a:gd name="T34" fmla="*/ 74 w 1005"/>
              <a:gd name="T35" fmla="*/ 155 h 446"/>
              <a:gd name="T36" fmla="*/ 107 w 1005"/>
              <a:gd name="T37" fmla="*/ 144 h 446"/>
              <a:gd name="T38" fmla="*/ 204 w 1005"/>
              <a:gd name="T39" fmla="*/ 95 h 446"/>
              <a:gd name="T40" fmla="*/ 243 w 1005"/>
              <a:gd name="T41" fmla="*/ 52 h 446"/>
              <a:gd name="T42" fmla="*/ 271 w 1005"/>
              <a:gd name="T43" fmla="*/ 23 h 446"/>
              <a:gd name="T44" fmla="*/ 327 w 1005"/>
              <a:gd name="T45" fmla="*/ 0 h 446"/>
              <a:gd name="T46" fmla="*/ 368 w 1005"/>
              <a:gd name="T47" fmla="*/ 5 h 446"/>
              <a:gd name="T48" fmla="*/ 301 w 1005"/>
              <a:gd name="T49" fmla="*/ 54 h 446"/>
              <a:gd name="T50" fmla="*/ 285 w 1005"/>
              <a:gd name="T51" fmla="*/ 80 h 446"/>
              <a:gd name="T52" fmla="*/ 274 w 1005"/>
              <a:gd name="T53" fmla="*/ 106 h 446"/>
              <a:gd name="T54" fmla="*/ 333 w 1005"/>
              <a:gd name="T55" fmla="*/ 106 h 446"/>
              <a:gd name="T56" fmla="*/ 401 w 1005"/>
              <a:gd name="T57" fmla="*/ 131 h 446"/>
              <a:gd name="T58" fmla="*/ 473 w 1005"/>
              <a:gd name="T59" fmla="*/ 173 h 446"/>
              <a:gd name="T60" fmla="*/ 535 w 1005"/>
              <a:gd name="T61" fmla="*/ 167 h 446"/>
              <a:gd name="T62" fmla="*/ 542 w 1005"/>
              <a:gd name="T63" fmla="*/ 165 h 446"/>
              <a:gd name="T64" fmla="*/ 611 w 1005"/>
              <a:gd name="T65" fmla="*/ 126 h 446"/>
              <a:gd name="T66" fmla="*/ 665 w 1005"/>
              <a:gd name="T67" fmla="*/ 118 h 446"/>
              <a:gd name="T68" fmla="*/ 736 w 1005"/>
              <a:gd name="T69" fmla="*/ 95 h 446"/>
              <a:gd name="T70" fmla="*/ 771 w 1005"/>
              <a:gd name="T71" fmla="*/ 141 h 446"/>
              <a:gd name="T72" fmla="*/ 813 w 1005"/>
              <a:gd name="T73" fmla="*/ 142 h 446"/>
              <a:gd name="T74" fmla="*/ 841 w 1005"/>
              <a:gd name="T75" fmla="*/ 147 h 446"/>
              <a:gd name="T76" fmla="*/ 882 w 1005"/>
              <a:gd name="T77" fmla="*/ 127 h 446"/>
              <a:gd name="T78" fmla="*/ 901 w 1005"/>
              <a:gd name="T79" fmla="*/ 119 h 446"/>
              <a:gd name="T80" fmla="*/ 903 w 1005"/>
              <a:gd name="T81" fmla="*/ 149 h 446"/>
              <a:gd name="T82" fmla="*/ 929 w 1005"/>
              <a:gd name="T83" fmla="*/ 188 h 446"/>
              <a:gd name="T84" fmla="*/ 945 w 1005"/>
              <a:gd name="T85" fmla="*/ 203 h 446"/>
              <a:gd name="T86" fmla="*/ 966 w 1005"/>
              <a:gd name="T87" fmla="*/ 196 h 446"/>
              <a:gd name="T88" fmla="*/ 1005 w 1005"/>
              <a:gd name="T89" fmla="*/ 207 h 446"/>
              <a:gd name="T90" fmla="*/ 968 w 1005"/>
              <a:gd name="T91" fmla="*/ 225 h 446"/>
              <a:gd name="T92" fmla="*/ 934 w 1005"/>
              <a:gd name="T93" fmla="*/ 225 h 446"/>
              <a:gd name="T94" fmla="*/ 882 w 1005"/>
              <a:gd name="T95" fmla="*/ 235 h 446"/>
              <a:gd name="T96" fmla="*/ 836 w 1005"/>
              <a:gd name="T97" fmla="*/ 229 h 446"/>
              <a:gd name="T98" fmla="*/ 790 w 1005"/>
              <a:gd name="T99" fmla="*/ 232 h 446"/>
              <a:gd name="T100" fmla="*/ 716 w 1005"/>
              <a:gd name="T101" fmla="*/ 224 h 446"/>
              <a:gd name="T102" fmla="*/ 683 w 1005"/>
              <a:gd name="T103" fmla="*/ 252 h 446"/>
              <a:gd name="T104" fmla="*/ 655 w 1005"/>
              <a:gd name="T105" fmla="*/ 261 h 446"/>
              <a:gd name="T106" fmla="*/ 611 w 1005"/>
              <a:gd name="T107" fmla="*/ 263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5"/>
              <a:gd name="T163" fmla="*/ 0 h 446"/>
              <a:gd name="T164" fmla="*/ 1005 w 1005"/>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noFill/>
          <a:ln w="9525">
            <a:noFill/>
            <a:round/>
            <a:headEnd/>
            <a:tailEnd/>
          </a:ln>
        </p:spPr>
        <p:txBody>
          <a:bodyPr/>
          <a:lstStyle/>
          <a:p>
            <a:endParaRPr lang="en-US">
              <a:latin typeface="Calibri" pitchFamily="34" charset="0"/>
            </a:endParaRPr>
          </a:p>
        </p:txBody>
      </p:sp>
      <p:sp>
        <p:nvSpPr>
          <p:cNvPr id="107" name="Freeform 96"/>
          <p:cNvSpPr>
            <a:spLocks/>
          </p:cNvSpPr>
          <p:nvPr/>
        </p:nvSpPr>
        <p:spPr bwMode="auto">
          <a:xfrm>
            <a:off x="5455073" y="2222968"/>
            <a:ext cx="757929" cy="352176"/>
          </a:xfrm>
          <a:custGeom>
            <a:avLst/>
            <a:gdLst/>
            <a:ahLst/>
            <a:cxnLst>
              <a:cxn ang="0">
                <a:pos x="560" y="307"/>
              </a:cxn>
              <a:cxn ang="0">
                <a:pos x="531" y="310"/>
              </a:cxn>
              <a:cxn ang="0">
                <a:pos x="505" y="299"/>
              </a:cxn>
              <a:cxn ang="0">
                <a:pos x="447" y="418"/>
              </a:cxn>
              <a:cxn ang="0">
                <a:pos x="436" y="446"/>
              </a:cxn>
              <a:cxn ang="0">
                <a:pos x="385" y="330"/>
              </a:cxn>
              <a:cxn ang="0">
                <a:pos x="364" y="323"/>
              </a:cxn>
              <a:cxn ang="0">
                <a:pos x="354" y="322"/>
              </a:cxn>
              <a:cxn ang="0">
                <a:pos x="350" y="304"/>
              </a:cxn>
              <a:cxn ang="0">
                <a:pos x="322" y="289"/>
              </a:cxn>
              <a:cxn ang="0">
                <a:pos x="267" y="289"/>
              </a:cxn>
              <a:cxn ang="0">
                <a:pos x="250" y="284"/>
              </a:cxn>
              <a:cxn ang="0">
                <a:pos x="222" y="278"/>
              </a:cxn>
              <a:cxn ang="0">
                <a:pos x="197" y="266"/>
              </a:cxn>
              <a:cxn ang="0">
                <a:pos x="74" y="245"/>
              </a:cxn>
              <a:cxn ang="0">
                <a:pos x="30" y="209"/>
              </a:cxn>
              <a:cxn ang="0">
                <a:pos x="23" y="188"/>
              </a:cxn>
              <a:cxn ang="0">
                <a:pos x="74" y="155"/>
              </a:cxn>
              <a:cxn ang="0">
                <a:pos x="107" y="144"/>
              </a:cxn>
              <a:cxn ang="0">
                <a:pos x="204" y="95"/>
              </a:cxn>
              <a:cxn ang="0">
                <a:pos x="243" y="52"/>
              </a:cxn>
              <a:cxn ang="0">
                <a:pos x="271" y="23"/>
              </a:cxn>
              <a:cxn ang="0">
                <a:pos x="327" y="0"/>
              </a:cxn>
              <a:cxn ang="0">
                <a:pos x="368" y="5"/>
              </a:cxn>
              <a:cxn ang="0">
                <a:pos x="301" y="54"/>
              </a:cxn>
              <a:cxn ang="0">
                <a:pos x="285" y="80"/>
              </a:cxn>
              <a:cxn ang="0">
                <a:pos x="274" y="106"/>
              </a:cxn>
              <a:cxn ang="0">
                <a:pos x="333" y="106"/>
              </a:cxn>
              <a:cxn ang="0">
                <a:pos x="401" y="131"/>
              </a:cxn>
              <a:cxn ang="0">
                <a:pos x="473" y="173"/>
              </a:cxn>
              <a:cxn ang="0">
                <a:pos x="535" y="167"/>
              </a:cxn>
              <a:cxn ang="0">
                <a:pos x="542" y="165"/>
              </a:cxn>
              <a:cxn ang="0">
                <a:pos x="611" y="126"/>
              </a:cxn>
              <a:cxn ang="0">
                <a:pos x="665" y="118"/>
              </a:cxn>
              <a:cxn ang="0">
                <a:pos x="736" y="95"/>
              </a:cxn>
              <a:cxn ang="0">
                <a:pos x="771" y="141"/>
              </a:cxn>
              <a:cxn ang="0">
                <a:pos x="813" y="142"/>
              </a:cxn>
              <a:cxn ang="0">
                <a:pos x="841" y="147"/>
              </a:cxn>
              <a:cxn ang="0">
                <a:pos x="882" y="127"/>
              </a:cxn>
              <a:cxn ang="0">
                <a:pos x="901" y="119"/>
              </a:cxn>
              <a:cxn ang="0">
                <a:pos x="903" y="149"/>
              </a:cxn>
              <a:cxn ang="0">
                <a:pos x="929" y="188"/>
              </a:cxn>
              <a:cxn ang="0">
                <a:pos x="945" y="203"/>
              </a:cxn>
              <a:cxn ang="0">
                <a:pos x="966" y="196"/>
              </a:cxn>
              <a:cxn ang="0">
                <a:pos x="1005" y="207"/>
              </a:cxn>
              <a:cxn ang="0">
                <a:pos x="968" y="225"/>
              </a:cxn>
              <a:cxn ang="0">
                <a:pos x="934" y="225"/>
              </a:cxn>
              <a:cxn ang="0">
                <a:pos x="882" y="235"/>
              </a:cxn>
              <a:cxn ang="0">
                <a:pos x="836" y="229"/>
              </a:cxn>
              <a:cxn ang="0">
                <a:pos x="790" y="232"/>
              </a:cxn>
              <a:cxn ang="0">
                <a:pos x="716" y="224"/>
              </a:cxn>
              <a:cxn ang="0">
                <a:pos x="683" y="252"/>
              </a:cxn>
              <a:cxn ang="0">
                <a:pos x="655" y="261"/>
              </a:cxn>
              <a:cxn ang="0">
                <a:pos x="611" y="263"/>
              </a:cxn>
            </a:cxnLst>
            <a:rect l="0" t="0" r="r" b="b"/>
            <a:pathLst>
              <a:path w="1005" h="446">
                <a:moveTo>
                  <a:pt x="586" y="304"/>
                </a:moveTo>
                <a:lnTo>
                  <a:pt x="560" y="307"/>
                </a:lnTo>
                <a:lnTo>
                  <a:pt x="542" y="288"/>
                </a:lnTo>
                <a:lnTo>
                  <a:pt x="531" y="310"/>
                </a:lnTo>
                <a:lnTo>
                  <a:pt x="510" y="312"/>
                </a:lnTo>
                <a:lnTo>
                  <a:pt x="505" y="299"/>
                </a:lnTo>
                <a:lnTo>
                  <a:pt x="473" y="354"/>
                </a:lnTo>
                <a:lnTo>
                  <a:pt x="447" y="418"/>
                </a:lnTo>
                <a:lnTo>
                  <a:pt x="433" y="441"/>
                </a:lnTo>
                <a:lnTo>
                  <a:pt x="436" y="446"/>
                </a:lnTo>
                <a:lnTo>
                  <a:pt x="422" y="441"/>
                </a:lnTo>
                <a:lnTo>
                  <a:pt x="385" y="330"/>
                </a:lnTo>
                <a:lnTo>
                  <a:pt x="382" y="325"/>
                </a:lnTo>
                <a:lnTo>
                  <a:pt x="364" y="323"/>
                </a:lnTo>
                <a:lnTo>
                  <a:pt x="364" y="319"/>
                </a:lnTo>
                <a:lnTo>
                  <a:pt x="354" y="322"/>
                </a:lnTo>
                <a:lnTo>
                  <a:pt x="343" y="317"/>
                </a:lnTo>
                <a:lnTo>
                  <a:pt x="350" y="304"/>
                </a:lnTo>
                <a:lnTo>
                  <a:pt x="341" y="296"/>
                </a:lnTo>
                <a:lnTo>
                  <a:pt x="322" y="289"/>
                </a:lnTo>
                <a:lnTo>
                  <a:pt x="285" y="286"/>
                </a:lnTo>
                <a:lnTo>
                  <a:pt x="267" y="289"/>
                </a:lnTo>
                <a:lnTo>
                  <a:pt x="259" y="286"/>
                </a:lnTo>
                <a:lnTo>
                  <a:pt x="250" y="284"/>
                </a:lnTo>
                <a:lnTo>
                  <a:pt x="236" y="284"/>
                </a:lnTo>
                <a:lnTo>
                  <a:pt x="222" y="278"/>
                </a:lnTo>
                <a:lnTo>
                  <a:pt x="211" y="273"/>
                </a:lnTo>
                <a:lnTo>
                  <a:pt x="197" y="266"/>
                </a:lnTo>
                <a:lnTo>
                  <a:pt x="84" y="247"/>
                </a:lnTo>
                <a:lnTo>
                  <a:pt x="74" y="245"/>
                </a:lnTo>
                <a:lnTo>
                  <a:pt x="44" y="235"/>
                </a:lnTo>
                <a:lnTo>
                  <a:pt x="30" y="209"/>
                </a:lnTo>
                <a:lnTo>
                  <a:pt x="0" y="199"/>
                </a:lnTo>
                <a:lnTo>
                  <a:pt x="23" y="188"/>
                </a:lnTo>
                <a:lnTo>
                  <a:pt x="58" y="170"/>
                </a:lnTo>
                <a:lnTo>
                  <a:pt x="74" y="155"/>
                </a:lnTo>
                <a:lnTo>
                  <a:pt x="91" y="144"/>
                </a:lnTo>
                <a:lnTo>
                  <a:pt x="107" y="144"/>
                </a:lnTo>
                <a:lnTo>
                  <a:pt x="160" y="123"/>
                </a:lnTo>
                <a:lnTo>
                  <a:pt x="204" y="95"/>
                </a:lnTo>
                <a:lnTo>
                  <a:pt x="211" y="80"/>
                </a:lnTo>
                <a:lnTo>
                  <a:pt x="243" y="52"/>
                </a:lnTo>
                <a:lnTo>
                  <a:pt x="259" y="43"/>
                </a:lnTo>
                <a:lnTo>
                  <a:pt x="271" y="23"/>
                </a:lnTo>
                <a:lnTo>
                  <a:pt x="310" y="3"/>
                </a:lnTo>
                <a:lnTo>
                  <a:pt x="327" y="0"/>
                </a:lnTo>
                <a:lnTo>
                  <a:pt x="364" y="0"/>
                </a:lnTo>
                <a:lnTo>
                  <a:pt x="368" y="5"/>
                </a:lnTo>
                <a:lnTo>
                  <a:pt x="331" y="29"/>
                </a:lnTo>
                <a:lnTo>
                  <a:pt x="301" y="54"/>
                </a:lnTo>
                <a:lnTo>
                  <a:pt x="299" y="65"/>
                </a:lnTo>
                <a:lnTo>
                  <a:pt x="285" y="80"/>
                </a:lnTo>
                <a:lnTo>
                  <a:pt x="285" y="92"/>
                </a:lnTo>
                <a:lnTo>
                  <a:pt x="274" y="106"/>
                </a:lnTo>
                <a:lnTo>
                  <a:pt x="303" y="106"/>
                </a:lnTo>
                <a:lnTo>
                  <a:pt x="333" y="106"/>
                </a:lnTo>
                <a:lnTo>
                  <a:pt x="377" y="111"/>
                </a:lnTo>
                <a:lnTo>
                  <a:pt x="401" y="131"/>
                </a:lnTo>
                <a:lnTo>
                  <a:pt x="442" y="175"/>
                </a:lnTo>
                <a:lnTo>
                  <a:pt x="473" y="173"/>
                </a:lnTo>
                <a:lnTo>
                  <a:pt x="528" y="170"/>
                </a:lnTo>
                <a:lnTo>
                  <a:pt x="535" y="167"/>
                </a:lnTo>
                <a:lnTo>
                  <a:pt x="531" y="158"/>
                </a:lnTo>
                <a:lnTo>
                  <a:pt x="542" y="165"/>
                </a:lnTo>
                <a:lnTo>
                  <a:pt x="556" y="163"/>
                </a:lnTo>
                <a:lnTo>
                  <a:pt x="611" y="126"/>
                </a:lnTo>
                <a:lnTo>
                  <a:pt x="648" y="118"/>
                </a:lnTo>
                <a:lnTo>
                  <a:pt x="665" y="118"/>
                </a:lnTo>
                <a:lnTo>
                  <a:pt x="700" y="113"/>
                </a:lnTo>
                <a:lnTo>
                  <a:pt x="736" y="95"/>
                </a:lnTo>
                <a:lnTo>
                  <a:pt x="769" y="88"/>
                </a:lnTo>
                <a:lnTo>
                  <a:pt x="771" y="141"/>
                </a:lnTo>
                <a:lnTo>
                  <a:pt x="778" y="144"/>
                </a:lnTo>
                <a:lnTo>
                  <a:pt x="813" y="142"/>
                </a:lnTo>
                <a:lnTo>
                  <a:pt x="831" y="136"/>
                </a:lnTo>
                <a:lnTo>
                  <a:pt x="841" y="147"/>
                </a:lnTo>
                <a:lnTo>
                  <a:pt x="859" y="127"/>
                </a:lnTo>
                <a:lnTo>
                  <a:pt x="882" y="127"/>
                </a:lnTo>
                <a:lnTo>
                  <a:pt x="890" y="118"/>
                </a:lnTo>
                <a:lnTo>
                  <a:pt x="901" y="119"/>
                </a:lnTo>
                <a:lnTo>
                  <a:pt x="903" y="123"/>
                </a:lnTo>
                <a:lnTo>
                  <a:pt x="903" y="149"/>
                </a:lnTo>
                <a:lnTo>
                  <a:pt x="917" y="183"/>
                </a:lnTo>
                <a:lnTo>
                  <a:pt x="929" y="188"/>
                </a:lnTo>
                <a:lnTo>
                  <a:pt x="938" y="204"/>
                </a:lnTo>
                <a:lnTo>
                  <a:pt x="945" y="203"/>
                </a:lnTo>
                <a:lnTo>
                  <a:pt x="955" y="190"/>
                </a:lnTo>
                <a:lnTo>
                  <a:pt x="966" y="196"/>
                </a:lnTo>
                <a:lnTo>
                  <a:pt x="984" y="190"/>
                </a:lnTo>
                <a:lnTo>
                  <a:pt x="1005" y="207"/>
                </a:lnTo>
                <a:lnTo>
                  <a:pt x="989" y="222"/>
                </a:lnTo>
                <a:lnTo>
                  <a:pt x="968" y="225"/>
                </a:lnTo>
                <a:lnTo>
                  <a:pt x="952" y="221"/>
                </a:lnTo>
                <a:lnTo>
                  <a:pt x="934" y="225"/>
                </a:lnTo>
                <a:lnTo>
                  <a:pt x="917" y="221"/>
                </a:lnTo>
                <a:lnTo>
                  <a:pt x="882" y="235"/>
                </a:lnTo>
                <a:lnTo>
                  <a:pt x="843" y="221"/>
                </a:lnTo>
                <a:lnTo>
                  <a:pt x="836" y="229"/>
                </a:lnTo>
                <a:lnTo>
                  <a:pt x="831" y="261"/>
                </a:lnTo>
                <a:lnTo>
                  <a:pt x="790" y="232"/>
                </a:lnTo>
                <a:lnTo>
                  <a:pt x="771" y="227"/>
                </a:lnTo>
                <a:lnTo>
                  <a:pt x="716" y="224"/>
                </a:lnTo>
                <a:lnTo>
                  <a:pt x="699" y="245"/>
                </a:lnTo>
                <a:lnTo>
                  <a:pt x="683" y="252"/>
                </a:lnTo>
                <a:lnTo>
                  <a:pt x="667" y="253"/>
                </a:lnTo>
                <a:lnTo>
                  <a:pt x="655" y="261"/>
                </a:lnTo>
                <a:lnTo>
                  <a:pt x="630" y="260"/>
                </a:lnTo>
                <a:lnTo>
                  <a:pt x="611" y="263"/>
                </a:lnTo>
                <a:lnTo>
                  <a:pt x="586" y="30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25" name="Freeform 97"/>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9525">
            <a:noFill/>
            <a:round/>
            <a:headEnd/>
            <a:tailEnd/>
          </a:ln>
        </p:spPr>
        <p:txBody>
          <a:bodyPr/>
          <a:lstStyle/>
          <a:p>
            <a:endParaRPr lang="en-US">
              <a:latin typeface="Calibri" pitchFamily="34" charset="0"/>
            </a:endParaRPr>
          </a:p>
        </p:txBody>
      </p:sp>
      <p:sp>
        <p:nvSpPr>
          <p:cNvPr id="41126" name="Freeform 98"/>
          <p:cNvSpPr>
            <a:spLocks/>
          </p:cNvSpPr>
          <p:nvPr/>
        </p:nvSpPr>
        <p:spPr bwMode="auto">
          <a:xfrm>
            <a:off x="6091238" y="2420938"/>
            <a:ext cx="31750" cy="19050"/>
          </a:xfrm>
          <a:custGeom>
            <a:avLst/>
            <a:gdLst>
              <a:gd name="T0" fmla="*/ 1 w 42"/>
              <a:gd name="T1" fmla="*/ 6 h 26"/>
              <a:gd name="T2" fmla="*/ 0 w 42"/>
              <a:gd name="T3" fmla="*/ 0 h 26"/>
              <a:gd name="T4" fmla="*/ 42 w 42"/>
              <a:gd name="T5" fmla="*/ 21 h 26"/>
              <a:gd name="T6" fmla="*/ 24 w 42"/>
              <a:gd name="T7" fmla="*/ 26 h 26"/>
              <a:gd name="T8" fmla="*/ 1 w 42"/>
              <a:gd name="T9" fmla="*/ 6 h 26"/>
              <a:gd name="T10" fmla="*/ 0 60000 65536"/>
              <a:gd name="T11" fmla="*/ 0 60000 65536"/>
              <a:gd name="T12" fmla="*/ 0 60000 65536"/>
              <a:gd name="T13" fmla="*/ 0 60000 65536"/>
              <a:gd name="T14" fmla="*/ 0 60000 65536"/>
              <a:gd name="T15" fmla="*/ 0 w 42"/>
              <a:gd name="T16" fmla="*/ 0 h 26"/>
              <a:gd name="T17" fmla="*/ 42 w 42"/>
              <a:gd name="T18" fmla="*/ 26 h 26"/>
            </a:gdLst>
            <a:ahLst/>
            <a:cxnLst>
              <a:cxn ang="T10">
                <a:pos x="T0" y="T1"/>
              </a:cxn>
              <a:cxn ang="T11">
                <a:pos x="T2" y="T3"/>
              </a:cxn>
              <a:cxn ang="T12">
                <a:pos x="T4" y="T5"/>
              </a:cxn>
              <a:cxn ang="T13">
                <a:pos x="T6" y="T7"/>
              </a:cxn>
              <a:cxn ang="T14">
                <a:pos x="T8" y="T9"/>
              </a:cxn>
            </a:cxnLst>
            <a:rect l="T15" t="T16" r="T17" b="T18"/>
            <a:pathLst>
              <a:path w="42" h="26">
                <a:moveTo>
                  <a:pt x="1" y="6"/>
                </a:moveTo>
                <a:lnTo>
                  <a:pt x="0" y="0"/>
                </a:lnTo>
                <a:lnTo>
                  <a:pt x="42" y="21"/>
                </a:lnTo>
                <a:lnTo>
                  <a:pt x="24" y="26"/>
                </a:lnTo>
                <a:lnTo>
                  <a:pt x="1" y="6"/>
                </a:lnTo>
                <a:close/>
              </a:path>
            </a:pathLst>
          </a:custGeom>
          <a:noFill/>
          <a:ln w="1588">
            <a:solidFill>
              <a:srgbClr val="000000"/>
            </a:solidFill>
            <a:round/>
            <a:headEnd/>
            <a:tailEnd/>
          </a:ln>
        </p:spPr>
        <p:txBody>
          <a:bodyPr/>
          <a:lstStyle/>
          <a:p>
            <a:endParaRPr lang="en-US">
              <a:latin typeface="Calibri" pitchFamily="34" charset="0"/>
            </a:endParaRPr>
          </a:p>
        </p:txBody>
      </p:sp>
      <p:sp>
        <p:nvSpPr>
          <p:cNvPr id="41127" name="Freeform 99"/>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9525">
            <a:noFill/>
            <a:round/>
            <a:headEnd/>
            <a:tailEnd/>
          </a:ln>
        </p:spPr>
        <p:txBody>
          <a:bodyPr/>
          <a:lstStyle/>
          <a:p>
            <a:endParaRPr lang="en-US">
              <a:latin typeface="Calibri" pitchFamily="34" charset="0"/>
            </a:endParaRPr>
          </a:p>
        </p:txBody>
      </p:sp>
      <p:sp>
        <p:nvSpPr>
          <p:cNvPr id="41128" name="Freeform 100"/>
          <p:cNvSpPr>
            <a:spLocks/>
          </p:cNvSpPr>
          <p:nvPr/>
        </p:nvSpPr>
        <p:spPr bwMode="auto">
          <a:xfrm>
            <a:off x="5588000" y="2149475"/>
            <a:ext cx="31750" cy="6350"/>
          </a:xfrm>
          <a:custGeom>
            <a:avLst/>
            <a:gdLst>
              <a:gd name="T0" fmla="*/ 0 w 40"/>
              <a:gd name="T1" fmla="*/ 5 h 8"/>
              <a:gd name="T2" fmla="*/ 40 w 40"/>
              <a:gd name="T3" fmla="*/ 0 h 8"/>
              <a:gd name="T4" fmla="*/ 31 w 40"/>
              <a:gd name="T5" fmla="*/ 5 h 8"/>
              <a:gd name="T6" fmla="*/ 24 w 40"/>
              <a:gd name="T7" fmla="*/ 8 h 8"/>
              <a:gd name="T8" fmla="*/ 0 w 40"/>
              <a:gd name="T9" fmla="*/ 5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0" y="5"/>
                </a:moveTo>
                <a:lnTo>
                  <a:pt x="40" y="0"/>
                </a:lnTo>
                <a:lnTo>
                  <a:pt x="31" y="5"/>
                </a:lnTo>
                <a:lnTo>
                  <a:pt x="24" y="8"/>
                </a:lnTo>
                <a:lnTo>
                  <a:pt x="0" y="5"/>
                </a:lnTo>
                <a:close/>
              </a:path>
            </a:pathLst>
          </a:custGeom>
          <a:noFill/>
          <a:ln w="1588">
            <a:solidFill>
              <a:srgbClr val="000000"/>
            </a:solidFill>
            <a:round/>
            <a:headEnd/>
            <a:tailEnd/>
          </a:ln>
        </p:spPr>
        <p:txBody>
          <a:bodyPr/>
          <a:lstStyle/>
          <a:p>
            <a:endParaRPr lang="en-US">
              <a:latin typeface="Calibri" pitchFamily="34" charset="0"/>
            </a:endParaRPr>
          </a:p>
        </p:txBody>
      </p:sp>
      <p:sp>
        <p:nvSpPr>
          <p:cNvPr id="112" name="Freeform 101"/>
          <p:cNvSpPr>
            <a:spLocks/>
          </p:cNvSpPr>
          <p:nvPr/>
        </p:nvSpPr>
        <p:spPr bwMode="auto">
          <a:xfrm>
            <a:off x="6158771" y="2940387"/>
            <a:ext cx="519442" cy="576941"/>
          </a:xfrm>
          <a:custGeom>
            <a:avLst/>
            <a:gdLst/>
            <a:ahLst/>
            <a:cxnLst>
              <a:cxn ang="0">
                <a:pos x="232" y="695"/>
              </a:cxn>
              <a:cxn ang="0">
                <a:pos x="207" y="691"/>
              </a:cxn>
              <a:cxn ang="0">
                <a:pos x="170" y="688"/>
              </a:cxn>
              <a:cxn ang="0">
                <a:pos x="162" y="670"/>
              </a:cxn>
              <a:cxn ang="0">
                <a:pos x="140" y="649"/>
              </a:cxn>
              <a:cxn ang="0">
                <a:pos x="102" y="647"/>
              </a:cxn>
              <a:cxn ang="0">
                <a:pos x="74" y="642"/>
              </a:cxn>
              <a:cxn ang="0">
                <a:pos x="66" y="633"/>
              </a:cxn>
              <a:cxn ang="0">
                <a:pos x="59" y="570"/>
              </a:cxn>
              <a:cxn ang="0">
                <a:pos x="56" y="551"/>
              </a:cxn>
              <a:cxn ang="0">
                <a:pos x="51" y="507"/>
              </a:cxn>
              <a:cxn ang="0">
                <a:pos x="45" y="472"/>
              </a:cxn>
              <a:cxn ang="0">
                <a:pos x="40" y="425"/>
              </a:cxn>
              <a:cxn ang="0">
                <a:pos x="35" y="392"/>
              </a:cxn>
              <a:cxn ang="0">
                <a:pos x="30" y="353"/>
              </a:cxn>
              <a:cxn ang="0">
                <a:pos x="22" y="304"/>
              </a:cxn>
              <a:cxn ang="0">
                <a:pos x="21" y="280"/>
              </a:cxn>
              <a:cxn ang="0">
                <a:pos x="12" y="229"/>
              </a:cxn>
              <a:cxn ang="0">
                <a:pos x="8" y="198"/>
              </a:cxn>
              <a:cxn ang="0">
                <a:pos x="8" y="144"/>
              </a:cxn>
              <a:cxn ang="0">
                <a:pos x="68" y="136"/>
              </a:cxn>
              <a:cxn ang="0">
                <a:pos x="158" y="121"/>
              </a:cxn>
              <a:cxn ang="0">
                <a:pos x="206" y="113"/>
              </a:cxn>
              <a:cxn ang="0">
                <a:pos x="253" y="128"/>
              </a:cxn>
              <a:cxn ang="0">
                <a:pos x="327" y="144"/>
              </a:cxn>
              <a:cxn ang="0">
                <a:pos x="383" y="147"/>
              </a:cxn>
              <a:cxn ang="0">
                <a:pos x="438" y="125"/>
              </a:cxn>
              <a:cxn ang="0">
                <a:pos x="506" y="89"/>
              </a:cxn>
              <a:cxn ang="0">
                <a:pos x="572" y="35"/>
              </a:cxn>
              <a:cxn ang="0">
                <a:pos x="644" y="25"/>
              </a:cxn>
              <a:cxn ang="0">
                <a:pos x="658" y="92"/>
              </a:cxn>
              <a:cxn ang="0">
                <a:pos x="665" y="131"/>
              </a:cxn>
              <a:cxn ang="0">
                <a:pos x="675" y="187"/>
              </a:cxn>
              <a:cxn ang="0">
                <a:pos x="679" y="211"/>
              </a:cxn>
              <a:cxn ang="0">
                <a:pos x="684" y="241"/>
              </a:cxn>
              <a:cxn ang="0">
                <a:pos x="674" y="263"/>
              </a:cxn>
              <a:cxn ang="0">
                <a:pos x="681" y="306"/>
              </a:cxn>
              <a:cxn ang="0">
                <a:pos x="684" y="332"/>
              </a:cxn>
              <a:cxn ang="0">
                <a:pos x="677" y="360"/>
              </a:cxn>
              <a:cxn ang="0">
                <a:pos x="672" y="401"/>
              </a:cxn>
              <a:cxn ang="0">
                <a:pos x="674" y="440"/>
              </a:cxn>
              <a:cxn ang="0">
                <a:pos x="652" y="472"/>
              </a:cxn>
              <a:cxn ang="0">
                <a:pos x="637" y="497"/>
              </a:cxn>
              <a:cxn ang="0">
                <a:pos x="601" y="526"/>
              </a:cxn>
              <a:cxn ang="0">
                <a:pos x="554" y="551"/>
              </a:cxn>
              <a:cxn ang="0">
                <a:pos x="547" y="566"/>
              </a:cxn>
              <a:cxn ang="0">
                <a:pos x="552" y="582"/>
              </a:cxn>
              <a:cxn ang="0">
                <a:pos x="535" y="628"/>
              </a:cxn>
              <a:cxn ang="0">
                <a:pos x="499" y="616"/>
              </a:cxn>
              <a:cxn ang="0">
                <a:pos x="494" y="690"/>
              </a:cxn>
              <a:cxn ang="0">
                <a:pos x="484" y="709"/>
              </a:cxn>
              <a:cxn ang="0">
                <a:pos x="440" y="731"/>
              </a:cxn>
              <a:cxn ang="0">
                <a:pos x="411" y="708"/>
              </a:cxn>
              <a:cxn ang="0">
                <a:pos x="383" y="673"/>
              </a:cxn>
              <a:cxn ang="0">
                <a:pos x="332" y="706"/>
              </a:cxn>
              <a:cxn ang="0">
                <a:pos x="309" y="701"/>
              </a:cxn>
              <a:cxn ang="0">
                <a:pos x="267" y="713"/>
              </a:cxn>
              <a:cxn ang="0">
                <a:pos x="258" y="713"/>
              </a:cxn>
            </a:cxnLst>
            <a:rect l="0" t="0" r="r" b="b"/>
            <a:pathLst>
              <a:path w="688" h="731">
                <a:moveTo>
                  <a:pt x="258" y="713"/>
                </a:moveTo>
                <a:lnTo>
                  <a:pt x="251" y="711"/>
                </a:lnTo>
                <a:lnTo>
                  <a:pt x="232" y="695"/>
                </a:lnTo>
                <a:lnTo>
                  <a:pt x="223" y="693"/>
                </a:lnTo>
                <a:lnTo>
                  <a:pt x="207" y="691"/>
                </a:lnTo>
                <a:lnTo>
                  <a:pt x="207" y="691"/>
                </a:lnTo>
                <a:lnTo>
                  <a:pt x="200" y="695"/>
                </a:lnTo>
                <a:lnTo>
                  <a:pt x="188" y="695"/>
                </a:lnTo>
                <a:lnTo>
                  <a:pt x="170" y="688"/>
                </a:lnTo>
                <a:lnTo>
                  <a:pt x="169" y="688"/>
                </a:lnTo>
                <a:lnTo>
                  <a:pt x="167" y="680"/>
                </a:lnTo>
                <a:lnTo>
                  <a:pt x="162" y="670"/>
                </a:lnTo>
                <a:lnTo>
                  <a:pt x="158" y="667"/>
                </a:lnTo>
                <a:lnTo>
                  <a:pt x="149" y="652"/>
                </a:lnTo>
                <a:lnTo>
                  <a:pt x="140" y="649"/>
                </a:lnTo>
                <a:lnTo>
                  <a:pt x="119" y="639"/>
                </a:lnTo>
                <a:lnTo>
                  <a:pt x="119" y="642"/>
                </a:lnTo>
                <a:lnTo>
                  <a:pt x="102" y="647"/>
                </a:lnTo>
                <a:lnTo>
                  <a:pt x="100" y="647"/>
                </a:lnTo>
                <a:lnTo>
                  <a:pt x="79" y="637"/>
                </a:lnTo>
                <a:lnTo>
                  <a:pt x="74" y="642"/>
                </a:lnTo>
                <a:lnTo>
                  <a:pt x="68" y="646"/>
                </a:lnTo>
                <a:lnTo>
                  <a:pt x="68" y="642"/>
                </a:lnTo>
                <a:lnTo>
                  <a:pt x="66" y="633"/>
                </a:lnTo>
                <a:lnTo>
                  <a:pt x="63" y="608"/>
                </a:lnTo>
                <a:lnTo>
                  <a:pt x="59" y="575"/>
                </a:lnTo>
                <a:lnTo>
                  <a:pt x="59" y="570"/>
                </a:lnTo>
                <a:lnTo>
                  <a:pt x="59" y="566"/>
                </a:lnTo>
                <a:lnTo>
                  <a:pt x="56" y="556"/>
                </a:lnTo>
                <a:lnTo>
                  <a:pt x="56" y="551"/>
                </a:lnTo>
                <a:lnTo>
                  <a:pt x="56" y="549"/>
                </a:lnTo>
                <a:lnTo>
                  <a:pt x="52" y="526"/>
                </a:lnTo>
                <a:lnTo>
                  <a:pt x="51" y="507"/>
                </a:lnTo>
                <a:lnTo>
                  <a:pt x="49" y="497"/>
                </a:lnTo>
                <a:lnTo>
                  <a:pt x="47" y="489"/>
                </a:lnTo>
                <a:lnTo>
                  <a:pt x="45" y="472"/>
                </a:lnTo>
                <a:lnTo>
                  <a:pt x="45" y="472"/>
                </a:lnTo>
                <a:lnTo>
                  <a:pt x="44" y="450"/>
                </a:lnTo>
                <a:lnTo>
                  <a:pt x="40" y="425"/>
                </a:lnTo>
                <a:lnTo>
                  <a:pt x="40" y="412"/>
                </a:lnTo>
                <a:lnTo>
                  <a:pt x="38" y="404"/>
                </a:lnTo>
                <a:lnTo>
                  <a:pt x="35" y="392"/>
                </a:lnTo>
                <a:lnTo>
                  <a:pt x="35" y="376"/>
                </a:lnTo>
                <a:lnTo>
                  <a:pt x="31" y="363"/>
                </a:lnTo>
                <a:lnTo>
                  <a:pt x="30" y="353"/>
                </a:lnTo>
                <a:lnTo>
                  <a:pt x="28" y="332"/>
                </a:lnTo>
                <a:lnTo>
                  <a:pt x="28" y="327"/>
                </a:lnTo>
                <a:lnTo>
                  <a:pt x="22" y="304"/>
                </a:lnTo>
                <a:lnTo>
                  <a:pt x="22" y="294"/>
                </a:lnTo>
                <a:lnTo>
                  <a:pt x="21" y="283"/>
                </a:lnTo>
                <a:lnTo>
                  <a:pt x="21" y="280"/>
                </a:lnTo>
                <a:lnTo>
                  <a:pt x="17" y="255"/>
                </a:lnTo>
                <a:lnTo>
                  <a:pt x="14" y="231"/>
                </a:lnTo>
                <a:lnTo>
                  <a:pt x="12" y="229"/>
                </a:lnTo>
                <a:lnTo>
                  <a:pt x="8" y="211"/>
                </a:lnTo>
                <a:lnTo>
                  <a:pt x="8" y="208"/>
                </a:lnTo>
                <a:lnTo>
                  <a:pt x="8" y="198"/>
                </a:lnTo>
                <a:lnTo>
                  <a:pt x="5" y="178"/>
                </a:lnTo>
                <a:lnTo>
                  <a:pt x="0" y="146"/>
                </a:lnTo>
                <a:lnTo>
                  <a:pt x="8" y="144"/>
                </a:lnTo>
                <a:lnTo>
                  <a:pt x="51" y="138"/>
                </a:lnTo>
                <a:lnTo>
                  <a:pt x="63" y="136"/>
                </a:lnTo>
                <a:lnTo>
                  <a:pt x="68" y="136"/>
                </a:lnTo>
                <a:lnTo>
                  <a:pt x="93" y="131"/>
                </a:lnTo>
                <a:lnTo>
                  <a:pt x="140" y="125"/>
                </a:lnTo>
                <a:lnTo>
                  <a:pt x="158" y="121"/>
                </a:lnTo>
                <a:lnTo>
                  <a:pt x="184" y="116"/>
                </a:lnTo>
                <a:lnTo>
                  <a:pt x="190" y="115"/>
                </a:lnTo>
                <a:lnTo>
                  <a:pt x="206" y="113"/>
                </a:lnTo>
                <a:lnTo>
                  <a:pt x="216" y="121"/>
                </a:lnTo>
                <a:lnTo>
                  <a:pt x="237" y="123"/>
                </a:lnTo>
                <a:lnTo>
                  <a:pt x="253" y="128"/>
                </a:lnTo>
                <a:lnTo>
                  <a:pt x="279" y="141"/>
                </a:lnTo>
                <a:lnTo>
                  <a:pt x="318" y="134"/>
                </a:lnTo>
                <a:lnTo>
                  <a:pt x="327" y="144"/>
                </a:lnTo>
                <a:lnTo>
                  <a:pt x="341" y="152"/>
                </a:lnTo>
                <a:lnTo>
                  <a:pt x="360" y="161"/>
                </a:lnTo>
                <a:lnTo>
                  <a:pt x="383" y="147"/>
                </a:lnTo>
                <a:lnTo>
                  <a:pt x="397" y="144"/>
                </a:lnTo>
                <a:lnTo>
                  <a:pt x="413" y="133"/>
                </a:lnTo>
                <a:lnTo>
                  <a:pt x="438" y="125"/>
                </a:lnTo>
                <a:lnTo>
                  <a:pt x="452" y="126"/>
                </a:lnTo>
                <a:lnTo>
                  <a:pt x="471" y="123"/>
                </a:lnTo>
                <a:lnTo>
                  <a:pt x="506" y="89"/>
                </a:lnTo>
                <a:lnTo>
                  <a:pt x="517" y="74"/>
                </a:lnTo>
                <a:lnTo>
                  <a:pt x="521" y="71"/>
                </a:lnTo>
                <a:lnTo>
                  <a:pt x="572" y="35"/>
                </a:lnTo>
                <a:lnTo>
                  <a:pt x="640" y="0"/>
                </a:lnTo>
                <a:lnTo>
                  <a:pt x="644" y="20"/>
                </a:lnTo>
                <a:lnTo>
                  <a:pt x="644" y="25"/>
                </a:lnTo>
                <a:lnTo>
                  <a:pt x="651" y="49"/>
                </a:lnTo>
                <a:lnTo>
                  <a:pt x="652" y="67"/>
                </a:lnTo>
                <a:lnTo>
                  <a:pt x="658" y="92"/>
                </a:lnTo>
                <a:lnTo>
                  <a:pt x="658" y="94"/>
                </a:lnTo>
                <a:lnTo>
                  <a:pt x="661" y="115"/>
                </a:lnTo>
                <a:lnTo>
                  <a:pt x="665" y="131"/>
                </a:lnTo>
                <a:lnTo>
                  <a:pt x="670" y="162"/>
                </a:lnTo>
                <a:lnTo>
                  <a:pt x="672" y="164"/>
                </a:lnTo>
                <a:lnTo>
                  <a:pt x="675" y="187"/>
                </a:lnTo>
                <a:lnTo>
                  <a:pt x="677" y="192"/>
                </a:lnTo>
                <a:lnTo>
                  <a:pt x="679" y="206"/>
                </a:lnTo>
                <a:lnTo>
                  <a:pt x="679" y="211"/>
                </a:lnTo>
                <a:lnTo>
                  <a:pt x="681" y="216"/>
                </a:lnTo>
                <a:lnTo>
                  <a:pt x="682" y="227"/>
                </a:lnTo>
                <a:lnTo>
                  <a:pt x="684" y="241"/>
                </a:lnTo>
                <a:lnTo>
                  <a:pt x="688" y="255"/>
                </a:lnTo>
                <a:lnTo>
                  <a:pt x="682" y="260"/>
                </a:lnTo>
                <a:lnTo>
                  <a:pt x="674" y="263"/>
                </a:lnTo>
                <a:lnTo>
                  <a:pt x="667" y="272"/>
                </a:lnTo>
                <a:lnTo>
                  <a:pt x="679" y="285"/>
                </a:lnTo>
                <a:lnTo>
                  <a:pt x="681" y="306"/>
                </a:lnTo>
                <a:lnTo>
                  <a:pt x="679" y="306"/>
                </a:lnTo>
                <a:lnTo>
                  <a:pt x="684" y="309"/>
                </a:lnTo>
                <a:lnTo>
                  <a:pt x="684" y="332"/>
                </a:lnTo>
                <a:lnTo>
                  <a:pt x="679" y="348"/>
                </a:lnTo>
                <a:lnTo>
                  <a:pt x="677" y="353"/>
                </a:lnTo>
                <a:lnTo>
                  <a:pt x="677" y="360"/>
                </a:lnTo>
                <a:lnTo>
                  <a:pt x="677" y="378"/>
                </a:lnTo>
                <a:lnTo>
                  <a:pt x="679" y="391"/>
                </a:lnTo>
                <a:lnTo>
                  <a:pt x="672" y="401"/>
                </a:lnTo>
                <a:lnTo>
                  <a:pt x="670" y="414"/>
                </a:lnTo>
                <a:lnTo>
                  <a:pt x="667" y="435"/>
                </a:lnTo>
                <a:lnTo>
                  <a:pt x="674" y="440"/>
                </a:lnTo>
                <a:lnTo>
                  <a:pt x="668" y="459"/>
                </a:lnTo>
                <a:lnTo>
                  <a:pt x="660" y="464"/>
                </a:lnTo>
                <a:lnTo>
                  <a:pt x="652" y="472"/>
                </a:lnTo>
                <a:lnTo>
                  <a:pt x="647" y="479"/>
                </a:lnTo>
                <a:lnTo>
                  <a:pt x="640" y="489"/>
                </a:lnTo>
                <a:lnTo>
                  <a:pt x="637" y="497"/>
                </a:lnTo>
                <a:lnTo>
                  <a:pt x="619" y="513"/>
                </a:lnTo>
                <a:lnTo>
                  <a:pt x="612" y="518"/>
                </a:lnTo>
                <a:lnTo>
                  <a:pt x="601" y="526"/>
                </a:lnTo>
                <a:lnTo>
                  <a:pt x="580" y="523"/>
                </a:lnTo>
                <a:lnTo>
                  <a:pt x="573" y="544"/>
                </a:lnTo>
                <a:lnTo>
                  <a:pt x="554" y="551"/>
                </a:lnTo>
                <a:lnTo>
                  <a:pt x="550" y="559"/>
                </a:lnTo>
                <a:lnTo>
                  <a:pt x="547" y="566"/>
                </a:lnTo>
                <a:lnTo>
                  <a:pt x="547" y="566"/>
                </a:lnTo>
                <a:lnTo>
                  <a:pt x="549" y="570"/>
                </a:lnTo>
                <a:lnTo>
                  <a:pt x="552" y="575"/>
                </a:lnTo>
                <a:lnTo>
                  <a:pt x="552" y="582"/>
                </a:lnTo>
                <a:lnTo>
                  <a:pt x="547" y="613"/>
                </a:lnTo>
                <a:lnTo>
                  <a:pt x="538" y="626"/>
                </a:lnTo>
                <a:lnTo>
                  <a:pt x="535" y="628"/>
                </a:lnTo>
                <a:lnTo>
                  <a:pt x="513" y="601"/>
                </a:lnTo>
                <a:lnTo>
                  <a:pt x="506" y="608"/>
                </a:lnTo>
                <a:lnTo>
                  <a:pt x="499" y="616"/>
                </a:lnTo>
                <a:lnTo>
                  <a:pt x="492" y="659"/>
                </a:lnTo>
                <a:lnTo>
                  <a:pt x="499" y="683"/>
                </a:lnTo>
                <a:lnTo>
                  <a:pt x="494" y="690"/>
                </a:lnTo>
                <a:lnTo>
                  <a:pt x="489" y="690"/>
                </a:lnTo>
                <a:lnTo>
                  <a:pt x="484" y="693"/>
                </a:lnTo>
                <a:lnTo>
                  <a:pt x="484" y="709"/>
                </a:lnTo>
                <a:lnTo>
                  <a:pt x="475" y="722"/>
                </a:lnTo>
                <a:lnTo>
                  <a:pt x="455" y="731"/>
                </a:lnTo>
                <a:lnTo>
                  <a:pt x="440" y="731"/>
                </a:lnTo>
                <a:lnTo>
                  <a:pt x="433" y="721"/>
                </a:lnTo>
                <a:lnTo>
                  <a:pt x="425" y="717"/>
                </a:lnTo>
                <a:lnTo>
                  <a:pt x="411" y="708"/>
                </a:lnTo>
                <a:lnTo>
                  <a:pt x="401" y="708"/>
                </a:lnTo>
                <a:lnTo>
                  <a:pt x="392" y="698"/>
                </a:lnTo>
                <a:lnTo>
                  <a:pt x="383" y="673"/>
                </a:lnTo>
                <a:lnTo>
                  <a:pt x="360" y="683"/>
                </a:lnTo>
                <a:lnTo>
                  <a:pt x="346" y="704"/>
                </a:lnTo>
                <a:lnTo>
                  <a:pt x="332" y="706"/>
                </a:lnTo>
                <a:lnTo>
                  <a:pt x="327" y="708"/>
                </a:lnTo>
                <a:lnTo>
                  <a:pt x="325" y="713"/>
                </a:lnTo>
                <a:lnTo>
                  <a:pt x="309" y="701"/>
                </a:lnTo>
                <a:lnTo>
                  <a:pt x="285" y="698"/>
                </a:lnTo>
                <a:lnTo>
                  <a:pt x="271" y="704"/>
                </a:lnTo>
                <a:lnTo>
                  <a:pt x="267" y="713"/>
                </a:lnTo>
                <a:lnTo>
                  <a:pt x="260" y="714"/>
                </a:lnTo>
                <a:lnTo>
                  <a:pt x="258" y="714"/>
                </a:lnTo>
                <a:lnTo>
                  <a:pt x="258" y="71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32" name="Freeform 102"/>
          <p:cNvSpPr>
            <a:spLocks/>
          </p:cNvSpPr>
          <p:nvPr/>
        </p:nvSpPr>
        <p:spPr bwMode="auto">
          <a:xfrm>
            <a:off x="5603875" y="3776663"/>
            <a:ext cx="1047750" cy="371475"/>
          </a:xfrm>
          <a:custGeom>
            <a:avLst/>
            <a:gdLst>
              <a:gd name="T0" fmla="*/ 139 w 1386"/>
              <a:gd name="T1" fmla="*/ 163 h 469"/>
              <a:gd name="T2" fmla="*/ 100 w 1386"/>
              <a:gd name="T3" fmla="*/ 168 h 469"/>
              <a:gd name="T4" fmla="*/ 79 w 1386"/>
              <a:gd name="T5" fmla="*/ 219 h 469"/>
              <a:gd name="T6" fmla="*/ 77 w 1386"/>
              <a:gd name="T7" fmla="*/ 268 h 469"/>
              <a:gd name="T8" fmla="*/ 56 w 1386"/>
              <a:gd name="T9" fmla="*/ 359 h 469"/>
              <a:gd name="T10" fmla="*/ 14 w 1386"/>
              <a:gd name="T11" fmla="*/ 394 h 469"/>
              <a:gd name="T12" fmla="*/ 33 w 1386"/>
              <a:gd name="T13" fmla="*/ 443 h 469"/>
              <a:gd name="T14" fmla="*/ 74 w 1386"/>
              <a:gd name="T15" fmla="*/ 464 h 469"/>
              <a:gd name="T16" fmla="*/ 141 w 1386"/>
              <a:gd name="T17" fmla="*/ 459 h 469"/>
              <a:gd name="T18" fmla="*/ 185 w 1386"/>
              <a:gd name="T19" fmla="*/ 456 h 469"/>
              <a:gd name="T20" fmla="*/ 218 w 1386"/>
              <a:gd name="T21" fmla="*/ 453 h 469"/>
              <a:gd name="T22" fmla="*/ 267 w 1386"/>
              <a:gd name="T23" fmla="*/ 448 h 469"/>
              <a:gd name="T24" fmla="*/ 324 w 1386"/>
              <a:gd name="T25" fmla="*/ 444 h 469"/>
              <a:gd name="T26" fmla="*/ 387 w 1386"/>
              <a:gd name="T27" fmla="*/ 436 h 469"/>
              <a:gd name="T28" fmla="*/ 489 w 1386"/>
              <a:gd name="T29" fmla="*/ 426 h 469"/>
              <a:gd name="T30" fmla="*/ 563 w 1386"/>
              <a:gd name="T31" fmla="*/ 422 h 469"/>
              <a:gd name="T32" fmla="*/ 635 w 1386"/>
              <a:gd name="T33" fmla="*/ 415 h 469"/>
              <a:gd name="T34" fmla="*/ 672 w 1386"/>
              <a:gd name="T35" fmla="*/ 410 h 469"/>
              <a:gd name="T36" fmla="*/ 781 w 1386"/>
              <a:gd name="T37" fmla="*/ 400 h 469"/>
              <a:gd name="T38" fmla="*/ 822 w 1386"/>
              <a:gd name="T39" fmla="*/ 395 h 469"/>
              <a:gd name="T40" fmla="*/ 843 w 1386"/>
              <a:gd name="T41" fmla="*/ 394 h 469"/>
              <a:gd name="T42" fmla="*/ 910 w 1386"/>
              <a:gd name="T43" fmla="*/ 384 h 469"/>
              <a:gd name="T44" fmla="*/ 932 w 1386"/>
              <a:gd name="T45" fmla="*/ 382 h 469"/>
              <a:gd name="T46" fmla="*/ 998 w 1386"/>
              <a:gd name="T47" fmla="*/ 374 h 469"/>
              <a:gd name="T48" fmla="*/ 1001 w 1386"/>
              <a:gd name="T49" fmla="*/ 322 h 469"/>
              <a:gd name="T50" fmla="*/ 1038 w 1386"/>
              <a:gd name="T51" fmla="*/ 283 h 469"/>
              <a:gd name="T52" fmla="*/ 1075 w 1386"/>
              <a:gd name="T53" fmla="*/ 250 h 469"/>
              <a:gd name="T54" fmla="*/ 1152 w 1386"/>
              <a:gd name="T55" fmla="*/ 214 h 469"/>
              <a:gd name="T56" fmla="*/ 1198 w 1386"/>
              <a:gd name="T57" fmla="*/ 190 h 469"/>
              <a:gd name="T58" fmla="*/ 1221 w 1386"/>
              <a:gd name="T59" fmla="*/ 145 h 469"/>
              <a:gd name="T60" fmla="*/ 1267 w 1386"/>
              <a:gd name="T61" fmla="*/ 142 h 469"/>
              <a:gd name="T62" fmla="*/ 1284 w 1386"/>
              <a:gd name="T63" fmla="*/ 116 h 469"/>
              <a:gd name="T64" fmla="*/ 1325 w 1386"/>
              <a:gd name="T65" fmla="*/ 110 h 469"/>
              <a:gd name="T66" fmla="*/ 1351 w 1386"/>
              <a:gd name="T67" fmla="*/ 74 h 469"/>
              <a:gd name="T68" fmla="*/ 1379 w 1386"/>
              <a:gd name="T69" fmla="*/ 44 h 469"/>
              <a:gd name="T70" fmla="*/ 1369 w 1386"/>
              <a:gd name="T71" fmla="*/ 2 h 469"/>
              <a:gd name="T72" fmla="*/ 1306 w 1386"/>
              <a:gd name="T73" fmla="*/ 16 h 469"/>
              <a:gd name="T74" fmla="*/ 1281 w 1386"/>
              <a:gd name="T75" fmla="*/ 20 h 469"/>
              <a:gd name="T76" fmla="*/ 1228 w 1386"/>
              <a:gd name="T77" fmla="*/ 28 h 469"/>
              <a:gd name="T78" fmla="*/ 1170 w 1386"/>
              <a:gd name="T79" fmla="*/ 36 h 469"/>
              <a:gd name="T80" fmla="*/ 1066 w 1386"/>
              <a:gd name="T81" fmla="*/ 49 h 469"/>
              <a:gd name="T82" fmla="*/ 1038 w 1386"/>
              <a:gd name="T83" fmla="*/ 56 h 469"/>
              <a:gd name="T84" fmla="*/ 991 w 1386"/>
              <a:gd name="T85" fmla="*/ 61 h 469"/>
              <a:gd name="T86" fmla="*/ 962 w 1386"/>
              <a:gd name="T87" fmla="*/ 62 h 469"/>
              <a:gd name="T88" fmla="*/ 876 w 1386"/>
              <a:gd name="T89" fmla="*/ 72 h 469"/>
              <a:gd name="T90" fmla="*/ 841 w 1386"/>
              <a:gd name="T91" fmla="*/ 74 h 469"/>
              <a:gd name="T92" fmla="*/ 792 w 1386"/>
              <a:gd name="T93" fmla="*/ 77 h 469"/>
              <a:gd name="T94" fmla="*/ 758 w 1386"/>
              <a:gd name="T95" fmla="*/ 83 h 469"/>
              <a:gd name="T96" fmla="*/ 693 w 1386"/>
              <a:gd name="T97" fmla="*/ 88 h 469"/>
              <a:gd name="T98" fmla="*/ 644 w 1386"/>
              <a:gd name="T99" fmla="*/ 92 h 469"/>
              <a:gd name="T100" fmla="*/ 596 w 1386"/>
              <a:gd name="T101" fmla="*/ 95 h 469"/>
              <a:gd name="T102" fmla="*/ 563 w 1386"/>
              <a:gd name="T103" fmla="*/ 98 h 469"/>
              <a:gd name="T104" fmla="*/ 503 w 1386"/>
              <a:gd name="T105" fmla="*/ 105 h 469"/>
              <a:gd name="T106" fmla="*/ 459 w 1386"/>
              <a:gd name="T107" fmla="*/ 110 h 469"/>
              <a:gd name="T108" fmla="*/ 401 w 1386"/>
              <a:gd name="T109" fmla="*/ 116 h 469"/>
              <a:gd name="T110" fmla="*/ 339 w 1386"/>
              <a:gd name="T111" fmla="*/ 119 h 469"/>
              <a:gd name="T112" fmla="*/ 292 w 1386"/>
              <a:gd name="T113" fmla="*/ 152 h 469"/>
              <a:gd name="T114" fmla="*/ 264 w 1386"/>
              <a:gd name="T115" fmla="*/ 155 h 4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86"/>
              <a:gd name="T175" fmla="*/ 0 h 469"/>
              <a:gd name="T176" fmla="*/ 1386 w 1386"/>
              <a:gd name="T177" fmla="*/ 469 h 4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noFill/>
          <a:ln w="9525">
            <a:noFill/>
            <a:round/>
            <a:headEnd/>
            <a:tailEnd/>
          </a:ln>
        </p:spPr>
        <p:txBody>
          <a:bodyPr/>
          <a:lstStyle/>
          <a:p>
            <a:endParaRPr lang="en-US">
              <a:latin typeface="Calibri" pitchFamily="34" charset="0"/>
            </a:endParaRPr>
          </a:p>
        </p:txBody>
      </p:sp>
      <p:sp>
        <p:nvSpPr>
          <p:cNvPr id="114" name="Freeform 103"/>
          <p:cNvSpPr>
            <a:spLocks/>
          </p:cNvSpPr>
          <p:nvPr/>
        </p:nvSpPr>
        <p:spPr bwMode="auto">
          <a:xfrm>
            <a:off x="5604045" y="3776722"/>
            <a:ext cx="1048032" cy="371777"/>
          </a:xfrm>
          <a:custGeom>
            <a:avLst/>
            <a:gdLst/>
            <a:ahLst/>
            <a:cxnLst>
              <a:cxn ang="0">
                <a:pos x="139" y="163"/>
              </a:cxn>
              <a:cxn ang="0">
                <a:pos x="100" y="168"/>
              </a:cxn>
              <a:cxn ang="0">
                <a:pos x="79" y="219"/>
              </a:cxn>
              <a:cxn ang="0">
                <a:pos x="77" y="268"/>
              </a:cxn>
              <a:cxn ang="0">
                <a:pos x="56" y="359"/>
              </a:cxn>
              <a:cxn ang="0">
                <a:pos x="14" y="394"/>
              </a:cxn>
              <a:cxn ang="0">
                <a:pos x="33" y="443"/>
              </a:cxn>
              <a:cxn ang="0">
                <a:pos x="74" y="464"/>
              </a:cxn>
              <a:cxn ang="0">
                <a:pos x="141" y="459"/>
              </a:cxn>
              <a:cxn ang="0">
                <a:pos x="185" y="456"/>
              </a:cxn>
              <a:cxn ang="0">
                <a:pos x="218" y="453"/>
              </a:cxn>
              <a:cxn ang="0">
                <a:pos x="267" y="448"/>
              </a:cxn>
              <a:cxn ang="0">
                <a:pos x="324" y="444"/>
              </a:cxn>
              <a:cxn ang="0">
                <a:pos x="387" y="436"/>
              </a:cxn>
              <a:cxn ang="0">
                <a:pos x="489" y="426"/>
              </a:cxn>
              <a:cxn ang="0">
                <a:pos x="563" y="422"/>
              </a:cxn>
              <a:cxn ang="0">
                <a:pos x="635" y="415"/>
              </a:cxn>
              <a:cxn ang="0">
                <a:pos x="672" y="410"/>
              </a:cxn>
              <a:cxn ang="0">
                <a:pos x="781" y="400"/>
              </a:cxn>
              <a:cxn ang="0">
                <a:pos x="822" y="395"/>
              </a:cxn>
              <a:cxn ang="0">
                <a:pos x="843" y="394"/>
              </a:cxn>
              <a:cxn ang="0">
                <a:pos x="910" y="384"/>
              </a:cxn>
              <a:cxn ang="0">
                <a:pos x="932" y="382"/>
              </a:cxn>
              <a:cxn ang="0">
                <a:pos x="998" y="374"/>
              </a:cxn>
              <a:cxn ang="0">
                <a:pos x="1001" y="322"/>
              </a:cxn>
              <a:cxn ang="0">
                <a:pos x="1038" y="283"/>
              </a:cxn>
              <a:cxn ang="0">
                <a:pos x="1075" y="250"/>
              </a:cxn>
              <a:cxn ang="0">
                <a:pos x="1152" y="214"/>
              </a:cxn>
              <a:cxn ang="0">
                <a:pos x="1198" y="190"/>
              </a:cxn>
              <a:cxn ang="0">
                <a:pos x="1221" y="145"/>
              </a:cxn>
              <a:cxn ang="0">
                <a:pos x="1267" y="142"/>
              </a:cxn>
              <a:cxn ang="0">
                <a:pos x="1284" y="116"/>
              </a:cxn>
              <a:cxn ang="0">
                <a:pos x="1325" y="110"/>
              </a:cxn>
              <a:cxn ang="0">
                <a:pos x="1351" y="74"/>
              </a:cxn>
              <a:cxn ang="0">
                <a:pos x="1379" y="44"/>
              </a:cxn>
              <a:cxn ang="0">
                <a:pos x="1369" y="2"/>
              </a:cxn>
              <a:cxn ang="0">
                <a:pos x="1306" y="16"/>
              </a:cxn>
              <a:cxn ang="0">
                <a:pos x="1281" y="20"/>
              </a:cxn>
              <a:cxn ang="0">
                <a:pos x="1228" y="28"/>
              </a:cxn>
              <a:cxn ang="0">
                <a:pos x="1170" y="36"/>
              </a:cxn>
              <a:cxn ang="0">
                <a:pos x="1066" y="49"/>
              </a:cxn>
              <a:cxn ang="0">
                <a:pos x="1038" y="56"/>
              </a:cxn>
              <a:cxn ang="0">
                <a:pos x="991" y="61"/>
              </a:cxn>
              <a:cxn ang="0">
                <a:pos x="962" y="62"/>
              </a:cxn>
              <a:cxn ang="0">
                <a:pos x="876" y="72"/>
              </a:cxn>
              <a:cxn ang="0">
                <a:pos x="841" y="74"/>
              </a:cxn>
              <a:cxn ang="0">
                <a:pos x="792" y="77"/>
              </a:cxn>
              <a:cxn ang="0">
                <a:pos x="758" y="83"/>
              </a:cxn>
              <a:cxn ang="0">
                <a:pos x="693" y="88"/>
              </a:cxn>
              <a:cxn ang="0">
                <a:pos x="644" y="92"/>
              </a:cxn>
              <a:cxn ang="0">
                <a:pos x="596" y="95"/>
              </a:cxn>
              <a:cxn ang="0">
                <a:pos x="563" y="98"/>
              </a:cxn>
              <a:cxn ang="0">
                <a:pos x="503" y="105"/>
              </a:cxn>
              <a:cxn ang="0">
                <a:pos x="459" y="110"/>
              </a:cxn>
              <a:cxn ang="0">
                <a:pos x="401" y="116"/>
              </a:cxn>
              <a:cxn ang="0">
                <a:pos x="339" y="119"/>
              </a:cxn>
              <a:cxn ang="0">
                <a:pos x="292" y="152"/>
              </a:cxn>
              <a:cxn ang="0">
                <a:pos x="264" y="155"/>
              </a:cxn>
            </a:cxnLst>
            <a:rect l="0" t="0" r="r" b="b"/>
            <a:pathLst>
              <a:path w="1386" h="469">
                <a:moveTo>
                  <a:pt x="218" y="160"/>
                </a:moveTo>
                <a:lnTo>
                  <a:pt x="216" y="160"/>
                </a:lnTo>
                <a:lnTo>
                  <a:pt x="193" y="160"/>
                </a:lnTo>
                <a:lnTo>
                  <a:pt x="139" y="163"/>
                </a:lnTo>
                <a:lnTo>
                  <a:pt x="134" y="165"/>
                </a:lnTo>
                <a:lnTo>
                  <a:pt x="119" y="168"/>
                </a:lnTo>
                <a:lnTo>
                  <a:pt x="111" y="168"/>
                </a:lnTo>
                <a:lnTo>
                  <a:pt x="100" y="168"/>
                </a:lnTo>
                <a:lnTo>
                  <a:pt x="109" y="193"/>
                </a:lnTo>
                <a:lnTo>
                  <a:pt x="104" y="201"/>
                </a:lnTo>
                <a:lnTo>
                  <a:pt x="105" y="216"/>
                </a:lnTo>
                <a:lnTo>
                  <a:pt x="79" y="219"/>
                </a:lnTo>
                <a:lnTo>
                  <a:pt x="91" y="230"/>
                </a:lnTo>
                <a:lnTo>
                  <a:pt x="97" y="242"/>
                </a:lnTo>
                <a:lnTo>
                  <a:pt x="93" y="245"/>
                </a:lnTo>
                <a:lnTo>
                  <a:pt x="77" y="268"/>
                </a:lnTo>
                <a:lnTo>
                  <a:pt x="93" y="286"/>
                </a:lnTo>
                <a:lnTo>
                  <a:pt x="75" y="288"/>
                </a:lnTo>
                <a:lnTo>
                  <a:pt x="58" y="317"/>
                </a:lnTo>
                <a:lnTo>
                  <a:pt x="56" y="359"/>
                </a:lnTo>
                <a:lnTo>
                  <a:pt x="40" y="356"/>
                </a:lnTo>
                <a:lnTo>
                  <a:pt x="33" y="369"/>
                </a:lnTo>
                <a:lnTo>
                  <a:pt x="19" y="382"/>
                </a:lnTo>
                <a:lnTo>
                  <a:pt x="14" y="394"/>
                </a:lnTo>
                <a:lnTo>
                  <a:pt x="21" y="395"/>
                </a:lnTo>
                <a:lnTo>
                  <a:pt x="23" y="387"/>
                </a:lnTo>
                <a:lnTo>
                  <a:pt x="28" y="397"/>
                </a:lnTo>
                <a:lnTo>
                  <a:pt x="33" y="443"/>
                </a:lnTo>
                <a:lnTo>
                  <a:pt x="24" y="441"/>
                </a:lnTo>
                <a:lnTo>
                  <a:pt x="0" y="469"/>
                </a:lnTo>
                <a:lnTo>
                  <a:pt x="51" y="466"/>
                </a:lnTo>
                <a:lnTo>
                  <a:pt x="74" y="464"/>
                </a:lnTo>
                <a:lnTo>
                  <a:pt x="97" y="462"/>
                </a:lnTo>
                <a:lnTo>
                  <a:pt x="111" y="462"/>
                </a:lnTo>
                <a:lnTo>
                  <a:pt x="128" y="461"/>
                </a:lnTo>
                <a:lnTo>
                  <a:pt x="141" y="459"/>
                </a:lnTo>
                <a:lnTo>
                  <a:pt x="158" y="459"/>
                </a:lnTo>
                <a:lnTo>
                  <a:pt x="169" y="457"/>
                </a:lnTo>
                <a:lnTo>
                  <a:pt x="176" y="457"/>
                </a:lnTo>
                <a:lnTo>
                  <a:pt x="185" y="456"/>
                </a:lnTo>
                <a:lnTo>
                  <a:pt x="199" y="454"/>
                </a:lnTo>
                <a:lnTo>
                  <a:pt x="207" y="454"/>
                </a:lnTo>
                <a:lnTo>
                  <a:pt x="216" y="453"/>
                </a:lnTo>
                <a:lnTo>
                  <a:pt x="218" y="453"/>
                </a:lnTo>
                <a:lnTo>
                  <a:pt x="232" y="451"/>
                </a:lnTo>
                <a:lnTo>
                  <a:pt x="246" y="451"/>
                </a:lnTo>
                <a:lnTo>
                  <a:pt x="253" y="449"/>
                </a:lnTo>
                <a:lnTo>
                  <a:pt x="267" y="448"/>
                </a:lnTo>
                <a:lnTo>
                  <a:pt x="285" y="448"/>
                </a:lnTo>
                <a:lnTo>
                  <a:pt x="322" y="444"/>
                </a:lnTo>
                <a:lnTo>
                  <a:pt x="322" y="444"/>
                </a:lnTo>
                <a:lnTo>
                  <a:pt x="324" y="444"/>
                </a:lnTo>
                <a:lnTo>
                  <a:pt x="343" y="443"/>
                </a:lnTo>
                <a:lnTo>
                  <a:pt x="350" y="443"/>
                </a:lnTo>
                <a:lnTo>
                  <a:pt x="350" y="439"/>
                </a:lnTo>
                <a:lnTo>
                  <a:pt x="387" y="436"/>
                </a:lnTo>
                <a:lnTo>
                  <a:pt x="401" y="435"/>
                </a:lnTo>
                <a:lnTo>
                  <a:pt x="436" y="431"/>
                </a:lnTo>
                <a:lnTo>
                  <a:pt x="450" y="430"/>
                </a:lnTo>
                <a:lnTo>
                  <a:pt x="489" y="426"/>
                </a:lnTo>
                <a:lnTo>
                  <a:pt x="508" y="425"/>
                </a:lnTo>
                <a:lnTo>
                  <a:pt x="514" y="425"/>
                </a:lnTo>
                <a:lnTo>
                  <a:pt x="515" y="425"/>
                </a:lnTo>
                <a:lnTo>
                  <a:pt x="563" y="422"/>
                </a:lnTo>
                <a:lnTo>
                  <a:pt x="575" y="422"/>
                </a:lnTo>
                <a:lnTo>
                  <a:pt x="579" y="422"/>
                </a:lnTo>
                <a:lnTo>
                  <a:pt x="588" y="420"/>
                </a:lnTo>
                <a:lnTo>
                  <a:pt x="635" y="415"/>
                </a:lnTo>
                <a:lnTo>
                  <a:pt x="654" y="412"/>
                </a:lnTo>
                <a:lnTo>
                  <a:pt x="665" y="412"/>
                </a:lnTo>
                <a:lnTo>
                  <a:pt x="665" y="410"/>
                </a:lnTo>
                <a:lnTo>
                  <a:pt x="672" y="410"/>
                </a:lnTo>
                <a:lnTo>
                  <a:pt x="707" y="407"/>
                </a:lnTo>
                <a:lnTo>
                  <a:pt x="739" y="404"/>
                </a:lnTo>
                <a:lnTo>
                  <a:pt x="744" y="404"/>
                </a:lnTo>
                <a:lnTo>
                  <a:pt x="781" y="400"/>
                </a:lnTo>
                <a:lnTo>
                  <a:pt x="783" y="400"/>
                </a:lnTo>
                <a:lnTo>
                  <a:pt x="800" y="399"/>
                </a:lnTo>
                <a:lnTo>
                  <a:pt x="804" y="397"/>
                </a:lnTo>
                <a:lnTo>
                  <a:pt x="822" y="395"/>
                </a:lnTo>
                <a:lnTo>
                  <a:pt x="823" y="395"/>
                </a:lnTo>
                <a:lnTo>
                  <a:pt x="832" y="395"/>
                </a:lnTo>
                <a:lnTo>
                  <a:pt x="841" y="394"/>
                </a:lnTo>
                <a:lnTo>
                  <a:pt x="843" y="394"/>
                </a:lnTo>
                <a:lnTo>
                  <a:pt x="844" y="392"/>
                </a:lnTo>
                <a:lnTo>
                  <a:pt x="887" y="387"/>
                </a:lnTo>
                <a:lnTo>
                  <a:pt x="899" y="386"/>
                </a:lnTo>
                <a:lnTo>
                  <a:pt x="910" y="384"/>
                </a:lnTo>
                <a:lnTo>
                  <a:pt x="917" y="382"/>
                </a:lnTo>
                <a:lnTo>
                  <a:pt x="922" y="382"/>
                </a:lnTo>
                <a:lnTo>
                  <a:pt x="925" y="382"/>
                </a:lnTo>
                <a:lnTo>
                  <a:pt x="932" y="382"/>
                </a:lnTo>
                <a:lnTo>
                  <a:pt x="947" y="379"/>
                </a:lnTo>
                <a:lnTo>
                  <a:pt x="969" y="377"/>
                </a:lnTo>
                <a:lnTo>
                  <a:pt x="987" y="374"/>
                </a:lnTo>
                <a:lnTo>
                  <a:pt x="998" y="374"/>
                </a:lnTo>
                <a:lnTo>
                  <a:pt x="998" y="371"/>
                </a:lnTo>
                <a:lnTo>
                  <a:pt x="996" y="348"/>
                </a:lnTo>
                <a:lnTo>
                  <a:pt x="996" y="330"/>
                </a:lnTo>
                <a:lnTo>
                  <a:pt x="1001" y="322"/>
                </a:lnTo>
                <a:lnTo>
                  <a:pt x="1029" y="319"/>
                </a:lnTo>
                <a:lnTo>
                  <a:pt x="1036" y="309"/>
                </a:lnTo>
                <a:lnTo>
                  <a:pt x="1038" y="292"/>
                </a:lnTo>
                <a:lnTo>
                  <a:pt x="1038" y="283"/>
                </a:lnTo>
                <a:lnTo>
                  <a:pt x="1043" y="275"/>
                </a:lnTo>
                <a:lnTo>
                  <a:pt x="1045" y="275"/>
                </a:lnTo>
                <a:lnTo>
                  <a:pt x="1056" y="261"/>
                </a:lnTo>
                <a:lnTo>
                  <a:pt x="1075" y="250"/>
                </a:lnTo>
                <a:lnTo>
                  <a:pt x="1089" y="248"/>
                </a:lnTo>
                <a:lnTo>
                  <a:pt x="1094" y="247"/>
                </a:lnTo>
                <a:lnTo>
                  <a:pt x="1115" y="245"/>
                </a:lnTo>
                <a:lnTo>
                  <a:pt x="1152" y="214"/>
                </a:lnTo>
                <a:lnTo>
                  <a:pt x="1152" y="211"/>
                </a:lnTo>
                <a:lnTo>
                  <a:pt x="1172" y="198"/>
                </a:lnTo>
                <a:lnTo>
                  <a:pt x="1193" y="193"/>
                </a:lnTo>
                <a:lnTo>
                  <a:pt x="1198" y="190"/>
                </a:lnTo>
                <a:lnTo>
                  <a:pt x="1203" y="170"/>
                </a:lnTo>
                <a:lnTo>
                  <a:pt x="1203" y="168"/>
                </a:lnTo>
                <a:lnTo>
                  <a:pt x="1203" y="159"/>
                </a:lnTo>
                <a:lnTo>
                  <a:pt x="1221" y="145"/>
                </a:lnTo>
                <a:lnTo>
                  <a:pt x="1244" y="131"/>
                </a:lnTo>
                <a:lnTo>
                  <a:pt x="1249" y="132"/>
                </a:lnTo>
                <a:lnTo>
                  <a:pt x="1249" y="142"/>
                </a:lnTo>
                <a:lnTo>
                  <a:pt x="1267" y="142"/>
                </a:lnTo>
                <a:lnTo>
                  <a:pt x="1267" y="142"/>
                </a:lnTo>
                <a:lnTo>
                  <a:pt x="1272" y="137"/>
                </a:lnTo>
                <a:lnTo>
                  <a:pt x="1279" y="123"/>
                </a:lnTo>
                <a:lnTo>
                  <a:pt x="1284" y="116"/>
                </a:lnTo>
                <a:lnTo>
                  <a:pt x="1304" y="106"/>
                </a:lnTo>
                <a:lnTo>
                  <a:pt x="1307" y="101"/>
                </a:lnTo>
                <a:lnTo>
                  <a:pt x="1323" y="105"/>
                </a:lnTo>
                <a:lnTo>
                  <a:pt x="1325" y="110"/>
                </a:lnTo>
                <a:lnTo>
                  <a:pt x="1332" y="110"/>
                </a:lnTo>
                <a:lnTo>
                  <a:pt x="1335" y="105"/>
                </a:lnTo>
                <a:lnTo>
                  <a:pt x="1341" y="103"/>
                </a:lnTo>
                <a:lnTo>
                  <a:pt x="1351" y="74"/>
                </a:lnTo>
                <a:lnTo>
                  <a:pt x="1353" y="69"/>
                </a:lnTo>
                <a:lnTo>
                  <a:pt x="1358" y="62"/>
                </a:lnTo>
                <a:lnTo>
                  <a:pt x="1378" y="56"/>
                </a:lnTo>
                <a:lnTo>
                  <a:pt x="1379" y="44"/>
                </a:lnTo>
                <a:lnTo>
                  <a:pt x="1381" y="23"/>
                </a:lnTo>
                <a:lnTo>
                  <a:pt x="1381" y="7"/>
                </a:lnTo>
                <a:lnTo>
                  <a:pt x="1386" y="0"/>
                </a:lnTo>
                <a:lnTo>
                  <a:pt x="1369" y="2"/>
                </a:lnTo>
                <a:lnTo>
                  <a:pt x="1357" y="3"/>
                </a:lnTo>
                <a:lnTo>
                  <a:pt x="1341" y="7"/>
                </a:lnTo>
                <a:lnTo>
                  <a:pt x="1341" y="12"/>
                </a:lnTo>
                <a:lnTo>
                  <a:pt x="1306" y="16"/>
                </a:lnTo>
                <a:lnTo>
                  <a:pt x="1300" y="16"/>
                </a:lnTo>
                <a:lnTo>
                  <a:pt x="1295" y="18"/>
                </a:lnTo>
                <a:lnTo>
                  <a:pt x="1290" y="18"/>
                </a:lnTo>
                <a:lnTo>
                  <a:pt x="1281" y="20"/>
                </a:lnTo>
                <a:lnTo>
                  <a:pt x="1269" y="21"/>
                </a:lnTo>
                <a:lnTo>
                  <a:pt x="1249" y="23"/>
                </a:lnTo>
                <a:lnTo>
                  <a:pt x="1230" y="26"/>
                </a:lnTo>
                <a:lnTo>
                  <a:pt x="1228" y="28"/>
                </a:lnTo>
                <a:lnTo>
                  <a:pt x="1221" y="28"/>
                </a:lnTo>
                <a:lnTo>
                  <a:pt x="1195" y="31"/>
                </a:lnTo>
                <a:lnTo>
                  <a:pt x="1186" y="33"/>
                </a:lnTo>
                <a:lnTo>
                  <a:pt x="1170" y="36"/>
                </a:lnTo>
                <a:lnTo>
                  <a:pt x="1124" y="41"/>
                </a:lnTo>
                <a:lnTo>
                  <a:pt x="1121" y="41"/>
                </a:lnTo>
                <a:lnTo>
                  <a:pt x="1091" y="44"/>
                </a:lnTo>
                <a:lnTo>
                  <a:pt x="1066" y="49"/>
                </a:lnTo>
                <a:lnTo>
                  <a:pt x="1061" y="49"/>
                </a:lnTo>
                <a:lnTo>
                  <a:pt x="1056" y="49"/>
                </a:lnTo>
                <a:lnTo>
                  <a:pt x="1056" y="52"/>
                </a:lnTo>
                <a:lnTo>
                  <a:pt x="1038" y="56"/>
                </a:lnTo>
                <a:lnTo>
                  <a:pt x="1015" y="57"/>
                </a:lnTo>
                <a:lnTo>
                  <a:pt x="1005" y="57"/>
                </a:lnTo>
                <a:lnTo>
                  <a:pt x="1003" y="59"/>
                </a:lnTo>
                <a:lnTo>
                  <a:pt x="991" y="61"/>
                </a:lnTo>
                <a:lnTo>
                  <a:pt x="969" y="62"/>
                </a:lnTo>
                <a:lnTo>
                  <a:pt x="968" y="62"/>
                </a:lnTo>
                <a:lnTo>
                  <a:pt x="964" y="62"/>
                </a:lnTo>
                <a:lnTo>
                  <a:pt x="962" y="62"/>
                </a:lnTo>
                <a:lnTo>
                  <a:pt x="932" y="67"/>
                </a:lnTo>
                <a:lnTo>
                  <a:pt x="917" y="67"/>
                </a:lnTo>
                <a:lnTo>
                  <a:pt x="876" y="72"/>
                </a:lnTo>
                <a:lnTo>
                  <a:pt x="876" y="72"/>
                </a:lnTo>
                <a:lnTo>
                  <a:pt x="862" y="74"/>
                </a:lnTo>
                <a:lnTo>
                  <a:pt x="850" y="74"/>
                </a:lnTo>
                <a:lnTo>
                  <a:pt x="844" y="74"/>
                </a:lnTo>
                <a:lnTo>
                  <a:pt x="841" y="74"/>
                </a:lnTo>
                <a:lnTo>
                  <a:pt x="820" y="74"/>
                </a:lnTo>
                <a:lnTo>
                  <a:pt x="795" y="77"/>
                </a:lnTo>
                <a:lnTo>
                  <a:pt x="793" y="77"/>
                </a:lnTo>
                <a:lnTo>
                  <a:pt x="792" y="77"/>
                </a:lnTo>
                <a:lnTo>
                  <a:pt x="792" y="79"/>
                </a:lnTo>
                <a:lnTo>
                  <a:pt x="786" y="79"/>
                </a:lnTo>
                <a:lnTo>
                  <a:pt x="771" y="82"/>
                </a:lnTo>
                <a:lnTo>
                  <a:pt x="758" y="83"/>
                </a:lnTo>
                <a:lnTo>
                  <a:pt x="739" y="85"/>
                </a:lnTo>
                <a:lnTo>
                  <a:pt x="712" y="87"/>
                </a:lnTo>
                <a:lnTo>
                  <a:pt x="705" y="88"/>
                </a:lnTo>
                <a:lnTo>
                  <a:pt x="693" y="88"/>
                </a:lnTo>
                <a:lnTo>
                  <a:pt x="683" y="88"/>
                </a:lnTo>
                <a:lnTo>
                  <a:pt x="676" y="88"/>
                </a:lnTo>
                <a:lnTo>
                  <a:pt x="656" y="90"/>
                </a:lnTo>
                <a:lnTo>
                  <a:pt x="644" y="92"/>
                </a:lnTo>
                <a:lnTo>
                  <a:pt x="630" y="92"/>
                </a:lnTo>
                <a:lnTo>
                  <a:pt x="623" y="92"/>
                </a:lnTo>
                <a:lnTo>
                  <a:pt x="609" y="93"/>
                </a:lnTo>
                <a:lnTo>
                  <a:pt x="596" y="95"/>
                </a:lnTo>
                <a:lnTo>
                  <a:pt x="588" y="97"/>
                </a:lnTo>
                <a:lnTo>
                  <a:pt x="584" y="100"/>
                </a:lnTo>
                <a:lnTo>
                  <a:pt x="581" y="95"/>
                </a:lnTo>
                <a:lnTo>
                  <a:pt x="563" y="98"/>
                </a:lnTo>
                <a:lnTo>
                  <a:pt x="552" y="100"/>
                </a:lnTo>
                <a:lnTo>
                  <a:pt x="542" y="100"/>
                </a:lnTo>
                <a:lnTo>
                  <a:pt x="535" y="101"/>
                </a:lnTo>
                <a:lnTo>
                  <a:pt x="503" y="105"/>
                </a:lnTo>
                <a:lnTo>
                  <a:pt x="496" y="106"/>
                </a:lnTo>
                <a:lnTo>
                  <a:pt x="493" y="106"/>
                </a:lnTo>
                <a:lnTo>
                  <a:pt x="473" y="108"/>
                </a:lnTo>
                <a:lnTo>
                  <a:pt x="459" y="110"/>
                </a:lnTo>
                <a:lnTo>
                  <a:pt x="438" y="111"/>
                </a:lnTo>
                <a:lnTo>
                  <a:pt x="422" y="114"/>
                </a:lnTo>
                <a:lnTo>
                  <a:pt x="408" y="116"/>
                </a:lnTo>
                <a:lnTo>
                  <a:pt x="401" y="116"/>
                </a:lnTo>
                <a:lnTo>
                  <a:pt x="375" y="119"/>
                </a:lnTo>
                <a:lnTo>
                  <a:pt x="375" y="114"/>
                </a:lnTo>
                <a:lnTo>
                  <a:pt x="339" y="114"/>
                </a:lnTo>
                <a:lnTo>
                  <a:pt x="339" y="119"/>
                </a:lnTo>
                <a:lnTo>
                  <a:pt x="343" y="124"/>
                </a:lnTo>
                <a:lnTo>
                  <a:pt x="345" y="149"/>
                </a:lnTo>
                <a:lnTo>
                  <a:pt x="308" y="152"/>
                </a:lnTo>
                <a:lnTo>
                  <a:pt x="292" y="152"/>
                </a:lnTo>
                <a:lnTo>
                  <a:pt x="274" y="154"/>
                </a:lnTo>
                <a:lnTo>
                  <a:pt x="271" y="154"/>
                </a:lnTo>
                <a:lnTo>
                  <a:pt x="267" y="154"/>
                </a:lnTo>
                <a:lnTo>
                  <a:pt x="264" y="155"/>
                </a:lnTo>
                <a:lnTo>
                  <a:pt x="229" y="159"/>
                </a:lnTo>
                <a:lnTo>
                  <a:pt x="220" y="160"/>
                </a:lnTo>
                <a:lnTo>
                  <a:pt x="218" y="16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36" name="Freeform 104"/>
          <p:cNvSpPr>
            <a:spLocks/>
          </p:cNvSpPr>
          <p:nvPr/>
        </p:nvSpPr>
        <p:spPr bwMode="auto">
          <a:xfrm>
            <a:off x="5194300" y="2325688"/>
            <a:ext cx="654050" cy="673100"/>
          </a:xfrm>
          <a:custGeom>
            <a:avLst/>
            <a:gdLst>
              <a:gd name="T0" fmla="*/ 641 w 868"/>
              <a:gd name="T1" fmla="*/ 835 h 851"/>
              <a:gd name="T2" fmla="*/ 584 w 868"/>
              <a:gd name="T3" fmla="*/ 838 h 851"/>
              <a:gd name="T4" fmla="*/ 561 w 868"/>
              <a:gd name="T5" fmla="*/ 840 h 851"/>
              <a:gd name="T6" fmla="*/ 526 w 868"/>
              <a:gd name="T7" fmla="*/ 840 h 851"/>
              <a:gd name="T8" fmla="*/ 480 w 868"/>
              <a:gd name="T9" fmla="*/ 844 h 851"/>
              <a:gd name="T10" fmla="*/ 405 w 868"/>
              <a:gd name="T11" fmla="*/ 849 h 851"/>
              <a:gd name="T12" fmla="*/ 373 w 868"/>
              <a:gd name="T13" fmla="*/ 851 h 851"/>
              <a:gd name="T14" fmla="*/ 333 w 868"/>
              <a:gd name="T15" fmla="*/ 822 h 851"/>
              <a:gd name="T16" fmla="*/ 287 w 868"/>
              <a:gd name="T17" fmla="*/ 763 h 851"/>
              <a:gd name="T18" fmla="*/ 299 w 868"/>
              <a:gd name="T19" fmla="*/ 712 h 851"/>
              <a:gd name="T20" fmla="*/ 271 w 868"/>
              <a:gd name="T21" fmla="*/ 665 h 851"/>
              <a:gd name="T22" fmla="*/ 264 w 868"/>
              <a:gd name="T23" fmla="*/ 622 h 851"/>
              <a:gd name="T24" fmla="*/ 257 w 868"/>
              <a:gd name="T25" fmla="*/ 599 h 851"/>
              <a:gd name="T26" fmla="*/ 236 w 868"/>
              <a:gd name="T27" fmla="*/ 575 h 851"/>
              <a:gd name="T28" fmla="*/ 213 w 868"/>
              <a:gd name="T29" fmla="*/ 567 h 851"/>
              <a:gd name="T30" fmla="*/ 167 w 868"/>
              <a:gd name="T31" fmla="*/ 537 h 851"/>
              <a:gd name="T32" fmla="*/ 132 w 868"/>
              <a:gd name="T33" fmla="*/ 498 h 851"/>
              <a:gd name="T34" fmla="*/ 107 w 868"/>
              <a:gd name="T35" fmla="*/ 490 h 851"/>
              <a:gd name="T36" fmla="*/ 97 w 868"/>
              <a:gd name="T37" fmla="*/ 474 h 851"/>
              <a:gd name="T38" fmla="*/ 33 w 868"/>
              <a:gd name="T39" fmla="*/ 444 h 851"/>
              <a:gd name="T40" fmla="*/ 23 w 868"/>
              <a:gd name="T41" fmla="*/ 390 h 851"/>
              <a:gd name="T42" fmla="*/ 25 w 868"/>
              <a:gd name="T43" fmla="*/ 348 h 851"/>
              <a:gd name="T44" fmla="*/ 28 w 868"/>
              <a:gd name="T45" fmla="*/ 294 h 851"/>
              <a:gd name="T46" fmla="*/ 5 w 868"/>
              <a:gd name="T47" fmla="*/ 252 h 851"/>
              <a:gd name="T48" fmla="*/ 81 w 868"/>
              <a:gd name="T49" fmla="*/ 180 h 851"/>
              <a:gd name="T50" fmla="*/ 76 w 868"/>
              <a:gd name="T51" fmla="*/ 98 h 851"/>
              <a:gd name="T52" fmla="*/ 81 w 868"/>
              <a:gd name="T53" fmla="*/ 69 h 851"/>
              <a:gd name="T54" fmla="*/ 116 w 868"/>
              <a:gd name="T55" fmla="*/ 59 h 851"/>
              <a:gd name="T56" fmla="*/ 204 w 868"/>
              <a:gd name="T57" fmla="*/ 36 h 851"/>
              <a:gd name="T58" fmla="*/ 273 w 868"/>
              <a:gd name="T59" fmla="*/ 0 h 851"/>
              <a:gd name="T60" fmla="*/ 276 w 868"/>
              <a:gd name="T61" fmla="*/ 52 h 851"/>
              <a:gd name="T62" fmla="*/ 290 w 868"/>
              <a:gd name="T63" fmla="*/ 62 h 851"/>
              <a:gd name="T64" fmla="*/ 333 w 868"/>
              <a:gd name="T65" fmla="*/ 65 h 851"/>
              <a:gd name="T66" fmla="*/ 373 w 868"/>
              <a:gd name="T67" fmla="*/ 80 h 851"/>
              <a:gd name="T68" fmla="*/ 429 w 868"/>
              <a:gd name="T69" fmla="*/ 118 h 851"/>
              <a:gd name="T70" fmla="*/ 567 w 868"/>
              <a:gd name="T71" fmla="*/ 149 h 851"/>
              <a:gd name="T72" fmla="*/ 602 w 868"/>
              <a:gd name="T73" fmla="*/ 155 h 851"/>
              <a:gd name="T74" fmla="*/ 665 w 868"/>
              <a:gd name="T75" fmla="*/ 160 h 851"/>
              <a:gd name="T76" fmla="*/ 686 w 868"/>
              <a:gd name="T77" fmla="*/ 188 h 851"/>
              <a:gd name="T78" fmla="*/ 707 w 868"/>
              <a:gd name="T79" fmla="*/ 193 h 851"/>
              <a:gd name="T80" fmla="*/ 767 w 868"/>
              <a:gd name="T81" fmla="*/ 312 h 851"/>
              <a:gd name="T82" fmla="*/ 776 w 868"/>
              <a:gd name="T83" fmla="*/ 337 h 851"/>
              <a:gd name="T84" fmla="*/ 730 w 868"/>
              <a:gd name="T85" fmla="*/ 402 h 851"/>
              <a:gd name="T86" fmla="*/ 766 w 868"/>
              <a:gd name="T87" fmla="*/ 405 h 851"/>
              <a:gd name="T88" fmla="*/ 771 w 868"/>
              <a:gd name="T89" fmla="*/ 384 h 851"/>
              <a:gd name="T90" fmla="*/ 829 w 868"/>
              <a:gd name="T91" fmla="*/ 304 h 851"/>
              <a:gd name="T92" fmla="*/ 862 w 868"/>
              <a:gd name="T93" fmla="*/ 270 h 851"/>
              <a:gd name="T94" fmla="*/ 820 w 868"/>
              <a:gd name="T95" fmla="*/ 395 h 851"/>
              <a:gd name="T96" fmla="*/ 810 w 868"/>
              <a:gd name="T97" fmla="*/ 477 h 851"/>
              <a:gd name="T98" fmla="*/ 792 w 868"/>
              <a:gd name="T99" fmla="*/ 577 h 851"/>
              <a:gd name="T100" fmla="*/ 783 w 868"/>
              <a:gd name="T101" fmla="*/ 626 h 851"/>
              <a:gd name="T102" fmla="*/ 774 w 868"/>
              <a:gd name="T103" fmla="*/ 686 h 851"/>
              <a:gd name="T104" fmla="*/ 792 w 868"/>
              <a:gd name="T105" fmla="*/ 753 h 851"/>
              <a:gd name="T106" fmla="*/ 797 w 868"/>
              <a:gd name="T107" fmla="*/ 794 h 851"/>
              <a:gd name="T108" fmla="*/ 753 w 868"/>
              <a:gd name="T109" fmla="*/ 823 h 851"/>
              <a:gd name="T110" fmla="*/ 734 w 868"/>
              <a:gd name="T111" fmla="*/ 826 h 851"/>
              <a:gd name="T112" fmla="*/ 670 w 868"/>
              <a:gd name="T113" fmla="*/ 830 h 851"/>
              <a:gd name="T114" fmla="*/ 658 w 868"/>
              <a:gd name="T115" fmla="*/ 833 h 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851"/>
              <a:gd name="T176" fmla="*/ 868 w 868"/>
              <a:gd name="T177" fmla="*/ 851 h 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851">
                <a:moveTo>
                  <a:pt x="656" y="833"/>
                </a:moveTo>
                <a:lnTo>
                  <a:pt x="651" y="833"/>
                </a:lnTo>
                <a:lnTo>
                  <a:pt x="641" y="835"/>
                </a:lnTo>
                <a:lnTo>
                  <a:pt x="632" y="835"/>
                </a:lnTo>
                <a:lnTo>
                  <a:pt x="616" y="835"/>
                </a:lnTo>
                <a:lnTo>
                  <a:pt x="584" y="838"/>
                </a:lnTo>
                <a:lnTo>
                  <a:pt x="567" y="838"/>
                </a:lnTo>
                <a:lnTo>
                  <a:pt x="565" y="838"/>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27" y="826"/>
                </a:lnTo>
                <a:lnTo>
                  <a:pt x="678" y="830"/>
                </a:lnTo>
                <a:lnTo>
                  <a:pt x="670" y="830"/>
                </a:lnTo>
                <a:lnTo>
                  <a:pt x="665" y="831"/>
                </a:lnTo>
                <a:lnTo>
                  <a:pt x="660" y="831"/>
                </a:lnTo>
                <a:lnTo>
                  <a:pt x="658" y="833"/>
                </a:lnTo>
                <a:lnTo>
                  <a:pt x="656" y="833"/>
                </a:lnTo>
                <a:close/>
              </a:path>
            </a:pathLst>
          </a:custGeom>
          <a:noFill/>
          <a:ln w="9525">
            <a:noFill/>
            <a:round/>
            <a:headEnd/>
            <a:tailEnd/>
          </a:ln>
        </p:spPr>
        <p:txBody>
          <a:bodyPr/>
          <a:lstStyle/>
          <a:p>
            <a:endParaRPr lang="en-US">
              <a:latin typeface="Calibri" pitchFamily="34" charset="0"/>
            </a:endParaRPr>
          </a:p>
        </p:txBody>
      </p:sp>
      <p:sp>
        <p:nvSpPr>
          <p:cNvPr id="116" name="Freeform 105"/>
          <p:cNvSpPr>
            <a:spLocks/>
          </p:cNvSpPr>
          <p:nvPr/>
        </p:nvSpPr>
        <p:spPr bwMode="auto">
          <a:xfrm>
            <a:off x="5195025" y="2324896"/>
            <a:ext cx="654040" cy="673642"/>
          </a:xfrm>
          <a:custGeom>
            <a:avLst/>
            <a:gdLst/>
            <a:ahLst/>
            <a:cxnLst>
              <a:cxn ang="0">
                <a:pos x="641" y="835"/>
              </a:cxn>
              <a:cxn ang="0">
                <a:pos x="584" y="838"/>
              </a:cxn>
              <a:cxn ang="0">
                <a:pos x="561" y="840"/>
              </a:cxn>
              <a:cxn ang="0">
                <a:pos x="526" y="840"/>
              </a:cxn>
              <a:cxn ang="0">
                <a:pos x="480" y="844"/>
              </a:cxn>
              <a:cxn ang="0">
                <a:pos x="405" y="849"/>
              </a:cxn>
              <a:cxn ang="0">
                <a:pos x="373" y="851"/>
              </a:cxn>
              <a:cxn ang="0">
                <a:pos x="333" y="822"/>
              </a:cxn>
              <a:cxn ang="0">
                <a:pos x="287" y="763"/>
              </a:cxn>
              <a:cxn ang="0">
                <a:pos x="299" y="712"/>
              </a:cxn>
              <a:cxn ang="0">
                <a:pos x="271" y="665"/>
              </a:cxn>
              <a:cxn ang="0">
                <a:pos x="264" y="622"/>
              </a:cxn>
              <a:cxn ang="0">
                <a:pos x="257" y="599"/>
              </a:cxn>
              <a:cxn ang="0">
                <a:pos x="236" y="575"/>
              </a:cxn>
              <a:cxn ang="0">
                <a:pos x="213" y="567"/>
              </a:cxn>
              <a:cxn ang="0">
                <a:pos x="167" y="537"/>
              </a:cxn>
              <a:cxn ang="0">
                <a:pos x="132" y="498"/>
              </a:cxn>
              <a:cxn ang="0">
                <a:pos x="107" y="490"/>
              </a:cxn>
              <a:cxn ang="0">
                <a:pos x="97" y="474"/>
              </a:cxn>
              <a:cxn ang="0">
                <a:pos x="33" y="444"/>
              </a:cxn>
              <a:cxn ang="0">
                <a:pos x="23" y="390"/>
              </a:cxn>
              <a:cxn ang="0">
                <a:pos x="25" y="348"/>
              </a:cxn>
              <a:cxn ang="0">
                <a:pos x="28" y="294"/>
              </a:cxn>
              <a:cxn ang="0">
                <a:pos x="5" y="252"/>
              </a:cxn>
              <a:cxn ang="0">
                <a:pos x="81" y="180"/>
              </a:cxn>
              <a:cxn ang="0">
                <a:pos x="76" y="98"/>
              </a:cxn>
              <a:cxn ang="0">
                <a:pos x="81" y="69"/>
              </a:cxn>
              <a:cxn ang="0">
                <a:pos x="116" y="59"/>
              </a:cxn>
              <a:cxn ang="0">
                <a:pos x="204" y="36"/>
              </a:cxn>
              <a:cxn ang="0">
                <a:pos x="273" y="0"/>
              </a:cxn>
              <a:cxn ang="0">
                <a:pos x="276" y="52"/>
              </a:cxn>
              <a:cxn ang="0">
                <a:pos x="290" y="62"/>
              </a:cxn>
              <a:cxn ang="0">
                <a:pos x="333" y="65"/>
              </a:cxn>
              <a:cxn ang="0">
                <a:pos x="373" y="80"/>
              </a:cxn>
              <a:cxn ang="0">
                <a:pos x="429" y="118"/>
              </a:cxn>
              <a:cxn ang="0">
                <a:pos x="567" y="149"/>
              </a:cxn>
              <a:cxn ang="0">
                <a:pos x="602" y="155"/>
              </a:cxn>
              <a:cxn ang="0">
                <a:pos x="665" y="160"/>
              </a:cxn>
              <a:cxn ang="0">
                <a:pos x="686" y="188"/>
              </a:cxn>
              <a:cxn ang="0">
                <a:pos x="707" y="193"/>
              </a:cxn>
              <a:cxn ang="0">
                <a:pos x="767" y="312"/>
              </a:cxn>
              <a:cxn ang="0">
                <a:pos x="776" y="337"/>
              </a:cxn>
              <a:cxn ang="0">
                <a:pos x="730" y="402"/>
              </a:cxn>
              <a:cxn ang="0">
                <a:pos x="766" y="405"/>
              </a:cxn>
              <a:cxn ang="0">
                <a:pos x="771" y="384"/>
              </a:cxn>
              <a:cxn ang="0">
                <a:pos x="829" y="304"/>
              </a:cxn>
              <a:cxn ang="0">
                <a:pos x="862" y="270"/>
              </a:cxn>
              <a:cxn ang="0">
                <a:pos x="820" y="395"/>
              </a:cxn>
              <a:cxn ang="0">
                <a:pos x="810" y="477"/>
              </a:cxn>
              <a:cxn ang="0">
                <a:pos x="792" y="577"/>
              </a:cxn>
              <a:cxn ang="0">
                <a:pos x="783" y="626"/>
              </a:cxn>
              <a:cxn ang="0">
                <a:pos x="774" y="686"/>
              </a:cxn>
              <a:cxn ang="0">
                <a:pos x="792" y="753"/>
              </a:cxn>
              <a:cxn ang="0">
                <a:pos x="797" y="794"/>
              </a:cxn>
              <a:cxn ang="0">
                <a:pos x="753" y="823"/>
              </a:cxn>
              <a:cxn ang="0">
                <a:pos x="734" y="826"/>
              </a:cxn>
              <a:cxn ang="0">
                <a:pos x="670" y="830"/>
              </a:cxn>
              <a:cxn ang="0">
                <a:pos x="658" y="833"/>
              </a:cxn>
            </a:cxnLst>
            <a:rect l="0" t="0" r="r" b="b"/>
            <a:pathLst>
              <a:path w="868" h="851">
                <a:moveTo>
                  <a:pt x="656" y="833"/>
                </a:moveTo>
                <a:lnTo>
                  <a:pt x="651" y="833"/>
                </a:lnTo>
                <a:lnTo>
                  <a:pt x="641" y="835"/>
                </a:lnTo>
                <a:lnTo>
                  <a:pt x="632" y="835"/>
                </a:lnTo>
                <a:lnTo>
                  <a:pt x="616" y="835"/>
                </a:lnTo>
                <a:lnTo>
                  <a:pt x="584" y="838"/>
                </a:lnTo>
                <a:lnTo>
                  <a:pt x="567" y="838"/>
                </a:lnTo>
                <a:lnTo>
                  <a:pt x="565" y="838"/>
                </a:lnTo>
                <a:lnTo>
                  <a:pt x="561" y="840"/>
                </a:lnTo>
                <a:lnTo>
                  <a:pt x="561" y="840"/>
                </a:lnTo>
                <a:lnTo>
                  <a:pt x="546" y="840"/>
                </a:lnTo>
                <a:lnTo>
                  <a:pt x="526" y="840"/>
                </a:lnTo>
                <a:lnTo>
                  <a:pt x="495" y="843"/>
                </a:lnTo>
                <a:lnTo>
                  <a:pt x="489" y="843"/>
                </a:lnTo>
                <a:lnTo>
                  <a:pt x="480" y="844"/>
                </a:lnTo>
                <a:lnTo>
                  <a:pt x="461" y="844"/>
                </a:lnTo>
                <a:lnTo>
                  <a:pt x="451" y="846"/>
                </a:lnTo>
                <a:lnTo>
                  <a:pt x="405" y="849"/>
                </a:lnTo>
                <a:lnTo>
                  <a:pt x="398" y="849"/>
                </a:lnTo>
                <a:lnTo>
                  <a:pt x="382" y="851"/>
                </a:lnTo>
                <a:lnTo>
                  <a:pt x="373" y="851"/>
                </a:lnTo>
                <a:lnTo>
                  <a:pt x="363" y="830"/>
                </a:lnTo>
                <a:lnTo>
                  <a:pt x="354" y="826"/>
                </a:lnTo>
                <a:lnTo>
                  <a:pt x="333" y="822"/>
                </a:lnTo>
                <a:lnTo>
                  <a:pt x="306" y="809"/>
                </a:lnTo>
                <a:lnTo>
                  <a:pt x="299" y="786"/>
                </a:lnTo>
                <a:lnTo>
                  <a:pt x="287" y="763"/>
                </a:lnTo>
                <a:lnTo>
                  <a:pt x="287" y="761"/>
                </a:lnTo>
                <a:lnTo>
                  <a:pt x="283" y="746"/>
                </a:lnTo>
                <a:lnTo>
                  <a:pt x="299" y="712"/>
                </a:lnTo>
                <a:lnTo>
                  <a:pt x="276" y="683"/>
                </a:lnTo>
                <a:lnTo>
                  <a:pt x="276" y="679"/>
                </a:lnTo>
                <a:lnTo>
                  <a:pt x="271" y="665"/>
                </a:lnTo>
                <a:lnTo>
                  <a:pt x="269" y="650"/>
                </a:lnTo>
                <a:lnTo>
                  <a:pt x="264" y="644"/>
                </a:lnTo>
                <a:lnTo>
                  <a:pt x="264" y="622"/>
                </a:lnTo>
                <a:lnTo>
                  <a:pt x="264" y="616"/>
                </a:lnTo>
                <a:lnTo>
                  <a:pt x="264" y="613"/>
                </a:lnTo>
                <a:lnTo>
                  <a:pt x="257" y="599"/>
                </a:lnTo>
                <a:lnTo>
                  <a:pt x="255" y="598"/>
                </a:lnTo>
                <a:lnTo>
                  <a:pt x="241" y="580"/>
                </a:lnTo>
                <a:lnTo>
                  <a:pt x="236" y="575"/>
                </a:lnTo>
                <a:lnTo>
                  <a:pt x="232" y="570"/>
                </a:lnTo>
                <a:lnTo>
                  <a:pt x="224" y="568"/>
                </a:lnTo>
                <a:lnTo>
                  <a:pt x="213" y="567"/>
                </a:lnTo>
                <a:lnTo>
                  <a:pt x="204" y="562"/>
                </a:lnTo>
                <a:lnTo>
                  <a:pt x="190" y="549"/>
                </a:lnTo>
                <a:lnTo>
                  <a:pt x="167" y="537"/>
                </a:lnTo>
                <a:lnTo>
                  <a:pt x="162" y="528"/>
                </a:lnTo>
                <a:lnTo>
                  <a:pt x="144" y="503"/>
                </a:lnTo>
                <a:lnTo>
                  <a:pt x="132" y="498"/>
                </a:lnTo>
                <a:lnTo>
                  <a:pt x="125" y="495"/>
                </a:lnTo>
                <a:lnTo>
                  <a:pt x="111" y="493"/>
                </a:lnTo>
                <a:lnTo>
                  <a:pt x="107" y="490"/>
                </a:lnTo>
                <a:lnTo>
                  <a:pt x="99" y="482"/>
                </a:lnTo>
                <a:lnTo>
                  <a:pt x="97" y="475"/>
                </a:lnTo>
                <a:lnTo>
                  <a:pt x="97" y="474"/>
                </a:lnTo>
                <a:lnTo>
                  <a:pt x="69" y="470"/>
                </a:lnTo>
                <a:lnTo>
                  <a:pt x="37" y="448"/>
                </a:lnTo>
                <a:lnTo>
                  <a:pt x="33" y="444"/>
                </a:lnTo>
                <a:lnTo>
                  <a:pt x="23" y="439"/>
                </a:lnTo>
                <a:lnTo>
                  <a:pt x="26" y="417"/>
                </a:lnTo>
                <a:lnTo>
                  <a:pt x="23" y="390"/>
                </a:lnTo>
                <a:lnTo>
                  <a:pt x="26" y="364"/>
                </a:lnTo>
                <a:lnTo>
                  <a:pt x="23" y="350"/>
                </a:lnTo>
                <a:lnTo>
                  <a:pt x="25" y="348"/>
                </a:lnTo>
                <a:lnTo>
                  <a:pt x="23" y="341"/>
                </a:lnTo>
                <a:lnTo>
                  <a:pt x="23" y="333"/>
                </a:lnTo>
                <a:lnTo>
                  <a:pt x="28" y="294"/>
                </a:lnTo>
                <a:lnTo>
                  <a:pt x="21" y="283"/>
                </a:lnTo>
                <a:lnTo>
                  <a:pt x="0" y="268"/>
                </a:lnTo>
                <a:lnTo>
                  <a:pt x="5" y="252"/>
                </a:lnTo>
                <a:lnTo>
                  <a:pt x="5" y="250"/>
                </a:lnTo>
                <a:lnTo>
                  <a:pt x="18" y="229"/>
                </a:lnTo>
                <a:lnTo>
                  <a:pt x="81" y="180"/>
                </a:lnTo>
                <a:lnTo>
                  <a:pt x="79" y="163"/>
                </a:lnTo>
                <a:lnTo>
                  <a:pt x="77" y="114"/>
                </a:lnTo>
                <a:lnTo>
                  <a:pt x="76" y="98"/>
                </a:lnTo>
                <a:lnTo>
                  <a:pt x="74" y="75"/>
                </a:lnTo>
                <a:lnTo>
                  <a:pt x="74" y="67"/>
                </a:lnTo>
                <a:lnTo>
                  <a:pt x="81" y="69"/>
                </a:lnTo>
                <a:lnTo>
                  <a:pt x="102" y="51"/>
                </a:lnTo>
                <a:lnTo>
                  <a:pt x="114" y="56"/>
                </a:lnTo>
                <a:lnTo>
                  <a:pt x="116" y="59"/>
                </a:lnTo>
                <a:lnTo>
                  <a:pt x="144" y="59"/>
                </a:lnTo>
                <a:lnTo>
                  <a:pt x="180" y="43"/>
                </a:lnTo>
                <a:lnTo>
                  <a:pt x="204" y="36"/>
                </a:lnTo>
                <a:lnTo>
                  <a:pt x="229" y="18"/>
                </a:lnTo>
                <a:lnTo>
                  <a:pt x="239" y="21"/>
                </a:lnTo>
                <a:lnTo>
                  <a:pt x="273" y="0"/>
                </a:lnTo>
                <a:lnTo>
                  <a:pt x="290" y="15"/>
                </a:lnTo>
                <a:lnTo>
                  <a:pt x="275" y="38"/>
                </a:lnTo>
                <a:lnTo>
                  <a:pt x="276" y="52"/>
                </a:lnTo>
                <a:lnTo>
                  <a:pt x="271" y="64"/>
                </a:lnTo>
                <a:lnTo>
                  <a:pt x="271" y="72"/>
                </a:lnTo>
                <a:lnTo>
                  <a:pt x="290" y="62"/>
                </a:lnTo>
                <a:lnTo>
                  <a:pt x="296" y="47"/>
                </a:lnTo>
                <a:lnTo>
                  <a:pt x="326" y="67"/>
                </a:lnTo>
                <a:lnTo>
                  <a:pt x="333" y="65"/>
                </a:lnTo>
                <a:lnTo>
                  <a:pt x="341" y="72"/>
                </a:lnTo>
                <a:lnTo>
                  <a:pt x="345" y="70"/>
                </a:lnTo>
                <a:lnTo>
                  <a:pt x="373" y="80"/>
                </a:lnTo>
                <a:lnTo>
                  <a:pt x="389" y="105"/>
                </a:lnTo>
                <a:lnTo>
                  <a:pt x="419" y="114"/>
                </a:lnTo>
                <a:lnTo>
                  <a:pt x="429" y="118"/>
                </a:lnTo>
                <a:lnTo>
                  <a:pt x="542" y="136"/>
                </a:lnTo>
                <a:lnTo>
                  <a:pt x="556" y="144"/>
                </a:lnTo>
                <a:lnTo>
                  <a:pt x="567" y="149"/>
                </a:lnTo>
                <a:lnTo>
                  <a:pt x="579" y="154"/>
                </a:lnTo>
                <a:lnTo>
                  <a:pt x="595" y="154"/>
                </a:lnTo>
                <a:lnTo>
                  <a:pt x="602" y="155"/>
                </a:lnTo>
                <a:lnTo>
                  <a:pt x="612" y="160"/>
                </a:lnTo>
                <a:lnTo>
                  <a:pt x="630" y="157"/>
                </a:lnTo>
                <a:lnTo>
                  <a:pt x="665" y="160"/>
                </a:lnTo>
                <a:lnTo>
                  <a:pt x="686" y="167"/>
                </a:lnTo>
                <a:lnTo>
                  <a:pt x="693" y="175"/>
                </a:lnTo>
                <a:lnTo>
                  <a:pt x="686" y="188"/>
                </a:lnTo>
                <a:lnTo>
                  <a:pt x="699" y="191"/>
                </a:lnTo>
                <a:lnTo>
                  <a:pt x="707" y="190"/>
                </a:lnTo>
                <a:lnTo>
                  <a:pt x="707" y="193"/>
                </a:lnTo>
                <a:lnTo>
                  <a:pt x="725" y="196"/>
                </a:lnTo>
                <a:lnTo>
                  <a:pt x="729" y="201"/>
                </a:lnTo>
                <a:lnTo>
                  <a:pt x="767" y="312"/>
                </a:lnTo>
                <a:lnTo>
                  <a:pt x="780" y="315"/>
                </a:lnTo>
                <a:lnTo>
                  <a:pt x="776" y="332"/>
                </a:lnTo>
                <a:lnTo>
                  <a:pt x="776" y="337"/>
                </a:lnTo>
                <a:lnTo>
                  <a:pt x="757" y="343"/>
                </a:lnTo>
                <a:lnTo>
                  <a:pt x="730" y="392"/>
                </a:lnTo>
                <a:lnTo>
                  <a:pt x="730" y="402"/>
                </a:lnTo>
                <a:lnTo>
                  <a:pt x="729" y="413"/>
                </a:lnTo>
                <a:lnTo>
                  <a:pt x="748" y="415"/>
                </a:lnTo>
                <a:lnTo>
                  <a:pt x="766" y="405"/>
                </a:lnTo>
                <a:lnTo>
                  <a:pt x="766" y="402"/>
                </a:lnTo>
                <a:lnTo>
                  <a:pt x="767" y="399"/>
                </a:lnTo>
                <a:lnTo>
                  <a:pt x="771" y="384"/>
                </a:lnTo>
                <a:lnTo>
                  <a:pt x="797" y="359"/>
                </a:lnTo>
                <a:lnTo>
                  <a:pt x="825" y="319"/>
                </a:lnTo>
                <a:lnTo>
                  <a:pt x="829" y="304"/>
                </a:lnTo>
                <a:lnTo>
                  <a:pt x="845" y="288"/>
                </a:lnTo>
                <a:lnTo>
                  <a:pt x="846" y="281"/>
                </a:lnTo>
                <a:lnTo>
                  <a:pt x="862" y="270"/>
                </a:lnTo>
                <a:lnTo>
                  <a:pt x="868" y="279"/>
                </a:lnTo>
                <a:lnTo>
                  <a:pt x="820" y="394"/>
                </a:lnTo>
                <a:lnTo>
                  <a:pt x="820" y="395"/>
                </a:lnTo>
                <a:lnTo>
                  <a:pt x="808" y="430"/>
                </a:lnTo>
                <a:lnTo>
                  <a:pt x="802" y="462"/>
                </a:lnTo>
                <a:lnTo>
                  <a:pt x="810" y="477"/>
                </a:lnTo>
                <a:lnTo>
                  <a:pt x="788" y="528"/>
                </a:lnTo>
                <a:lnTo>
                  <a:pt x="785" y="549"/>
                </a:lnTo>
                <a:lnTo>
                  <a:pt x="792" y="577"/>
                </a:lnTo>
                <a:lnTo>
                  <a:pt x="788" y="601"/>
                </a:lnTo>
                <a:lnTo>
                  <a:pt x="783" y="617"/>
                </a:lnTo>
                <a:lnTo>
                  <a:pt x="783" y="626"/>
                </a:lnTo>
                <a:lnTo>
                  <a:pt x="774" y="652"/>
                </a:lnTo>
                <a:lnTo>
                  <a:pt x="771" y="675"/>
                </a:lnTo>
                <a:lnTo>
                  <a:pt x="774" y="686"/>
                </a:lnTo>
                <a:lnTo>
                  <a:pt x="774" y="699"/>
                </a:lnTo>
                <a:lnTo>
                  <a:pt x="780" y="722"/>
                </a:lnTo>
                <a:lnTo>
                  <a:pt x="792" y="753"/>
                </a:lnTo>
                <a:lnTo>
                  <a:pt x="801" y="769"/>
                </a:lnTo>
                <a:lnTo>
                  <a:pt x="799" y="786"/>
                </a:lnTo>
                <a:lnTo>
                  <a:pt x="797" y="794"/>
                </a:lnTo>
                <a:lnTo>
                  <a:pt x="802" y="818"/>
                </a:lnTo>
                <a:lnTo>
                  <a:pt x="773" y="822"/>
                </a:lnTo>
                <a:lnTo>
                  <a:pt x="753" y="823"/>
                </a:lnTo>
                <a:lnTo>
                  <a:pt x="743" y="825"/>
                </a:lnTo>
                <a:lnTo>
                  <a:pt x="734" y="826"/>
                </a:lnTo>
                <a:lnTo>
                  <a:pt x="734" y="826"/>
                </a:lnTo>
                <a:lnTo>
                  <a:pt x="727" y="826"/>
                </a:lnTo>
                <a:lnTo>
                  <a:pt x="678" y="830"/>
                </a:lnTo>
                <a:lnTo>
                  <a:pt x="670" y="830"/>
                </a:lnTo>
                <a:lnTo>
                  <a:pt x="665" y="831"/>
                </a:lnTo>
                <a:lnTo>
                  <a:pt x="660" y="831"/>
                </a:lnTo>
                <a:lnTo>
                  <a:pt x="658" y="833"/>
                </a:lnTo>
                <a:lnTo>
                  <a:pt x="656" y="83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40" name="Freeform 106"/>
          <p:cNvSpPr>
            <a:spLocks/>
          </p:cNvSpPr>
          <p:nvPr/>
        </p:nvSpPr>
        <p:spPr bwMode="auto">
          <a:xfrm>
            <a:off x="5400675" y="2973388"/>
            <a:ext cx="496888" cy="854075"/>
          </a:xfrm>
          <a:custGeom>
            <a:avLst/>
            <a:gdLst>
              <a:gd name="T0" fmla="*/ 9 w 658"/>
              <a:gd name="T1" fmla="*/ 454 h 1079"/>
              <a:gd name="T2" fmla="*/ 16 w 658"/>
              <a:gd name="T3" fmla="*/ 412 h 1079"/>
              <a:gd name="T4" fmla="*/ 54 w 658"/>
              <a:gd name="T5" fmla="*/ 387 h 1079"/>
              <a:gd name="T6" fmla="*/ 65 w 658"/>
              <a:gd name="T7" fmla="*/ 296 h 1079"/>
              <a:gd name="T8" fmla="*/ 61 w 658"/>
              <a:gd name="T9" fmla="*/ 245 h 1079"/>
              <a:gd name="T10" fmla="*/ 163 w 658"/>
              <a:gd name="T11" fmla="*/ 180 h 1079"/>
              <a:gd name="T12" fmla="*/ 183 w 658"/>
              <a:gd name="T13" fmla="*/ 149 h 1079"/>
              <a:gd name="T14" fmla="*/ 183 w 658"/>
              <a:gd name="T15" fmla="*/ 118 h 1079"/>
              <a:gd name="T16" fmla="*/ 144 w 658"/>
              <a:gd name="T17" fmla="*/ 85 h 1079"/>
              <a:gd name="T18" fmla="*/ 100 w 658"/>
              <a:gd name="T19" fmla="*/ 34 h 1079"/>
              <a:gd name="T20" fmla="*/ 132 w 658"/>
              <a:gd name="T21" fmla="*/ 31 h 1079"/>
              <a:gd name="T22" fmla="*/ 216 w 658"/>
              <a:gd name="T23" fmla="*/ 23 h 1079"/>
              <a:gd name="T24" fmla="*/ 288 w 658"/>
              <a:gd name="T25" fmla="*/ 20 h 1079"/>
              <a:gd name="T26" fmla="*/ 311 w 658"/>
              <a:gd name="T27" fmla="*/ 18 h 1079"/>
              <a:gd name="T28" fmla="*/ 378 w 658"/>
              <a:gd name="T29" fmla="*/ 13 h 1079"/>
              <a:gd name="T30" fmla="*/ 394 w 658"/>
              <a:gd name="T31" fmla="*/ 13 h 1079"/>
              <a:gd name="T32" fmla="*/ 461 w 658"/>
              <a:gd name="T33" fmla="*/ 6 h 1079"/>
              <a:gd name="T34" fmla="*/ 500 w 658"/>
              <a:gd name="T35" fmla="*/ 2 h 1079"/>
              <a:gd name="T36" fmla="*/ 545 w 658"/>
              <a:gd name="T37" fmla="*/ 65 h 1079"/>
              <a:gd name="T38" fmla="*/ 593 w 658"/>
              <a:gd name="T39" fmla="*/ 176 h 1079"/>
              <a:gd name="T40" fmla="*/ 596 w 658"/>
              <a:gd name="T41" fmla="*/ 219 h 1079"/>
              <a:gd name="T42" fmla="*/ 602 w 658"/>
              <a:gd name="T43" fmla="*/ 251 h 1079"/>
              <a:gd name="T44" fmla="*/ 605 w 658"/>
              <a:gd name="T45" fmla="*/ 282 h 1079"/>
              <a:gd name="T46" fmla="*/ 614 w 658"/>
              <a:gd name="T47" fmla="*/ 367 h 1079"/>
              <a:gd name="T48" fmla="*/ 619 w 658"/>
              <a:gd name="T49" fmla="*/ 415 h 1079"/>
              <a:gd name="T50" fmla="*/ 628 w 658"/>
              <a:gd name="T51" fmla="*/ 500 h 1079"/>
              <a:gd name="T52" fmla="*/ 637 w 658"/>
              <a:gd name="T53" fmla="*/ 573 h 1079"/>
              <a:gd name="T54" fmla="*/ 632 w 658"/>
              <a:gd name="T55" fmla="*/ 622 h 1079"/>
              <a:gd name="T56" fmla="*/ 639 w 658"/>
              <a:gd name="T57" fmla="*/ 671 h 1079"/>
              <a:gd name="T58" fmla="*/ 651 w 658"/>
              <a:gd name="T59" fmla="*/ 699 h 1079"/>
              <a:gd name="T60" fmla="*/ 633 w 658"/>
              <a:gd name="T61" fmla="*/ 769 h 1079"/>
              <a:gd name="T62" fmla="*/ 595 w 658"/>
              <a:gd name="T63" fmla="*/ 821 h 1079"/>
              <a:gd name="T64" fmla="*/ 595 w 658"/>
              <a:gd name="T65" fmla="*/ 844 h 1079"/>
              <a:gd name="T66" fmla="*/ 593 w 658"/>
              <a:gd name="T67" fmla="*/ 908 h 1079"/>
              <a:gd name="T68" fmla="*/ 582 w 658"/>
              <a:gd name="T69" fmla="*/ 955 h 1079"/>
              <a:gd name="T70" fmla="*/ 547 w 658"/>
              <a:gd name="T71" fmla="*/ 990 h 1079"/>
              <a:gd name="T72" fmla="*/ 528 w 658"/>
              <a:gd name="T73" fmla="*/ 1021 h 1079"/>
              <a:gd name="T74" fmla="*/ 521 w 658"/>
              <a:gd name="T75" fmla="*/ 1057 h 1079"/>
              <a:gd name="T76" fmla="*/ 447 w 658"/>
              <a:gd name="T77" fmla="*/ 1034 h 1079"/>
              <a:gd name="T78" fmla="*/ 424 w 658"/>
              <a:gd name="T79" fmla="*/ 1079 h 1079"/>
              <a:gd name="T80" fmla="*/ 389 w 658"/>
              <a:gd name="T81" fmla="*/ 1075 h 1079"/>
              <a:gd name="T82" fmla="*/ 364 w 658"/>
              <a:gd name="T83" fmla="*/ 1022 h 1079"/>
              <a:gd name="T84" fmla="*/ 357 w 658"/>
              <a:gd name="T85" fmla="*/ 973 h 1079"/>
              <a:gd name="T86" fmla="*/ 308 w 658"/>
              <a:gd name="T87" fmla="*/ 918 h 1079"/>
              <a:gd name="T88" fmla="*/ 251 w 658"/>
              <a:gd name="T89" fmla="*/ 887 h 1079"/>
              <a:gd name="T90" fmla="*/ 211 w 658"/>
              <a:gd name="T91" fmla="*/ 857 h 1079"/>
              <a:gd name="T92" fmla="*/ 222 w 658"/>
              <a:gd name="T93" fmla="*/ 799 h 1079"/>
              <a:gd name="T94" fmla="*/ 232 w 658"/>
              <a:gd name="T95" fmla="*/ 771 h 1079"/>
              <a:gd name="T96" fmla="*/ 239 w 658"/>
              <a:gd name="T97" fmla="*/ 741 h 1079"/>
              <a:gd name="T98" fmla="*/ 213 w 658"/>
              <a:gd name="T99" fmla="*/ 720 h 1079"/>
              <a:gd name="T100" fmla="*/ 170 w 658"/>
              <a:gd name="T101" fmla="*/ 732 h 1079"/>
              <a:gd name="T102" fmla="*/ 144 w 658"/>
              <a:gd name="T103" fmla="*/ 686 h 1079"/>
              <a:gd name="T104" fmla="*/ 102 w 658"/>
              <a:gd name="T105" fmla="*/ 635 h 1079"/>
              <a:gd name="T106" fmla="*/ 60 w 658"/>
              <a:gd name="T107" fmla="*/ 599 h 1079"/>
              <a:gd name="T108" fmla="*/ 26 w 658"/>
              <a:gd name="T109" fmla="*/ 572 h 1079"/>
              <a:gd name="T110" fmla="*/ 16 w 658"/>
              <a:gd name="T111" fmla="*/ 534 h 10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8"/>
              <a:gd name="T169" fmla="*/ 0 h 1079"/>
              <a:gd name="T170" fmla="*/ 658 w 658"/>
              <a:gd name="T171" fmla="*/ 1079 h 10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92" y="18"/>
                </a:lnTo>
                <a:lnTo>
                  <a:pt x="294" y="18"/>
                </a:lnTo>
                <a:lnTo>
                  <a:pt x="311" y="18"/>
                </a:lnTo>
                <a:lnTo>
                  <a:pt x="343" y="16"/>
                </a:lnTo>
                <a:lnTo>
                  <a:pt x="359" y="15"/>
                </a:lnTo>
                <a:lnTo>
                  <a:pt x="368" y="15"/>
                </a:lnTo>
                <a:lnTo>
                  <a:pt x="378"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noFill/>
          <a:ln w="9525">
            <a:noFill/>
            <a:round/>
            <a:headEnd/>
            <a:tailEnd/>
          </a:ln>
        </p:spPr>
        <p:txBody>
          <a:bodyPr/>
          <a:lstStyle/>
          <a:p>
            <a:endParaRPr lang="en-US">
              <a:latin typeface="Calibri" pitchFamily="34" charset="0"/>
            </a:endParaRPr>
          </a:p>
        </p:txBody>
      </p:sp>
      <p:sp>
        <p:nvSpPr>
          <p:cNvPr id="118" name="Freeform 107"/>
          <p:cNvSpPr>
            <a:spLocks/>
          </p:cNvSpPr>
          <p:nvPr/>
        </p:nvSpPr>
        <p:spPr bwMode="auto">
          <a:xfrm>
            <a:off x="5400189" y="2973710"/>
            <a:ext cx="497227" cy="853977"/>
          </a:xfrm>
          <a:custGeom>
            <a:avLst/>
            <a:gdLst/>
            <a:ahLst/>
            <a:cxnLst>
              <a:cxn ang="0">
                <a:pos x="9" y="454"/>
              </a:cxn>
              <a:cxn ang="0">
                <a:pos x="16" y="412"/>
              </a:cxn>
              <a:cxn ang="0">
                <a:pos x="54" y="387"/>
              </a:cxn>
              <a:cxn ang="0">
                <a:pos x="65" y="296"/>
              </a:cxn>
              <a:cxn ang="0">
                <a:pos x="61" y="245"/>
              </a:cxn>
              <a:cxn ang="0">
                <a:pos x="163" y="180"/>
              </a:cxn>
              <a:cxn ang="0">
                <a:pos x="183" y="149"/>
              </a:cxn>
              <a:cxn ang="0">
                <a:pos x="183" y="118"/>
              </a:cxn>
              <a:cxn ang="0">
                <a:pos x="144" y="85"/>
              </a:cxn>
              <a:cxn ang="0">
                <a:pos x="100" y="34"/>
              </a:cxn>
              <a:cxn ang="0">
                <a:pos x="132" y="31"/>
              </a:cxn>
              <a:cxn ang="0">
                <a:pos x="216" y="23"/>
              </a:cxn>
              <a:cxn ang="0">
                <a:pos x="288" y="20"/>
              </a:cxn>
              <a:cxn ang="0">
                <a:pos x="311" y="18"/>
              </a:cxn>
              <a:cxn ang="0">
                <a:pos x="378" y="13"/>
              </a:cxn>
              <a:cxn ang="0">
                <a:pos x="394" y="13"/>
              </a:cxn>
              <a:cxn ang="0">
                <a:pos x="461" y="6"/>
              </a:cxn>
              <a:cxn ang="0">
                <a:pos x="500" y="2"/>
              </a:cxn>
              <a:cxn ang="0">
                <a:pos x="545" y="65"/>
              </a:cxn>
              <a:cxn ang="0">
                <a:pos x="593" y="176"/>
              </a:cxn>
              <a:cxn ang="0">
                <a:pos x="596" y="219"/>
              </a:cxn>
              <a:cxn ang="0">
                <a:pos x="602" y="251"/>
              </a:cxn>
              <a:cxn ang="0">
                <a:pos x="605" y="282"/>
              </a:cxn>
              <a:cxn ang="0">
                <a:pos x="614" y="367"/>
              </a:cxn>
              <a:cxn ang="0">
                <a:pos x="619" y="415"/>
              </a:cxn>
              <a:cxn ang="0">
                <a:pos x="628" y="500"/>
              </a:cxn>
              <a:cxn ang="0">
                <a:pos x="637" y="573"/>
              </a:cxn>
              <a:cxn ang="0">
                <a:pos x="632" y="622"/>
              </a:cxn>
              <a:cxn ang="0">
                <a:pos x="639" y="671"/>
              </a:cxn>
              <a:cxn ang="0">
                <a:pos x="651" y="699"/>
              </a:cxn>
              <a:cxn ang="0">
                <a:pos x="633" y="769"/>
              </a:cxn>
              <a:cxn ang="0">
                <a:pos x="595" y="821"/>
              </a:cxn>
              <a:cxn ang="0">
                <a:pos x="595" y="844"/>
              </a:cxn>
              <a:cxn ang="0">
                <a:pos x="593" y="908"/>
              </a:cxn>
              <a:cxn ang="0">
                <a:pos x="582" y="955"/>
              </a:cxn>
              <a:cxn ang="0">
                <a:pos x="547" y="990"/>
              </a:cxn>
              <a:cxn ang="0">
                <a:pos x="528" y="1021"/>
              </a:cxn>
              <a:cxn ang="0">
                <a:pos x="521" y="1057"/>
              </a:cxn>
              <a:cxn ang="0">
                <a:pos x="447" y="1034"/>
              </a:cxn>
              <a:cxn ang="0">
                <a:pos x="424" y="1079"/>
              </a:cxn>
              <a:cxn ang="0">
                <a:pos x="389" y="1075"/>
              </a:cxn>
              <a:cxn ang="0">
                <a:pos x="364" y="1022"/>
              </a:cxn>
              <a:cxn ang="0">
                <a:pos x="357" y="973"/>
              </a:cxn>
              <a:cxn ang="0">
                <a:pos x="308" y="918"/>
              </a:cxn>
              <a:cxn ang="0">
                <a:pos x="251" y="887"/>
              </a:cxn>
              <a:cxn ang="0">
                <a:pos x="211" y="857"/>
              </a:cxn>
              <a:cxn ang="0">
                <a:pos x="222" y="799"/>
              </a:cxn>
              <a:cxn ang="0">
                <a:pos x="232" y="771"/>
              </a:cxn>
              <a:cxn ang="0">
                <a:pos x="239" y="741"/>
              </a:cxn>
              <a:cxn ang="0">
                <a:pos x="213" y="720"/>
              </a:cxn>
              <a:cxn ang="0">
                <a:pos x="170" y="732"/>
              </a:cxn>
              <a:cxn ang="0">
                <a:pos x="144" y="686"/>
              </a:cxn>
              <a:cxn ang="0">
                <a:pos x="102" y="635"/>
              </a:cxn>
              <a:cxn ang="0">
                <a:pos x="60" y="599"/>
              </a:cxn>
              <a:cxn ang="0">
                <a:pos x="26" y="572"/>
              </a:cxn>
              <a:cxn ang="0">
                <a:pos x="16" y="534"/>
              </a:cxn>
            </a:cxnLst>
            <a:rect l="0" t="0" r="r" b="b"/>
            <a:pathLst>
              <a:path w="658" h="1079">
                <a:moveTo>
                  <a:pt x="0" y="485"/>
                </a:moveTo>
                <a:lnTo>
                  <a:pt x="0" y="477"/>
                </a:lnTo>
                <a:lnTo>
                  <a:pt x="2" y="477"/>
                </a:lnTo>
                <a:lnTo>
                  <a:pt x="9" y="454"/>
                </a:lnTo>
                <a:lnTo>
                  <a:pt x="10" y="452"/>
                </a:lnTo>
                <a:lnTo>
                  <a:pt x="12" y="451"/>
                </a:lnTo>
                <a:lnTo>
                  <a:pt x="17" y="446"/>
                </a:lnTo>
                <a:lnTo>
                  <a:pt x="16" y="412"/>
                </a:lnTo>
                <a:lnTo>
                  <a:pt x="46" y="398"/>
                </a:lnTo>
                <a:lnTo>
                  <a:pt x="51" y="394"/>
                </a:lnTo>
                <a:lnTo>
                  <a:pt x="53" y="392"/>
                </a:lnTo>
                <a:lnTo>
                  <a:pt x="54" y="387"/>
                </a:lnTo>
                <a:lnTo>
                  <a:pt x="54" y="376"/>
                </a:lnTo>
                <a:lnTo>
                  <a:pt x="75" y="325"/>
                </a:lnTo>
                <a:lnTo>
                  <a:pt x="75" y="312"/>
                </a:lnTo>
                <a:lnTo>
                  <a:pt x="65" y="296"/>
                </a:lnTo>
                <a:lnTo>
                  <a:pt x="46" y="279"/>
                </a:lnTo>
                <a:lnTo>
                  <a:pt x="51" y="263"/>
                </a:lnTo>
                <a:lnTo>
                  <a:pt x="53" y="253"/>
                </a:lnTo>
                <a:lnTo>
                  <a:pt x="61" y="245"/>
                </a:lnTo>
                <a:lnTo>
                  <a:pt x="95" y="237"/>
                </a:lnTo>
                <a:lnTo>
                  <a:pt x="137" y="222"/>
                </a:lnTo>
                <a:lnTo>
                  <a:pt x="155" y="209"/>
                </a:lnTo>
                <a:lnTo>
                  <a:pt x="163" y="180"/>
                </a:lnTo>
                <a:lnTo>
                  <a:pt x="163" y="175"/>
                </a:lnTo>
                <a:lnTo>
                  <a:pt x="172" y="168"/>
                </a:lnTo>
                <a:lnTo>
                  <a:pt x="174" y="168"/>
                </a:lnTo>
                <a:lnTo>
                  <a:pt x="183" y="149"/>
                </a:lnTo>
                <a:lnTo>
                  <a:pt x="183" y="137"/>
                </a:lnTo>
                <a:lnTo>
                  <a:pt x="186" y="124"/>
                </a:lnTo>
                <a:lnTo>
                  <a:pt x="183" y="122"/>
                </a:lnTo>
                <a:lnTo>
                  <a:pt x="183" y="118"/>
                </a:lnTo>
                <a:lnTo>
                  <a:pt x="179" y="100"/>
                </a:lnTo>
                <a:lnTo>
                  <a:pt x="160" y="93"/>
                </a:lnTo>
                <a:lnTo>
                  <a:pt x="155" y="90"/>
                </a:lnTo>
                <a:lnTo>
                  <a:pt x="144" y="85"/>
                </a:lnTo>
                <a:lnTo>
                  <a:pt x="139" y="80"/>
                </a:lnTo>
                <a:lnTo>
                  <a:pt x="128" y="55"/>
                </a:lnTo>
                <a:lnTo>
                  <a:pt x="104" y="41"/>
                </a:lnTo>
                <a:lnTo>
                  <a:pt x="100" y="34"/>
                </a:lnTo>
                <a:lnTo>
                  <a:pt x="100" y="31"/>
                </a:lnTo>
                <a:lnTo>
                  <a:pt x="109" y="31"/>
                </a:lnTo>
                <a:lnTo>
                  <a:pt x="126" y="31"/>
                </a:lnTo>
                <a:lnTo>
                  <a:pt x="132" y="31"/>
                </a:lnTo>
                <a:lnTo>
                  <a:pt x="178" y="26"/>
                </a:lnTo>
                <a:lnTo>
                  <a:pt x="190" y="26"/>
                </a:lnTo>
                <a:lnTo>
                  <a:pt x="209" y="26"/>
                </a:lnTo>
                <a:lnTo>
                  <a:pt x="216" y="23"/>
                </a:lnTo>
                <a:lnTo>
                  <a:pt x="222" y="23"/>
                </a:lnTo>
                <a:lnTo>
                  <a:pt x="255" y="21"/>
                </a:lnTo>
                <a:lnTo>
                  <a:pt x="274" y="20"/>
                </a:lnTo>
                <a:lnTo>
                  <a:pt x="288" y="20"/>
                </a:lnTo>
                <a:lnTo>
                  <a:pt x="288" y="20"/>
                </a:lnTo>
                <a:lnTo>
                  <a:pt x="292" y="18"/>
                </a:lnTo>
                <a:lnTo>
                  <a:pt x="294" y="18"/>
                </a:lnTo>
                <a:lnTo>
                  <a:pt x="311" y="18"/>
                </a:lnTo>
                <a:lnTo>
                  <a:pt x="343" y="16"/>
                </a:lnTo>
                <a:lnTo>
                  <a:pt x="359" y="15"/>
                </a:lnTo>
                <a:lnTo>
                  <a:pt x="368" y="15"/>
                </a:lnTo>
                <a:lnTo>
                  <a:pt x="378" y="13"/>
                </a:lnTo>
                <a:lnTo>
                  <a:pt x="385" y="13"/>
                </a:lnTo>
                <a:lnTo>
                  <a:pt x="385" y="13"/>
                </a:lnTo>
                <a:lnTo>
                  <a:pt x="387" y="13"/>
                </a:lnTo>
                <a:lnTo>
                  <a:pt x="394" y="13"/>
                </a:lnTo>
                <a:lnTo>
                  <a:pt x="399" y="11"/>
                </a:lnTo>
                <a:lnTo>
                  <a:pt x="406" y="11"/>
                </a:lnTo>
                <a:lnTo>
                  <a:pt x="454" y="6"/>
                </a:lnTo>
                <a:lnTo>
                  <a:pt x="461" y="6"/>
                </a:lnTo>
                <a:lnTo>
                  <a:pt x="463" y="6"/>
                </a:lnTo>
                <a:lnTo>
                  <a:pt x="471" y="5"/>
                </a:lnTo>
                <a:lnTo>
                  <a:pt x="482" y="5"/>
                </a:lnTo>
                <a:lnTo>
                  <a:pt x="500" y="2"/>
                </a:lnTo>
                <a:lnTo>
                  <a:pt x="531" y="0"/>
                </a:lnTo>
                <a:lnTo>
                  <a:pt x="531" y="23"/>
                </a:lnTo>
                <a:lnTo>
                  <a:pt x="533" y="47"/>
                </a:lnTo>
                <a:lnTo>
                  <a:pt x="545" y="65"/>
                </a:lnTo>
                <a:lnTo>
                  <a:pt x="565" y="93"/>
                </a:lnTo>
                <a:lnTo>
                  <a:pt x="573" y="116"/>
                </a:lnTo>
                <a:lnTo>
                  <a:pt x="589" y="147"/>
                </a:lnTo>
                <a:lnTo>
                  <a:pt x="593" y="176"/>
                </a:lnTo>
                <a:lnTo>
                  <a:pt x="593" y="181"/>
                </a:lnTo>
                <a:lnTo>
                  <a:pt x="595" y="193"/>
                </a:lnTo>
                <a:lnTo>
                  <a:pt x="596" y="211"/>
                </a:lnTo>
                <a:lnTo>
                  <a:pt x="596" y="219"/>
                </a:lnTo>
                <a:lnTo>
                  <a:pt x="596" y="227"/>
                </a:lnTo>
                <a:lnTo>
                  <a:pt x="598" y="230"/>
                </a:lnTo>
                <a:lnTo>
                  <a:pt x="598" y="235"/>
                </a:lnTo>
                <a:lnTo>
                  <a:pt x="602" y="251"/>
                </a:lnTo>
                <a:lnTo>
                  <a:pt x="602" y="260"/>
                </a:lnTo>
                <a:lnTo>
                  <a:pt x="603" y="266"/>
                </a:lnTo>
                <a:lnTo>
                  <a:pt x="605" y="282"/>
                </a:lnTo>
                <a:lnTo>
                  <a:pt x="605" y="282"/>
                </a:lnTo>
                <a:lnTo>
                  <a:pt x="605" y="294"/>
                </a:lnTo>
                <a:lnTo>
                  <a:pt x="610" y="335"/>
                </a:lnTo>
                <a:lnTo>
                  <a:pt x="612" y="356"/>
                </a:lnTo>
                <a:lnTo>
                  <a:pt x="614" y="367"/>
                </a:lnTo>
                <a:lnTo>
                  <a:pt x="616" y="382"/>
                </a:lnTo>
                <a:lnTo>
                  <a:pt x="616" y="384"/>
                </a:lnTo>
                <a:lnTo>
                  <a:pt x="617" y="398"/>
                </a:lnTo>
                <a:lnTo>
                  <a:pt x="619" y="415"/>
                </a:lnTo>
                <a:lnTo>
                  <a:pt x="621" y="447"/>
                </a:lnTo>
                <a:lnTo>
                  <a:pt x="623" y="452"/>
                </a:lnTo>
                <a:lnTo>
                  <a:pt x="625" y="464"/>
                </a:lnTo>
                <a:lnTo>
                  <a:pt x="628" y="500"/>
                </a:lnTo>
                <a:lnTo>
                  <a:pt x="630" y="513"/>
                </a:lnTo>
                <a:lnTo>
                  <a:pt x="632" y="536"/>
                </a:lnTo>
                <a:lnTo>
                  <a:pt x="633" y="552"/>
                </a:lnTo>
                <a:lnTo>
                  <a:pt x="637" y="573"/>
                </a:lnTo>
                <a:lnTo>
                  <a:pt x="637" y="578"/>
                </a:lnTo>
                <a:lnTo>
                  <a:pt x="639" y="603"/>
                </a:lnTo>
                <a:lnTo>
                  <a:pt x="630" y="621"/>
                </a:lnTo>
                <a:lnTo>
                  <a:pt x="632" y="622"/>
                </a:lnTo>
                <a:lnTo>
                  <a:pt x="633" y="621"/>
                </a:lnTo>
                <a:lnTo>
                  <a:pt x="628" y="642"/>
                </a:lnTo>
                <a:lnTo>
                  <a:pt x="630" y="652"/>
                </a:lnTo>
                <a:lnTo>
                  <a:pt x="639" y="671"/>
                </a:lnTo>
                <a:lnTo>
                  <a:pt x="651" y="689"/>
                </a:lnTo>
                <a:lnTo>
                  <a:pt x="647" y="691"/>
                </a:lnTo>
                <a:lnTo>
                  <a:pt x="647" y="694"/>
                </a:lnTo>
                <a:lnTo>
                  <a:pt x="651" y="699"/>
                </a:lnTo>
                <a:lnTo>
                  <a:pt x="658" y="720"/>
                </a:lnTo>
                <a:lnTo>
                  <a:pt x="640" y="751"/>
                </a:lnTo>
                <a:lnTo>
                  <a:pt x="637" y="754"/>
                </a:lnTo>
                <a:lnTo>
                  <a:pt x="633" y="769"/>
                </a:lnTo>
                <a:lnTo>
                  <a:pt x="623" y="774"/>
                </a:lnTo>
                <a:lnTo>
                  <a:pt x="626" y="785"/>
                </a:lnTo>
                <a:lnTo>
                  <a:pt x="621" y="795"/>
                </a:lnTo>
                <a:lnTo>
                  <a:pt x="595" y="821"/>
                </a:lnTo>
                <a:lnTo>
                  <a:pt x="589" y="820"/>
                </a:lnTo>
                <a:lnTo>
                  <a:pt x="591" y="821"/>
                </a:lnTo>
                <a:lnTo>
                  <a:pt x="591" y="825"/>
                </a:lnTo>
                <a:lnTo>
                  <a:pt x="595" y="844"/>
                </a:lnTo>
                <a:lnTo>
                  <a:pt x="593" y="861"/>
                </a:lnTo>
                <a:lnTo>
                  <a:pt x="582" y="892"/>
                </a:lnTo>
                <a:lnTo>
                  <a:pt x="584" y="895"/>
                </a:lnTo>
                <a:lnTo>
                  <a:pt x="593" y="908"/>
                </a:lnTo>
                <a:lnTo>
                  <a:pt x="579" y="928"/>
                </a:lnTo>
                <a:lnTo>
                  <a:pt x="575" y="946"/>
                </a:lnTo>
                <a:lnTo>
                  <a:pt x="582" y="954"/>
                </a:lnTo>
                <a:lnTo>
                  <a:pt x="582" y="955"/>
                </a:lnTo>
                <a:lnTo>
                  <a:pt x="593" y="967"/>
                </a:lnTo>
                <a:lnTo>
                  <a:pt x="584" y="973"/>
                </a:lnTo>
                <a:lnTo>
                  <a:pt x="565" y="978"/>
                </a:lnTo>
                <a:lnTo>
                  <a:pt x="547" y="990"/>
                </a:lnTo>
                <a:lnTo>
                  <a:pt x="545" y="991"/>
                </a:lnTo>
                <a:lnTo>
                  <a:pt x="545" y="990"/>
                </a:lnTo>
                <a:lnTo>
                  <a:pt x="538" y="988"/>
                </a:lnTo>
                <a:lnTo>
                  <a:pt x="528" y="1021"/>
                </a:lnTo>
                <a:lnTo>
                  <a:pt x="542" y="1045"/>
                </a:lnTo>
                <a:lnTo>
                  <a:pt x="533" y="1057"/>
                </a:lnTo>
                <a:lnTo>
                  <a:pt x="531" y="1057"/>
                </a:lnTo>
                <a:lnTo>
                  <a:pt x="521" y="1057"/>
                </a:lnTo>
                <a:lnTo>
                  <a:pt x="510" y="1048"/>
                </a:lnTo>
                <a:lnTo>
                  <a:pt x="489" y="1044"/>
                </a:lnTo>
                <a:lnTo>
                  <a:pt x="459" y="1032"/>
                </a:lnTo>
                <a:lnTo>
                  <a:pt x="447" y="1034"/>
                </a:lnTo>
                <a:lnTo>
                  <a:pt x="427" y="1060"/>
                </a:lnTo>
                <a:lnTo>
                  <a:pt x="422" y="1066"/>
                </a:lnTo>
                <a:lnTo>
                  <a:pt x="420" y="1071"/>
                </a:lnTo>
                <a:lnTo>
                  <a:pt x="424" y="1079"/>
                </a:lnTo>
                <a:lnTo>
                  <a:pt x="408" y="1066"/>
                </a:lnTo>
                <a:lnTo>
                  <a:pt x="408" y="1079"/>
                </a:lnTo>
                <a:lnTo>
                  <a:pt x="399" y="1079"/>
                </a:lnTo>
                <a:lnTo>
                  <a:pt x="389" y="1075"/>
                </a:lnTo>
                <a:lnTo>
                  <a:pt x="371" y="1035"/>
                </a:lnTo>
                <a:lnTo>
                  <a:pt x="368" y="1035"/>
                </a:lnTo>
                <a:lnTo>
                  <a:pt x="366" y="1035"/>
                </a:lnTo>
                <a:lnTo>
                  <a:pt x="364" y="1022"/>
                </a:lnTo>
                <a:lnTo>
                  <a:pt x="366" y="1019"/>
                </a:lnTo>
                <a:lnTo>
                  <a:pt x="371" y="1017"/>
                </a:lnTo>
                <a:lnTo>
                  <a:pt x="376" y="1009"/>
                </a:lnTo>
                <a:lnTo>
                  <a:pt x="357" y="973"/>
                </a:lnTo>
                <a:lnTo>
                  <a:pt x="359" y="964"/>
                </a:lnTo>
                <a:lnTo>
                  <a:pt x="331" y="941"/>
                </a:lnTo>
                <a:lnTo>
                  <a:pt x="327" y="929"/>
                </a:lnTo>
                <a:lnTo>
                  <a:pt x="308" y="918"/>
                </a:lnTo>
                <a:lnTo>
                  <a:pt x="294" y="918"/>
                </a:lnTo>
                <a:lnTo>
                  <a:pt x="283" y="919"/>
                </a:lnTo>
                <a:lnTo>
                  <a:pt x="274" y="903"/>
                </a:lnTo>
                <a:lnTo>
                  <a:pt x="251" y="887"/>
                </a:lnTo>
                <a:lnTo>
                  <a:pt x="237" y="882"/>
                </a:lnTo>
                <a:lnTo>
                  <a:pt x="230" y="877"/>
                </a:lnTo>
                <a:lnTo>
                  <a:pt x="230" y="875"/>
                </a:lnTo>
                <a:lnTo>
                  <a:pt x="211" y="857"/>
                </a:lnTo>
                <a:lnTo>
                  <a:pt x="209" y="852"/>
                </a:lnTo>
                <a:lnTo>
                  <a:pt x="211" y="825"/>
                </a:lnTo>
                <a:lnTo>
                  <a:pt x="220" y="802"/>
                </a:lnTo>
                <a:lnTo>
                  <a:pt x="222" y="799"/>
                </a:lnTo>
                <a:lnTo>
                  <a:pt x="222" y="795"/>
                </a:lnTo>
                <a:lnTo>
                  <a:pt x="223" y="794"/>
                </a:lnTo>
                <a:lnTo>
                  <a:pt x="232" y="777"/>
                </a:lnTo>
                <a:lnTo>
                  <a:pt x="232" y="771"/>
                </a:lnTo>
                <a:lnTo>
                  <a:pt x="232" y="753"/>
                </a:lnTo>
                <a:lnTo>
                  <a:pt x="232" y="748"/>
                </a:lnTo>
                <a:lnTo>
                  <a:pt x="239" y="743"/>
                </a:lnTo>
                <a:lnTo>
                  <a:pt x="239" y="741"/>
                </a:lnTo>
                <a:lnTo>
                  <a:pt x="241" y="741"/>
                </a:lnTo>
                <a:lnTo>
                  <a:pt x="237" y="732"/>
                </a:lnTo>
                <a:lnTo>
                  <a:pt x="218" y="720"/>
                </a:lnTo>
                <a:lnTo>
                  <a:pt x="213" y="720"/>
                </a:lnTo>
                <a:lnTo>
                  <a:pt x="202" y="720"/>
                </a:lnTo>
                <a:lnTo>
                  <a:pt x="197" y="715"/>
                </a:lnTo>
                <a:lnTo>
                  <a:pt x="183" y="714"/>
                </a:lnTo>
                <a:lnTo>
                  <a:pt x="170" y="732"/>
                </a:lnTo>
                <a:lnTo>
                  <a:pt x="165" y="735"/>
                </a:lnTo>
                <a:lnTo>
                  <a:pt x="151" y="722"/>
                </a:lnTo>
                <a:lnTo>
                  <a:pt x="148" y="710"/>
                </a:lnTo>
                <a:lnTo>
                  <a:pt x="144" y="686"/>
                </a:lnTo>
                <a:lnTo>
                  <a:pt x="137" y="668"/>
                </a:lnTo>
                <a:lnTo>
                  <a:pt x="132" y="660"/>
                </a:lnTo>
                <a:lnTo>
                  <a:pt x="116" y="647"/>
                </a:lnTo>
                <a:lnTo>
                  <a:pt x="102" y="635"/>
                </a:lnTo>
                <a:lnTo>
                  <a:pt x="91" y="630"/>
                </a:lnTo>
                <a:lnTo>
                  <a:pt x="72" y="609"/>
                </a:lnTo>
                <a:lnTo>
                  <a:pt x="63" y="607"/>
                </a:lnTo>
                <a:lnTo>
                  <a:pt x="60" y="599"/>
                </a:lnTo>
                <a:lnTo>
                  <a:pt x="46" y="591"/>
                </a:lnTo>
                <a:lnTo>
                  <a:pt x="44" y="586"/>
                </a:lnTo>
                <a:lnTo>
                  <a:pt x="38" y="583"/>
                </a:lnTo>
                <a:lnTo>
                  <a:pt x="26" y="572"/>
                </a:lnTo>
                <a:lnTo>
                  <a:pt x="28" y="570"/>
                </a:lnTo>
                <a:lnTo>
                  <a:pt x="26" y="560"/>
                </a:lnTo>
                <a:lnTo>
                  <a:pt x="14" y="549"/>
                </a:lnTo>
                <a:lnTo>
                  <a:pt x="16" y="534"/>
                </a:lnTo>
                <a:lnTo>
                  <a:pt x="9" y="524"/>
                </a:lnTo>
                <a:lnTo>
                  <a:pt x="0" y="501"/>
                </a:lnTo>
                <a:lnTo>
                  <a:pt x="0" y="48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44" name="Freeform 108"/>
          <p:cNvSpPr>
            <a:spLocks/>
          </p:cNvSpPr>
          <p:nvPr/>
        </p:nvSpPr>
        <p:spPr bwMode="auto">
          <a:xfrm>
            <a:off x="4789488" y="2851150"/>
            <a:ext cx="750887" cy="479425"/>
          </a:xfrm>
          <a:custGeom>
            <a:avLst/>
            <a:gdLst>
              <a:gd name="T0" fmla="*/ 414 w 996"/>
              <a:gd name="T1" fmla="*/ 19 h 606"/>
              <a:gd name="T2" fmla="*/ 394 w 996"/>
              <a:gd name="T3" fmla="*/ 21 h 606"/>
              <a:gd name="T4" fmla="*/ 336 w 996"/>
              <a:gd name="T5" fmla="*/ 23 h 606"/>
              <a:gd name="T6" fmla="*/ 280 w 996"/>
              <a:gd name="T7" fmla="*/ 24 h 606"/>
              <a:gd name="T8" fmla="*/ 255 w 996"/>
              <a:gd name="T9" fmla="*/ 24 h 606"/>
              <a:gd name="T10" fmla="*/ 183 w 996"/>
              <a:gd name="T11" fmla="*/ 28 h 606"/>
              <a:gd name="T12" fmla="*/ 129 w 996"/>
              <a:gd name="T13" fmla="*/ 29 h 606"/>
              <a:gd name="T14" fmla="*/ 92 w 996"/>
              <a:gd name="T15" fmla="*/ 29 h 606"/>
              <a:gd name="T16" fmla="*/ 37 w 996"/>
              <a:gd name="T17" fmla="*/ 29 h 606"/>
              <a:gd name="T18" fmla="*/ 2 w 996"/>
              <a:gd name="T19" fmla="*/ 29 h 606"/>
              <a:gd name="T20" fmla="*/ 9 w 996"/>
              <a:gd name="T21" fmla="*/ 77 h 606"/>
              <a:gd name="T22" fmla="*/ 27 w 996"/>
              <a:gd name="T23" fmla="*/ 111 h 606"/>
              <a:gd name="T24" fmla="*/ 14 w 996"/>
              <a:gd name="T25" fmla="*/ 145 h 606"/>
              <a:gd name="T26" fmla="*/ 20 w 996"/>
              <a:gd name="T27" fmla="*/ 212 h 606"/>
              <a:gd name="T28" fmla="*/ 43 w 996"/>
              <a:gd name="T29" fmla="*/ 268 h 606"/>
              <a:gd name="T30" fmla="*/ 43 w 996"/>
              <a:gd name="T31" fmla="*/ 277 h 606"/>
              <a:gd name="T32" fmla="*/ 60 w 996"/>
              <a:gd name="T33" fmla="*/ 320 h 606"/>
              <a:gd name="T34" fmla="*/ 79 w 996"/>
              <a:gd name="T35" fmla="*/ 348 h 606"/>
              <a:gd name="T36" fmla="*/ 83 w 996"/>
              <a:gd name="T37" fmla="*/ 392 h 606"/>
              <a:gd name="T38" fmla="*/ 101 w 996"/>
              <a:gd name="T39" fmla="*/ 416 h 606"/>
              <a:gd name="T40" fmla="*/ 120 w 996"/>
              <a:gd name="T41" fmla="*/ 457 h 606"/>
              <a:gd name="T42" fmla="*/ 120 w 996"/>
              <a:gd name="T43" fmla="*/ 477 h 606"/>
              <a:gd name="T44" fmla="*/ 122 w 996"/>
              <a:gd name="T45" fmla="*/ 490 h 606"/>
              <a:gd name="T46" fmla="*/ 122 w 996"/>
              <a:gd name="T47" fmla="*/ 503 h 606"/>
              <a:gd name="T48" fmla="*/ 132 w 996"/>
              <a:gd name="T49" fmla="*/ 532 h 606"/>
              <a:gd name="T50" fmla="*/ 122 w 996"/>
              <a:gd name="T51" fmla="*/ 562 h 606"/>
              <a:gd name="T52" fmla="*/ 143 w 996"/>
              <a:gd name="T53" fmla="*/ 593 h 606"/>
              <a:gd name="T54" fmla="*/ 222 w 996"/>
              <a:gd name="T55" fmla="*/ 591 h 606"/>
              <a:gd name="T56" fmla="*/ 273 w 996"/>
              <a:gd name="T57" fmla="*/ 591 h 606"/>
              <a:gd name="T58" fmla="*/ 338 w 996"/>
              <a:gd name="T59" fmla="*/ 591 h 606"/>
              <a:gd name="T60" fmla="*/ 380 w 996"/>
              <a:gd name="T61" fmla="*/ 589 h 606"/>
              <a:gd name="T62" fmla="*/ 451 w 996"/>
              <a:gd name="T63" fmla="*/ 584 h 606"/>
              <a:gd name="T64" fmla="*/ 493 w 996"/>
              <a:gd name="T65" fmla="*/ 583 h 606"/>
              <a:gd name="T66" fmla="*/ 533 w 996"/>
              <a:gd name="T67" fmla="*/ 581 h 606"/>
              <a:gd name="T68" fmla="*/ 611 w 996"/>
              <a:gd name="T69" fmla="*/ 575 h 606"/>
              <a:gd name="T70" fmla="*/ 651 w 996"/>
              <a:gd name="T71" fmla="*/ 573 h 606"/>
              <a:gd name="T72" fmla="*/ 690 w 996"/>
              <a:gd name="T73" fmla="*/ 570 h 606"/>
              <a:gd name="T74" fmla="*/ 725 w 996"/>
              <a:gd name="T75" fmla="*/ 567 h 606"/>
              <a:gd name="T76" fmla="*/ 771 w 996"/>
              <a:gd name="T77" fmla="*/ 565 h 606"/>
              <a:gd name="T78" fmla="*/ 808 w 996"/>
              <a:gd name="T79" fmla="*/ 601 h 606"/>
              <a:gd name="T80" fmla="*/ 826 w 996"/>
              <a:gd name="T81" fmla="*/ 565 h 606"/>
              <a:gd name="T82" fmla="*/ 863 w 996"/>
              <a:gd name="T83" fmla="*/ 545 h 606"/>
              <a:gd name="T84" fmla="*/ 885 w 996"/>
              <a:gd name="T85" fmla="*/ 480 h 606"/>
              <a:gd name="T86" fmla="*/ 856 w 996"/>
              <a:gd name="T87" fmla="*/ 434 h 606"/>
              <a:gd name="T88" fmla="*/ 871 w 996"/>
              <a:gd name="T89" fmla="*/ 398 h 606"/>
              <a:gd name="T90" fmla="*/ 965 w 996"/>
              <a:gd name="T91" fmla="*/ 364 h 606"/>
              <a:gd name="T92" fmla="*/ 982 w 996"/>
              <a:gd name="T93" fmla="*/ 323 h 606"/>
              <a:gd name="T94" fmla="*/ 993 w 996"/>
              <a:gd name="T95" fmla="*/ 292 h 606"/>
              <a:gd name="T96" fmla="*/ 993 w 996"/>
              <a:gd name="T97" fmla="*/ 273 h 606"/>
              <a:gd name="T98" fmla="*/ 965 w 996"/>
              <a:gd name="T99" fmla="*/ 243 h 606"/>
              <a:gd name="T100" fmla="*/ 938 w 996"/>
              <a:gd name="T101" fmla="*/ 209 h 606"/>
              <a:gd name="T102" fmla="*/ 910 w 996"/>
              <a:gd name="T103" fmla="*/ 186 h 606"/>
              <a:gd name="T104" fmla="*/ 870 w 996"/>
              <a:gd name="T105" fmla="*/ 157 h 606"/>
              <a:gd name="T106" fmla="*/ 826 w 996"/>
              <a:gd name="T107" fmla="*/ 99 h 606"/>
              <a:gd name="T108" fmla="*/ 836 w 996"/>
              <a:gd name="T109" fmla="*/ 47 h 606"/>
              <a:gd name="T110" fmla="*/ 808 w 996"/>
              <a:gd name="T111" fmla="*/ 0 h 606"/>
              <a:gd name="T112" fmla="*/ 750 w 996"/>
              <a:gd name="T113" fmla="*/ 3 h 606"/>
              <a:gd name="T114" fmla="*/ 680 w 996"/>
              <a:gd name="T115" fmla="*/ 8 h 606"/>
              <a:gd name="T116" fmla="*/ 542 w 996"/>
              <a:gd name="T117" fmla="*/ 14 h 606"/>
              <a:gd name="T118" fmla="*/ 486 w 996"/>
              <a:gd name="T119" fmla="*/ 18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6"/>
              <a:gd name="T181" fmla="*/ 0 h 606"/>
              <a:gd name="T182" fmla="*/ 996 w 996"/>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noFill/>
          <a:ln w="9525">
            <a:noFill/>
            <a:round/>
            <a:headEnd/>
            <a:tailEnd/>
          </a:ln>
        </p:spPr>
        <p:txBody>
          <a:bodyPr/>
          <a:lstStyle/>
          <a:p>
            <a:endParaRPr lang="en-US">
              <a:latin typeface="Calibri" pitchFamily="34" charset="0"/>
            </a:endParaRPr>
          </a:p>
        </p:txBody>
      </p:sp>
      <p:sp>
        <p:nvSpPr>
          <p:cNvPr id="120" name="Freeform 109"/>
          <p:cNvSpPr>
            <a:spLocks/>
          </p:cNvSpPr>
          <p:nvPr/>
        </p:nvSpPr>
        <p:spPr bwMode="auto">
          <a:xfrm>
            <a:off x="4789272" y="2851526"/>
            <a:ext cx="751395" cy="479586"/>
          </a:xfrm>
          <a:custGeom>
            <a:avLst/>
            <a:gdLst/>
            <a:ahLst/>
            <a:cxnLst>
              <a:cxn ang="0">
                <a:pos x="414" y="19"/>
              </a:cxn>
              <a:cxn ang="0">
                <a:pos x="394" y="21"/>
              </a:cxn>
              <a:cxn ang="0">
                <a:pos x="336" y="23"/>
              </a:cxn>
              <a:cxn ang="0">
                <a:pos x="280" y="24"/>
              </a:cxn>
              <a:cxn ang="0">
                <a:pos x="255" y="24"/>
              </a:cxn>
              <a:cxn ang="0">
                <a:pos x="183" y="28"/>
              </a:cxn>
              <a:cxn ang="0">
                <a:pos x="129" y="29"/>
              </a:cxn>
              <a:cxn ang="0">
                <a:pos x="92" y="29"/>
              </a:cxn>
              <a:cxn ang="0">
                <a:pos x="37" y="29"/>
              </a:cxn>
              <a:cxn ang="0">
                <a:pos x="2" y="29"/>
              </a:cxn>
              <a:cxn ang="0">
                <a:pos x="9" y="77"/>
              </a:cxn>
              <a:cxn ang="0">
                <a:pos x="27" y="111"/>
              </a:cxn>
              <a:cxn ang="0">
                <a:pos x="14" y="145"/>
              </a:cxn>
              <a:cxn ang="0">
                <a:pos x="20" y="212"/>
              </a:cxn>
              <a:cxn ang="0">
                <a:pos x="43" y="268"/>
              </a:cxn>
              <a:cxn ang="0">
                <a:pos x="43" y="277"/>
              </a:cxn>
              <a:cxn ang="0">
                <a:pos x="60" y="320"/>
              </a:cxn>
              <a:cxn ang="0">
                <a:pos x="79" y="348"/>
              </a:cxn>
              <a:cxn ang="0">
                <a:pos x="83" y="392"/>
              </a:cxn>
              <a:cxn ang="0">
                <a:pos x="101" y="416"/>
              </a:cxn>
              <a:cxn ang="0">
                <a:pos x="120" y="457"/>
              </a:cxn>
              <a:cxn ang="0">
                <a:pos x="120" y="477"/>
              </a:cxn>
              <a:cxn ang="0">
                <a:pos x="122" y="490"/>
              </a:cxn>
              <a:cxn ang="0">
                <a:pos x="122" y="503"/>
              </a:cxn>
              <a:cxn ang="0">
                <a:pos x="132" y="532"/>
              </a:cxn>
              <a:cxn ang="0">
                <a:pos x="122" y="562"/>
              </a:cxn>
              <a:cxn ang="0">
                <a:pos x="143" y="593"/>
              </a:cxn>
              <a:cxn ang="0">
                <a:pos x="222" y="591"/>
              </a:cxn>
              <a:cxn ang="0">
                <a:pos x="273" y="591"/>
              </a:cxn>
              <a:cxn ang="0">
                <a:pos x="338" y="591"/>
              </a:cxn>
              <a:cxn ang="0">
                <a:pos x="380" y="589"/>
              </a:cxn>
              <a:cxn ang="0">
                <a:pos x="451" y="584"/>
              </a:cxn>
              <a:cxn ang="0">
                <a:pos x="493" y="583"/>
              </a:cxn>
              <a:cxn ang="0">
                <a:pos x="533" y="581"/>
              </a:cxn>
              <a:cxn ang="0">
                <a:pos x="611" y="575"/>
              </a:cxn>
              <a:cxn ang="0">
                <a:pos x="651" y="573"/>
              </a:cxn>
              <a:cxn ang="0">
                <a:pos x="690" y="570"/>
              </a:cxn>
              <a:cxn ang="0">
                <a:pos x="725" y="567"/>
              </a:cxn>
              <a:cxn ang="0">
                <a:pos x="771" y="565"/>
              </a:cxn>
              <a:cxn ang="0">
                <a:pos x="808" y="601"/>
              </a:cxn>
              <a:cxn ang="0">
                <a:pos x="826" y="565"/>
              </a:cxn>
              <a:cxn ang="0">
                <a:pos x="863" y="545"/>
              </a:cxn>
              <a:cxn ang="0">
                <a:pos x="885" y="480"/>
              </a:cxn>
              <a:cxn ang="0">
                <a:pos x="856" y="434"/>
              </a:cxn>
              <a:cxn ang="0">
                <a:pos x="871" y="398"/>
              </a:cxn>
              <a:cxn ang="0">
                <a:pos x="965" y="364"/>
              </a:cxn>
              <a:cxn ang="0">
                <a:pos x="982" y="323"/>
              </a:cxn>
              <a:cxn ang="0">
                <a:pos x="993" y="292"/>
              </a:cxn>
              <a:cxn ang="0">
                <a:pos x="993" y="273"/>
              </a:cxn>
              <a:cxn ang="0">
                <a:pos x="965" y="243"/>
              </a:cxn>
              <a:cxn ang="0">
                <a:pos x="938" y="209"/>
              </a:cxn>
              <a:cxn ang="0">
                <a:pos x="910" y="186"/>
              </a:cxn>
              <a:cxn ang="0">
                <a:pos x="870" y="157"/>
              </a:cxn>
              <a:cxn ang="0">
                <a:pos x="826" y="99"/>
              </a:cxn>
              <a:cxn ang="0">
                <a:pos x="836" y="47"/>
              </a:cxn>
              <a:cxn ang="0">
                <a:pos x="808" y="0"/>
              </a:cxn>
              <a:cxn ang="0">
                <a:pos x="750" y="3"/>
              </a:cxn>
              <a:cxn ang="0">
                <a:pos x="680" y="8"/>
              </a:cxn>
              <a:cxn ang="0">
                <a:pos x="542" y="14"/>
              </a:cxn>
              <a:cxn ang="0">
                <a:pos x="486" y="18"/>
              </a:cxn>
            </a:cxnLst>
            <a:rect l="0" t="0" r="r" b="b"/>
            <a:pathLst>
              <a:path w="996" h="606">
                <a:moveTo>
                  <a:pt x="468" y="19"/>
                </a:moveTo>
                <a:lnTo>
                  <a:pt x="446" y="19"/>
                </a:lnTo>
                <a:lnTo>
                  <a:pt x="414" y="19"/>
                </a:lnTo>
                <a:lnTo>
                  <a:pt x="410" y="19"/>
                </a:lnTo>
                <a:lnTo>
                  <a:pt x="396" y="21"/>
                </a:lnTo>
                <a:lnTo>
                  <a:pt x="394" y="21"/>
                </a:lnTo>
                <a:lnTo>
                  <a:pt x="393" y="21"/>
                </a:lnTo>
                <a:lnTo>
                  <a:pt x="354" y="23"/>
                </a:lnTo>
                <a:lnTo>
                  <a:pt x="336" y="23"/>
                </a:lnTo>
                <a:lnTo>
                  <a:pt x="326" y="24"/>
                </a:lnTo>
                <a:lnTo>
                  <a:pt x="294" y="24"/>
                </a:lnTo>
                <a:lnTo>
                  <a:pt x="280" y="24"/>
                </a:lnTo>
                <a:lnTo>
                  <a:pt x="264" y="24"/>
                </a:lnTo>
                <a:lnTo>
                  <a:pt x="261" y="24"/>
                </a:lnTo>
                <a:lnTo>
                  <a:pt x="255" y="24"/>
                </a:lnTo>
                <a:lnTo>
                  <a:pt x="224" y="26"/>
                </a:lnTo>
                <a:lnTo>
                  <a:pt x="204" y="26"/>
                </a:lnTo>
                <a:lnTo>
                  <a:pt x="183" y="28"/>
                </a:lnTo>
                <a:lnTo>
                  <a:pt x="175" y="28"/>
                </a:lnTo>
                <a:lnTo>
                  <a:pt x="136" y="29"/>
                </a:lnTo>
                <a:lnTo>
                  <a:pt x="129" y="29"/>
                </a:lnTo>
                <a:lnTo>
                  <a:pt x="115" y="29"/>
                </a:lnTo>
                <a:lnTo>
                  <a:pt x="102" y="29"/>
                </a:lnTo>
                <a:lnTo>
                  <a:pt x="92" y="29"/>
                </a:lnTo>
                <a:lnTo>
                  <a:pt x="83" y="29"/>
                </a:lnTo>
                <a:lnTo>
                  <a:pt x="55" y="29"/>
                </a:lnTo>
                <a:lnTo>
                  <a:pt x="37" y="29"/>
                </a:lnTo>
                <a:lnTo>
                  <a:pt x="25" y="29"/>
                </a:lnTo>
                <a:lnTo>
                  <a:pt x="18" y="29"/>
                </a:lnTo>
                <a:lnTo>
                  <a:pt x="2" y="29"/>
                </a:lnTo>
                <a:lnTo>
                  <a:pt x="2" y="31"/>
                </a:lnTo>
                <a:lnTo>
                  <a:pt x="14" y="55"/>
                </a:lnTo>
                <a:lnTo>
                  <a:pt x="9" y="77"/>
                </a:lnTo>
                <a:lnTo>
                  <a:pt x="18" y="85"/>
                </a:lnTo>
                <a:lnTo>
                  <a:pt x="27" y="103"/>
                </a:lnTo>
                <a:lnTo>
                  <a:pt x="27" y="111"/>
                </a:lnTo>
                <a:lnTo>
                  <a:pt x="20" y="117"/>
                </a:lnTo>
                <a:lnTo>
                  <a:pt x="20" y="135"/>
                </a:lnTo>
                <a:lnTo>
                  <a:pt x="14" y="145"/>
                </a:lnTo>
                <a:lnTo>
                  <a:pt x="0" y="184"/>
                </a:lnTo>
                <a:lnTo>
                  <a:pt x="20" y="206"/>
                </a:lnTo>
                <a:lnTo>
                  <a:pt x="20" y="212"/>
                </a:lnTo>
                <a:lnTo>
                  <a:pt x="25" y="224"/>
                </a:lnTo>
                <a:lnTo>
                  <a:pt x="28" y="225"/>
                </a:lnTo>
                <a:lnTo>
                  <a:pt x="43" y="268"/>
                </a:lnTo>
                <a:lnTo>
                  <a:pt x="48" y="273"/>
                </a:lnTo>
                <a:lnTo>
                  <a:pt x="48" y="273"/>
                </a:lnTo>
                <a:lnTo>
                  <a:pt x="43" y="277"/>
                </a:lnTo>
                <a:lnTo>
                  <a:pt x="55" y="295"/>
                </a:lnTo>
                <a:lnTo>
                  <a:pt x="57" y="310"/>
                </a:lnTo>
                <a:lnTo>
                  <a:pt x="60" y="320"/>
                </a:lnTo>
                <a:lnTo>
                  <a:pt x="71" y="320"/>
                </a:lnTo>
                <a:lnTo>
                  <a:pt x="78" y="346"/>
                </a:lnTo>
                <a:lnTo>
                  <a:pt x="79" y="348"/>
                </a:lnTo>
                <a:lnTo>
                  <a:pt x="85" y="367"/>
                </a:lnTo>
                <a:lnTo>
                  <a:pt x="81" y="380"/>
                </a:lnTo>
                <a:lnTo>
                  <a:pt x="83" y="392"/>
                </a:lnTo>
                <a:lnTo>
                  <a:pt x="101" y="408"/>
                </a:lnTo>
                <a:lnTo>
                  <a:pt x="102" y="415"/>
                </a:lnTo>
                <a:lnTo>
                  <a:pt x="101" y="416"/>
                </a:lnTo>
                <a:lnTo>
                  <a:pt x="101" y="421"/>
                </a:lnTo>
                <a:lnTo>
                  <a:pt x="111" y="436"/>
                </a:lnTo>
                <a:lnTo>
                  <a:pt x="120" y="457"/>
                </a:lnTo>
                <a:lnTo>
                  <a:pt x="115" y="464"/>
                </a:lnTo>
                <a:lnTo>
                  <a:pt x="115" y="477"/>
                </a:lnTo>
                <a:lnTo>
                  <a:pt x="120" y="477"/>
                </a:lnTo>
                <a:lnTo>
                  <a:pt x="122" y="480"/>
                </a:lnTo>
                <a:lnTo>
                  <a:pt x="120" y="482"/>
                </a:lnTo>
                <a:lnTo>
                  <a:pt x="122" y="490"/>
                </a:lnTo>
                <a:lnTo>
                  <a:pt x="120" y="500"/>
                </a:lnTo>
                <a:lnTo>
                  <a:pt x="120" y="503"/>
                </a:lnTo>
                <a:lnTo>
                  <a:pt x="122" y="503"/>
                </a:lnTo>
                <a:lnTo>
                  <a:pt x="123" y="513"/>
                </a:lnTo>
                <a:lnTo>
                  <a:pt x="131" y="532"/>
                </a:lnTo>
                <a:lnTo>
                  <a:pt x="132" y="532"/>
                </a:lnTo>
                <a:lnTo>
                  <a:pt x="129" y="537"/>
                </a:lnTo>
                <a:lnTo>
                  <a:pt x="129" y="553"/>
                </a:lnTo>
                <a:lnTo>
                  <a:pt x="122" y="562"/>
                </a:lnTo>
                <a:lnTo>
                  <a:pt x="143" y="588"/>
                </a:lnTo>
                <a:lnTo>
                  <a:pt x="141" y="593"/>
                </a:lnTo>
                <a:lnTo>
                  <a:pt x="143" y="593"/>
                </a:lnTo>
                <a:lnTo>
                  <a:pt x="183" y="593"/>
                </a:lnTo>
                <a:lnTo>
                  <a:pt x="203" y="593"/>
                </a:lnTo>
                <a:lnTo>
                  <a:pt x="222" y="591"/>
                </a:lnTo>
                <a:lnTo>
                  <a:pt x="229" y="593"/>
                </a:lnTo>
                <a:lnTo>
                  <a:pt x="259" y="591"/>
                </a:lnTo>
                <a:lnTo>
                  <a:pt x="273" y="591"/>
                </a:lnTo>
                <a:lnTo>
                  <a:pt x="299" y="591"/>
                </a:lnTo>
                <a:lnTo>
                  <a:pt x="317" y="591"/>
                </a:lnTo>
                <a:lnTo>
                  <a:pt x="338" y="591"/>
                </a:lnTo>
                <a:lnTo>
                  <a:pt x="342" y="591"/>
                </a:lnTo>
                <a:lnTo>
                  <a:pt x="377" y="589"/>
                </a:lnTo>
                <a:lnTo>
                  <a:pt x="380" y="589"/>
                </a:lnTo>
                <a:lnTo>
                  <a:pt x="414" y="588"/>
                </a:lnTo>
                <a:lnTo>
                  <a:pt x="417" y="586"/>
                </a:lnTo>
                <a:lnTo>
                  <a:pt x="451" y="584"/>
                </a:lnTo>
                <a:lnTo>
                  <a:pt x="456" y="584"/>
                </a:lnTo>
                <a:lnTo>
                  <a:pt x="486" y="583"/>
                </a:lnTo>
                <a:lnTo>
                  <a:pt x="493" y="583"/>
                </a:lnTo>
                <a:lnTo>
                  <a:pt x="504" y="583"/>
                </a:lnTo>
                <a:lnTo>
                  <a:pt x="514" y="581"/>
                </a:lnTo>
                <a:lnTo>
                  <a:pt x="533" y="581"/>
                </a:lnTo>
                <a:lnTo>
                  <a:pt x="556" y="580"/>
                </a:lnTo>
                <a:lnTo>
                  <a:pt x="572" y="578"/>
                </a:lnTo>
                <a:lnTo>
                  <a:pt x="611" y="575"/>
                </a:lnTo>
                <a:lnTo>
                  <a:pt x="616" y="575"/>
                </a:lnTo>
                <a:lnTo>
                  <a:pt x="629" y="575"/>
                </a:lnTo>
                <a:lnTo>
                  <a:pt x="651" y="573"/>
                </a:lnTo>
                <a:lnTo>
                  <a:pt x="674" y="571"/>
                </a:lnTo>
                <a:lnTo>
                  <a:pt x="688" y="570"/>
                </a:lnTo>
                <a:lnTo>
                  <a:pt x="690" y="570"/>
                </a:lnTo>
                <a:lnTo>
                  <a:pt x="699" y="570"/>
                </a:lnTo>
                <a:lnTo>
                  <a:pt x="718" y="568"/>
                </a:lnTo>
                <a:lnTo>
                  <a:pt x="725" y="567"/>
                </a:lnTo>
                <a:lnTo>
                  <a:pt x="738" y="567"/>
                </a:lnTo>
                <a:lnTo>
                  <a:pt x="769" y="563"/>
                </a:lnTo>
                <a:lnTo>
                  <a:pt x="771" y="565"/>
                </a:lnTo>
                <a:lnTo>
                  <a:pt x="773" y="565"/>
                </a:lnTo>
                <a:lnTo>
                  <a:pt x="787" y="575"/>
                </a:lnTo>
                <a:lnTo>
                  <a:pt x="808" y="601"/>
                </a:lnTo>
                <a:lnTo>
                  <a:pt x="820" y="606"/>
                </a:lnTo>
                <a:lnTo>
                  <a:pt x="827" y="601"/>
                </a:lnTo>
                <a:lnTo>
                  <a:pt x="826" y="565"/>
                </a:lnTo>
                <a:lnTo>
                  <a:pt x="856" y="553"/>
                </a:lnTo>
                <a:lnTo>
                  <a:pt x="861" y="549"/>
                </a:lnTo>
                <a:lnTo>
                  <a:pt x="863" y="545"/>
                </a:lnTo>
                <a:lnTo>
                  <a:pt x="864" y="542"/>
                </a:lnTo>
                <a:lnTo>
                  <a:pt x="864" y="531"/>
                </a:lnTo>
                <a:lnTo>
                  <a:pt x="885" y="480"/>
                </a:lnTo>
                <a:lnTo>
                  <a:pt x="884" y="467"/>
                </a:lnTo>
                <a:lnTo>
                  <a:pt x="875" y="451"/>
                </a:lnTo>
                <a:lnTo>
                  <a:pt x="856" y="434"/>
                </a:lnTo>
                <a:lnTo>
                  <a:pt x="861" y="418"/>
                </a:lnTo>
                <a:lnTo>
                  <a:pt x="863" y="408"/>
                </a:lnTo>
                <a:lnTo>
                  <a:pt x="871" y="398"/>
                </a:lnTo>
                <a:lnTo>
                  <a:pt x="905" y="392"/>
                </a:lnTo>
                <a:lnTo>
                  <a:pt x="947" y="375"/>
                </a:lnTo>
                <a:lnTo>
                  <a:pt x="965" y="364"/>
                </a:lnTo>
                <a:lnTo>
                  <a:pt x="973" y="333"/>
                </a:lnTo>
                <a:lnTo>
                  <a:pt x="973" y="328"/>
                </a:lnTo>
                <a:lnTo>
                  <a:pt x="982" y="323"/>
                </a:lnTo>
                <a:lnTo>
                  <a:pt x="984" y="323"/>
                </a:lnTo>
                <a:lnTo>
                  <a:pt x="993" y="304"/>
                </a:lnTo>
                <a:lnTo>
                  <a:pt x="993" y="292"/>
                </a:lnTo>
                <a:lnTo>
                  <a:pt x="996" y="277"/>
                </a:lnTo>
                <a:lnTo>
                  <a:pt x="993" y="277"/>
                </a:lnTo>
                <a:lnTo>
                  <a:pt x="993" y="273"/>
                </a:lnTo>
                <a:lnTo>
                  <a:pt x="989" y="255"/>
                </a:lnTo>
                <a:lnTo>
                  <a:pt x="970" y="246"/>
                </a:lnTo>
                <a:lnTo>
                  <a:pt x="965" y="243"/>
                </a:lnTo>
                <a:lnTo>
                  <a:pt x="954" y="238"/>
                </a:lnTo>
                <a:lnTo>
                  <a:pt x="949" y="233"/>
                </a:lnTo>
                <a:lnTo>
                  <a:pt x="938" y="209"/>
                </a:lnTo>
                <a:lnTo>
                  <a:pt x="914" y="196"/>
                </a:lnTo>
                <a:lnTo>
                  <a:pt x="910" y="188"/>
                </a:lnTo>
                <a:lnTo>
                  <a:pt x="910" y="186"/>
                </a:lnTo>
                <a:lnTo>
                  <a:pt x="900" y="165"/>
                </a:lnTo>
                <a:lnTo>
                  <a:pt x="891" y="161"/>
                </a:lnTo>
                <a:lnTo>
                  <a:pt x="870" y="157"/>
                </a:lnTo>
                <a:lnTo>
                  <a:pt x="845" y="144"/>
                </a:lnTo>
                <a:lnTo>
                  <a:pt x="836" y="121"/>
                </a:lnTo>
                <a:lnTo>
                  <a:pt x="826" y="99"/>
                </a:lnTo>
                <a:lnTo>
                  <a:pt x="826" y="96"/>
                </a:lnTo>
                <a:lnTo>
                  <a:pt x="820" y="81"/>
                </a:lnTo>
                <a:lnTo>
                  <a:pt x="836" y="47"/>
                </a:lnTo>
                <a:lnTo>
                  <a:pt x="813" y="19"/>
                </a:lnTo>
                <a:lnTo>
                  <a:pt x="813" y="14"/>
                </a:lnTo>
                <a:lnTo>
                  <a:pt x="808" y="0"/>
                </a:lnTo>
                <a:lnTo>
                  <a:pt x="805" y="1"/>
                </a:lnTo>
                <a:lnTo>
                  <a:pt x="794" y="1"/>
                </a:lnTo>
                <a:lnTo>
                  <a:pt x="750" y="3"/>
                </a:lnTo>
                <a:lnTo>
                  <a:pt x="748" y="3"/>
                </a:lnTo>
                <a:lnTo>
                  <a:pt x="732" y="5"/>
                </a:lnTo>
                <a:lnTo>
                  <a:pt x="680" y="8"/>
                </a:lnTo>
                <a:lnTo>
                  <a:pt x="625" y="11"/>
                </a:lnTo>
                <a:lnTo>
                  <a:pt x="609" y="11"/>
                </a:lnTo>
                <a:lnTo>
                  <a:pt x="542" y="14"/>
                </a:lnTo>
                <a:lnTo>
                  <a:pt x="539" y="14"/>
                </a:lnTo>
                <a:lnTo>
                  <a:pt x="533" y="14"/>
                </a:lnTo>
                <a:lnTo>
                  <a:pt x="486" y="18"/>
                </a:lnTo>
                <a:lnTo>
                  <a:pt x="482" y="18"/>
                </a:lnTo>
                <a:lnTo>
                  <a:pt x="468" y="1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48" name="Freeform 110"/>
          <p:cNvSpPr>
            <a:spLocks/>
          </p:cNvSpPr>
          <p:nvPr/>
        </p:nvSpPr>
        <p:spPr bwMode="auto">
          <a:xfrm>
            <a:off x="6196013" y="4048125"/>
            <a:ext cx="676275" cy="687388"/>
          </a:xfrm>
          <a:custGeom>
            <a:avLst/>
            <a:gdLst>
              <a:gd name="T0" fmla="*/ 149 w 896"/>
              <a:gd name="T1" fmla="*/ 38 h 869"/>
              <a:gd name="T2" fmla="*/ 215 w 896"/>
              <a:gd name="T3" fmla="*/ 30 h 869"/>
              <a:gd name="T4" fmla="*/ 276 w 896"/>
              <a:gd name="T5" fmla="*/ 21 h 869"/>
              <a:gd name="T6" fmla="*/ 350 w 896"/>
              <a:gd name="T7" fmla="*/ 10 h 869"/>
              <a:gd name="T8" fmla="*/ 415 w 896"/>
              <a:gd name="T9" fmla="*/ 0 h 869"/>
              <a:gd name="T10" fmla="*/ 385 w 896"/>
              <a:gd name="T11" fmla="*/ 67 h 869"/>
              <a:gd name="T12" fmla="*/ 440 w 896"/>
              <a:gd name="T13" fmla="*/ 96 h 869"/>
              <a:gd name="T14" fmla="*/ 450 w 896"/>
              <a:gd name="T15" fmla="*/ 98 h 869"/>
              <a:gd name="T16" fmla="*/ 498 w 896"/>
              <a:gd name="T17" fmla="*/ 134 h 869"/>
              <a:gd name="T18" fmla="*/ 524 w 896"/>
              <a:gd name="T19" fmla="*/ 172 h 869"/>
              <a:gd name="T20" fmla="*/ 538 w 896"/>
              <a:gd name="T21" fmla="*/ 190 h 869"/>
              <a:gd name="T22" fmla="*/ 611 w 896"/>
              <a:gd name="T23" fmla="*/ 245 h 869"/>
              <a:gd name="T24" fmla="*/ 640 w 896"/>
              <a:gd name="T25" fmla="*/ 255 h 869"/>
              <a:gd name="T26" fmla="*/ 681 w 896"/>
              <a:gd name="T27" fmla="*/ 309 h 869"/>
              <a:gd name="T28" fmla="*/ 725 w 896"/>
              <a:gd name="T29" fmla="*/ 332 h 869"/>
              <a:gd name="T30" fmla="*/ 772 w 896"/>
              <a:gd name="T31" fmla="*/ 394 h 869"/>
              <a:gd name="T32" fmla="*/ 802 w 896"/>
              <a:gd name="T33" fmla="*/ 426 h 869"/>
              <a:gd name="T34" fmla="*/ 845 w 896"/>
              <a:gd name="T35" fmla="*/ 505 h 869"/>
              <a:gd name="T36" fmla="*/ 896 w 896"/>
              <a:gd name="T37" fmla="*/ 521 h 869"/>
              <a:gd name="T38" fmla="*/ 855 w 896"/>
              <a:gd name="T39" fmla="*/ 582 h 869"/>
              <a:gd name="T40" fmla="*/ 855 w 896"/>
              <a:gd name="T41" fmla="*/ 586 h 869"/>
              <a:gd name="T42" fmla="*/ 839 w 896"/>
              <a:gd name="T43" fmla="*/ 619 h 869"/>
              <a:gd name="T44" fmla="*/ 839 w 896"/>
              <a:gd name="T45" fmla="*/ 653 h 869"/>
              <a:gd name="T46" fmla="*/ 822 w 896"/>
              <a:gd name="T47" fmla="*/ 706 h 869"/>
              <a:gd name="T48" fmla="*/ 834 w 896"/>
              <a:gd name="T49" fmla="*/ 733 h 869"/>
              <a:gd name="T50" fmla="*/ 751 w 896"/>
              <a:gd name="T51" fmla="*/ 774 h 869"/>
              <a:gd name="T52" fmla="*/ 718 w 896"/>
              <a:gd name="T53" fmla="*/ 869 h 869"/>
              <a:gd name="T54" fmla="*/ 679 w 896"/>
              <a:gd name="T55" fmla="*/ 835 h 869"/>
              <a:gd name="T56" fmla="*/ 640 w 896"/>
              <a:gd name="T57" fmla="*/ 836 h 869"/>
              <a:gd name="T58" fmla="*/ 589 w 896"/>
              <a:gd name="T59" fmla="*/ 841 h 869"/>
              <a:gd name="T60" fmla="*/ 514 w 896"/>
              <a:gd name="T61" fmla="*/ 846 h 869"/>
              <a:gd name="T62" fmla="*/ 480 w 896"/>
              <a:gd name="T63" fmla="*/ 849 h 869"/>
              <a:gd name="T64" fmla="*/ 436 w 896"/>
              <a:gd name="T65" fmla="*/ 853 h 869"/>
              <a:gd name="T66" fmla="*/ 389 w 896"/>
              <a:gd name="T67" fmla="*/ 856 h 869"/>
              <a:gd name="T68" fmla="*/ 347 w 896"/>
              <a:gd name="T69" fmla="*/ 858 h 869"/>
              <a:gd name="T70" fmla="*/ 324 w 896"/>
              <a:gd name="T71" fmla="*/ 861 h 869"/>
              <a:gd name="T72" fmla="*/ 237 w 896"/>
              <a:gd name="T73" fmla="*/ 862 h 869"/>
              <a:gd name="T74" fmla="*/ 209 w 896"/>
              <a:gd name="T75" fmla="*/ 810 h 869"/>
              <a:gd name="T76" fmla="*/ 185 w 896"/>
              <a:gd name="T77" fmla="*/ 756 h 869"/>
              <a:gd name="T78" fmla="*/ 179 w 896"/>
              <a:gd name="T79" fmla="*/ 696 h 869"/>
              <a:gd name="T80" fmla="*/ 164 w 896"/>
              <a:gd name="T81" fmla="*/ 666 h 869"/>
              <a:gd name="T82" fmla="*/ 169 w 896"/>
              <a:gd name="T83" fmla="*/ 622 h 869"/>
              <a:gd name="T84" fmla="*/ 188 w 896"/>
              <a:gd name="T85" fmla="*/ 573 h 869"/>
              <a:gd name="T86" fmla="*/ 167 w 896"/>
              <a:gd name="T87" fmla="*/ 524 h 869"/>
              <a:gd name="T88" fmla="*/ 141 w 896"/>
              <a:gd name="T89" fmla="*/ 480 h 869"/>
              <a:gd name="T90" fmla="*/ 121 w 896"/>
              <a:gd name="T91" fmla="*/ 441 h 869"/>
              <a:gd name="T92" fmla="*/ 111 w 896"/>
              <a:gd name="T93" fmla="*/ 407 h 869"/>
              <a:gd name="T94" fmla="*/ 90 w 896"/>
              <a:gd name="T95" fmla="*/ 341 h 869"/>
              <a:gd name="T96" fmla="*/ 69 w 896"/>
              <a:gd name="T97" fmla="*/ 273 h 869"/>
              <a:gd name="T98" fmla="*/ 60 w 896"/>
              <a:gd name="T99" fmla="*/ 242 h 869"/>
              <a:gd name="T100" fmla="*/ 46 w 896"/>
              <a:gd name="T101" fmla="*/ 199 h 869"/>
              <a:gd name="T102" fmla="*/ 28 w 896"/>
              <a:gd name="T103" fmla="*/ 144 h 869"/>
              <a:gd name="T104" fmla="*/ 10 w 896"/>
              <a:gd name="T105" fmla="*/ 85 h 869"/>
              <a:gd name="T106" fmla="*/ 17 w 896"/>
              <a:gd name="T107" fmla="*/ 54 h 869"/>
              <a:gd name="T108" fmla="*/ 49 w 896"/>
              <a:gd name="T109" fmla="*/ 51 h 869"/>
              <a:gd name="T110" fmla="*/ 104 w 896"/>
              <a:gd name="T111" fmla="*/ 43 h 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6"/>
              <a:gd name="T169" fmla="*/ 0 h 869"/>
              <a:gd name="T170" fmla="*/ 896 w 896"/>
              <a:gd name="T171" fmla="*/ 869 h 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noFill/>
          <a:ln w="9525">
            <a:noFill/>
            <a:round/>
            <a:headEnd/>
            <a:tailEnd/>
          </a:ln>
        </p:spPr>
        <p:txBody>
          <a:bodyPr/>
          <a:lstStyle/>
          <a:p>
            <a:endParaRPr lang="en-US">
              <a:latin typeface="Calibri" pitchFamily="34" charset="0"/>
            </a:endParaRPr>
          </a:p>
        </p:txBody>
      </p:sp>
      <p:sp>
        <p:nvSpPr>
          <p:cNvPr id="122" name="Freeform 111"/>
          <p:cNvSpPr>
            <a:spLocks/>
          </p:cNvSpPr>
          <p:nvPr/>
        </p:nvSpPr>
        <p:spPr bwMode="auto">
          <a:xfrm>
            <a:off x="6196014" y="4048531"/>
            <a:ext cx="676255" cy="687363"/>
          </a:xfrm>
          <a:custGeom>
            <a:avLst/>
            <a:gdLst/>
            <a:ahLst/>
            <a:cxnLst>
              <a:cxn ang="0">
                <a:pos x="149" y="38"/>
              </a:cxn>
              <a:cxn ang="0">
                <a:pos x="215" y="30"/>
              </a:cxn>
              <a:cxn ang="0">
                <a:pos x="276" y="21"/>
              </a:cxn>
              <a:cxn ang="0">
                <a:pos x="350" y="10"/>
              </a:cxn>
              <a:cxn ang="0">
                <a:pos x="415" y="0"/>
              </a:cxn>
              <a:cxn ang="0">
                <a:pos x="385" y="67"/>
              </a:cxn>
              <a:cxn ang="0">
                <a:pos x="440" y="96"/>
              </a:cxn>
              <a:cxn ang="0">
                <a:pos x="450" y="98"/>
              </a:cxn>
              <a:cxn ang="0">
                <a:pos x="498" y="134"/>
              </a:cxn>
              <a:cxn ang="0">
                <a:pos x="524" y="172"/>
              </a:cxn>
              <a:cxn ang="0">
                <a:pos x="538" y="190"/>
              </a:cxn>
              <a:cxn ang="0">
                <a:pos x="611" y="245"/>
              </a:cxn>
              <a:cxn ang="0">
                <a:pos x="640" y="255"/>
              </a:cxn>
              <a:cxn ang="0">
                <a:pos x="681" y="309"/>
              </a:cxn>
              <a:cxn ang="0">
                <a:pos x="725" y="332"/>
              </a:cxn>
              <a:cxn ang="0">
                <a:pos x="772" y="394"/>
              </a:cxn>
              <a:cxn ang="0">
                <a:pos x="802" y="426"/>
              </a:cxn>
              <a:cxn ang="0">
                <a:pos x="845" y="505"/>
              </a:cxn>
              <a:cxn ang="0">
                <a:pos x="896" y="521"/>
              </a:cxn>
              <a:cxn ang="0">
                <a:pos x="855" y="582"/>
              </a:cxn>
              <a:cxn ang="0">
                <a:pos x="855" y="586"/>
              </a:cxn>
              <a:cxn ang="0">
                <a:pos x="839" y="619"/>
              </a:cxn>
              <a:cxn ang="0">
                <a:pos x="839" y="653"/>
              </a:cxn>
              <a:cxn ang="0">
                <a:pos x="822" y="706"/>
              </a:cxn>
              <a:cxn ang="0">
                <a:pos x="834" y="733"/>
              </a:cxn>
              <a:cxn ang="0">
                <a:pos x="751" y="774"/>
              </a:cxn>
              <a:cxn ang="0">
                <a:pos x="718" y="869"/>
              </a:cxn>
              <a:cxn ang="0">
                <a:pos x="679" y="835"/>
              </a:cxn>
              <a:cxn ang="0">
                <a:pos x="640" y="836"/>
              </a:cxn>
              <a:cxn ang="0">
                <a:pos x="589" y="841"/>
              </a:cxn>
              <a:cxn ang="0">
                <a:pos x="514" y="846"/>
              </a:cxn>
              <a:cxn ang="0">
                <a:pos x="480" y="849"/>
              </a:cxn>
              <a:cxn ang="0">
                <a:pos x="436" y="853"/>
              </a:cxn>
              <a:cxn ang="0">
                <a:pos x="389" y="856"/>
              </a:cxn>
              <a:cxn ang="0">
                <a:pos x="347" y="858"/>
              </a:cxn>
              <a:cxn ang="0">
                <a:pos x="324" y="861"/>
              </a:cxn>
              <a:cxn ang="0">
                <a:pos x="237" y="862"/>
              </a:cxn>
              <a:cxn ang="0">
                <a:pos x="209" y="810"/>
              </a:cxn>
              <a:cxn ang="0">
                <a:pos x="185" y="756"/>
              </a:cxn>
              <a:cxn ang="0">
                <a:pos x="179" y="696"/>
              </a:cxn>
              <a:cxn ang="0">
                <a:pos x="164" y="666"/>
              </a:cxn>
              <a:cxn ang="0">
                <a:pos x="169" y="622"/>
              </a:cxn>
              <a:cxn ang="0">
                <a:pos x="188" y="573"/>
              </a:cxn>
              <a:cxn ang="0">
                <a:pos x="167" y="524"/>
              </a:cxn>
              <a:cxn ang="0">
                <a:pos x="141" y="480"/>
              </a:cxn>
              <a:cxn ang="0">
                <a:pos x="121" y="441"/>
              </a:cxn>
              <a:cxn ang="0">
                <a:pos x="111" y="407"/>
              </a:cxn>
              <a:cxn ang="0">
                <a:pos x="90" y="341"/>
              </a:cxn>
              <a:cxn ang="0">
                <a:pos x="69" y="273"/>
              </a:cxn>
              <a:cxn ang="0">
                <a:pos x="60" y="242"/>
              </a:cxn>
              <a:cxn ang="0">
                <a:pos x="46" y="199"/>
              </a:cxn>
              <a:cxn ang="0">
                <a:pos x="28" y="144"/>
              </a:cxn>
              <a:cxn ang="0">
                <a:pos x="10" y="85"/>
              </a:cxn>
              <a:cxn ang="0">
                <a:pos x="17" y="54"/>
              </a:cxn>
              <a:cxn ang="0">
                <a:pos x="49" y="51"/>
              </a:cxn>
              <a:cxn ang="0">
                <a:pos x="104" y="43"/>
              </a:cxn>
            </a:cxnLst>
            <a:rect l="0" t="0" r="r" b="b"/>
            <a:pathLst>
              <a:path w="896" h="869">
                <a:moveTo>
                  <a:pt x="132" y="39"/>
                </a:moveTo>
                <a:lnTo>
                  <a:pt x="139" y="39"/>
                </a:lnTo>
                <a:lnTo>
                  <a:pt x="142" y="38"/>
                </a:lnTo>
                <a:lnTo>
                  <a:pt x="149" y="38"/>
                </a:lnTo>
                <a:lnTo>
                  <a:pt x="164" y="36"/>
                </a:lnTo>
                <a:lnTo>
                  <a:pt x="186" y="33"/>
                </a:lnTo>
                <a:lnTo>
                  <a:pt x="204" y="31"/>
                </a:lnTo>
                <a:lnTo>
                  <a:pt x="215" y="30"/>
                </a:lnTo>
                <a:lnTo>
                  <a:pt x="227" y="28"/>
                </a:lnTo>
                <a:lnTo>
                  <a:pt x="246" y="25"/>
                </a:lnTo>
                <a:lnTo>
                  <a:pt x="266" y="23"/>
                </a:lnTo>
                <a:lnTo>
                  <a:pt x="276" y="21"/>
                </a:lnTo>
                <a:lnTo>
                  <a:pt x="278" y="21"/>
                </a:lnTo>
                <a:lnTo>
                  <a:pt x="329" y="15"/>
                </a:lnTo>
                <a:lnTo>
                  <a:pt x="343" y="12"/>
                </a:lnTo>
                <a:lnTo>
                  <a:pt x="350" y="10"/>
                </a:lnTo>
                <a:lnTo>
                  <a:pt x="352" y="10"/>
                </a:lnTo>
                <a:lnTo>
                  <a:pt x="380" y="7"/>
                </a:lnTo>
                <a:lnTo>
                  <a:pt x="405" y="2"/>
                </a:lnTo>
                <a:lnTo>
                  <a:pt x="415" y="0"/>
                </a:lnTo>
                <a:lnTo>
                  <a:pt x="413" y="13"/>
                </a:lnTo>
                <a:lnTo>
                  <a:pt x="394" y="33"/>
                </a:lnTo>
                <a:lnTo>
                  <a:pt x="384" y="61"/>
                </a:lnTo>
                <a:lnTo>
                  <a:pt x="385" y="67"/>
                </a:lnTo>
                <a:lnTo>
                  <a:pt x="405" y="75"/>
                </a:lnTo>
                <a:lnTo>
                  <a:pt x="426" y="85"/>
                </a:lnTo>
                <a:lnTo>
                  <a:pt x="429" y="90"/>
                </a:lnTo>
                <a:lnTo>
                  <a:pt x="440" y="96"/>
                </a:lnTo>
                <a:lnTo>
                  <a:pt x="440" y="96"/>
                </a:lnTo>
                <a:lnTo>
                  <a:pt x="443" y="98"/>
                </a:lnTo>
                <a:lnTo>
                  <a:pt x="450" y="100"/>
                </a:lnTo>
                <a:lnTo>
                  <a:pt x="450" y="98"/>
                </a:lnTo>
                <a:lnTo>
                  <a:pt x="472" y="98"/>
                </a:lnTo>
                <a:lnTo>
                  <a:pt x="480" y="114"/>
                </a:lnTo>
                <a:lnTo>
                  <a:pt x="493" y="129"/>
                </a:lnTo>
                <a:lnTo>
                  <a:pt x="498" y="134"/>
                </a:lnTo>
                <a:lnTo>
                  <a:pt x="500" y="137"/>
                </a:lnTo>
                <a:lnTo>
                  <a:pt x="500" y="144"/>
                </a:lnTo>
                <a:lnTo>
                  <a:pt x="516" y="160"/>
                </a:lnTo>
                <a:lnTo>
                  <a:pt x="524" y="172"/>
                </a:lnTo>
                <a:lnTo>
                  <a:pt x="531" y="178"/>
                </a:lnTo>
                <a:lnTo>
                  <a:pt x="531" y="180"/>
                </a:lnTo>
                <a:lnTo>
                  <a:pt x="531" y="181"/>
                </a:lnTo>
                <a:lnTo>
                  <a:pt x="538" y="190"/>
                </a:lnTo>
                <a:lnTo>
                  <a:pt x="574" y="206"/>
                </a:lnTo>
                <a:lnTo>
                  <a:pt x="596" y="221"/>
                </a:lnTo>
                <a:lnTo>
                  <a:pt x="605" y="232"/>
                </a:lnTo>
                <a:lnTo>
                  <a:pt x="611" y="245"/>
                </a:lnTo>
                <a:lnTo>
                  <a:pt x="623" y="248"/>
                </a:lnTo>
                <a:lnTo>
                  <a:pt x="625" y="248"/>
                </a:lnTo>
                <a:lnTo>
                  <a:pt x="640" y="253"/>
                </a:lnTo>
                <a:lnTo>
                  <a:pt x="640" y="255"/>
                </a:lnTo>
                <a:lnTo>
                  <a:pt x="642" y="257"/>
                </a:lnTo>
                <a:lnTo>
                  <a:pt x="663" y="286"/>
                </a:lnTo>
                <a:lnTo>
                  <a:pt x="676" y="296"/>
                </a:lnTo>
                <a:lnTo>
                  <a:pt x="681" y="309"/>
                </a:lnTo>
                <a:lnTo>
                  <a:pt x="699" y="315"/>
                </a:lnTo>
                <a:lnTo>
                  <a:pt x="702" y="325"/>
                </a:lnTo>
                <a:lnTo>
                  <a:pt x="707" y="328"/>
                </a:lnTo>
                <a:lnTo>
                  <a:pt x="725" y="332"/>
                </a:lnTo>
                <a:lnTo>
                  <a:pt x="741" y="340"/>
                </a:lnTo>
                <a:lnTo>
                  <a:pt x="750" y="345"/>
                </a:lnTo>
                <a:lnTo>
                  <a:pt x="751" y="359"/>
                </a:lnTo>
                <a:lnTo>
                  <a:pt x="772" y="394"/>
                </a:lnTo>
                <a:lnTo>
                  <a:pt x="776" y="417"/>
                </a:lnTo>
                <a:lnTo>
                  <a:pt x="781" y="421"/>
                </a:lnTo>
                <a:lnTo>
                  <a:pt x="785" y="423"/>
                </a:lnTo>
                <a:lnTo>
                  <a:pt x="802" y="426"/>
                </a:lnTo>
                <a:lnTo>
                  <a:pt x="836" y="470"/>
                </a:lnTo>
                <a:lnTo>
                  <a:pt x="834" y="482"/>
                </a:lnTo>
                <a:lnTo>
                  <a:pt x="836" y="487"/>
                </a:lnTo>
                <a:lnTo>
                  <a:pt x="845" y="505"/>
                </a:lnTo>
                <a:lnTo>
                  <a:pt x="866" y="506"/>
                </a:lnTo>
                <a:lnTo>
                  <a:pt x="883" y="513"/>
                </a:lnTo>
                <a:lnTo>
                  <a:pt x="892" y="513"/>
                </a:lnTo>
                <a:lnTo>
                  <a:pt x="896" y="521"/>
                </a:lnTo>
                <a:lnTo>
                  <a:pt x="873" y="552"/>
                </a:lnTo>
                <a:lnTo>
                  <a:pt x="862" y="552"/>
                </a:lnTo>
                <a:lnTo>
                  <a:pt x="867" y="562"/>
                </a:lnTo>
                <a:lnTo>
                  <a:pt x="855" y="582"/>
                </a:lnTo>
                <a:lnTo>
                  <a:pt x="852" y="582"/>
                </a:lnTo>
                <a:lnTo>
                  <a:pt x="848" y="582"/>
                </a:lnTo>
                <a:lnTo>
                  <a:pt x="846" y="585"/>
                </a:lnTo>
                <a:lnTo>
                  <a:pt x="855" y="586"/>
                </a:lnTo>
                <a:lnTo>
                  <a:pt x="859" y="601"/>
                </a:lnTo>
                <a:lnTo>
                  <a:pt x="853" y="616"/>
                </a:lnTo>
                <a:lnTo>
                  <a:pt x="850" y="613"/>
                </a:lnTo>
                <a:lnTo>
                  <a:pt x="839" y="619"/>
                </a:lnTo>
                <a:lnTo>
                  <a:pt x="843" y="624"/>
                </a:lnTo>
                <a:lnTo>
                  <a:pt x="855" y="622"/>
                </a:lnTo>
                <a:lnTo>
                  <a:pt x="845" y="650"/>
                </a:lnTo>
                <a:lnTo>
                  <a:pt x="839" y="653"/>
                </a:lnTo>
                <a:lnTo>
                  <a:pt x="845" y="668"/>
                </a:lnTo>
                <a:lnTo>
                  <a:pt x="848" y="675"/>
                </a:lnTo>
                <a:lnTo>
                  <a:pt x="834" y="701"/>
                </a:lnTo>
                <a:lnTo>
                  <a:pt x="822" y="706"/>
                </a:lnTo>
                <a:lnTo>
                  <a:pt x="829" y="704"/>
                </a:lnTo>
                <a:lnTo>
                  <a:pt x="827" y="727"/>
                </a:lnTo>
                <a:lnTo>
                  <a:pt x="823" y="730"/>
                </a:lnTo>
                <a:lnTo>
                  <a:pt x="834" y="733"/>
                </a:lnTo>
                <a:lnTo>
                  <a:pt x="836" y="786"/>
                </a:lnTo>
                <a:lnTo>
                  <a:pt x="785" y="786"/>
                </a:lnTo>
                <a:lnTo>
                  <a:pt x="758" y="779"/>
                </a:lnTo>
                <a:lnTo>
                  <a:pt x="751" y="774"/>
                </a:lnTo>
                <a:lnTo>
                  <a:pt x="732" y="794"/>
                </a:lnTo>
                <a:lnTo>
                  <a:pt x="743" y="841"/>
                </a:lnTo>
                <a:lnTo>
                  <a:pt x="743" y="867"/>
                </a:lnTo>
                <a:lnTo>
                  <a:pt x="718" y="869"/>
                </a:lnTo>
                <a:lnTo>
                  <a:pt x="711" y="846"/>
                </a:lnTo>
                <a:lnTo>
                  <a:pt x="707" y="831"/>
                </a:lnTo>
                <a:lnTo>
                  <a:pt x="700" y="833"/>
                </a:lnTo>
                <a:lnTo>
                  <a:pt x="679" y="835"/>
                </a:lnTo>
                <a:lnTo>
                  <a:pt x="670" y="835"/>
                </a:lnTo>
                <a:lnTo>
                  <a:pt x="663" y="836"/>
                </a:lnTo>
                <a:lnTo>
                  <a:pt x="656" y="836"/>
                </a:lnTo>
                <a:lnTo>
                  <a:pt x="640" y="836"/>
                </a:lnTo>
                <a:lnTo>
                  <a:pt x="626" y="838"/>
                </a:lnTo>
                <a:lnTo>
                  <a:pt x="623" y="838"/>
                </a:lnTo>
                <a:lnTo>
                  <a:pt x="612" y="840"/>
                </a:lnTo>
                <a:lnTo>
                  <a:pt x="589" y="841"/>
                </a:lnTo>
                <a:lnTo>
                  <a:pt x="544" y="844"/>
                </a:lnTo>
                <a:lnTo>
                  <a:pt x="531" y="846"/>
                </a:lnTo>
                <a:lnTo>
                  <a:pt x="523" y="846"/>
                </a:lnTo>
                <a:lnTo>
                  <a:pt x="514" y="846"/>
                </a:lnTo>
                <a:lnTo>
                  <a:pt x="508" y="846"/>
                </a:lnTo>
                <a:lnTo>
                  <a:pt x="505" y="846"/>
                </a:lnTo>
                <a:lnTo>
                  <a:pt x="500" y="846"/>
                </a:lnTo>
                <a:lnTo>
                  <a:pt x="480" y="849"/>
                </a:lnTo>
                <a:lnTo>
                  <a:pt x="459" y="851"/>
                </a:lnTo>
                <a:lnTo>
                  <a:pt x="454" y="851"/>
                </a:lnTo>
                <a:lnTo>
                  <a:pt x="449" y="851"/>
                </a:lnTo>
                <a:lnTo>
                  <a:pt x="436" y="853"/>
                </a:lnTo>
                <a:lnTo>
                  <a:pt x="413" y="853"/>
                </a:lnTo>
                <a:lnTo>
                  <a:pt x="403" y="854"/>
                </a:lnTo>
                <a:lnTo>
                  <a:pt x="391" y="856"/>
                </a:lnTo>
                <a:lnTo>
                  <a:pt x="389" y="856"/>
                </a:lnTo>
                <a:lnTo>
                  <a:pt x="384" y="856"/>
                </a:lnTo>
                <a:lnTo>
                  <a:pt x="376" y="856"/>
                </a:lnTo>
                <a:lnTo>
                  <a:pt x="357" y="858"/>
                </a:lnTo>
                <a:lnTo>
                  <a:pt x="347" y="858"/>
                </a:lnTo>
                <a:lnTo>
                  <a:pt x="343" y="859"/>
                </a:lnTo>
                <a:lnTo>
                  <a:pt x="338" y="859"/>
                </a:lnTo>
                <a:lnTo>
                  <a:pt x="325" y="861"/>
                </a:lnTo>
                <a:lnTo>
                  <a:pt x="324" y="861"/>
                </a:lnTo>
                <a:lnTo>
                  <a:pt x="308" y="862"/>
                </a:lnTo>
                <a:lnTo>
                  <a:pt x="278" y="862"/>
                </a:lnTo>
                <a:lnTo>
                  <a:pt x="239" y="867"/>
                </a:lnTo>
                <a:lnTo>
                  <a:pt x="237" y="862"/>
                </a:lnTo>
                <a:lnTo>
                  <a:pt x="209" y="820"/>
                </a:lnTo>
                <a:lnTo>
                  <a:pt x="208" y="815"/>
                </a:lnTo>
                <a:lnTo>
                  <a:pt x="209" y="812"/>
                </a:lnTo>
                <a:lnTo>
                  <a:pt x="209" y="810"/>
                </a:lnTo>
                <a:lnTo>
                  <a:pt x="201" y="799"/>
                </a:lnTo>
                <a:lnTo>
                  <a:pt x="195" y="791"/>
                </a:lnTo>
                <a:lnTo>
                  <a:pt x="183" y="768"/>
                </a:lnTo>
                <a:lnTo>
                  <a:pt x="185" y="756"/>
                </a:lnTo>
                <a:lnTo>
                  <a:pt x="183" y="743"/>
                </a:lnTo>
                <a:lnTo>
                  <a:pt x="185" y="719"/>
                </a:lnTo>
                <a:lnTo>
                  <a:pt x="186" y="715"/>
                </a:lnTo>
                <a:lnTo>
                  <a:pt x="179" y="696"/>
                </a:lnTo>
                <a:lnTo>
                  <a:pt x="167" y="683"/>
                </a:lnTo>
                <a:lnTo>
                  <a:pt x="165" y="670"/>
                </a:lnTo>
                <a:lnTo>
                  <a:pt x="165" y="668"/>
                </a:lnTo>
                <a:lnTo>
                  <a:pt x="164" y="666"/>
                </a:lnTo>
                <a:lnTo>
                  <a:pt x="164" y="648"/>
                </a:lnTo>
                <a:lnTo>
                  <a:pt x="164" y="645"/>
                </a:lnTo>
                <a:lnTo>
                  <a:pt x="169" y="624"/>
                </a:lnTo>
                <a:lnTo>
                  <a:pt x="169" y="622"/>
                </a:lnTo>
                <a:lnTo>
                  <a:pt x="171" y="609"/>
                </a:lnTo>
                <a:lnTo>
                  <a:pt x="167" y="598"/>
                </a:lnTo>
                <a:lnTo>
                  <a:pt x="176" y="585"/>
                </a:lnTo>
                <a:lnTo>
                  <a:pt x="188" y="573"/>
                </a:lnTo>
                <a:lnTo>
                  <a:pt x="192" y="570"/>
                </a:lnTo>
                <a:lnTo>
                  <a:pt x="172" y="560"/>
                </a:lnTo>
                <a:lnTo>
                  <a:pt x="176" y="547"/>
                </a:lnTo>
                <a:lnTo>
                  <a:pt x="167" y="524"/>
                </a:lnTo>
                <a:lnTo>
                  <a:pt x="167" y="523"/>
                </a:lnTo>
                <a:lnTo>
                  <a:pt x="151" y="505"/>
                </a:lnTo>
                <a:lnTo>
                  <a:pt x="148" y="500"/>
                </a:lnTo>
                <a:lnTo>
                  <a:pt x="141" y="480"/>
                </a:lnTo>
                <a:lnTo>
                  <a:pt x="139" y="479"/>
                </a:lnTo>
                <a:lnTo>
                  <a:pt x="141" y="474"/>
                </a:lnTo>
                <a:lnTo>
                  <a:pt x="127" y="456"/>
                </a:lnTo>
                <a:lnTo>
                  <a:pt x="121" y="441"/>
                </a:lnTo>
                <a:lnTo>
                  <a:pt x="120" y="433"/>
                </a:lnTo>
                <a:lnTo>
                  <a:pt x="113" y="412"/>
                </a:lnTo>
                <a:lnTo>
                  <a:pt x="111" y="408"/>
                </a:lnTo>
                <a:lnTo>
                  <a:pt x="111" y="407"/>
                </a:lnTo>
                <a:lnTo>
                  <a:pt x="105" y="390"/>
                </a:lnTo>
                <a:lnTo>
                  <a:pt x="97" y="361"/>
                </a:lnTo>
                <a:lnTo>
                  <a:pt x="93" y="351"/>
                </a:lnTo>
                <a:lnTo>
                  <a:pt x="90" y="341"/>
                </a:lnTo>
                <a:lnTo>
                  <a:pt x="90" y="337"/>
                </a:lnTo>
                <a:lnTo>
                  <a:pt x="81" y="314"/>
                </a:lnTo>
                <a:lnTo>
                  <a:pt x="81" y="309"/>
                </a:lnTo>
                <a:lnTo>
                  <a:pt x="69" y="273"/>
                </a:lnTo>
                <a:lnTo>
                  <a:pt x="67" y="270"/>
                </a:lnTo>
                <a:lnTo>
                  <a:pt x="65" y="261"/>
                </a:lnTo>
                <a:lnTo>
                  <a:pt x="61" y="248"/>
                </a:lnTo>
                <a:lnTo>
                  <a:pt x="60" y="242"/>
                </a:lnTo>
                <a:lnTo>
                  <a:pt x="58" y="237"/>
                </a:lnTo>
                <a:lnTo>
                  <a:pt x="54" y="227"/>
                </a:lnTo>
                <a:lnTo>
                  <a:pt x="51" y="211"/>
                </a:lnTo>
                <a:lnTo>
                  <a:pt x="46" y="199"/>
                </a:lnTo>
                <a:lnTo>
                  <a:pt x="42" y="190"/>
                </a:lnTo>
                <a:lnTo>
                  <a:pt x="35" y="167"/>
                </a:lnTo>
                <a:lnTo>
                  <a:pt x="32" y="155"/>
                </a:lnTo>
                <a:lnTo>
                  <a:pt x="28" y="144"/>
                </a:lnTo>
                <a:lnTo>
                  <a:pt x="23" y="131"/>
                </a:lnTo>
                <a:lnTo>
                  <a:pt x="21" y="123"/>
                </a:lnTo>
                <a:lnTo>
                  <a:pt x="14" y="101"/>
                </a:lnTo>
                <a:lnTo>
                  <a:pt x="10" y="85"/>
                </a:lnTo>
                <a:lnTo>
                  <a:pt x="7" y="80"/>
                </a:lnTo>
                <a:lnTo>
                  <a:pt x="7" y="77"/>
                </a:lnTo>
                <a:lnTo>
                  <a:pt x="0" y="56"/>
                </a:lnTo>
                <a:lnTo>
                  <a:pt x="17" y="54"/>
                </a:lnTo>
                <a:lnTo>
                  <a:pt x="21" y="54"/>
                </a:lnTo>
                <a:lnTo>
                  <a:pt x="39" y="52"/>
                </a:lnTo>
                <a:lnTo>
                  <a:pt x="40" y="52"/>
                </a:lnTo>
                <a:lnTo>
                  <a:pt x="49" y="51"/>
                </a:lnTo>
                <a:lnTo>
                  <a:pt x="58" y="49"/>
                </a:lnTo>
                <a:lnTo>
                  <a:pt x="60" y="49"/>
                </a:lnTo>
                <a:lnTo>
                  <a:pt x="61" y="49"/>
                </a:lnTo>
                <a:lnTo>
                  <a:pt x="104" y="43"/>
                </a:lnTo>
                <a:lnTo>
                  <a:pt x="116" y="41"/>
                </a:lnTo>
                <a:lnTo>
                  <a:pt x="127" y="41"/>
                </a:lnTo>
                <a:lnTo>
                  <a:pt x="132" y="39"/>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52" name="Freeform 112"/>
          <p:cNvSpPr>
            <a:spLocks/>
          </p:cNvSpPr>
          <p:nvPr/>
        </p:nvSpPr>
        <p:spPr bwMode="auto">
          <a:xfrm>
            <a:off x="6484938" y="3986213"/>
            <a:ext cx="628650" cy="468312"/>
          </a:xfrm>
          <a:custGeom>
            <a:avLst/>
            <a:gdLst>
              <a:gd name="T0" fmla="*/ 149 w 832"/>
              <a:gd name="T1" fmla="*/ 259 h 593"/>
              <a:gd name="T2" fmla="*/ 214 w 832"/>
              <a:gd name="T3" fmla="*/ 299 h 593"/>
              <a:gd name="T4" fmla="*/ 241 w 832"/>
              <a:gd name="T5" fmla="*/ 328 h 593"/>
              <a:gd name="T6" fmla="*/ 258 w 832"/>
              <a:gd name="T7" fmla="*/ 335 h 593"/>
              <a:gd name="T8" fmla="*/ 294 w 832"/>
              <a:gd name="T9" fmla="*/ 375 h 593"/>
              <a:gd name="T10" fmla="*/ 320 w 832"/>
              <a:gd name="T11" fmla="*/ 403 h 593"/>
              <a:gd name="T12" fmla="*/ 359 w 832"/>
              <a:gd name="T13" fmla="*/ 418 h 593"/>
              <a:gd name="T14" fmla="*/ 390 w 832"/>
              <a:gd name="T15" fmla="*/ 472 h 593"/>
              <a:gd name="T16" fmla="*/ 403 w 832"/>
              <a:gd name="T17" fmla="*/ 501 h 593"/>
              <a:gd name="T18" fmla="*/ 452 w 832"/>
              <a:gd name="T19" fmla="*/ 560 h 593"/>
              <a:gd name="T20" fmla="*/ 484 w 832"/>
              <a:gd name="T21" fmla="*/ 586 h 593"/>
              <a:gd name="T22" fmla="*/ 505 w 832"/>
              <a:gd name="T23" fmla="*/ 586 h 593"/>
              <a:gd name="T24" fmla="*/ 521 w 832"/>
              <a:gd name="T25" fmla="*/ 547 h 593"/>
              <a:gd name="T26" fmla="*/ 563 w 832"/>
              <a:gd name="T27" fmla="*/ 532 h 593"/>
              <a:gd name="T28" fmla="*/ 566 w 832"/>
              <a:gd name="T29" fmla="*/ 493 h 593"/>
              <a:gd name="T30" fmla="*/ 580 w 832"/>
              <a:gd name="T31" fmla="*/ 491 h 593"/>
              <a:gd name="T32" fmla="*/ 589 w 832"/>
              <a:gd name="T33" fmla="*/ 488 h 593"/>
              <a:gd name="T34" fmla="*/ 651 w 832"/>
              <a:gd name="T35" fmla="*/ 429 h 593"/>
              <a:gd name="T36" fmla="*/ 691 w 832"/>
              <a:gd name="T37" fmla="*/ 374 h 593"/>
              <a:gd name="T38" fmla="*/ 742 w 832"/>
              <a:gd name="T39" fmla="*/ 339 h 593"/>
              <a:gd name="T40" fmla="*/ 793 w 832"/>
              <a:gd name="T41" fmla="*/ 207 h 593"/>
              <a:gd name="T42" fmla="*/ 829 w 832"/>
              <a:gd name="T43" fmla="*/ 176 h 593"/>
              <a:gd name="T44" fmla="*/ 765 w 832"/>
              <a:gd name="T45" fmla="*/ 135 h 593"/>
              <a:gd name="T46" fmla="*/ 690 w 832"/>
              <a:gd name="T47" fmla="*/ 85 h 593"/>
              <a:gd name="T48" fmla="*/ 651 w 832"/>
              <a:gd name="T49" fmla="*/ 59 h 593"/>
              <a:gd name="T50" fmla="*/ 609 w 832"/>
              <a:gd name="T51" fmla="*/ 31 h 593"/>
              <a:gd name="T52" fmla="*/ 575 w 832"/>
              <a:gd name="T53" fmla="*/ 36 h 593"/>
              <a:gd name="T54" fmla="*/ 510 w 832"/>
              <a:gd name="T55" fmla="*/ 44 h 593"/>
              <a:gd name="T56" fmla="*/ 478 w 832"/>
              <a:gd name="T57" fmla="*/ 49 h 593"/>
              <a:gd name="T58" fmla="*/ 420 w 832"/>
              <a:gd name="T59" fmla="*/ 36 h 593"/>
              <a:gd name="T60" fmla="*/ 401 w 832"/>
              <a:gd name="T61" fmla="*/ 16 h 593"/>
              <a:gd name="T62" fmla="*/ 368 w 832"/>
              <a:gd name="T63" fmla="*/ 3 h 593"/>
              <a:gd name="T64" fmla="*/ 334 w 832"/>
              <a:gd name="T65" fmla="*/ 3 h 593"/>
              <a:gd name="T66" fmla="*/ 292 w 832"/>
              <a:gd name="T67" fmla="*/ 8 h 593"/>
              <a:gd name="T68" fmla="*/ 230 w 832"/>
              <a:gd name="T69" fmla="*/ 16 h 593"/>
              <a:gd name="T70" fmla="*/ 186 w 832"/>
              <a:gd name="T71" fmla="*/ 19 h 593"/>
              <a:gd name="T72" fmla="*/ 169 w 832"/>
              <a:gd name="T73" fmla="*/ 21 h 593"/>
              <a:gd name="T74" fmla="*/ 116 w 832"/>
              <a:gd name="T75" fmla="*/ 39 h 593"/>
              <a:gd name="T76" fmla="*/ 86 w 832"/>
              <a:gd name="T77" fmla="*/ 59 h 593"/>
              <a:gd name="T78" fmla="*/ 49 w 832"/>
              <a:gd name="T79" fmla="*/ 72 h 593"/>
              <a:gd name="T80" fmla="*/ 31 w 832"/>
              <a:gd name="T81" fmla="*/ 91 h 593"/>
              <a:gd name="T82" fmla="*/ 3 w 832"/>
              <a:gd name="T83" fmla="*/ 147 h 593"/>
              <a:gd name="T84" fmla="*/ 47 w 832"/>
              <a:gd name="T85" fmla="*/ 168 h 593"/>
              <a:gd name="T86" fmla="*/ 61 w 832"/>
              <a:gd name="T87" fmla="*/ 178 h 593"/>
              <a:gd name="T88" fmla="*/ 88 w 832"/>
              <a:gd name="T89" fmla="*/ 178 h 593"/>
              <a:gd name="T90" fmla="*/ 114 w 832"/>
              <a:gd name="T91" fmla="*/ 212 h 593"/>
              <a:gd name="T92" fmla="*/ 132 w 832"/>
              <a:gd name="T93" fmla="*/ 238 h 5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2"/>
              <a:gd name="T142" fmla="*/ 0 h 593"/>
              <a:gd name="T143" fmla="*/ 832 w 832"/>
              <a:gd name="T144" fmla="*/ 593 h 5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noFill/>
          <a:ln w="9525">
            <a:noFill/>
            <a:round/>
            <a:headEnd/>
            <a:tailEnd/>
          </a:ln>
        </p:spPr>
        <p:txBody>
          <a:bodyPr/>
          <a:lstStyle/>
          <a:p>
            <a:endParaRPr lang="en-US">
              <a:latin typeface="Calibri" pitchFamily="34" charset="0"/>
            </a:endParaRPr>
          </a:p>
        </p:txBody>
      </p:sp>
      <p:sp>
        <p:nvSpPr>
          <p:cNvPr id="124" name="Freeform 113"/>
          <p:cNvSpPr>
            <a:spLocks/>
          </p:cNvSpPr>
          <p:nvPr/>
        </p:nvSpPr>
        <p:spPr bwMode="auto">
          <a:xfrm>
            <a:off x="6484811" y="3986460"/>
            <a:ext cx="628558" cy="468479"/>
          </a:xfrm>
          <a:custGeom>
            <a:avLst/>
            <a:gdLst/>
            <a:ahLst/>
            <a:cxnLst>
              <a:cxn ang="0">
                <a:pos x="149" y="259"/>
              </a:cxn>
              <a:cxn ang="0">
                <a:pos x="214" y="299"/>
              </a:cxn>
              <a:cxn ang="0">
                <a:pos x="241" y="328"/>
              </a:cxn>
              <a:cxn ang="0">
                <a:pos x="258" y="335"/>
              </a:cxn>
              <a:cxn ang="0">
                <a:pos x="294" y="375"/>
              </a:cxn>
              <a:cxn ang="0">
                <a:pos x="320" y="403"/>
              </a:cxn>
              <a:cxn ang="0">
                <a:pos x="359" y="418"/>
              </a:cxn>
              <a:cxn ang="0">
                <a:pos x="390" y="472"/>
              </a:cxn>
              <a:cxn ang="0">
                <a:pos x="403" y="501"/>
              </a:cxn>
              <a:cxn ang="0">
                <a:pos x="452" y="560"/>
              </a:cxn>
              <a:cxn ang="0">
                <a:pos x="484" y="586"/>
              </a:cxn>
              <a:cxn ang="0">
                <a:pos x="505" y="586"/>
              </a:cxn>
              <a:cxn ang="0">
                <a:pos x="521" y="547"/>
              </a:cxn>
              <a:cxn ang="0">
                <a:pos x="563" y="532"/>
              </a:cxn>
              <a:cxn ang="0">
                <a:pos x="566" y="493"/>
              </a:cxn>
              <a:cxn ang="0">
                <a:pos x="580" y="491"/>
              </a:cxn>
              <a:cxn ang="0">
                <a:pos x="589" y="488"/>
              </a:cxn>
              <a:cxn ang="0">
                <a:pos x="651" y="429"/>
              </a:cxn>
              <a:cxn ang="0">
                <a:pos x="691" y="374"/>
              </a:cxn>
              <a:cxn ang="0">
                <a:pos x="742" y="339"/>
              </a:cxn>
              <a:cxn ang="0">
                <a:pos x="793" y="207"/>
              </a:cxn>
              <a:cxn ang="0">
                <a:pos x="829" y="176"/>
              </a:cxn>
              <a:cxn ang="0">
                <a:pos x="765" y="135"/>
              </a:cxn>
              <a:cxn ang="0">
                <a:pos x="690" y="85"/>
              </a:cxn>
              <a:cxn ang="0">
                <a:pos x="651" y="59"/>
              </a:cxn>
              <a:cxn ang="0">
                <a:pos x="609" y="31"/>
              </a:cxn>
              <a:cxn ang="0">
                <a:pos x="575" y="36"/>
              </a:cxn>
              <a:cxn ang="0">
                <a:pos x="510" y="44"/>
              </a:cxn>
              <a:cxn ang="0">
                <a:pos x="478" y="49"/>
              </a:cxn>
              <a:cxn ang="0">
                <a:pos x="420" y="36"/>
              </a:cxn>
              <a:cxn ang="0">
                <a:pos x="401" y="16"/>
              </a:cxn>
              <a:cxn ang="0">
                <a:pos x="368" y="3"/>
              </a:cxn>
              <a:cxn ang="0">
                <a:pos x="334" y="3"/>
              </a:cxn>
              <a:cxn ang="0">
                <a:pos x="292" y="8"/>
              </a:cxn>
              <a:cxn ang="0">
                <a:pos x="230" y="16"/>
              </a:cxn>
              <a:cxn ang="0">
                <a:pos x="186" y="19"/>
              </a:cxn>
              <a:cxn ang="0">
                <a:pos x="169" y="21"/>
              </a:cxn>
              <a:cxn ang="0">
                <a:pos x="116" y="39"/>
              </a:cxn>
              <a:cxn ang="0">
                <a:pos x="86" y="59"/>
              </a:cxn>
              <a:cxn ang="0">
                <a:pos x="49" y="72"/>
              </a:cxn>
              <a:cxn ang="0">
                <a:pos x="31" y="91"/>
              </a:cxn>
              <a:cxn ang="0">
                <a:pos x="3" y="147"/>
              </a:cxn>
              <a:cxn ang="0">
                <a:pos x="47" y="168"/>
              </a:cxn>
              <a:cxn ang="0">
                <a:pos x="61" y="178"/>
              </a:cxn>
              <a:cxn ang="0">
                <a:pos x="88" y="178"/>
              </a:cxn>
              <a:cxn ang="0">
                <a:pos x="114" y="212"/>
              </a:cxn>
              <a:cxn ang="0">
                <a:pos x="132" y="238"/>
              </a:cxn>
            </a:cxnLst>
            <a:rect l="0" t="0" r="r" b="b"/>
            <a:pathLst>
              <a:path w="832" h="593">
                <a:moveTo>
                  <a:pt x="149" y="258"/>
                </a:moveTo>
                <a:lnTo>
                  <a:pt x="149" y="258"/>
                </a:lnTo>
                <a:lnTo>
                  <a:pt x="149" y="259"/>
                </a:lnTo>
                <a:lnTo>
                  <a:pt x="155" y="268"/>
                </a:lnTo>
                <a:lnTo>
                  <a:pt x="192" y="286"/>
                </a:lnTo>
                <a:lnTo>
                  <a:pt x="214" y="299"/>
                </a:lnTo>
                <a:lnTo>
                  <a:pt x="221" y="312"/>
                </a:lnTo>
                <a:lnTo>
                  <a:pt x="229" y="323"/>
                </a:lnTo>
                <a:lnTo>
                  <a:pt x="241" y="328"/>
                </a:lnTo>
                <a:lnTo>
                  <a:pt x="243" y="326"/>
                </a:lnTo>
                <a:lnTo>
                  <a:pt x="258" y="333"/>
                </a:lnTo>
                <a:lnTo>
                  <a:pt x="258" y="335"/>
                </a:lnTo>
                <a:lnTo>
                  <a:pt x="260" y="335"/>
                </a:lnTo>
                <a:lnTo>
                  <a:pt x="281" y="364"/>
                </a:lnTo>
                <a:lnTo>
                  <a:pt x="294" y="375"/>
                </a:lnTo>
                <a:lnTo>
                  <a:pt x="299" y="387"/>
                </a:lnTo>
                <a:lnTo>
                  <a:pt x="317" y="395"/>
                </a:lnTo>
                <a:lnTo>
                  <a:pt x="320" y="403"/>
                </a:lnTo>
                <a:lnTo>
                  <a:pt x="325" y="406"/>
                </a:lnTo>
                <a:lnTo>
                  <a:pt x="343" y="411"/>
                </a:lnTo>
                <a:lnTo>
                  <a:pt x="359" y="418"/>
                </a:lnTo>
                <a:lnTo>
                  <a:pt x="368" y="424"/>
                </a:lnTo>
                <a:lnTo>
                  <a:pt x="369" y="437"/>
                </a:lnTo>
                <a:lnTo>
                  <a:pt x="390" y="472"/>
                </a:lnTo>
                <a:lnTo>
                  <a:pt x="394" y="495"/>
                </a:lnTo>
                <a:lnTo>
                  <a:pt x="399" y="499"/>
                </a:lnTo>
                <a:lnTo>
                  <a:pt x="403" y="501"/>
                </a:lnTo>
                <a:lnTo>
                  <a:pt x="420" y="504"/>
                </a:lnTo>
                <a:lnTo>
                  <a:pt x="454" y="548"/>
                </a:lnTo>
                <a:lnTo>
                  <a:pt x="452" y="560"/>
                </a:lnTo>
                <a:lnTo>
                  <a:pt x="454" y="565"/>
                </a:lnTo>
                <a:lnTo>
                  <a:pt x="463" y="584"/>
                </a:lnTo>
                <a:lnTo>
                  <a:pt x="484" y="586"/>
                </a:lnTo>
                <a:lnTo>
                  <a:pt x="503" y="593"/>
                </a:lnTo>
                <a:lnTo>
                  <a:pt x="503" y="586"/>
                </a:lnTo>
                <a:lnTo>
                  <a:pt x="505" y="586"/>
                </a:lnTo>
                <a:lnTo>
                  <a:pt x="524" y="570"/>
                </a:lnTo>
                <a:lnTo>
                  <a:pt x="536" y="553"/>
                </a:lnTo>
                <a:lnTo>
                  <a:pt x="521" y="547"/>
                </a:lnTo>
                <a:lnTo>
                  <a:pt x="508" y="526"/>
                </a:lnTo>
                <a:lnTo>
                  <a:pt x="542" y="545"/>
                </a:lnTo>
                <a:lnTo>
                  <a:pt x="563" y="532"/>
                </a:lnTo>
                <a:lnTo>
                  <a:pt x="570" y="514"/>
                </a:lnTo>
                <a:lnTo>
                  <a:pt x="552" y="493"/>
                </a:lnTo>
                <a:lnTo>
                  <a:pt x="566" y="493"/>
                </a:lnTo>
                <a:lnTo>
                  <a:pt x="573" y="496"/>
                </a:lnTo>
                <a:lnTo>
                  <a:pt x="579" y="493"/>
                </a:lnTo>
                <a:lnTo>
                  <a:pt x="580" y="491"/>
                </a:lnTo>
                <a:lnTo>
                  <a:pt x="580" y="493"/>
                </a:lnTo>
                <a:lnTo>
                  <a:pt x="584" y="495"/>
                </a:lnTo>
                <a:lnTo>
                  <a:pt x="589" y="488"/>
                </a:lnTo>
                <a:lnTo>
                  <a:pt x="614" y="468"/>
                </a:lnTo>
                <a:lnTo>
                  <a:pt x="637" y="457"/>
                </a:lnTo>
                <a:lnTo>
                  <a:pt x="651" y="429"/>
                </a:lnTo>
                <a:lnTo>
                  <a:pt x="674" y="416"/>
                </a:lnTo>
                <a:lnTo>
                  <a:pt x="697" y="387"/>
                </a:lnTo>
                <a:lnTo>
                  <a:pt x="691" y="374"/>
                </a:lnTo>
                <a:lnTo>
                  <a:pt x="725" y="367"/>
                </a:lnTo>
                <a:lnTo>
                  <a:pt x="739" y="343"/>
                </a:lnTo>
                <a:lnTo>
                  <a:pt x="742" y="339"/>
                </a:lnTo>
                <a:lnTo>
                  <a:pt x="751" y="290"/>
                </a:lnTo>
                <a:lnTo>
                  <a:pt x="767" y="246"/>
                </a:lnTo>
                <a:lnTo>
                  <a:pt x="793" y="207"/>
                </a:lnTo>
                <a:lnTo>
                  <a:pt x="802" y="199"/>
                </a:lnTo>
                <a:lnTo>
                  <a:pt x="832" y="179"/>
                </a:lnTo>
                <a:lnTo>
                  <a:pt x="829" y="176"/>
                </a:lnTo>
                <a:lnTo>
                  <a:pt x="815" y="168"/>
                </a:lnTo>
                <a:lnTo>
                  <a:pt x="811" y="165"/>
                </a:lnTo>
                <a:lnTo>
                  <a:pt x="765" y="135"/>
                </a:lnTo>
                <a:lnTo>
                  <a:pt x="739" y="117"/>
                </a:lnTo>
                <a:lnTo>
                  <a:pt x="727" y="109"/>
                </a:lnTo>
                <a:lnTo>
                  <a:pt x="690" y="85"/>
                </a:lnTo>
                <a:lnTo>
                  <a:pt x="674" y="73"/>
                </a:lnTo>
                <a:lnTo>
                  <a:pt x="653" y="59"/>
                </a:lnTo>
                <a:lnTo>
                  <a:pt x="651" y="59"/>
                </a:lnTo>
                <a:lnTo>
                  <a:pt x="649" y="59"/>
                </a:lnTo>
                <a:lnTo>
                  <a:pt x="621" y="39"/>
                </a:lnTo>
                <a:lnTo>
                  <a:pt x="609" y="31"/>
                </a:lnTo>
                <a:lnTo>
                  <a:pt x="605" y="31"/>
                </a:lnTo>
                <a:lnTo>
                  <a:pt x="595" y="32"/>
                </a:lnTo>
                <a:lnTo>
                  <a:pt x="575" y="36"/>
                </a:lnTo>
                <a:lnTo>
                  <a:pt x="566" y="37"/>
                </a:lnTo>
                <a:lnTo>
                  <a:pt x="554" y="37"/>
                </a:lnTo>
                <a:lnTo>
                  <a:pt x="510" y="44"/>
                </a:lnTo>
                <a:lnTo>
                  <a:pt x="501" y="45"/>
                </a:lnTo>
                <a:lnTo>
                  <a:pt x="500" y="47"/>
                </a:lnTo>
                <a:lnTo>
                  <a:pt x="478" y="49"/>
                </a:lnTo>
                <a:lnTo>
                  <a:pt x="461" y="52"/>
                </a:lnTo>
                <a:lnTo>
                  <a:pt x="420" y="59"/>
                </a:lnTo>
                <a:lnTo>
                  <a:pt x="420" y="36"/>
                </a:lnTo>
                <a:lnTo>
                  <a:pt x="408" y="24"/>
                </a:lnTo>
                <a:lnTo>
                  <a:pt x="405" y="21"/>
                </a:lnTo>
                <a:lnTo>
                  <a:pt x="401" y="16"/>
                </a:lnTo>
                <a:lnTo>
                  <a:pt x="394" y="11"/>
                </a:lnTo>
                <a:lnTo>
                  <a:pt x="380" y="16"/>
                </a:lnTo>
                <a:lnTo>
                  <a:pt x="368" y="3"/>
                </a:lnTo>
                <a:lnTo>
                  <a:pt x="371" y="0"/>
                </a:lnTo>
                <a:lnTo>
                  <a:pt x="352" y="1"/>
                </a:lnTo>
                <a:lnTo>
                  <a:pt x="334" y="3"/>
                </a:lnTo>
                <a:lnTo>
                  <a:pt x="320" y="5"/>
                </a:lnTo>
                <a:lnTo>
                  <a:pt x="315" y="6"/>
                </a:lnTo>
                <a:lnTo>
                  <a:pt x="292" y="8"/>
                </a:lnTo>
                <a:lnTo>
                  <a:pt x="251" y="13"/>
                </a:lnTo>
                <a:lnTo>
                  <a:pt x="248" y="13"/>
                </a:lnTo>
                <a:lnTo>
                  <a:pt x="230" y="16"/>
                </a:lnTo>
                <a:lnTo>
                  <a:pt x="214" y="16"/>
                </a:lnTo>
                <a:lnTo>
                  <a:pt x="199" y="19"/>
                </a:lnTo>
                <a:lnTo>
                  <a:pt x="186" y="19"/>
                </a:lnTo>
                <a:lnTo>
                  <a:pt x="174" y="21"/>
                </a:lnTo>
                <a:lnTo>
                  <a:pt x="170" y="21"/>
                </a:lnTo>
                <a:lnTo>
                  <a:pt x="169" y="21"/>
                </a:lnTo>
                <a:lnTo>
                  <a:pt x="151" y="24"/>
                </a:lnTo>
                <a:lnTo>
                  <a:pt x="126" y="34"/>
                </a:lnTo>
                <a:lnTo>
                  <a:pt x="116" y="39"/>
                </a:lnTo>
                <a:lnTo>
                  <a:pt x="104" y="45"/>
                </a:lnTo>
                <a:lnTo>
                  <a:pt x="97" y="45"/>
                </a:lnTo>
                <a:lnTo>
                  <a:pt x="86" y="59"/>
                </a:lnTo>
                <a:lnTo>
                  <a:pt x="68" y="62"/>
                </a:lnTo>
                <a:lnTo>
                  <a:pt x="65" y="63"/>
                </a:lnTo>
                <a:lnTo>
                  <a:pt x="49" y="72"/>
                </a:lnTo>
                <a:lnTo>
                  <a:pt x="47" y="72"/>
                </a:lnTo>
                <a:lnTo>
                  <a:pt x="31" y="80"/>
                </a:lnTo>
                <a:lnTo>
                  <a:pt x="31" y="91"/>
                </a:lnTo>
                <a:lnTo>
                  <a:pt x="12" y="111"/>
                </a:lnTo>
                <a:lnTo>
                  <a:pt x="0" y="139"/>
                </a:lnTo>
                <a:lnTo>
                  <a:pt x="3" y="147"/>
                </a:lnTo>
                <a:lnTo>
                  <a:pt x="21" y="155"/>
                </a:lnTo>
                <a:lnTo>
                  <a:pt x="44" y="165"/>
                </a:lnTo>
                <a:lnTo>
                  <a:pt x="47" y="168"/>
                </a:lnTo>
                <a:lnTo>
                  <a:pt x="56" y="174"/>
                </a:lnTo>
                <a:lnTo>
                  <a:pt x="56" y="176"/>
                </a:lnTo>
                <a:lnTo>
                  <a:pt x="61" y="178"/>
                </a:lnTo>
                <a:lnTo>
                  <a:pt x="68" y="178"/>
                </a:lnTo>
                <a:lnTo>
                  <a:pt x="68" y="178"/>
                </a:lnTo>
                <a:lnTo>
                  <a:pt x="88" y="178"/>
                </a:lnTo>
                <a:lnTo>
                  <a:pt x="97" y="194"/>
                </a:lnTo>
                <a:lnTo>
                  <a:pt x="109" y="209"/>
                </a:lnTo>
                <a:lnTo>
                  <a:pt x="114" y="212"/>
                </a:lnTo>
                <a:lnTo>
                  <a:pt x="116" y="215"/>
                </a:lnTo>
                <a:lnTo>
                  <a:pt x="118" y="223"/>
                </a:lnTo>
                <a:lnTo>
                  <a:pt x="132" y="238"/>
                </a:lnTo>
                <a:lnTo>
                  <a:pt x="142" y="250"/>
                </a:lnTo>
                <a:lnTo>
                  <a:pt x="149" y="258"/>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41156" name="Freeform 116"/>
          <p:cNvSpPr>
            <a:spLocks/>
          </p:cNvSpPr>
          <p:nvPr/>
        </p:nvSpPr>
        <p:spPr bwMode="auto">
          <a:xfrm>
            <a:off x="2446338" y="1862138"/>
            <a:ext cx="731837" cy="1149350"/>
          </a:xfrm>
          <a:custGeom>
            <a:avLst/>
            <a:gdLst>
              <a:gd name="T0" fmla="*/ 97 w 969"/>
              <a:gd name="T1" fmla="*/ 920 h 1452"/>
              <a:gd name="T2" fmla="*/ 70 w 969"/>
              <a:gd name="T3" fmla="*/ 977 h 1452"/>
              <a:gd name="T4" fmla="*/ 44 w 969"/>
              <a:gd name="T5" fmla="*/ 1098 h 1452"/>
              <a:gd name="T6" fmla="*/ 148 w 969"/>
              <a:gd name="T7" fmla="*/ 1345 h 1452"/>
              <a:gd name="T8" fmla="*/ 366 w 969"/>
              <a:gd name="T9" fmla="*/ 1379 h 1452"/>
              <a:gd name="T10" fmla="*/ 420 w 969"/>
              <a:gd name="T11" fmla="*/ 1387 h 1452"/>
              <a:gd name="T12" fmla="*/ 570 w 969"/>
              <a:gd name="T13" fmla="*/ 1410 h 1452"/>
              <a:gd name="T14" fmla="*/ 734 w 969"/>
              <a:gd name="T15" fmla="*/ 1431 h 1452"/>
              <a:gd name="T16" fmla="*/ 744 w 969"/>
              <a:gd name="T17" fmla="*/ 1433 h 1452"/>
              <a:gd name="T18" fmla="*/ 836 w 969"/>
              <a:gd name="T19" fmla="*/ 1443 h 1452"/>
              <a:gd name="T20" fmla="*/ 906 w 969"/>
              <a:gd name="T21" fmla="*/ 1452 h 1452"/>
              <a:gd name="T22" fmla="*/ 918 w 969"/>
              <a:gd name="T23" fmla="*/ 1354 h 1452"/>
              <a:gd name="T24" fmla="*/ 932 w 969"/>
              <a:gd name="T25" fmla="*/ 1256 h 1452"/>
              <a:gd name="T26" fmla="*/ 941 w 969"/>
              <a:gd name="T27" fmla="*/ 1199 h 1452"/>
              <a:gd name="T28" fmla="*/ 947 w 969"/>
              <a:gd name="T29" fmla="*/ 1165 h 1452"/>
              <a:gd name="T30" fmla="*/ 959 w 969"/>
              <a:gd name="T31" fmla="*/ 1072 h 1452"/>
              <a:gd name="T32" fmla="*/ 969 w 969"/>
              <a:gd name="T33" fmla="*/ 979 h 1452"/>
              <a:gd name="T34" fmla="*/ 961 w 969"/>
              <a:gd name="T35" fmla="*/ 972 h 1452"/>
              <a:gd name="T36" fmla="*/ 927 w 969"/>
              <a:gd name="T37" fmla="*/ 920 h 1452"/>
              <a:gd name="T38" fmla="*/ 906 w 969"/>
              <a:gd name="T39" fmla="*/ 959 h 1452"/>
              <a:gd name="T40" fmla="*/ 797 w 969"/>
              <a:gd name="T41" fmla="*/ 938 h 1452"/>
              <a:gd name="T42" fmla="*/ 725 w 969"/>
              <a:gd name="T43" fmla="*/ 943 h 1452"/>
              <a:gd name="T44" fmla="*/ 704 w 969"/>
              <a:gd name="T45" fmla="*/ 967 h 1452"/>
              <a:gd name="T46" fmla="*/ 630 w 969"/>
              <a:gd name="T47" fmla="*/ 856 h 1452"/>
              <a:gd name="T48" fmla="*/ 537 w 969"/>
              <a:gd name="T49" fmla="*/ 717 h 1452"/>
              <a:gd name="T50" fmla="*/ 547 w 969"/>
              <a:gd name="T51" fmla="*/ 528 h 1452"/>
              <a:gd name="T52" fmla="*/ 561 w 969"/>
              <a:gd name="T53" fmla="*/ 500 h 1452"/>
              <a:gd name="T54" fmla="*/ 524 w 969"/>
              <a:gd name="T55" fmla="*/ 500 h 1452"/>
              <a:gd name="T56" fmla="*/ 515 w 969"/>
              <a:gd name="T57" fmla="*/ 479 h 1452"/>
              <a:gd name="T58" fmla="*/ 503 w 969"/>
              <a:gd name="T59" fmla="*/ 474 h 1452"/>
              <a:gd name="T60" fmla="*/ 442 w 969"/>
              <a:gd name="T61" fmla="*/ 368 h 1452"/>
              <a:gd name="T62" fmla="*/ 408 w 969"/>
              <a:gd name="T63" fmla="*/ 319 h 1452"/>
              <a:gd name="T64" fmla="*/ 368 w 969"/>
              <a:gd name="T65" fmla="*/ 216 h 1452"/>
              <a:gd name="T66" fmla="*/ 383 w 969"/>
              <a:gd name="T67" fmla="*/ 125 h 1452"/>
              <a:gd name="T68" fmla="*/ 401 w 969"/>
              <a:gd name="T69" fmla="*/ 30 h 1452"/>
              <a:gd name="T70" fmla="*/ 267 w 969"/>
              <a:gd name="T71" fmla="*/ 9 h 1452"/>
              <a:gd name="T72" fmla="*/ 241 w 969"/>
              <a:gd name="T73" fmla="*/ 136 h 1452"/>
              <a:gd name="T74" fmla="*/ 230 w 969"/>
              <a:gd name="T75" fmla="*/ 183 h 1452"/>
              <a:gd name="T76" fmla="*/ 220 w 969"/>
              <a:gd name="T77" fmla="*/ 234 h 1452"/>
              <a:gd name="T78" fmla="*/ 202 w 969"/>
              <a:gd name="T79" fmla="*/ 325 h 1452"/>
              <a:gd name="T80" fmla="*/ 181 w 969"/>
              <a:gd name="T81" fmla="*/ 422 h 1452"/>
              <a:gd name="T82" fmla="*/ 172 w 969"/>
              <a:gd name="T83" fmla="*/ 468 h 1452"/>
              <a:gd name="T84" fmla="*/ 172 w 969"/>
              <a:gd name="T85" fmla="*/ 516 h 1452"/>
              <a:gd name="T86" fmla="*/ 181 w 969"/>
              <a:gd name="T87" fmla="*/ 592 h 1452"/>
              <a:gd name="T88" fmla="*/ 220 w 969"/>
              <a:gd name="T89" fmla="*/ 647 h 1452"/>
              <a:gd name="T90" fmla="*/ 162 w 969"/>
              <a:gd name="T91" fmla="*/ 734 h 1452"/>
              <a:gd name="T92" fmla="*/ 128 w 969"/>
              <a:gd name="T93" fmla="*/ 783 h 1452"/>
              <a:gd name="T94" fmla="*/ 61 w 969"/>
              <a:gd name="T95" fmla="*/ 877 h 1452"/>
              <a:gd name="T96" fmla="*/ 104 w 969"/>
              <a:gd name="T97" fmla="*/ 913 h 14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9"/>
              <a:gd name="T148" fmla="*/ 0 h 1452"/>
              <a:gd name="T149" fmla="*/ 969 w 969"/>
              <a:gd name="T150" fmla="*/ 1452 h 14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noFill/>
          <a:ln w="9525">
            <a:noFill/>
            <a:round/>
            <a:headEnd/>
            <a:tailEnd/>
          </a:ln>
        </p:spPr>
        <p:txBody>
          <a:bodyPr/>
          <a:lstStyle/>
          <a:p>
            <a:endParaRPr lang="en-US">
              <a:latin typeface="Calibri" pitchFamily="34" charset="0"/>
            </a:endParaRPr>
          </a:p>
        </p:txBody>
      </p:sp>
      <p:sp>
        <p:nvSpPr>
          <p:cNvPr id="128" name="Freeform 117"/>
          <p:cNvSpPr>
            <a:spLocks/>
          </p:cNvSpPr>
          <p:nvPr/>
        </p:nvSpPr>
        <p:spPr bwMode="auto">
          <a:xfrm>
            <a:off x="2446227" y="1861645"/>
            <a:ext cx="731793" cy="1149308"/>
          </a:xfrm>
          <a:custGeom>
            <a:avLst/>
            <a:gdLst/>
            <a:ahLst/>
            <a:cxnLst>
              <a:cxn ang="0">
                <a:pos x="97" y="920"/>
              </a:cxn>
              <a:cxn ang="0">
                <a:pos x="70" y="977"/>
              </a:cxn>
              <a:cxn ang="0">
                <a:pos x="44" y="1098"/>
              </a:cxn>
              <a:cxn ang="0">
                <a:pos x="148" y="1345"/>
              </a:cxn>
              <a:cxn ang="0">
                <a:pos x="366" y="1379"/>
              </a:cxn>
              <a:cxn ang="0">
                <a:pos x="420" y="1387"/>
              </a:cxn>
              <a:cxn ang="0">
                <a:pos x="570" y="1410"/>
              </a:cxn>
              <a:cxn ang="0">
                <a:pos x="734" y="1431"/>
              </a:cxn>
              <a:cxn ang="0">
                <a:pos x="744" y="1433"/>
              </a:cxn>
              <a:cxn ang="0">
                <a:pos x="836" y="1443"/>
              </a:cxn>
              <a:cxn ang="0">
                <a:pos x="906" y="1452"/>
              </a:cxn>
              <a:cxn ang="0">
                <a:pos x="918" y="1354"/>
              </a:cxn>
              <a:cxn ang="0">
                <a:pos x="932" y="1256"/>
              </a:cxn>
              <a:cxn ang="0">
                <a:pos x="941" y="1199"/>
              </a:cxn>
              <a:cxn ang="0">
                <a:pos x="947" y="1165"/>
              </a:cxn>
              <a:cxn ang="0">
                <a:pos x="959" y="1072"/>
              </a:cxn>
              <a:cxn ang="0">
                <a:pos x="969" y="979"/>
              </a:cxn>
              <a:cxn ang="0">
                <a:pos x="961" y="972"/>
              </a:cxn>
              <a:cxn ang="0">
                <a:pos x="927" y="920"/>
              </a:cxn>
              <a:cxn ang="0">
                <a:pos x="906" y="959"/>
              </a:cxn>
              <a:cxn ang="0">
                <a:pos x="797" y="938"/>
              </a:cxn>
              <a:cxn ang="0">
                <a:pos x="725" y="943"/>
              </a:cxn>
              <a:cxn ang="0">
                <a:pos x="704" y="967"/>
              </a:cxn>
              <a:cxn ang="0">
                <a:pos x="630" y="856"/>
              </a:cxn>
              <a:cxn ang="0">
                <a:pos x="537" y="717"/>
              </a:cxn>
              <a:cxn ang="0">
                <a:pos x="547" y="528"/>
              </a:cxn>
              <a:cxn ang="0">
                <a:pos x="561" y="500"/>
              </a:cxn>
              <a:cxn ang="0">
                <a:pos x="524" y="500"/>
              </a:cxn>
              <a:cxn ang="0">
                <a:pos x="515" y="479"/>
              </a:cxn>
              <a:cxn ang="0">
                <a:pos x="503" y="474"/>
              </a:cxn>
              <a:cxn ang="0">
                <a:pos x="442" y="368"/>
              </a:cxn>
              <a:cxn ang="0">
                <a:pos x="408" y="319"/>
              </a:cxn>
              <a:cxn ang="0">
                <a:pos x="368" y="216"/>
              </a:cxn>
              <a:cxn ang="0">
                <a:pos x="383" y="125"/>
              </a:cxn>
              <a:cxn ang="0">
                <a:pos x="401" y="30"/>
              </a:cxn>
              <a:cxn ang="0">
                <a:pos x="267" y="9"/>
              </a:cxn>
              <a:cxn ang="0">
                <a:pos x="241" y="136"/>
              </a:cxn>
              <a:cxn ang="0">
                <a:pos x="230" y="183"/>
              </a:cxn>
              <a:cxn ang="0">
                <a:pos x="220" y="234"/>
              </a:cxn>
              <a:cxn ang="0">
                <a:pos x="202" y="325"/>
              </a:cxn>
              <a:cxn ang="0">
                <a:pos x="181" y="422"/>
              </a:cxn>
              <a:cxn ang="0">
                <a:pos x="172" y="468"/>
              </a:cxn>
              <a:cxn ang="0">
                <a:pos x="172" y="516"/>
              </a:cxn>
              <a:cxn ang="0">
                <a:pos x="181" y="592"/>
              </a:cxn>
              <a:cxn ang="0">
                <a:pos x="220" y="647"/>
              </a:cxn>
              <a:cxn ang="0">
                <a:pos x="162" y="734"/>
              </a:cxn>
              <a:cxn ang="0">
                <a:pos x="128" y="783"/>
              </a:cxn>
              <a:cxn ang="0">
                <a:pos x="61" y="877"/>
              </a:cxn>
              <a:cxn ang="0">
                <a:pos x="104" y="913"/>
              </a:cxn>
            </a:cxnLst>
            <a:rect l="0" t="0" r="r" b="b"/>
            <a:pathLst>
              <a:path w="969" h="1452">
                <a:moveTo>
                  <a:pt x="104" y="913"/>
                </a:moveTo>
                <a:lnTo>
                  <a:pt x="98" y="918"/>
                </a:lnTo>
                <a:lnTo>
                  <a:pt x="97" y="920"/>
                </a:lnTo>
                <a:lnTo>
                  <a:pt x="79" y="964"/>
                </a:lnTo>
                <a:lnTo>
                  <a:pt x="75" y="966"/>
                </a:lnTo>
                <a:lnTo>
                  <a:pt x="70" y="977"/>
                </a:lnTo>
                <a:lnTo>
                  <a:pt x="65" y="1000"/>
                </a:lnTo>
                <a:lnTo>
                  <a:pt x="61" y="1020"/>
                </a:lnTo>
                <a:lnTo>
                  <a:pt x="44" y="1098"/>
                </a:lnTo>
                <a:lnTo>
                  <a:pt x="0" y="1318"/>
                </a:lnTo>
                <a:lnTo>
                  <a:pt x="9" y="1320"/>
                </a:lnTo>
                <a:lnTo>
                  <a:pt x="148" y="1345"/>
                </a:lnTo>
                <a:lnTo>
                  <a:pt x="301" y="1369"/>
                </a:lnTo>
                <a:lnTo>
                  <a:pt x="345" y="1376"/>
                </a:lnTo>
                <a:lnTo>
                  <a:pt x="366" y="1379"/>
                </a:lnTo>
                <a:lnTo>
                  <a:pt x="415" y="1387"/>
                </a:lnTo>
                <a:lnTo>
                  <a:pt x="419" y="1387"/>
                </a:lnTo>
                <a:lnTo>
                  <a:pt x="420" y="1387"/>
                </a:lnTo>
                <a:lnTo>
                  <a:pt x="450" y="1392"/>
                </a:lnTo>
                <a:lnTo>
                  <a:pt x="494" y="1400"/>
                </a:lnTo>
                <a:lnTo>
                  <a:pt x="570" y="1410"/>
                </a:lnTo>
                <a:lnTo>
                  <a:pt x="607" y="1415"/>
                </a:lnTo>
                <a:lnTo>
                  <a:pt x="732" y="1429"/>
                </a:lnTo>
                <a:lnTo>
                  <a:pt x="734" y="1431"/>
                </a:lnTo>
                <a:lnTo>
                  <a:pt x="735" y="1431"/>
                </a:lnTo>
                <a:lnTo>
                  <a:pt x="741" y="1433"/>
                </a:lnTo>
                <a:lnTo>
                  <a:pt x="744" y="1433"/>
                </a:lnTo>
                <a:lnTo>
                  <a:pt x="758" y="1434"/>
                </a:lnTo>
                <a:lnTo>
                  <a:pt x="797" y="1439"/>
                </a:lnTo>
                <a:lnTo>
                  <a:pt x="836" y="1443"/>
                </a:lnTo>
                <a:lnTo>
                  <a:pt x="841" y="1444"/>
                </a:lnTo>
                <a:lnTo>
                  <a:pt x="846" y="1444"/>
                </a:lnTo>
                <a:lnTo>
                  <a:pt x="906" y="1452"/>
                </a:lnTo>
                <a:lnTo>
                  <a:pt x="908" y="1428"/>
                </a:lnTo>
                <a:lnTo>
                  <a:pt x="918" y="1361"/>
                </a:lnTo>
                <a:lnTo>
                  <a:pt x="918" y="1354"/>
                </a:lnTo>
                <a:lnTo>
                  <a:pt x="925" y="1309"/>
                </a:lnTo>
                <a:lnTo>
                  <a:pt x="932" y="1260"/>
                </a:lnTo>
                <a:lnTo>
                  <a:pt x="932" y="1256"/>
                </a:lnTo>
                <a:lnTo>
                  <a:pt x="934" y="1248"/>
                </a:lnTo>
                <a:lnTo>
                  <a:pt x="940" y="1212"/>
                </a:lnTo>
                <a:lnTo>
                  <a:pt x="941" y="1199"/>
                </a:lnTo>
                <a:lnTo>
                  <a:pt x="943" y="1173"/>
                </a:lnTo>
                <a:lnTo>
                  <a:pt x="945" y="1165"/>
                </a:lnTo>
                <a:lnTo>
                  <a:pt x="947" y="1165"/>
                </a:lnTo>
                <a:lnTo>
                  <a:pt x="952" y="1116"/>
                </a:lnTo>
                <a:lnTo>
                  <a:pt x="955" y="1093"/>
                </a:lnTo>
                <a:lnTo>
                  <a:pt x="959" y="1072"/>
                </a:lnTo>
                <a:lnTo>
                  <a:pt x="961" y="1044"/>
                </a:lnTo>
                <a:lnTo>
                  <a:pt x="966" y="1021"/>
                </a:lnTo>
                <a:lnTo>
                  <a:pt x="969" y="979"/>
                </a:lnTo>
                <a:lnTo>
                  <a:pt x="966" y="977"/>
                </a:lnTo>
                <a:lnTo>
                  <a:pt x="964" y="977"/>
                </a:lnTo>
                <a:lnTo>
                  <a:pt x="961" y="972"/>
                </a:lnTo>
                <a:lnTo>
                  <a:pt x="947" y="943"/>
                </a:lnTo>
                <a:lnTo>
                  <a:pt x="929" y="920"/>
                </a:lnTo>
                <a:lnTo>
                  <a:pt x="927" y="920"/>
                </a:lnTo>
                <a:lnTo>
                  <a:pt x="915" y="926"/>
                </a:lnTo>
                <a:lnTo>
                  <a:pt x="906" y="938"/>
                </a:lnTo>
                <a:lnTo>
                  <a:pt x="906" y="959"/>
                </a:lnTo>
                <a:lnTo>
                  <a:pt x="888" y="953"/>
                </a:lnTo>
                <a:lnTo>
                  <a:pt x="813" y="948"/>
                </a:lnTo>
                <a:lnTo>
                  <a:pt x="797" y="938"/>
                </a:lnTo>
                <a:lnTo>
                  <a:pt x="779" y="949"/>
                </a:lnTo>
                <a:lnTo>
                  <a:pt x="757" y="953"/>
                </a:lnTo>
                <a:lnTo>
                  <a:pt x="725" y="943"/>
                </a:lnTo>
                <a:lnTo>
                  <a:pt x="707" y="956"/>
                </a:lnTo>
                <a:lnTo>
                  <a:pt x="709" y="964"/>
                </a:lnTo>
                <a:lnTo>
                  <a:pt x="704" y="967"/>
                </a:lnTo>
                <a:lnTo>
                  <a:pt x="684" y="946"/>
                </a:lnTo>
                <a:lnTo>
                  <a:pt x="672" y="884"/>
                </a:lnTo>
                <a:lnTo>
                  <a:pt x="630" y="856"/>
                </a:lnTo>
                <a:lnTo>
                  <a:pt x="635" y="833"/>
                </a:lnTo>
                <a:lnTo>
                  <a:pt x="586" y="691"/>
                </a:lnTo>
                <a:lnTo>
                  <a:pt x="537" y="717"/>
                </a:lnTo>
                <a:lnTo>
                  <a:pt x="515" y="717"/>
                </a:lnTo>
                <a:lnTo>
                  <a:pt x="493" y="703"/>
                </a:lnTo>
                <a:lnTo>
                  <a:pt x="547" y="528"/>
                </a:lnTo>
                <a:lnTo>
                  <a:pt x="551" y="528"/>
                </a:lnTo>
                <a:lnTo>
                  <a:pt x="561" y="507"/>
                </a:lnTo>
                <a:lnTo>
                  <a:pt x="561" y="500"/>
                </a:lnTo>
                <a:lnTo>
                  <a:pt x="556" y="497"/>
                </a:lnTo>
                <a:lnTo>
                  <a:pt x="538" y="500"/>
                </a:lnTo>
                <a:lnTo>
                  <a:pt x="524" y="500"/>
                </a:lnTo>
                <a:lnTo>
                  <a:pt x="521" y="494"/>
                </a:lnTo>
                <a:lnTo>
                  <a:pt x="522" y="484"/>
                </a:lnTo>
                <a:lnTo>
                  <a:pt x="515" y="479"/>
                </a:lnTo>
                <a:lnTo>
                  <a:pt x="501" y="484"/>
                </a:lnTo>
                <a:lnTo>
                  <a:pt x="500" y="481"/>
                </a:lnTo>
                <a:lnTo>
                  <a:pt x="503" y="474"/>
                </a:lnTo>
                <a:lnTo>
                  <a:pt x="482" y="435"/>
                </a:lnTo>
                <a:lnTo>
                  <a:pt x="470" y="422"/>
                </a:lnTo>
                <a:lnTo>
                  <a:pt x="442" y="368"/>
                </a:lnTo>
                <a:lnTo>
                  <a:pt x="420" y="358"/>
                </a:lnTo>
                <a:lnTo>
                  <a:pt x="389" y="324"/>
                </a:lnTo>
                <a:lnTo>
                  <a:pt x="408" y="319"/>
                </a:lnTo>
                <a:lnTo>
                  <a:pt x="392" y="303"/>
                </a:lnTo>
                <a:lnTo>
                  <a:pt x="398" y="270"/>
                </a:lnTo>
                <a:lnTo>
                  <a:pt x="368" y="216"/>
                </a:lnTo>
                <a:lnTo>
                  <a:pt x="368" y="211"/>
                </a:lnTo>
                <a:lnTo>
                  <a:pt x="375" y="170"/>
                </a:lnTo>
                <a:lnTo>
                  <a:pt x="383" y="125"/>
                </a:lnTo>
                <a:lnTo>
                  <a:pt x="387" y="118"/>
                </a:lnTo>
                <a:lnTo>
                  <a:pt x="399" y="48"/>
                </a:lnTo>
                <a:lnTo>
                  <a:pt x="401" y="30"/>
                </a:lnTo>
                <a:lnTo>
                  <a:pt x="403" y="25"/>
                </a:lnTo>
                <a:lnTo>
                  <a:pt x="269" y="0"/>
                </a:lnTo>
                <a:lnTo>
                  <a:pt x="267" y="9"/>
                </a:lnTo>
                <a:lnTo>
                  <a:pt x="266" y="17"/>
                </a:lnTo>
                <a:lnTo>
                  <a:pt x="262" y="30"/>
                </a:lnTo>
                <a:lnTo>
                  <a:pt x="241" y="136"/>
                </a:lnTo>
                <a:lnTo>
                  <a:pt x="234" y="164"/>
                </a:lnTo>
                <a:lnTo>
                  <a:pt x="232" y="178"/>
                </a:lnTo>
                <a:lnTo>
                  <a:pt x="230" y="183"/>
                </a:lnTo>
                <a:lnTo>
                  <a:pt x="230" y="187"/>
                </a:lnTo>
                <a:lnTo>
                  <a:pt x="229" y="191"/>
                </a:lnTo>
                <a:lnTo>
                  <a:pt x="220" y="234"/>
                </a:lnTo>
                <a:lnTo>
                  <a:pt x="214" y="257"/>
                </a:lnTo>
                <a:lnTo>
                  <a:pt x="206" y="306"/>
                </a:lnTo>
                <a:lnTo>
                  <a:pt x="202" y="325"/>
                </a:lnTo>
                <a:lnTo>
                  <a:pt x="202" y="327"/>
                </a:lnTo>
                <a:lnTo>
                  <a:pt x="195" y="350"/>
                </a:lnTo>
                <a:lnTo>
                  <a:pt x="181" y="422"/>
                </a:lnTo>
                <a:lnTo>
                  <a:pt x="181" y="430"/>
                </a:lnTo>
                <a:lnTo>
                  <a:pt x="172" y="459"/>
                </a:lnTo>
                <a:lnTo>
                  <a:pt x="172" y="468"/>
                </a:lnTo>
                <a:lnTo>
                  <a:pt x="169" y="481"/>
                </a:lnTo>
                <a:lnTo>
                  <a:pt x="165" y="490"/>
                </a:lnTo>
                <a:lnTo>
                  <a:pt x="172" y="516"/>
                </a:lnTo>
                <a:lnTo>
                  <a:pt x="170" y="565"/>
                </a:lnTo>
                <a:lnTo>
                  <a:pt x="174" y="574"/>
                </a:lnTo>
                <a:lnTo>
                  <a:pt x="181" y="592"/>
                </a:lnTo>
                <a:lnTo>
                  <a:pt x="183" y="595"/>
                </a:lnTo>
                <a:lnTo>
                  <a:pt x="213" y="621"/>
                </a:lnTo>
                <a:lnTo>
                  <a:pt x="220" y="647"/>
                </a:lnTo>
                <a:lnTo>
                  <a:pt x="176" y="708"/>
                </a:lnTo>
                <a:lnTo>
                  <a:pt x="174" y="709"/>
                </a:lnTo>
                <a:lnTo>
                  <a:pt x="162" y="734"/>
                </a:lnTo>
                <a:lnTo>
                  <a:pt x="155" y="742"/>
                </a:lnTo>
                <a:lnTo>
                  <a:pt x="142" y="755"/>
                </a:lnTo>
                <a:lnTo>
                  <a:pt x="128" y="783"/>
                </a:lnTo>
                <a:lnTo>
                  <a:pt x="105" y="797"/>
                </a:lnTo>
                <a:lnTo>
                  <a:pt x="61" y="863"/>
                </a:lnTo>
                <a:lnTo>
                  <a:pt x="61" y="877"/>
                </a:lnTo>
                <a:lnTo>
                  <a:pt x="79" y="890"/>
                </a:lnTo>
                <a:lnTo>
                  <a:pt x="90" y="894"/>
                </a:lnTo>
                <a:lnTo>
                  <a:pt x="104" y="91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60" name="Freeform 118"/>
          <p:cNvSpPr>
            <a:spLocks/>
          </p:cNvSpPr>
          <p:nvPr/>
        </p:nvSpPr>
        <p:spPr bwMode="auto">
          <a:xfrm>
            <a:off x="1544638" y="2727325"/>
            <a:ext cx="1038225" cy="1633538"/>
          </a:xfrm>
          <a:custGeom>
            <a:avLst/>
            <a:gdLst>
              <a:gd name="T0" fmla="*/ 1253 w 1372"/>
              <a:gd name="T1" fmla="*/ 2063 h 2064"/>
              <a:gd name="T2" fmla="*/ 1237 w 1372"/>
              <a:gd name="T3" fmla="*/ 1992 h 2064"/>
              <a:gd name="T4" fmla="*/ 1291 w 1372"/>
              <a:gd name="T5" fmla="*/ 1883 h 2064"/>
              <a:gd name="T6" fmla="*/ 1316 w 1372"/>
              <a:gd name="T7" fmla="*/ 1811 h 2064"/>
              <a:gd name="T8" fmla="*/ 1372 w 1372"/>
              <a:gd name="T9" fmla="*/ 1775 h 2064"/>
              <a:gd name="T10" fmla="*/ 1327 w 1372"/>
              <a:gd name="T11" fmla="*/ 1684 h 2064"/>
              <a:gd name="T12" fmla="*/ 1274 w 1372"/>
              <a:gd name="T13" fmla="*/ 1576 h 2064"/>
              <a:gd name="T14" fmla="*/ 1163 w 1372"/>
              <a:gd name="T15" fmla="*/ 1431 h 2064"/>
              <a:gd name="T16" fmla="*/ 1094 w 1372"/>
              <a:gd name="T17" fmla="*/ 1341 h 2064"/>
              <a:gd name="T18" fmla="*/ 925 w 1372"/>
              <a:gd name="T19" fmla="*/ 1119 h 2064"/>
              <a:gd name="T20" fmla="*/ 881 w 1372"/>
              <a:gd name="T21" fmla="*/ 1062 h 2064"/>
              <a:gd name="T22" fmla="*/ 769 w 1372"/>
              <a:gd name="T23" fmla="*/ 916 h 2064"/>
              <a:gd name="T24" fmla="*/ 705 w 1372"/>
              <a:gd name="T25" fmla="*/ 833 h 2064"/>
              <a:gd name="T26" fmla="*/ 674 w 1372"/>
              <a:gd name="T27" fmla="*/ 792 h 2064"/>
              <a:gd name="T28" fmla="*/ 633 w 1372"/>
              <a:gd name="T29" fmla="*/ 737 h 2064"/>
              <a:gd name="T30" fmla="*/ 612 w 1372"/>
              <a:gd name="T31" fmla="*/ 710 h 2064"/>
              <a:gd name="T32" fmla="*/ 617 w 1372"/>
              <a:gd name="T33" fmla="*/ 686 h 2064"/>
              <a:gd name="T34" fmla="*/ 624 w 1372"/>
              <a:gd name="T35" fmla="*/ 650 h 2064"/>
              <a:gd name="T36" fmla="*/ 633 w 1372"/>
              <a:gd name="T37" fmla="*/ 616 h 2064"/>
              <a:gd name="T38" fmla="*/ 656 w 1372"/>
              <a:gd name="T39" fmla="*/ 529 h 2064"/>
              <a:gd name="T40" fmla="*/ 718 w 1372"/>
              <a:gd name="T41" fmla="*/ 265 h 2064"/>
              <a:gd name="T42" fmla="*/ 716 w 1372"/>
              <a:gd name="T43" fmla="*/ 137 h 2064"/>
              <a:gd name="T44" fmla="*/ 587 w 1372"/>
              <a:gd name="T45" fmla="*/ 109 h 2064"/>
              <a:gd name="T46" fmla="*/ 448 w 1372"/>
              <a:gd name="T47" fmla="*/ 77 h 2064"/>
              <a:gd name="T48" fmla="*/ 294 w 1372"/>
              <a:gd name="T49" fmla="*/ 41 h 2064"/>
              <a:gd name="T50" fmla="*/ 248 w 1372"/>
              <a:gd name="T51" fmla="*/ 33 h 2064"/>
              <a:gd name="T52" fmla="*/ 209 w 1372"/>
              <a:gd name="T53" fmla="*/ 21 h 2064"/>
              <a:gd name="T54" fmla="*/ 151 w 1372"/>
              <a:gd name="T55" fmla="*/ 8 h 2064"/>
              <a:gd name="T56" fmla="*/ 103 w 1372"/>
              <a:gd name="T57" fmla="*/ 41 h 2064"/>
              <a:gd name="T58" fmla="*/ 109 w 1372"/>
              <a:gd name="T59" fmla="*/ 122 h 2064"/>
              <a:gd name="T60" fmla="*/ 79 w 1372"/>
              <a:gd name="T61" fmla="*/ 181 h 2064"/>
              <a:gd name="T62" fmla="*/ 68 w 1372"/>
              <a:gd name="T63" fmla="*/ 214 h 2064"/>
              <a:gd name="T64" fmla="*/ 0 w 1372"/>
              <a:gd name="T65" fmla="*/ 318 h 2064"/>
              <a:gd name="T66" fmla="*/ 58 w 1372"/>
              <a:gd name="T67" fmla="*/ 438 h 2064"/>
              <a:gd name="T68" fmla="*/ 38 w 1372"/>
              <a:gd name="T69" fmla="*/ 608 h 2064"/>
              <a:gd name="T70" fmla="*/ 100 w 1372"/>
              <a:gd name="T71" fmla="*/ 710 h 2064"/>
              <a:gd name="T72" fmla="*/ 114 w 1372"/>
              <a:gd name="T73" fmla="*/ 751 h 2064"/>
              <a:gd name="T74" fmla="*/ 102 w 1372"/>
              <a:gd name="T75" fmla="*/ 800 h 2064"/>
              <a:gd name="T76" fmla="*/ 132 w 1372"/>
              <a:gd name="T77" fmla="*/ 820 h 2064"/>
              <a:gd name="T78" fmla="*/ 169 w 1372"/>
              <a:gd name="T79" fmla="*/ 849 h 2064"/>
              <a:gd name="T80" fmla="*/ 160 w 1372"/>
              <a:gd name="T81" fmla="*/ 870 h 2064"/>
              <a:gd name="T82" fmla="*/ 156 w 1372"/>
              <a:gd name="T83" fmla="*/ 937 h 2064"/>
              <a:gd name="T84" fmla="*/ 162 w 1372"/>
              <a:gd name="T85" fmla="*/ 991 h 2064"/>
              <a:gd name="T86" fmla="*/ 220 w 1372"/>
              <a:gd name="T87" fmla="*/ 1034 h 2064"/>
              <a:gd name="T88" fmla="*/ 204 w 1372"/>
              <a:gd name="T89" fmla="*/ 1102 h 2064"/>
              <a:gd name="T90" fmla="*/ 191 w 1372"/>
              <a:gd name="T91" fmla="*/ 1171 h 2064"/>
              <a:gd name="T92" fmla="*/ 237 w 1372"/>
              <a:gd name="T93" fmla="*/ 1256 h 2064"/>
              <a:gd name="T94" fmla="*/ 271 w 1372"/>
              <a:gd name="T95" fmla="*/ 1313 h 2064"/>
              <a:gd name="T96" fmla="*/ 308 w 1372"/>
              <a:gd name="T97" fmla="*/ 1370 h 2064"/>
              <a:gd name="T98" fmla="*/ 334 w 1372"/>
              <a:gd name="T99" fmla="*/ 1426 h 2064"/>
              <a:gd name="T100" fmla="*/ 308 w 1372"/>
              <a:gd name="T101" fmla="*/ 1534 h 2064"/>
              <a:gd name="T102" fmla="*/ 426 w 1372"/>
              <a:gd name="T103" fmla="*/ 1587 h 2064"/>
              <a:gd name="T104" fmla="*/ 517 w 1372"/>
              <a:gd name="T105" fmla="*/ 1638 h 2064"/>
              <a:gd name="T106" fmla="*/ 616 w 1372"/>
              <a:gd name="T107" fmla="*/ 1700 h 2064"/>
              <a:gd name="T108" fmla="*/ 644 w 1372"/>
              <a:gd name="T109" fmla="*/ 1764 h 2064"/>
              <a:gd name="T110" fmla="*/ 704 w 1372"/>
              <a:gd name="T111" fmla="*/ 1793 h 2064"/>
              <a:gd name="T112" fmla="*/ 774 w 1372"/>
              <a:gd name="T113" fmla="*/ 1870 h 2064"/>
              <a:gd name="T114" fmla="*/ 807 w 1372"/>
              <a:gd name="T115" fmla="*/ 2015 h 2064"/>
              <a:gd name="T116" fmla="*/ 1216 w 1372"/>
              <a:gd name="T117" fmla="*/ 2064 h 20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72"/>
              <a:gd name="T178" fmla="*/ 0 h 2064"/>
              <a:gd name="T179" fmla="*/ 1372 w 1372"/>
              <a:gd name="T180" fmla="*/ 2064 h 20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noFill/>
          <a:ln w="9525">
            <a:noFill/>
            <a:round/>
            <a:headEnd/>
            <a:tailEnd/>
          </a:ln>
        </p:spPr>
        <p:txBody>
          <a:bodyPr/>
          <a:lstStyle/>
          <a:p>
            <a:endParaRPr lang="en-US">
              <a:latin typeface="Calibri" pitchFamily="34" charset="0"/>
            </a:endParaRPr>
          </a:p>
        </p:txBody>
      </p:sp>
      <p:sp>
        <p:nvSpPr>
          <p:cNvPr id="130" name="Freeform 119"/>
          <p:cNvSpPr>
            <a:spLocks/>
          </p:cNvSpPr>
          <p:nvPr/>
        </p:nvSpPr>
        <p:spPr bwMode="auto">
          <a:xfrm>
            <a:off x="1544553" y="2727383"/>
            <a:ext cx="1037578" cy="1634121"/>
          </a:xfrm>
          <a:custGeom>
            <a:avLst/>
            <a:gdLst/>
            <a:ahLst/>
            <a:cxnLst>
              <a:cxn ang="0">
                <a:pos x="1253" y="2063"/>
              </a:cxn>
              <a:cxn ang="0">
                <a:pos x="1237" y="1992"/>
              </a:cxn>
              <a:cxn ang="0">
                <a:pos x="1291" y="1883"/>
              </a:cxn>
              <a:cxn ang="0">
                <a:pos x="1316" y="1811"/>
              </a:cxn>
              <a:cxn ang="0">
                <a:pos x="1372" y="1775"/>
              </a:cxn>
              <a:cxn ang="0">
                <a:pos x="1327" y="1684"/>
              </a:cxn>
              <a:cxn ang="0">
                <a:pos x="1274" y="1576"/>
              </a:cxn>
              <a:cxn ang="0">
                <a:pos x="1163" y="1431"/>
              </a:cxn>
              <a:cxn ang="0">
                <a:pos x="1094" y="1341"/>
              </a:cxn>
              <a:cxn ang="0">
                <a:pos x="925" y="1119"/>
              </a:cxn>
              <a:cxn ang="0">
                <a:pos x="881" y="1062"/>
              </a:cxn>
              <a:cxn ang="0">
                <a:pos x="769" y="916"/>
              </a:cxn>
              <a:cxn ang="0">
                <a:pos x="705" y="833"/>
              </a:cxn>
              <a:cxn ang="0">
                <a:pos x="674" y="792"/>
              </a:cxn>
              <a:cxn ang="0">
                <a:pos x="633" y="737"/>
              </a:cxn>
              <a:cxn ang="0">
                <a:pos x="612" y="710"/>
              </a:cxn>
              <a:cxn ang="0">
                <a:pos x="617" y="686"/>
              </a:cxn>
              <a:cxn ang="0">
                <a:pos x="624" y="650"/>
              </a:cxn>
              <a:cxn ang="0">
                <a:pos x="633" y="616"/>
              </a:cxn>
              <a:cxn ang="0">
                <a:pos x="656" y="529"/>
              </a:cxn>
              <a:cxn ang="0">
                <a:pos x="718" y="265"/>
              </a:cxn>
              <a:cxn ang="0">
                <a:pos x="716" y="137"/>
              </a:cxn>
              <a:cxn ang="0">
                <a:pos x="587" y="109"/>
              </a:cxn>
              <a:cxn ang="0">
                <a:pos x="448" y="77"/>
              </a:cxn>
              <a:cxn ang="0">
                <a:pos x="294" y="41"/>
              </a:cxn>
              <a:cxn ang="0">
                <a:pos x="248" y="33"/>
              </a:cxn>
              <a:cxn ang="0">
                <a:pos x="209" y="21"/>
              </a:cxn>
              <a:cxn ang="0">
                <a:pos x="151" y="8"/>
              </a:cxn>
              <a:cxn ang="0">
                <a:pos x="103" y="41"/>
              </a:cxn>
              <a:cxn ang="0">
                <a:pos x="109" y="122"/>
              </a:cxn>
              <a:cxn ang="0">
                <a:pos x="79" y="181"/>
              </a:cxn>
              <a:cxn ang="0">
                <a:pos x="68" y="214"/>
              </a:cxn>
              <a:cxn ang="0">
                <a:pos x="0" y="318"/>
              </a:cxn>
              <a:cxn ang="0">
                <a:pos x="58" y="438"/>
              </a:cxn>
              <a:cxn ang="0">
                <a:pos x="38" y="608"/>
              </a:cxn>
              <a:cxn ang="0">
                <a:pos x="100" y="710"/>
              </a:cxn>
              <a:cxn ang="0">
                <a:pos x="114" y="751"/>
              </a:cxn>
              <a:cxn ang="0">
                <a:pos x="102" y="800"/>
              </a:cxn>
              <a:cxn ang="0">
                <a:pos x="132" y="820"/>
              </a:cxn>
              <a:cxn ang="0">
                <a:pos x="169" y="849"/>
              </a:cxn>
              <a:cxn ang="0">
                <a:pos x="160" y="870"/>
              </a:cxn>
              <a:cxn ang="0">
                <a:pos x="156" y="937"/>
              </a:cxn>
              <a:cxn ang="0">
                <a:pos x="162" y="991"/>
              </a:cxn>
              <a:cxn ang="0">
                <a:pos x="220" y="1034"/>
              </a:cxn>
              <a:cxn ang="0">
                <a:pos x="204" y="1102"/>
              </a:cxn>
              <a:cxn ang="0">
                <a:pos x="191" y="1171"/>
              </a:cxn>
              <a:cxn ang="0">
                <a:pos x="237" y="1256"/>
              </a:cxn>
              <a:cxn ang="0">
                <a:pos x="271" y="1313"/>
              </a:cxn>
              <a:cxn ang="0">
                <a:pos x="308" y="1370"/>
              </a:cxn>
              <a:cxn ang="0">
                <a:pos x="334" y="1426"/>
              </a:cxn>
              <a:cxn ang="0">
                <a:pos x="308" y="1534"/>
              </a:cxn>
              <a:cxn ang="0">
                <a:pos x="426" y="1587"/>
              </a:cxn>
              <a:cxn ang="0">
                <a:pos x="517" y="1638"/>
              </a:cxn>
              <a:cxn ang="0">
                <a:pos x="616" y="1700"/>
              </a:cxn>
              <a:cxn ang="0">
                <a:pos x="644" y="1764"/>
              </a:cxn>
              <a:cxn ang="0">
                <a:pos x="704" y="1793"/>
              </a:cxn>
              <a:cxn ang="0">
                <a:pos x="774" y="1870"/>
              </a:cxn>
              <a:cxn ang="0">
                <a:pos x="807" y="2015"/>
              </a:cxn>
              <a:cxn ang="0">
                <a:pos x="1216" y="2064"/>
              </a:cxn>
            </a:cxnLst>
            <a:rect l="0" t="0" r="r" b="b"/>
            <a:pathLst>
              <a:path w="1372" h="2064">
                <a:moveTo>
                  <a:pt x="1216" y="2064"/>
                </a:moveTo>
                <a:lnTo>
                  <a:pt x="1221" y="2064"/>
                </a:lnTo>
                <a:lnTo>
                  <a:pt x="1253" y="2063"/>
                </a:lnTo>
                <a:lnTo>
                  <a:pt x="1268" y="2015"/>
                </a:lnTo>
                <a:lnTo>
                  <a:pt x="1254" y="2009"/>
                </a:lnTo>
                <a:lnTo>
                  <a:pt x="1237" y="1992"/>
                </a:lnTo>
                <a:lnTo>
                  <a:pt x="1246" y="1939"/>
                </a:lnTo>
                <a:lnTo>
                  <a:pt x="1260" y="1930"/>
                </a:lnTo>
                <a:lnTo>
                  <a:pt x="1291" y="1883"/>
                </a:lnTo>
                <a:lnTo>
                  <a:pt x="1300" y="1832"/>
                </a:lnTo>
                <a:lnTo>
                  <a:pt x="1309" y="1826"/>
                </a:lnTo>
                <a:lnTo>
                  <a:pt x="1316" y="1811"/>
                </a:lnTo>
                <a:lnTo>
                  <a:pt x="1348" y="1798"/>
                </a:lnTo>
                <a:lnTo>
                  <a:pt x="1365" y="1785"/>
                </a:lnTo>
                <a:lnTo>
                  <a:pt x="1372" y="1775"/>
                </a:lnTo>
                <a:lnTo>
                  <a:pt x="1337" y="1741"/>
                </a:lnTo>
                <a:lnTo>
                  <a:pt x="1339" y="1733"/>
                </a:lnTo>
                <a:lnTo>
                  <a:pt x="1327" y="1684"/>
                </a:lnTo>
                <a:lnTo>
                  <a:pt x="1311" y="1656"/>
                </a:lnTo>
                <a:lnTo>
                  <a:pt x="1314" y="1630"/>
                </a:lnTo>
                <a:lnTo>
                  <a:pt x="1274" y="1576"/>
                </a:lnTo>
                <a:lnTo>
                  <a:pt x="1230" y="1517"/>
                </a:lnTo>
                <a:lnTo>
                  <a:pt x="1179" y="1452"/>
                </a:lnTo>
                <a:lnTo>
                  <a:pt x="1163" y="1431"/>
                </a:lnTo>
                <a:lnTo>
                  <a:pt x="1144" y="1403"/>
                </a:lnTo>
                <a:lnTo>
                  <a:pt x="1142" y="1403"/>
                </a:lnTo>
                <a:lnTo>
                  <a:pt x="1094" y="1341"/>
                </a:lnTo>
                <a:lnTo>
                  <a:pt x="1057" y="1290"/>
                </a:lnTo>
                <a:lnTo>
                  <a:pt x="975" y="1182"/>
                </a:lnTo>
                <a:lnTo>
                  <a:pt x="925" y="1119"/>
                </a:lnTo>
                <a:lnTo>
                  <a:pt x="917" y="1107"/>
                </a:lnTo>
                <a:lnTo>
                  <a:pt x="887" y="1068"/>
                </a:lnTo>
                <a:lnTo>
                  <a:pt x="881" y="1062"/>
                </a:lnTo>
                <a:lnTo>
                  <a:pt x="858" y="1032"/>
                </a:lnTo>
                <a:lnTo>
                  <a:pt x="811" y="970"/>
                </a:lnTo>
                <a:lnTo>
                  <a:pt x="769" y="916"/>
                </a:lnTo>
                <a:lnTo>
                  <a:pt x="748" y="887"/>
                </a:lnTo>
                <a:lnTo>
                  <a:pt x="718" y="848"/>
                </a:lnTo>
                <a:lnTo>
                  <a:pt x="705" y="833"/>
                </a:lnTo>
                <a:lnTo>
                  <a:pt x="702" y="828"/>
                </a:lnTo>
                <a:lnTo>
                  <a:pt x="697" y="820"/>
                </a:lnTo>
                <a:lnTo>
                  <a:pt x="674" y="792"/>
                </a:lnTo>
                <a:lnTo>
                  <a:pt x="663" y="777"/>
                </a:lnTo>
                <a:lnTo>
                  <a:pt x="656" y="769"/>
                </a:lnTo>
                <a:lnTo>
                  <a:pt x="633" y="737"/>
                </a:lnTo>
                <a:lnTo>
                  <a:pt x="624" y="727"/>
                </a:lnTo>
                <a:lnTo>
                  <a:pt x="619" y="720"/>
                </a:lnTo>
                <a:lnTo>
                  <a:pt x="612" y="710"/>
                </a:lnTo>
                <a:lnTo>
                  <a:pt x="616" y="697"/>
                </a:lnTo>
                <a:lnTo>
                  <a:pt x="616" y="689"/>
                </a:lnTo>
                <a:lnTo>
                  <a:pt x="617" y="686"/>
                </a:lnTo>
                <a:lnTo>
                  <a:pt x="619" y="679"/>
                </a:lnTo>
                <a:lnTo>
                  <a:pt x="623" y="663"/>
                </a:lnTo>
                <a:lnTo>
                  <a:pt x="624" y="650"/>
                </a:lnTo>
                <a:lnTo>
                  <a:pt x="628" y="639"/>
                </a:lnTo>
                <a:lnTo>
                  <a:pt x="631" y="626"/>
                </a:lnTo>
                <a:lnTo>
                  <a:pt x="633" y="616"/>
                </a:lnTo>
                <a:lnTo>
                  <a:pt x="640" y="591"/>
                </a:lnTo>
                <a:lnTo>
                  <a:pt x="644" y="573"/>
                </a:lnTo>
                <a:lnTo>
                  <a:pt x="656" y="529"/>
                </a:lnTo>
                <a:lnTo>
                  <a:pt x="679" y="425"/>
                </a:lnTo>
                <a:lnTo>
                  <a:pt x="711" y="296"/>
                </a:lnTo>
                <a:lnTo>
                  <a:pt x="718" y="265"/>
                </a:lnTo>
                <a:lnTo>
                  <a:pt x="737" y="185"/>
                </a:lnTo>
                <a:lnTo>
                  <a:pt x="748" y="142"/>
                </a:lnTo>
                <a:lnTo>
                  <a:pt x="716" y="137"/>
                </a:lnTo>
                <a:lnTo>
                  <a:pt x="709" y="136"/>
                </a:lnTo>
                <a:lnTo>
                  <a:pt x="616" y="116"/>
                </a:lnTo>
                <a:lnTo>
                  <a:pt x="587" y="109"/>
                </a:lnTo>
                <a:lnTo>
                  <a:pt x="552" y="101"/>
                </a:lnTo>
                <a:lnTo>
                  <a:pt x="531" y="96"/>
                </a:lnTo>
                <a:lnTo>
                  <a:pt x="448" y="77"/>
                </a:lnTo>
                <a:lnTo>
                  <a:pt x="422" y="70"/>
                </a:lnTo>
                <a:lnTo>
                  <a:pt x="408" y="67"/>
                </a:lnTo>
                <a:lnTo>
                  <a:pt x="294" y="41"/>
                </a:lnTo>
                <a:lnTo>
                  <a:pt x="279" y="36"/>
                </a:lnTo>
                <a:lnTo>
                  <a:pt x="265" y="36"/>
                </a:lnTo>
                <a:lnTo>
                  <a:pt x="248" y="33"/>
                </a:lnTo>
                <a:lnTo>
                  <a:pt x="237" y="28"/>
                </a:lnTo>
                <a:lnTo>
                  <a:pt x="223" y="25"/>
                </a:lnTo>
                <a:lnTo>
                  <a:pt x="209" y="21"/>
                </a:lnTo>
                <a:lnTo>
                  <a:pt x="202" y="21"/>
                </a:lnTo>
                <a:lnTo>
                  <a:pt x="179" y="15"/>
                </a:lnTo>
                <a:lnTo>
                  <a:pt x="151" y="8"/>
                </a:lnTo>
                <a:lnTo>
                  <a:pt x="133" y="3"/>
                </a:lnTo>
                <a:lnTo>
                  <a:pt x="121" y="0"/>
                </a:lnTo>
                <a:lnTo>
                  <a:pt x="103" y="41"/>
                </a:lnTo>
                <a:lnTo>
                  <a:pt x="114" y="57"/>
                </a:lnTo>
                <a:lnTo>
                  <a:pt x="114" y="106"/>
                </a:lnTo>
                <a:lnTo>
                  <a:pt x="109" y="122"/>
                </a:lnTo>
                <a:lnTo>
                  <a:pt x="86" y="165"/>
                </a:lnTo>
                <a:lnTo>
                  <a:pt x="79" y="165"/>
                </a:lnTo>
                <a:lnTo>
                  <a:pt x="79" y="181"/>
                </a:lnTo>
                <a:lnTo>
                  <a:pt x="81" y="181"/>
                </a:lnTo>
                <a:lnTo>
                  <a:pt x="81" y="193"/>
                </a:lnTo>
                <a:lnTo>
                  <a:pt x="68" y="214"/>
                </a:lnTo>
                <a:lnTo>
                  <a:pt x="14" y="274"/>
                </a:lnTo>
                <a:lnTo>
                  <a:pt x="12" y="301"/>
                </a:lnTo>
                <a:lnTo>
                  <a:pt x="0" y="318"/>
                </a:lnTo>
                <a:lnTo>
                  <a:pt x="33" y="358"/>
                </a:lnTo>
                <a:lnTo>
                  <a:pt x="42" y="382"/>
                </a:lnTo>
                <a:lnTo>
                  <a:pt x="58" y="438"/>
                </a:lnTo>
                <a:lnTo>
                  <a:pt x="58" y="462"/>
                </a:lnTo>
                <a:lnTo>
                  <a:pt x="40" y="508"/>
                </a:lnTo>
                <a:lnTo>
                  <a:pt x="38" y="608"/>
                </a:lnTo>
                <a:lnTo>
                  <a:pt x="51" y="632"/>
                </a:lnTo>
                <a:lnTo>
                  <a:pt x="82" y="692"/>
                </a:lnTo>
                <a:lnTo>
                  <a:pt x="100" y="710"/>
                </a:lnTo>
                <a:lnTo>
                  <a:pt x="103" y="740"/>
                </a:lnTo>
                <a:lnTo>
                  <a:pt x="109" y="741"/>
                </a:lnTo>
                <a:lnTo>
                  <a:pt x="114" y="751"/>
                </a:lnTo>
                <a:lnTo>
                  <a:pt x="109" y="753"/>
                </a:lnTo>
                <a:lnTo>
                  <a:pt x="109" y="774"/>
                </a:lnTo>
                <a:lnTo>
                  <a:pt x="102" y="800"/>
                </a:lnTo>
                <a:lnTo>
                  <a:pt x="109" y="794"/>
                </a:lnTo>
                <a:lnTo>
                  <a:pt x="118" y="799"/>
                </a:lnTo>
                <a:lnTo>
                  <a:pt x="132" y="820"/>
                </a:lnTo>
                <a:lnTo>
                  <a:pt x="147" y="830"/>
                </a:lnTo>
                <a:lnTo>
                  <a:pt x="160" y="849"/>
                </a:lnTo>
                <a:lnTo>
                  <a:pt x="169" y="849"/>
                </a:lnTo>
                <a:lnTo>
                  <a:pt x="165" y="856"/>
                </a:lnTo>
                <a:lnTo>
                  <a:pt x="160" y="856"/>
                </a:lnTo>
                <a:lnTo>
                  <a:pt x="160" y="870"/>
                </a:lnTo>
                <a:lnTo>
                  <a:pt x="149" y="910"/>
                </a:lnTo>
                <a:lnTo>
                  <a:pt x="153" y="911"/>
                </a:lnTo>
                <a:lnTo>
                  <a:pt x="156" y="937"/>
                </a:lnTo>
                <a:lnTo>
                  <a:pt x="151" y="962"/>
                </a:lnTo>
                <a:lnTo>
                  <a:pt x="156" y="986"/>
                </a:lnTo>
                <a:lnTo>
                  <a:pt x="162" y="991"/>
                </a:lnTo>
                <a:lnTo>
                  <a:pt x="174" y="1014"/>
                </a:lnTo>
                <a:lnTo>
                  <a:pt x="193" y="1031"/>
                </a:lnTo>
                <a:lnTo>
                  <a:pt x="220" y="1034"/>
                </a:lnTo>
                <a:lnTo>
                  <a:pt x="225" y="1057"/>
                </a:lnTo>
                <a:lnTo>
                  <a:pt x="214" y="1093"/>
                </a:lnTo>
                <a:lnTo>
                  <a:pt x="204" y="1102"/>
                </a:lnTo>
                <a:lnTo>
                  <a:pt x="197" y="1094"/>
                </a:lnTo>
                <a:lnTo>
                  <a:pt x="186" y="1102"/>
                </a:lnTo>
                <a:lnTo>
                  <a:pt x="191" y="1171"/>
                </a:lnTo>
                <a:lnTo>
                  <a:pt x="204" y="1182"/>
                </a:lnTo>
                <a:lnTo>
                  <a:pt x="234" y="1230"/>
                </a:lnTo>
                <a:lnTo>
                  <a:pt x="237" y="1256"/>
                </a:lnTo>
                <a:lnTo>
                  <a:pt x="248" y="1274"/>
                </a:lnTo>
                <a:lnTo>
                  <a:pt x="253" y="1293"/>
                </a:lnTo>
                <a:lnTo>
                  <a:pt x="271" y="1313"/>
                </a:lnTo>
                <a:lnTo>
                  <a:pt x="283" y="1341"/>
                </a:lnTo>
                <a:lnTo>
                  <a:pt x="306" y="1359"/>
                </a:lnTo>
                <a:lnTo>
                  <a:pt x="308" y="1370"/>
                </a:lnTo>
                <a:lnTo>
                  <a:pt x="297" y="1393"/>
                </a:lnTo>
                <a:lnTo>
                  <a:pt x="316" y="1416"/>
                </a:lnTo>
                <a:lnTo>
                  <a:pt x="334" y="1426"/>
                </a:lnTo>
                <a:lnTo>
                  <a:pt x="325" y="1454"/>
                </a:lnTo>
                <a:lnTo>
                  <a:pt x="323" y="1473"/>
                </a:lnTo>
                <a:lnTo>
                  <a:pt x="308" y="1534"/>
                </a:lnTo>
                <a:lnTo>
                  <a:pt x="345" y="1561"/>
                </a:lnTo>
                <a:lnTo>
                  <a:pt x="408" y="1574"/>
                </a:lnTo>
                <a:lnTo>
                  <a:pt x="426" y="1587"/>
                </a:lnTo>
                <a:lnTo>
                  <a:pt x="466" y="1594"/>
                </a:lnTo>
                <a:lnTo>
                  <a:pt x="489" y="1609"/>
                </a:lnTo>
                <a:lnTo>
                  <a:pt x="517" y="1638"/>
                </a:lnTo>
                <a:lnTo>
                  <a:pt x="529" y="1666"/>
                </a:lnTo>
                <a:lnTo>
                  <a:pt x="565" y="1689"/>
                </a:lnTo>
                <a:lnTo>
                  <a:pt x="616" y="1700"/>
                </a:lnTo>
                <a:lnTo>
                  <a:pt x="635" y="1710"/>
                </a:lnTo>
                <a:lnTo>
                  <a:pt x="644" y="1733"/>
                </a:lnTo>
                <a:lnTo>
                  <a:pt x="644" y="1764"/>
                </a:lnTo>
                <a:lnTo>
                  <a:pt x="661" y="1774"/>
                </a:lnTo>
                <a:lnTo>
                  <a:pt x="686" y="1772"/>
                </a:lnTo>
                <a:lnTo>
                  <a:pt x="704" y="1793"/>
                </a:lnTo>
                <a:lnTo>
                  <a:pt x="721" y="1810"/>
                </a:lnTo>
                <a:lnTo>
                  <a:pt x="762" y="1855"/>
                </a:lnTo>
                <a:lnTo>
                  <a:pt x="774" y="1870"/>
                </a:lnTo>
                <a:lnTo>
                  <a:pt x="795" y="1914"/>
                </a:lnTo>
                <a:lnTo>
                  <a:pt x="793" y="1986"/>
                </a:lnTo>
                <a:lnTo>
                  <a:pt x="807" y="2015"/>
                </a:lnTo>
                <a:lnTo>
                  <a:pt x="807" y="2033"/>
                </a:lnTo>
                <a:lnTo>
                  <a:pt x="983" y="2045"/>
                </a:lnTo>
                <a:lnTo>
                  <a:pt x="1216" y="2064"/>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64" name="Freeform 120"/>
          <p:cNvSpPr>
            <a:spLocks/>
          </p:cNvSpPr>
          <p:nvPr/>
        </p:nvSpPr>
        <p:spPr bwMode="auto">
          <a:xfrm>
            <a:off x="3271838" y="3190875"/>
            <a:ext cx="885825" cy="676275"/>
          </a:xfrm>
          <a:custGeom>
            <a:avLst/>
            <a:gdLst>
              <a:gd name="T0" fmla="*/ 1162 w 1172"/>
              <a:gd name="T1" fmla="*/ 353 h 854"/>
              <a:gd name="T2" fmla="*/ 1158 w 1172"/>
              <a:gd name="T3" fmla="*/ 391 h 854"/>
              <a:gd name="T4" fmla="*/ 1157 w 1172"/>
              <a:gd name="T5" fmla="*/ 440 h 854"/>
              <a:gd name="T6" fmla="*/ 1157 w 1172"/>
              <a:gd name="T7" fmla="*/ 454 h 854"/>
              <a:gd name="T8" fmla="*/ 1155 w 1172"/>
              <a:gd name="T9" fmla="*/ 502 h 854"/>
              <a:gd name="T10" fmla="*/ 1153 w 1172"/>
              <a:gd name="T11" fmla="*/ 536 h 854"/>
              <a:gd name="T12" fmla="*/ 1151 w 1172"/>
              <a:gd name="T13" fmla="*/ 572 h 854"/>
              <a:gd name="T14" fmla="*/ 1150 w 1172"/>
              <a:gd name="T15" fmla="*/ 605 h 854"/>
              <a:gd name="T16" fmla="*/ 1148 w 1172"/>
              <a:gd name="T17" fmla="*/ 634 h 854"/>
              <a:gd name="T18" fmla="*/ 1146 w 1172"/>
              <a:gd name="T19" fmla="*/ 709 h 854"/>
              <a:gd name="T20" fmla="*/ 1146 w 1172"/>
              <a:gd name="T21" fmla="*/ 730 h 854"/>
              <a:gd name="T22" fmla="*/ 1144 w 1172"/>
              <a:gd name="T23" fmla="*/ 778 h 854"/>
              <a:gd name="T24" fmla="*/ 1141 w 1172"/>
              <a:gd name="T25" fmla="*/ 828 h 854"/>
              <a:gd name="T26" fmla="*/ 1046 w 1172"/>
              <a:gd name="T27" fmla="*/ 850 h 854"/>
              <a:gd name="T28" fmla="*/ 984 w 1172"/>
              <a:gd name="T29" fmla="*/ 846 h 854"/>
              <a:gd name="T30" fmla="*/ 933 w 1172"/>
              <a:gd name="T31" fmla="*/ 843 h 854"/>
              <a:gd name="T32" fmla="*/ 820 w 1172"/>
              <a:gd name="T33" fmla="*/ 838 h 854"/>
              <a:gd name="T34" fmla="*/ 669 w 1172"/>
              <a:gd name="T35" fmla="*/ 830 h 854"/>
              <a:gd name="T36" fmla="*/ 623 w 1172"/>
              <a:gd name="T37" fmla="*/ 827 h 854"/>
              <a:gd name="T38" fmla="*/ 535 w 1172"/>
              <a:gd name="T39" fmla="*/ 820 h 854"/>
              <a:gd name="T40" fmla="*/ 495 w 1172"/>
              <a:gd name="T41" fmla="*/ 817 h 854"/>
              <a:gd name="T42" fmla="*/ 266 w 1172"/>
              <a:gd name="T43" fmla="*/ 799 h 854"/>
              <a:gd name="T44" fmla="*/ 254 w 1172"/>
              <a:gd name="T45" fmla="*/ 797 h 854"/>
              <a:gd name="T46" fmla="*/ 152 w 1172"/>
              <a:gd name="T47" fmla="*/ 788 h 854"/>
              <a:gd name="T48" fmla="*/ 62 w 1172"/>
              <a:gd name="T49" fmla="*/ 779 h 854"/>
              <a:gd name="T50" fmla="*/ 0 w 1172"/>
              <a:gd name="T51" fmla="*/ 773 h 854"/>
              <a:gd name="T52" fmla="*/ 13 w 1172"/>
              <a:gd name="T53" fmla="*/ 676 h 854"/>
              <a:gd name="T54" fmla="*/ 23 w 1172"/>
              <a:gd name="T55" fmla="*/ 603 h 854"/>
              <a:gd name="T56" fmla="*/ 29 w 1172"/>
              <a:gd name="T57" fmla="*/ 551 h 854"/>
              <a:gd name="T58" fmla="*/ 29 w 1172"/>
              <a:gd name="T59" fmla="*/ 526 h 854"/>
              <a:gd name="T60" fmla="*/ 39 w 1172"/>
              <a:gd name="T61" fmla="*/ 435 h 854"/>
              <a:gd name="T62" fmla="*/ 55 w 1172"/>
              <a:gd name="T63" fmla="*/ 316 h 854"/>
              <a:gd name="T64" fmla="*/ 58 w 1172"/>
              <a:gd name="T65" fmla="*/ 291 h 854"/>
              <a:gd name="T66" fmla="*/ 60 w 1172"/>
              <a:gd name="T67" fmla="*/ 265 h 854"/>
              <a:gd name="T68" fmla="*/ 65 w 1172"/>
              <a:gd name="T69" fmla="*/ 218 h 854"/>
              <a:gd name="T70" fmla="*/ 74 w 1172"/>
              <a:gd name="T71" fmla="*/ 151 h 854"/>
              <a:gd name="T72" fmla="*/ 83 w 1172"/>
              <a:gd name="T73" fmla="*/ 72 h 854"/>
              <a:gd name="T74" fmla="*/ 87 w 1172"/>
              <a:gd name="T75" fmla="*/ 48 h 854"/>
              <a:gd name="T76" fmla="*/ 92 w 1172"/>
              <a:gd name="T77" fmla="*/ 0 h 854"/>
              <a:gd name="T78" fmla="*/ 226 w 1172"/>
              <a:gd name="T79" fmla="*/ 13 h 854"/>
              <a:gd name="T80" fmla="*/ 310 w 1172"/>
              <a:gd name="T81" fmla="*/ 22 h 854"/>
              <a:gd name="T82" fmla="*/ 359 w 1172"/>
              <a:gd name="T83" fmla="*/ 25 h 854"/>
              <a:gd name="T84" fmla="*/ 430 w 1172"/>
              <a:gd name="T85" fmla="*/ 31 h 854"/>
              <a:gd name="T86" fmla="*/ 504 w 1172"/>
              <a:gd name="T87" fmla="*/ 38 h 854"/>
              <a:gd name="T88" fmla="*/ 518 w 1172"/>
              <a:gd name="T89" fmla="*/ 40 h 854"/>
              <a:gd name="T90" fmla="*/ 532 w 1172"/>
              <a:gd name="T91" fmla="*/ 40 h 854"/>
              <a:gd name="T92" fmla="*/ 646 w 1172"/>
              <a:gd name="T93" fmla="*/ 48 h 854"/>
              <a:gd name="T94" fmla="*/ 678 w 1172"/>
              <a:gd name="T95" fmla="*/ 49 h 854"/>
              <a:gd name="T96" fmla="*/ 725 w 1172"/>
              <a:gd name="T97" fmla="*/ 53 h 854"/>
              <a:gd name="T98" fmla="*/ 773 w 1172"/>
              <a:gd name="T99" fmla="*/ 54 h 854"/>
              <a:gd name="T100" fmla="*/ 930 w 1172"/>
              <a:gd name="T101" fmla="*/ 64 h 854"/>
              <a:gd name="T102" fmla="*/ 966 w 1172"/>
              <a:gd name="T103" fmla="*/ 66 h 854"/>
              <a:gd name="T104" fmla="*/ 1083 w 1172"/>
              <a:gd name="T105" fmla="*/ 71 h 854"/>
              <a:gd name="T106" fmla="*/ 1172 w 1172"/>
              <a:gd name="T107" fmla="*/ 74 h 854"/>
              <a:gd name="T108" fmla="*/ 1169 w 1172"/>
              <a:gd name="T109" fmla="*/ 134 h 854"/>
              <a:gd name="T110" fmla="*/ 1167 w 1172"/>
              <a:gd name="T111" fmla="*/ 172 h 854"/>
              <a:gd name="T112" fmla="*/ 1167 w 1172"/>
              <a:gd name="T113" fmla="*/ 201 h 854"/>
              <a:gd name="T114" fmla="*/ 1162 w 1172"/>
              <a:gd name="T115" fmla="*/ 351 h 8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2"/>
              <a:gd name="T175" fmla="*/ 0 h 854"/>
              <a:gd name="T176" fmla="*/ 1172 w 1172"/>
              <a:gd name="T177" fmla="*/ 854 h 8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noFill/>
          <a:ln w="9525">
            <a:noFill/>
            <a:round/>
            <a:headEnd/>
            <a:tailEnd/>
          </a:ln>
        </p:spPr>
        <p:txBody>
          <a:bodyPr/>
          <a:lstStyle/>
          <a:p>
            <a:endParaRPr lang="en-US">
              <a:latin typeface="Calibri" pitchFamily="34" charset="0"/>
            </a:endParaRPr>
          </a:p>
        </p:txBody>
      </p:sp>
      <p:sp>
        <p:nvSpPr>
          <p:cNvPr id="132" name="Freeform 121"/>
          <p:cNvSpPr>
            <a:spLocks/>
          </p:cNvSpPr>
          <p:nvPr/>
        </p:nvSpPr>
        <p:spPr bwMode="auto">
          <a:xfrm>
            <a:off x="3272108" y="3191288"/>
            <a:ext cx="885339" cy="676256"/>
          </a:xfrm>
          <a:custGeom>
            <a:avLst/>
            <a:gdLst/>
            <a:ahLst/>
            <a:cxnLst>
              <a:cxn ang="0">
                <a:pos x="1162" y="353"/>
              </a:cxn>
              <a:cxn ang="0">
                <a:pos x="1158" y="391"/>
              </a:cxn>
              <a:cxn ang="0">
                <a:pos x="1157" y="440"/>
              </a:cxn>
              <a:cxn ang="0">
                <a:pos x="1157" y="454"/>
              </a:cxn>
              <a:cxn ang="0">
                <a:pos x="1155" y="502"/>
              </a:cxn>
              <a:cxn ang="0">
                <a:pos x="1153" y="536"/>
              </a:cxn>
              <a:cxn ang="0">
                <a:pos x="1151" y="572"/>
              </a:cxn>
              <a:cxn ang="0">
                <a:pos x="1150" y="605"/>
              </a:cxn>
              <a:cxn ang="0">
                <a:pos x="1148" y="634"/>
              </a:cxn>
              <a:cxn ang="0">
                <a:pos x="1146" y="709"/>
              </a:cxn>
              <a:cxn ang="0">
                <a:pos x="1146" y="730"/>
              </a:cxn>
              <a:cxn ang="0">
                <a:pos x="1144" y="778"/>
              </a:cxn>
              <a:cxn ang="0">
                <a:pos x="1141" y="828"/>
              </a:cxn>
              <a:cxn ang="0">
                <a:pos x="1046" y="850"/>
              </a:cxn>
              <a:cxn ang="0">
                <a:pos x="984" y="846"/>
              </a:cxn>
              <a:cxn ang="0">
                <a:pos x="933" y="843"/>
              </a:cxn>
              <a:cxn ang="0">
                <a:pos x="820" y="838"/>
              </a:cxn>
              <a:cxn ang="0">
                <a:pos x="669" y="830"/>
              </a:cxn>
              <a:cxn ang="0">
                <a:pos x="623" y="827"/>
              </a:cxn>
              <a:cxn ang="0">
                <a:pos x="535" y="820"/>
              </a:cxn>
              <a:cxn ang="0">
                <a:pos x="495" y="817"/>
              </a:cxn>
              <a:cxn ang="0">
                <a:pos x="266" y="799"/>
              </a:cxn>
              <a:cxn ang="0">
                <a:pos x="254" y="797"/>
              </a:cxn>
              <a:cxn ang="0">
                <a:pos x="152" y="788"/>
              </a:cxn>
              <a:cxn ang="0">
                <a:pos x="62" y="779"/>
              </a:cxn>
              <a:cxn ang="0">
                <a:pos x="0" y="773"/>
              </a:cxn>
              <a:cxn ang="0">
                <a:pos x="13" y="676"/>
              </a:cxn>
              <a:cxn ang="0">
                <a:pos x="23" y="603"/>
              </a:cxn>
              <a:cxn ang="0">
                <a:pos x="29" y="551"/>
              </a:cxn>
              <a:cxn ang="0">
                <a:pos x="29" y="526"/>
              </a:cxn>
              <a:cxn ang="0">
                <a:pos x="39" y="435"/>
              </a:cxn>
              <a:cxn ang="0">
                <a:pos x="55" y="316"/>
              </a:cxn>
              <a:cxn ang="0">
                <a:pos x="58" y="291"/>
              </a:cxn>
              <a:cxn ang="0">
                <a:pos x="60" y="265"/>
              </a:cxn>
              <a:cxn ang="0">
                <a:pos x="65" y="218"/>
              </a:cxn>
              <a:cxn ang="0">
                <a:pos x="74" y="151"/>
              </a:cxn>
              <a:cxn ang="0">
                <a:pos x="83" y="72"/>
              </a:cxn>
              <a:cxn ang="0">
                <a:pos x="87" y="48"/>
              </a:cxn>
              <a:cxn ang="0">
                <a:pos x="92" y="0"/>
              </a:cxn>
              <a:cxn ang="0">
                <a:pos x="226" y="13"/>
              </a:cxn>
              <a:cxn ang="0">
                <a:pos x="310" y="22"/>
              </a:cxn>
              <a:cxn ang="0">
                <a:pos x="359" y="25"/>
              </a:cxn>
              <a:cxn ang="0">
                <a:pos x="430" y="31"/>
              </a:cxn>
              <a:cxn ang="0">
                <a:pos x="504" y="38"/>
              </a:cxn>
              <a:cxn ang="0">
                <a:pos x="518" y="40"/>
              </a:cxn>
              <a:cxn ang="0">
                <a:pos x="532" y="40"/>
              </a:cxn>
              <a:cxn ang="0">
                <a:pos x="646" y="48"/>
              </a:cxn>
              <a:cxn ang="0">
                <a:pos x="678" y="49"/>
              </a:cxn>
              <a:cxn ang="0">
                <a:pos x="725" y="53"/>
              </a:cxn>
              <a:cxn ang="0">
                <a:pos x="773" y="54"/>
              </a:cxn>
              <a:cxn ang="0">
                <a:pos x="930" y="64"/>
              </a:cxn>
              <a:cxn ang="0">
                <a:pos x="966" y="66"/>
              </a:cxn>
              <a:cxn ang="0">
                <a:pos x="1083" y="71"/>
              </a:cxn>
              <a:cxn ang="0">
                <a:pos x="1172" y="74"/>
              </a:cxn>
              <a:cxn ang="0">
                <a:pos x="1169" y="134"/>
              </a:cxn>
              <a:cxn ang="0">
                <a:pos x="1167" y="172"/>
              </a:cxn>
              <a:cxn ang="0">
                <a:pos x="1167" y="201"/>
              </a:cxn>
              <a:cxn ang="0">
                <a:pos x="1162" y="351"/>
              </a:cxn>
            </a:cxnLst>
            <a:rect l="0" t="0" r="r" b="b"/>
            <a:pathLst>
              <a:path w="1172" h="854">
                <a:moveTo>
                  <a:pt x="1162" y="351"/>
                </a:moveTo>
                <a:lnTo>
                  <a:pt x="1162" y="353"/>
                </a:lnTo>
                <a:lnTo>
                  <a:pt x="1160" y="366"/>
                </a:lnTo>
                <a:lnTo>
                  <a:pt x="1158" y="391"/>
                </a:lnTo>
                <a:lnTo>
                  <a:pt x="1157" y="436"/>
                </a:lnTo>
                <a:lnTo>
                  <a:pt x="1157" y="440"/>
                </a:lnTo>
                <a:lnTo>
                  <a:pt x="1157" y="449"/>
                </a:lnTo>
                <a:lnTo>
                  <a:pt x="1157" y="454"/>
                </a:lnTo>
                <a:lnTo>
                  <a:pt x="1157" y="463"/>
                </a:lnTo>
                <a:lnTo>
                  <a:pt x="1155" y="502"/>
                </a:lnTo>
                <a:lnTo>
                  <a:pt x="1155" y="521"/>
                </a:lnTo>
                <a:lnTo>
                  <a:pt x="1153" y="536"/>
                </a:lnTo>
                <a:lnTo>
                  <a:pt x="1153" y="539"/>
                </a:lnTo>
                <a:lnTo>
                  <a:pt x="1151" y="572"/>
                </a:lnTo>
                <a:lnTo>
                  <a:pt x="1151" y="585"/>
                </a:lnTo>
                <a:lnTo>
                  <a:pt x="1150" y="605"/>
                </a:lnTo>
                <a:lnTo>
                  <a:pt x="1150" y="606"/>
                </a:lnTo>
                <a:lnTo>
                  <a:pt x="1148" y="634"/>
                </a:lnTo>
                <a:lnTo>
                  <a:pt x="1148" y="658"/>
                </a:lnTo>
                <a:lnTo>
                  <a:pt x="1146" y="709"/>
                </a:lnTo>
                <a:lnTo>
                  <a:pt x="1146" y="727"/>
                </a:lnTo>
                <a:lnTo>
                  <a:pt x="1146" y="730"/>
                </a:lnTo>
                <a:lnTo>
                  <a:pt x="1144" y="756"/>
                </a:lnTo>
                <a:lnTo>
                  <a:pt x="1144" y="778"/>
                </a:lnTo>
                <a:lnTo>
                  <a:pt x="1142" y="804"/>
                </a:lnTo>
                <a:lnTo>
                  <a:pt x="1141" y="828"/>
                </a:lnTo>
                <a:lnTo>
                  <a:pt x="1141" y="854"/>
                </a:lnTo>
                <a:lnTo>
                  <a:pt x="1046" y="850"/>
                </a:lnTo>
                <a:lnTo>
                  <a:pt x="1023" y="846"/>
                </a:lnTo>
                <a:lnTo>
                  <a:pt x="984" y="846"/>
                </a:lnTo>
                <a:lnTo>
                  <a:pt x="968" y="845"/>
                </a:lnTo>
                <a:lnTo>
                  <a:pt x="933" y="843"/>
                </a:lnTo>
                <a:lnTo>
                  <a:pt x="923" y="843"/>
                </a:lnTo>
                <a:lnTo>
                  <a:pt x="820" y="838"/>
                </a:lnTo>
                <a:lnTo>
                  <a:pt x="761" y="837"/>
                </a:lnTo>
                <a:lnTo>
                  <a:pt x="669" y="830"/>
                </a:lnTo>
                <a:lnTo>
                  <a:pt x="634" y="827"/>
                </a:lnTo>
                <a:lnTo>
                  <a:pt x="623" y="827"/>
                </a:lnTo>
                <a:lnTo>
                  <a:pt x="542" y="820"/>
                </a:lnTo>
                <a:lnTo>
                  <a:pt x="535" y="820"/>
                </a:lnTo>
                <a:lnTo>
                  <a:pt x="516" y="820"/>
                </a:lnTo>
                <a:lnTo>
                  <a:pt x="495" y="817"/>
                </a:lnTo>
                <a:lnTo>
                  <a:pt x="419" y="812"/>
                </a:lnTo>
                <a:lnTo>
                  <a:pt x="266" y="799"/>
                </a:lnTo>
                <a:lnTo>
                  <a:pt x="259" y="799"/>
                </a:lnTo>
                <a:lnTo>
                  <a:pt x="254" y="797"/>
                </a:lnTo>
                <a:lnTo>
                  <a:pt x="254" y="797"/>
                </a:lnTo>
                <a:lnTo>
                  <a:pt x="152" y="788"/>
                </a:lnTo>
                <a:lnTo>
                  <a:pt x="109" y="784"/>
                </a:lnTo>
                <a:lnTo>
                  <a:pt x="62" y="779"/>
                </a:lnTo>
                <a:lnTo>
                  <a:pt x="50" y="778"/>
                </a:lnTo>
                <a:lnTo>
                  <a:pt x="0" y="773"/>
                </a:lnTo>
                <a:lnTo>
                  <a:pt x="13" y="680"/>
                </a:lnTo>
                <a:lnTo>
                  <a:pt x="13" y="676"/>
                </a:lnTo>
                <a:lnTo>
                  <a:pt x="18" y="629"/>
                </a:lnTo>
                <a:lnTo>
                  <a:pt x="23" y="603"/>
                </a:lnTo>
                <a:lnTo>
                  <a:pt x="25" y="580"/>
                </a:lnTo>
                <a:lnTo>
                  <a:pt x="29" y="551"/>
                </a:lnTo>
                <a:lnTo>
                  <a:pt x="29" y="549"/>
                </a:lnTo>
                <a:lnTo>
                  <a:pt x="29" y="526"/>
                </a:lnTo>
                <a:lnTo>
                  <a:pt x="32" y="484"/>
                </a:lnTo>
                <a:lnTo>
                  <a:pt x="39" y="435"/>
                </a:lnTo>
                <a:lnTo>
                  <a:pt x="46" y="387"/>
                </a:lnTo>
                <a:lnTo>
                  <a:pt x="55" y="316"/>
                </a:lnTo>
                <a:lnTo>
                  <a:pt x="55" y="314"/>
                </a:lnTo>
                <a:lnTo>
                  <a:pt x="58" y="291"/>
                </a:lnTo>
                <a:lnTo>
                  <a:pt x="58" y="289"/>
                </a:lnTo>
                <a:lnTo>
                  <a:pt x="60" y="265"/>
                </a:lnTo>
                <a:lnTo>
                  <a:pt x="62" y="258"/>
                </a:lnTo>
                <a:lnTo>
                  <a:pt x="65" y="218"/>
                </a:lnTo>
                <a:lnTo>
                  <a:pt x="69" y="193"/>
                </a:lnTo>
                <a:lnTo>
                  <a:pt x="74" y="151"/>
                </a:lnTo>
                <a:lnTo>
                  <a:pt x="80" y="108"/>
                </a:lnTo>
                <a:lnTo>
                  <a:pt x="83" y="72"/>
                </a:lnTo>
                <a:lnTo>
                  <a:pt x="85" y="67"/>
                </a:lnTo>
                <a:lnTo>
                  <a:pt x="87" y="48"/>
                </a:lnTo>
                <a:lnTo>
                  <a:pt x="88" y="25"/>
                </a:lnTo>
                <a:lnTo>
                  <a:pt x="92" y="0"/>
                </a:lnTo>
                <a:lnTo>
                  <a:pt x="131" y="5"/>
                </a:lnTo>
                <a:lnTo>
                  <a:pt x="226" y="13"/>
                </a:lnTo>
                <a:lnTo>
                  <a:pt x="266" y="18"/>
                </a:lnTo>
                <a:lnTo>
                  <a:pt x="310" y="22"/>
                </a:lnTo>
                <a:lnTo>
                  <a:pt x="351" y="23"/>
                </a:lnTo>
                <a:lnTo>
                  <a:pt x="359" y="25"/>
                </a:lnTo>
                <a:lnTo>
                  <a:pt x="424" y="30"/>
                </a:lnTo>
                <a:lnTo>
                  <a:pt x="430" y="31"/>
                </a:lnTo>
                <a:lnTo>
                  <a:pt x="484" y="35"/>
                </a:lnTo>
                <a:lnTo>
                  <a:pt x="504" y="38"/>
                </a:lnTo>
                <a:lnTo>
                  <a:pt x="512" y="38"/>
                </a:lnTo>
                <a:lnTo>
                  <a:pt x="518" y="40"/>
                </a:lnTo>
                <a:lnTo>
                  <a:pt x="530" y="40"/>
                </a:lnTo>
                <a:lnTo>
                  <a:pt x="532" y="40"/>
                </a:lnTo>
                <a:lnTo>
                  <a:pt x="551" y="41"/>
                </a:lnTo>
                <a:lnTo>
                  <a:pt x="646" y="48"/>
                </a:lnTo>
                <a:lnTo>
                  <a:pt x="674" y="49"/>
                </a:lnTo>
                <a:lnTo>
                  <a:pt x="678" y="49"/>
                </a:lnTo>
                <a:lnTo>
                  <a:pt x="697" y="51"/>
                </a:lnTo>
                <a:lnTo>
                  <a:pt x="725" y="53"/>
                </a:lnTo>
                <a:lnTo>
                  <a:pt x="736" y="53"/>
                </a:lnTo>
                <a:lnTo>
                  <a:pt x="773" y="54"/>
                </a:lnTo>
                <a:lnTo>
                  <a:pt x="863" y="61"/>
                </a:lnTo>
                <a:lnTo>
                  <a:pt x="930" y="64"/>
                </a:lnTo>
                <a:lnTo>
                  <a:pt x="937" y="66"/>
                </a:lnTo>
                <a:lnTo>
                  <a:pt x="966" y="66"/>
                </a:lnTo>
                <a:lnTo>
                  <a:pt x="1079" y="71"/>
                </a:lnTo>
                <a:lnTo>
                  <a:pt x="1083" y="71"/>
                </a:lnTo>
                <a:lnTo>
                  <a:pt x="1084" y="71"/>
                </a:lnTo>
                <a:lnTo>
                  <a:pt x="1172" y="74"/>
                </a:lnTo>
                <a:lnTo>
                  <a:pt x="1171" y="124"/>
                </a:lnTo>
                <a:lnTo>
                  <a:pt x="1169" y="134"/>
                </a:lnTo>
                <a:lnTo>
                  <a:pt x="1169" y="147"/>
                </a:lnTo>
                <a:lnTo>
                  <a:pt x="1167" y="172"/>
                </a:lnTo>
                <a:lnTo>
                  <a:pt x="1167" y="185"/>
                </a:lnTo>
                <a:lnTo>
                  <a:pt x="1167" y="201"/>
                </a:lnTo>
                <a:lnTo>
                  <a:pt x="1164" y="268"/>
                </a:lnTo>
                <a:lnTo>
                  <a:pt x="1162" y="351"/>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68" name="Freeform 122"/>
          <p:cNvSpPr>
            <a:spLocks/>
          </p:cNvSpPr>
          <p:nvPr/>
        </p:nvSpPr>
        <p:spPr bwMode="auto">
          <a:xfrm>
            <a:off x="2722563" y="1881188"/>
            <a:ext cx="1276350" cy="754062"/>
          </a:xfrm>
          <a:custGeom>
            <a:avLst/>
            <a:gdLst>
              <a:gd name="T0" fmla="*/ 169 w 1687"/>
              <a:gd name="T1" fmla="*/ 694 h 954"/>
              <a:gd name="T2" fmla="*/ 125 w 1687"/>
              <a:gd name="T3" fmla="*/ 678 h 954"/>
              <a:gd name="T4" fmla="*/ 183 w 1687"/>
              <a:gd name="T5" fmla="*/ 503 h 954"/>
              <a:gd name="T6" fmla="*/ 193 w 1687"/>
              <a:gd name="T7" fmla="*/ 475 h 954"/>
              <a:gd name="T8" fmla="*/ 170 w 1687"/>
              <a:gd name="T9" fmla="*/ 475 h 954"/>
              <a:gd name="T10" fmla="*/ 153 w 1687"/>
              <a:gd name="T11" fmla="*/ 469 h 954"/>
              <a:gd name="T12" fmla="*/ 147 w 1687"/>
              <a:gd name="T13" fmla="*/ 454 h 954"/>
              <a:gd name="T14" fmla="*/ 132 w 1687"/>
              <a:gd name="T15" fmla="*/ 456 h 954"/>
              <a:gd name="T16" fmla="*/ 114 w 1687"/>
              <a:gd name="T17" fmla="*/ 410 h 954"/>
              <a:gd name="T18" fmla="*/ 74 w 1687"/>
              <a:gd name="T19" fmla="*/ 345 h 954"/>
              <a:gd name="T20" fmla="*/ 21 w 1687"/>
              <a:gd name="T21" fmla="*/ 299 h 954"/>
              <a:gd name="T22" fmla="*/ 24 w 1687"/>
              <a:gd name="T23" fmla="*/ 278 h 954"/>
              <a:gd name="T24" fmla="*/ 0 w 1687"/>
              <a:gd name="T25" fmla="*/ 191 h 954"/>
              <a:gd name="T26" fmla="*/ 7 w 1687"/>
              <a:gd name="T27" fmla="*/ 145 h 954"/>
              <a:gd name="T28" fmla="*/ 19 w 1687"/>
              <a:gd name="T29" fmla="*/ 93 h 954"/>
              <a:gd name="T30" fmla="*/ 35 w 1687"/>
              <a:gd name="T31" fmla="*/ 5 h 954"/>
              <a:gd name="T32" fmla="*/ 216 w 1687"/>
              <a:gd name="T33" fmla="*/ 29 h 954"/>
              <a:gd name="T34" fmla="*/ 563 w 1687"/>
              <a:gd name="T35" fmla="*/ 80 h 954"/>
              <a:gd name="T36" fmla="*/ 763 w 1687"/>
              <a:gd name="T37" fmla="*/ 103 h 954"/>
              <a:gd name="T38" fmla="*/ 936 w 1687"/>
              <a:gd name="T39" fmla="*/ 122 h 954"/>
              <a:gd name="T40" fmla="*/ 1253 w 1687"/>
              <a:gd name="T41" fmla="*/ 152 h 954"/>
              <a:gd name="T42" fmla="*/ 1548 w 1687"/>
              <a:gd name="T43" fmla="*/ 175 h 954"/>
              <a:gd name="T44" fmla="*/ 1685 w 1687"/>
              <a:gd name="T45" fmla="*/ 230 h 954"/>
              <a:gd name="T46" fmla="*/ 1684 w 1687"/>
              <a:gd name="T47" fmla="*/ 251 h 954"/>
              <a:gd name="T48" fmla="*/ 1682 w 1687"/>
              <a:gd name="T49" fmla="*/ 278 h 954"/>
              <a:gd name="T50" fmla="*/ 1677 w 1687"/>
              <a:gd name="T51" fmla="*/ 349 h 954"/>
              <a:gd name="T52" fmla="*/ 1677 w 1687"/>
              <a:gd name="T53" fmla="*/ 372 h 954"/>
              <a:gd name="T54" fmla="*/ 1673 w 1687"/>
              <a:gd name="T55" fmla="*/ 418 h 954"/>
              <a:gd name="T56" fmla="*/ 1668 w 1687"/>
              <a:gd name="T57" fmla="*/ 490 h 954"/>
              <a:gd name="T58" fmla="*/ 1666 w 1687"/>
              <a:gd name="T59" fmla="*/ 537 h 954"/>
              <a:gd name="T60" fmla="*/ 1659 w 1687"/>
              <a:gd name="T61" fmla="*/ 630 h 954"/>
              <a:gd name="T62" fmla="*/ 1657 w 1687"/>
              <a:gd name="T63" fmla="*/ 656 h 954"/>
              <a:gd name="T64" fmla="*/ 1654 w 1687"/>
              <a:gd name="T65" fmla="*/ 704 h 954"/>
              <a:gd name="T66" fmla="*/ 1650 w 1687"/>
              <a:gd name="T67" fmla="*/ 763 h 954"/>
              <a:gd name="T68" fmla="*/ 1649 w 1687"/>
              <a:gd name="T69" fmla="*/ 800 h 954"/>
              <a:gd name="T70" fmla="*/ 1643 w 1687"/>
              <a:gd name="T71" fmla="*/ 903 h 954"/>
              <a:gd name="T72" fmla="*/ 1636 w 1687"/>
              <a:gd name="T73" fmla="*/ 944 h 954"/>
              <a:gd name="T74" fmla="*/ 1524 w 1687"/>
              <a:gd name="T75" fmla="*/ 937 h 954"/>
              <a:gd name="T76" fmla="*/ 1487 w 1687"/>
              <a:gd name="T77" fmla="*/ 934 h 954"/>
              <a:gd name="T78" fmla="*/ 1353 w 1687"/>
              <a:gd name="T79" fmla="*/ 926 h 954"/>
              <a:gd name="T80" fmla="*/ 1335 w 1687"/>
              <a:gd name="T81" fmla="*/ 926 h 954"/>
              <a:gd name="T82" fmla="*/ 1314 w 1687"/>
              <a:gd name="T83" fmla="*/ 924 h 954"/>
              <a:gd name="T84" fmla="*/ 1187 w 1687"/>
              <a:gd name="T85" fmla="*/ 913 h 954"/>
              <a:gd name="T86" fmla="*/ 1024 w 1687"/>
              <a:gd name="T87" fmla="*/ 898 h 954"/>
              <a:gd name="T88" fmla="*/ 987 w 1687"/>
              <a:gd name="T89" fmla="*/ 895 h 954"/>
              <a:gd name="T90" fmla="*/ 915 w 1687"/>
              <a:gd name="T91" fmla="*/ 887 h 954"/>
              <a:gd name="T92" fmla="*/ 799 w 1687"/>
              <a:gd name="T93" fmla="*/ 874 h 954"/>
              <a:gd name="T94" fmla="*/ 769 w 1687"/>
              <a:gd name="T95" fmla="*/ 870 h 954"/>
              <a:gd name="T96" fmla="*/ 616 w 1687"/>
              <a:gd name="T97" fmla="*/ 854 h 954"/>
              <a:gd name="T98" fmla="*/ 601 w 1687"/>
              <a:gd name="T99" fmla="*/ 949 h 954"/>
              <a:gd name="T100" fmla="*/ 596 w 1687"/>
              <a:gd name="T101" fmla="*/ 952 h 954"/>
              <a:gd name="T102" fmla="*/ 591 w 1687"/>
              <a:gd name="T103" fmla="*/ 947 h 954"/>
              <a:gd name="T104" fmla="*/ 561 w 1687"/>
              <a:gd name="T105" fmla="*/ 895 h 954"/>
              <a:gd name="T106" fmla="*/ 547 w 1687"/>
              <a:gd name="T107" fmla="*/ 901 h 954"/>
              <a:gd name="T108" fmla="*/ 536 w 1687"/>
              <a:gd name="T109" fmla="*/ 934 h 954"/>
              <a:gd name="T110" fmla="*/ 445 w 1687"/>
              <a:gd name="T111" fmla="*/ 924 h 954"/>
              <a:gd name="T112" fmla="*/ 411 w 1687"/>
              <a:gd name="T113" fmla="*/ 926 h 954"/>
              <a:gd name="T114" fmla="*/ 355 w 1687"/>
              <a:gd name="T115" fmla="*/ 918 h 954"/>
              <a:gd name="T116" fmla="*/ 341 w 1687"/>
              <a:gd name="T117" fmla="*/ 939 h 954"/>
              <a:gd name="T118" fmla="*/ 315 w 1687"/>
              <a:gd name="T119" fmla="*/ 921 h 954"/>
              <a:gd name="T120" fmla="*/ 262 w 1687"/>
              <a:gd name="T121" fmla="*/ 831 h 954"/>
              <a:gd name="T122" fmla="*/ 218 w 1687"/>
              <a:gd name="T123" fmla="*/ 666 h 9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7"/>
              <a:gd name="T187" fmla="*/ 0 h 954"/>
              <a:gd name="T188" fmla="*/ 1687 w 1687"/>
              <a:gd name="T189" fmla="*/ 954 h 9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noFill/>
          <a:ln w="9525">
            <a:noFill/>
            <a:round/>
            <a:headEnd/>
            <a:tailEnd/>
          </a:ln>
        </p:spPr>
        <p:txBody>
          <a:bodyPr/>
          <a:lstStyle/>
          <a:p>
            <a:endParaRPr lang="en-US">
              <a:latin typeface="Calibri" pitchFamily="34" charset="0"/>
            </a:endParaRPr>
          </a:p>
        </p:txBody>
      </p:sp>
      <p:sp>
        <p:nvSpPr>
          <p:cNvPr id="134" name="Freeform 123"/>
          <p:cNvSpPr>
            <a:spLocks/>
          </p:cNvSpPr>
          <p:nvPr/>
        </p:nvSpPr>
        <p:spPr bwMode="auto">
          <a:xfrm>
            <a:off x="2723263" y="1880593"/>
            <a:ext cx="1275411" cy="754662"/>
          </a:xfrm>
          <a:custGeom>
            <a:avLst/>
            <a:gdLst/>
            <a:ahLst/>
            <a:cxnLst>
              <a:cxn ang="0">
                <a:pos x="169" y="694"/>
              </a:cxn>
              <a:cxn ang="0">
                <a:pos x="125" y="678"/>
              </a:cxn>
              <a:cxn ang="0">
                <a:pos x="183" y="503"/>
              </a:cxn>
              <a:cxn ang="0">
                <a:pos x="193" y="475"/>
              </a:cxn>
              <a:cxn ang="0">
                <a:pos x="170" y="475"/>
              </a:cxn>
              <a:cxn ang="0">
                <a:pos x="153" y="469"/>
              </a:cxn>
              <a:cxn ang="0">
                <a:pos x="147" y="454"/>
              </a:cxn>
              <a:cxn ang="0">
                <a:pos x="132" y="456"/>
              </a:cxn>
              <a:cxn ang="0">
                <a:pos x="114" y="410"/>
              </a:cxn>
              <a:cxn ang="0">
                <a:pos x="74" y="345"/>
              </a:cxn>
              <a:cxn ang="0">
                <a:pos x="21" y="299"/>
              </a:cxn>
              <a:cxn ang="0">
                <a:pos x="24" y="278"/>
              </a:cxn>
              <a:cxn ang="0">
                <a:pos x="0" y="191"/>
              </a:cxn>
              <a:cxn ang="0">
                <a:pos x="7" y="145"/>
              </a:cxn>
              <a:cxn ang="0">
                <a:pos x="19" y="93"/>
              </a:cxn>
              <a:cxn ang="0">
                <a:pos x="35" y="5"/>
              </a:cxn>
              <a:cxn ang="0">
                <a:pos x="216" y="29"/>
              </a:cxn>
              <a:cxn ang="0">
                <a:pos x="563" y="80"/>
              </a:cxn>
              <a:cxn ang="0">
                <a:pos x="763" y="103"/>
              </a:cxn>
              <a:cxn ang="0">
                <a:pos x="936" y="122"/>
              </a:cxn>
              <a:cxn ang="0">
                <a:pos x="1253" y="152"/>
              </a:cxn>
              <a:cxn ang="0">
                <a:pos x="1548" y="175"/>
              </a:cxn>
              <a:cxn ang="0">
                <a:pos x="1685" y="230"/>
              </a:cxn>
              <a:cxn ang="0">
                <a:pos x="1684" y="251"/>
              </a:cxn>
              <a:cxn ang="0">
                <a:pos x="1682" y="278"/>
              </a:cxn>
              <a:cxn ang="0">
                <a:pos x="1677" y="349"/>
              </a:cxn>
              <a:cxn ang="0">
                <a:pos x="1677" y="372"/>
              </a:cxn>
              <a:cxn ang="0">
                <a:pos x="1673" y="418"/>
              </a:cxn>
              <a:cxn ang="0">
                <a:pos x="1668" y="490"/>
              </a:cxn>
              <a:cxn ang="0">
                <a:pos x="1666" y="537"/>
              </a:cxn>
              <a:cxn ang="0">
                <a:pos x="1659" y="630"/>
              </a:cxn>
              <a:cxn ang="0">
                <a:pos x="1657" y="656"/>
              </a:cxn>
              <a:cxn ang="0">
                <a:pos x="1654" y="704"/>
              </a:cxn>
              <a:cxn ang="0">
                <a:pos x="1650" y="763"/>
              </a:cxn>
              <a:cxn ang="0">
                <a:pos x="1649" y="800"/>
              </a:cxn>
              <a:cxn ang="0">
                <a:pos x="1643" y="903"/>
              </a:cxn>
              <a:cxn ang="0">
                <a:pos x="1636" y="944"/>
              </a:cxn>
              <a:cxn ang="0">
                <a:pos x="1524" y="937"/>
              </a:cxn>
              <a:cxn ang="0">
                <a:pos x="1487" y="934"/>
              </a:cxn>
              <a:cxn ang="0">
                <a:pos x="1353" y="926"/>
              </a:cxn>
              <a:cxn ang="0">
                <a:pos x="1335" y="926"/>
              </a:cxn>
              <a:cxn ang="0">
                <a:pos x="1314" y="924"/>
              </a:cxn>
              <a:cxn ang="0">
                <a:pos x="1187" y="913"/>
              </a:cxn>
              <a:cxn ang="0">
                <a:pos x="1024" y="898"/>
              </a:cxn>
              <a:cxn ang="0">
                <a:pos x="987" y="895"/>
              </a:cxn>
              <a:cxn ang="0">
                <a:pos x="915" y="887"/>
              </a:cxn>
              <a:cxn ang="0">
                <a:pos x="799" y="874"/>
              </a:cxn>
              <a:cxn ang="0">
                <a:pos x="769" y="870"/>
              </a:cxn>
              <a:cxn ang="0">
                <a:pos x="616" y="854"/>
              </a:cxn>
              <a:cxn ang="0">
                <a:pos x="601" y="949"/>
              </a:cxn>
              <a:cxn ang="0">
                <a:pos x="596" y="952"/>
              </a:cxn>
              <a:cxn ang="0">
                <a:pos x="591" y="947"/>
              </a:cxn>
              <a:cxn ang="0">
                <a:pos x="561" y="895"/>
              </a:cxn>
              <a:cxn ang="0">
                <a:pos x="547" y="901"/>
              </a:cxn>
              <a:cxn ang="0">
                <a:pos x="536" y="934"/>
              </a:cxn>
              <a:cxn ang="0">
                <a:pos x="445" y="924"/>
              </a:cxn>
              <a:cxn ang="0">
                <a:pos x="411" y="926"/>
              </a:cxn>
              <a:cxn ang="0">
                <a:pos x="355" y="918"/>
              </a:cxn>
              <a:cxn ang="0">
                <a:pos x="341" y="939"/>
              </a:cxn>
              <a:cxn ang="0">
                <a:pos x="315" y="921"/>
              </a:cxn>
              <a:cxn ang="0">
                <a:pos x="262" y="831"/>
              </a:cxn>
              <a:cxn ang="0">
                <a:pos x="218" y="666"/>
              </a:cxn>
            </a:cxnLst>
            <a:rect l="0" t="0" r="r" b="b"/>
            <a:pathLst>
              <a:path w="1687" h="954">
                <a:moveTo>
                  <a:pt x="218" y="666"/>
                </a:moveTo>
                <a:lnTo>
                  <a:pt x="169" y="694"/>
                </a:lnTo>
                <a:lnTo>
                  <a:pt x="147" y="694"/>
                </a:lnTo>
                <a:lnTo>
                  <a:pt x="125" y="678"/>
                </a:lnTo>
                <a:lnTo>
                  <a:pt x="179" y="503"/>
                </a:lnTo>
                <a:lnTo>
                  <a:pt x="183" y="503"/>
                </a:lnTo>
                <a:lnTo>
                  <a:pt x="193" y="482"/>
                </a:lnTo>
                <a:lnTo>
                  <a:pt x="193" y="475"/>
                </a:lnTo>
                <a:lnTo>
                  <a:pt x="188" y="474"/>
                </a:lnTo>
                <a:lnTo>
                  <a:pt x="170" y="475"/>
                </a:lnTo>
                <a:lnTo>
                  <a:pt x="156" y="475"/>
                </a:lnTo>
                <a:lnTo>
                  <a:pt x="153" y="469"/>
                </a:lnTo>
                <a:lnTo>
                  <a:pt x="154" y="459"/>
                </a:lnTo>
                <a:lnTo>
                  <a:pt x="147" y="454"/>
                </a:lnTo>
                <a:lnTo>
                  <a:pt x="133" y="459"/>
                </a:lnTo>
                <a:lnTo>
                  <a:pt x="132" y="456"/>
                </a:lnTo>
                <a:lnTo>
                  <a:pt x="135" y="449"/>
                </a:lnTo>
                <a:lnTo>
                  <a:pt x="114" y="410"/>
                </a:lnTo>
                <a:lnTo>
                  <a:pt x="102" y="397"/>
                </a:lnTo>
                <a:lnTo>
                  <a:pt x="74" y="345"/>
                </a:lnTo>
                <a:lnTo>
                  <a:pt x="52" y="333"/>
                </a:lnTo>
                <a:lnTo>
                  <a:pt x="21" y="299"/>
                </a:lnTo>
                <a:lnTo>
                  <a:pt x="40" y="294"/>
                </a:lnTo>
                <a:lnTo>
                  <a:pt x="24" y="278"/>
                </a:lnTo>
                <a:lnTo>
                  <a:pt x="30" y="247"/>
                </a:lnTo>
                <a:lnTo>
                  <a:pt x="0" y="191"/>
                </a:lnTo>
                <a:lnTo>
                  <a:pt x="0" y="186"/>
                </a:lnTo>
                <a:lnTo>
                  <a:pt x="7" y="145"/>
                </a:lnTo>
                <a:lnTo>
                  <a:pt x="17" y="101"/>
                </a:lnTo>
                <a:lnTo>
                  <a:pt x="19" y="93"/>
                </a:lnTo>
                <a:lnTo>
                  <a:pt x="31" y="23"/>
                </a:lnTo>
                <a:lnTo>
                  <a:pt x="35" y="5"/>
                </a:lnTo>
                <a:lnTo>
                  <a:pt x="37" y="0"/>
                </a:lnTo>
                <a:lnTo>
                  <a:pt x="216" y="29"/>
                </a:lnTo>
                <a:lnTo>
                  <a:pt x="308" y="42"/>
                </a:lnTo>
                <a:lnTo>
                  <a:pt x="563" y="80"/>
                </a:lnTo>
                <a:lnTo>
                  <a:pt x="691" y="95"/>
                </a:lnTo>
                <a:lnTo>
                  <a:pt x="763" y="103"/>
                </a:lnTo>
                <a:lnTo>
                  <a:pt x="867" y="116"/>
                </a:lnTo>
                <a:lnTo>
                  <a:pt x="936" y="122"/>
                </a:lnTo>
                <a:lnTo>
                  <a:pt x="1108" y="140"/>
                </a:lnTo>
                <a:lnTo>
                  <a:pt x="1253" y="152"/>
                </a:lnTo>
                <a:lnTo>
                  <a:pt x="1402" y="165"/>
                </a:lnTo>
                <a:lnTo>
                  <a:pt x="1548" y="175"/>
                </a:lnTo>
                <a:lnTo>
                  <a:pt x="1687" y="183"/>
                </a:lnTo>
                <a:lnTo>
                  <a:pt x="1685" y="230"/>
                </a:lnTo>
                <a:lnTo>
                  <a:pt x="1684" y="247"/>
                </a:lnTo>
                <a:lnTo>
                  <a:pt x="1684" y="251"/>
                </a:lnTo>
                <a:lnTo>
                  <a:pt x="1684" y="253"/>
                </a:lnTo>
                <a:lnTo>
                  <a:pt x="1682" y="278"/>
                </a:lnTo>
                <a:lnTo>
                  <a:pt x="1680" y="299"/>
                </a:lnTo>
                <a:lnTo>
                  <a:pt x="1677" y="349"/>
                </a:lnTo>
                <a:lnTo>
                  <a:pt x="1677" y="371"/>
                </a:lnTo>
                <a:lnTo>
                  <a:pt x="1677" y="372"/>
                </a:lnTo>
                <a:lnTo>
                  <a:pt x="1675" y="395"/>
                </a:lnTo>
                <a:lnTo>
                  <a:pt x="1673" y="418"/>
                </a:lnTo>
                <a:lnTo>
                  <a:pt x="1668" y="487"/>
                </a:lnTo>
                <a:lnTo>
                  <a:pt x="1668" y="490"/>
                </a:lnTo>
                <a:lnTo>
                  <a:pt x="1668" y="500"/>
                </a:lnTo>
                <a:lnTo>
                  <a:pt x="1666" y="537"/>
                </a:lnTo>
                <a:lnTo>
                  <a:pt x="1661" y="609"/>
                </a:lnTo>
                <a:lnTo>
                  <a:pt x="1659" y="630"/>
                </a:lnTo>
                <a:lnTo>
                  <a:pt x="1657" y="650"/>
                </a:lnTo>
                <a:lnTo>
                  <a:pt x="1657" y="656"/>
                </a:lnTo>
                <a:lnTo>
                  <a:pt x="1654" y="699"/>
                </a:lnTo>
                <a:lnTo>
                  <a:pt x="1654" y="704"/>
                </a:lnTo>
                <a:lnTo>
                  <a:pt x="1652" y="733"/>
                </a:lnTo>
                <a:lnTo>
                  <a:pt x="1650" y="763"/>
                </a:lnTo>
                <a:lnTo>
                  <a:pt x="1649" y="776"/>
                </a:lnTo>
                <a:lnTo>
                  <a:pt x="1649" y="800"/>
                </a:lnTo>
                <a:lnTo>
                  <a:pt x="1643" y="895"/>
                </a:lnTo>
                <a:lnTo>
                  <a:pt x="1643" y="903"/>
                </a:lnTo>
                <a:lnTo>
                  <a:pt x="1640" y="944"/>
                </a:lnTo>
                <a:lnTo>
                  <a:pt x="1636" y="944"/>
                </a:lnTo>
                <a:lnTo>
                  <a:pt x="1538" y="937"/>
                </a:lnTo>
                <a:lnTo>
                  <a:pt x="1524" y="937"/>
                </a:lnTo>
                <a:lnTo>
                  <a:pt x="1494" y="936"/>
                </a:lnTo>
                <a:lnTo>
                  <a:pt x="1487" y="934"/>
                </a:lnTo>
                <a:lnTo>
                  <a:pt x="1365" y="926"/>
                </a:lnTo>
                <a:lnTo>
                  <a:pt x="1353" y="926"/>
                </a:lnTo>
                <a:lnTo>
                  <a:pt x="1351" y="926"/>
                </a:lnTo>
                <a:lnTo>
                  <a:pt x="1335" y="926"/>
                </a:lnTo>
                <a:lnTo>
                  <a:pt x="1316" y="924"/>
                </a:lnTo>
                <a:lnTo>
                  <a:pt x="1314" y="924"/>
                </a:lnTo>
                <a:lnTo>
                  <a:pt x="1207" y="913"/>
                </a:lnTo>
                <a:lnTo>
                  <a:pt x="1187" y="913"/>
                </a:lnTo>
                <a:lnTo>
                  <a:pt x="1073" y="901"/>
                </a:lnTo>
                <a:lnTo>
                  <a:pt x="1024" y="898"/>
                </a:lnTo>
                <a:lnTo>
                  <a:pt x="1004" y="897"/>
                </a:lnTo>
                <a:lnTo>
                  <a:pt x="987" y="895"/>
                </a:lnTo>
                <a:lnTo>
                  <a:pt x="971" y="892"/>
                </a:lnTo>
                <a:lnTo>
                  <a:pt x="915" y="887"/>
                </a:lnTo>
                <a:lnTo>
                  <a:pt x="895" y="883"/>
                </a:lnTo>
                <a:lnTo>
                  <a:pt x="799" y="874"/>
                </a:lnTo>
                <a:lnTo>
                  <a:pt x="788" y="872"/>
                </a:lnTo>
                <a:lnTo>
                  <a:pt x="769" y="870"/>
                </a:lnTo>
                <a:lnTo>
                  <a:pt x="709" y="865"/>
                </a:lnTo>
                <a:lnTo>
                  <a:pt x="616" y="854"/>
                </a:lnTo>
                <a:lnTo>
                  <a:pt x="605" y="918"/>
                </a:lnTo>
                <a:lnTo>
                  <a:pt x="601" y="949"/>
                </a:lnTo>
                <a:lnTo>
                  <a:pt x="601" y="954"/>
                </a:lnTo>
                <a:lnTo>
                  <a:pt x="596" y="952"/>
                </a:lnTo>
                <a:lnTo>
                  <a:pt x="594" y="952"/>
                </a:lnTo>
                <a:lnTo>
                  <a:pt x="591" y="947"/>
                </a:lnTo>
                <a:lnTo>
                  <a:pt x="577" y="918"/>
                </a:lnTo>
                <a:lnTo>
                  <a:pt x="561" y="895"/>
                </a:lnTo>
                <a:lnTo>
                  <a:pt x="557" y="895"/>
                </a:lnTo>
                <a:lnTo>
                  <a:pt x="547" y="901"/>
                </a:lnTo>
                <a:lnTo>
                  <a:pt x="538" y="913"/>
                </a:lnTo>
                <a:lnTo>
                  <a:pt x="536" y="934"/>
                </a:lnTo>
                <a:lnTo>
                  <a:pt x="520" y="929"/>
                </a:lnTo>
                <a:lnTo>
                  <a:pt x="445" y="924"/>
                </a:lnTo>
                <a:lnTo>
                  <a:pt x="429" y="913"/>
                </a:lnTo>
                <a:lnTo>
                  <a:pt x="411" y="926"/>
                </a:lnTo>
                <a:lnTo>
                  <a:pt x="389" y="929"/>
                </a:lnTo>
                <a:lnTo>
                  <a:pt x="355" y="918"/>
                </a:lnTo>
                <a:lnTo>
                  <a:pt x="337" y="931"/>
                </a:lnTo>
                <a:lnTo>
                  <a:pt x="341" y="939"/>
                </a:lnTo>
                <a:lnTo>
                  <a:pt x="336" y="942"/>
                </a:lnTo>
                <a:lnTo>
                  <a:pt x="315" y="921"/>
                </a:lnTo>
                <a:lnTo>
                  <a:pt x="304" y="861"/>
                </a:lnTo>
                <a:lnTo>
                  <a:pt x="262" y="831"/>
                </a:lnTo>
                <a:lnTo>
                  <a:pt x="267" y="808"/>
                </a:lnTo>
                <a:lnTo>
                  <a:pt x="218" y="66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72" name="Freeform 124"/>
          <p:cNvSpPr>
            <a:spLocks/>
          </p:cNvSpPr>
          <p:nvPr/>
        </p:nvSpPr>
        <p:spPr bwMode="auto">
          <a:xfrm>
            <a:off x="2008188" y="2840038"/>
            <a:ext cx="779462" cy="1176337"/>
          </a:xfrm>
          <a:custGeom>
            <a:avLst/>
            <a:gdLst>
              <a:gd name="T0" fmla="*/ 4 w 1033"/>
              <a:gd name="T1" fmla="*/ 555 h 1486"/>
              <a:gd name="T2" fmla="*/ 7 w 1033"/>
              <a:gd name="T3" fmla="*/ 578 h 1486"/>
              <a:gd name="T4" fmla="*/ 21 w 1033"/>
              <a:gd name="T5" fmla="*/ 595 h 1486"/>
              <a:gd name="T6" fmla="*/ 51 w 1033"/>
              <a:gd name="T7" fmla="*/ 635 h 1486"/>
              <a:gd name="T8" fmla="*/ 85 w 1033"/>
              <a:gd name="T9" fmla="*/ 678 h 1486"/>
              <a:gd name="T10" fmla="*/ 93 w 1033"/>
              <a:gd name="T11" fmla="*/ 691 h 1486"/>
              <a:gd name="T12" fmla="*/ 136 w 1033"/>
              <a:gd name="T13" fmla="*/ 745 h 1486"/>
              <a:gd name="T14" fmla="*/ 199 w 1033"/>
              <a:gd name="T15" fmla="*/ 826 h 1486"/>
              <a:gd name="T16" fmla="*/ 269 w 1033"/>
              <a:gd name="T17" fmla="*/ 918 h 1486"/>
              <a:gd name="T18" fmla="*/ 305 w 1033"/>
              <a:gd name="T19" fmla="*/ 965 h 1486"/>
              <a:gd name="T20" fmla="*/ 363 w 1033"/>
              <a:gd name="T21" fmla="*/ 1040 h 1486"/>
              <a:gd name="T22" fmla="*/ 484 w 1033"/>
              <a:gd name="T23" fmla="*/ 1199 h 1486"/>
              <a:gd name="T24" fmla="*/ 532 w 1033"/>
              <a:gd name="T25" fmla="*/ 1261 h 1486"/>
              <a:gd name="T26" fmla="*/ 567 w 1033"/>
              <a:gd name="T27" fmla="*/ 1308 h 1486"/>
              <a:gd name="T28" fmla="*/ 664 w 1033"/>
              <a:gd name="T29" fmla="*/ 1434 h 1486"/>
              <a:gd name="T30" fmla="*/ 718 w 1033"/>
              <a:gd name="T31" fmla="*/ 1439 h 1486"/>
              <a:gd name="T32" fmla="*/ 729 w 1033"/>
              <a:gd name="T33" fmla="*/ 1316 h 1486"/>
              <a:gd name="T34" fmla="*/ 764 w 1033"/>
              <a:gd name="T35" fmla="*/ 1269 h 1486"/>
              <a:gd name="T36" fmla="*/ 838 w 1033"/>
              <a:gd name="T37" fmla="*/ 1272 h 1486"/>
              <a:gd name="T38" fmla="*/ 866 w 1033"/>
              <a:gd name="T39" fmla="*/ 1117 h 1486"/>
              <a:gd name="T40" fmla="*/ 880 w 1033"/>
              <a:gd name="T41" fmla="*/ 1032 h 1486"/>
              <a:gd name="T42" fmla="*/ 891 w 1033"/>
              <a:gd name="T43" fmla="*/ 973 h 1486"/>
              <a:gd name="T44" fmla="*/ 905 w 1033"/>
              <a:gd name="T45" fmla="*/ 895 h 1486"/>
              <a:gd name="T46" fmla="*/ 915 w 1033"/>
              <a:gd name="T47" fmla="*/ 828 h 1486"/>
              <a:gd name="T48" fmla="*/ 920 w 1033"/>
              <a:gd name="T49" fmla="*/ 804 h 1486"/>
              <a:gd name="T50" fmla="*/ 927 w 1033"/>
              <a:gd name="T51" fmla="*/ 758 h 1486"/>
              <a:gd name="T52" fmla="*/ 950 w 1033"/>
              <a:gd name="T53" fmla="*/ 629 h 1486"/>
              <a:gd name="T54" fmla="*/ 963 w 1033"/>
              <a:gd name="T55" fmla="*/ 557 h 1486"/>
              <a:gd name="T56" fmla="*/ 970 w 1033"/>
              <a:gd name="T57" fmla="*/ 518 h 1486"/>
              <a:gd name="T58" fmla="*/ 987 w 1033"/>
              <a:gd name="T59" fmla="*/ 420 h 1486"/>
              <a:gd name="T60" fmla="*/ 1012 w 1033"/>
              <a:gd name="T61" fmla="*/ 286 h 1486"/>
              <a:gd name="T62" fmla="*/ 1033 w 1033"/>
              <a:gd name="T63" fmla="*/ 159 h 1486"/>
              <a:gd name="T64" fmla="*/ 1000 w 1033"/>
              <a:gd name="T65" fmla="*/ 154 h 1486"/>
              <a:gd name="T66" fmla="*/ 949 w 1033"/>
              <a:gd name="T67" fmla="*/ 145 h 1486"/>
              <a:gd name="T68" fmla="*/ 883 w 1033"/>
              <a:gd name="T69" fmla="*/ 134 h 1486"/>
              <a:gd name="T70" fmla="*/ 590 w 1033"/>
              <a:gd name="T71" fmla="*/ 87 h 1486"/>
              <a:gd name="T72" fmla="*/ 549 w 1033"/>
              <a:gd name="T73" fmla="*/ 78 h 1486"/>
              <a:gd name="T74" fmla="*/ 407 w 1033"/>
              <a:gd name="T75" fmla="*/ 52 h 1486"/>
              <a:gd name="T76" fmla="*/ 329 w 1033"/>
              <a:gd name="T77" fmla="*/ 39 h 1486"/>
              <a:gd name="T78" fmla="*/ 232 w 1033"/>
              <a:gd name="T79" fmla="*/ 20 h 1486"/>
              <a:gd name="T80" fmla="*/ 155 w 1033"/>
              <a:gd name="T81" fmla="*/ 3 h 1486"/>
              <a:gd name="T82" fmla="*/ 125 w 1033"/>
              <a:gd name="T83" fmla="*/ 43 h 1486"/>
              <a:gd name="T84" fmla="*/ 99 w 1033"/>
              <a:gd name="T85" fmla="*/ 154 h 1486"/>
              <a:gd name="T86" fmla="*/ 44 w 1033"/>
              <a:gd name="T87" fmla="*/ 387 h 1486"/>
              <a:gd name="T88" fmla="*/ 28 w 1033"/>
              <a:gd name="T89" fmla="*/ 449 h 1486"/>
              <a:gd name="T90" fmla="*/ 19 w 1033"/>
              <a:gd name="T91" fmla="*/ 484 h 1486"/>
              <a:gd name="T92" fmla="*/ 12 w 1033"/>
              <a:gd name="T93" fmla="*/ 508 h 1486"/>
              <a:gd name="T94" fmla="*/ 7 w 1033"/>
              <a:gd name="T95" fmla="*/ 536 h 1486"/>
              <a:gd name="T96" fmla="*/ 4 w 1033"/>
              <a:gd name="T97" fmla="*/ 547 h 1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3"/>
              <a:gd name="T148" fmla="*/ 0 h 1486"/>
              <a:gd name="T149" fmla="*/ 1033 w 1033"/>
              <a:gd name="T150" fmla="*/ 1486 h 1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noFill/>
          <a:ln w="9525">
            <a:noFill/>
            <a:round/>
            <a:headEnd/>
            <a:tailEnd/>
          </a:ln>
        </p:spPr>
        <p:txBody>
          <a:bodyPr/>
          <a:lstStyle/>
          <a:p>
            <a:endParaRPr lang="en-US">
              <a:latin typeface="Calibri" pitchFamily="34" charset="0"/>
            </a:endParaRPr>
          </a:p>
        </p:txBody>
      </p:sp>
      <p:sp>
        <p:nvSpPr>
          <p:cNvPr id="136" name="Freeform 125"/>
          <p:cNvSpPr>
            <a:spLocks/>
          </p:cNvSpPr>
          <p:nvPr/>
        </p:nvSpPr>
        <p:spPr bwMode="auto">
          <a:xfrm>
            <a:off x="2007804" y="2840419"/>
            <a:ext cx="779490" cy="1175443"/>
          </a:xfrm>
          <a:custGeom>
            <a:avLst/>
            <a:gdLst/>
            <a:ahLst/>
            <a:cxnLst>
              <a:cxn ang="0">
                <a:pos x="4" y="555"/>
              </a:cxn>
              <a:cxn ang="0">
                <a:pos x="7" y="578"/>
              </a:cxn>
              <a:cxn ang="0">
                <a:pos x="21" y="595"/>
              </a:cxn>
              <a:cxn ang="0">
                <a:pos x="51" y="635"/>
              </a:cxn>
              <a:cxn ang="0">
                <a:pos x="85" y="678"/>
              </a:cxn>
              <a:cxn ang="0">
                <a:pos x="93" y="691"/>
              </a:cxn>
              <a:cxn ang="0">
                <a:pos x="136" y="745"/>
              </a:cxn>
              <a:cxn ang="0">
                <a:pos x="199" y="826"/>
              </a:cxn>
              <a:cxn ang="0">
                <a:pos x="269" y="918"/>
              </a:cxn>
              <a:cxn ang="0">
                <a:pos x="305" y="965"/>
              </a:cxn>
              <a:cxn ang="0">
                <a:pos x="363" y="1040"/>
              </a:cxn>
              <a:cxn ang="0">
                <a:pos x="484" y="1199"/>
              </a:cxn>
              <a:cxn ang="0">
                <a:pos x="532" y="1261"/>
              </a:cxn>
              <a:cxn ang="0">
                <a:pos x="567" y="1308"/>
              </a:cxn>
              <a:cxn ang="0">
                <a:pos x="664" y="1434"/>
              </a:cxn>
              <a:cxn ang="0">
                <a:pos x="718" y="1439"/>
              </a:cxn>
              <a:cxn ang="0">
                <a:pos x="729" y="1316"/>
              </a:cxn>
              <a:cxn ang="0">
                <a:pos x="764" y="1269"/>
              </a:cxn>
              <a:cxn ang="0">
                <a:pos x="838" y="1272"/>
              </a:cxn>
              <a:cxn ang="0">
                <a:pos x="866" y="1117"/>
              </a:cxn>
              <a:cxn ang="0">
                <a:pos x="880" y="1032"/>
              </a:cxn>
              <a:cxn ang="0">
                <a:pos x="891" y="973"/>
              </a:cxn>
              <a:cxn ang="0">
                <a:pos x="905" y="895"/>
              </a:cxn>
              <a:cxn ang="0">
                <a:pos x="915" y="828"/>
              </a:cxn>
              <a:cxn ang="0">
                <a:pos x="920" y="804"/>
              </a:cxn>
              <a:cxn ang="0">
                <a:pos x="927" y="758"/>
              </a:cxn>
              <a:cxn ang="0">
                <a:pos x="950" y="629"/>
              </a:cxn>
              <a:cxn ang="0">
                <a:pos x="963" y="557"/>
              </a:cxn>
              <a:cxn ang="0">
                <a:pos x="970" y="518"/>
              </a:cxn>
              <a:cxn ang="0">
                <a:pos x="987" y="420"/>
              </a:cxn>
              <a:cxn ang="0">
                <a:pos x="1012" y="286"/>
              </a:cxn>
              <a:cxn ang="0">
                <a:pos x="1033" y="159"/>
              </a:cxn>
              <a:cxn ang="0">
                <a:pos x="1000" y="154"/>
              </a:cxn>
              <a:cxn ang="0">
                <a:pos x="949" y="145"/>
              </a:cxn>
              <a:cxn ang="0">
                <a:pos x="883" y="134"/>
              </a:cxn>
              <a:cxn ang="0">
                <a:pos x="590" y="87"/>
              </a:cxn>
              <a:cxn ang="0">
                <a:pos x="549" y="78"/>
              </a:cxn>
              <a:cxn ang="0">
                <a:pos x="407" y="52"/>
              </a:cxn>
              <a:cxn ang="0">
                <a:pos x="329" y="39"/>
              </a:cxn>
              <a:cxn ang="0">
                <a:pos x="232" y="20"/>
              </a:cxn>
              <a:cxn ang="0">
                <a:pos x="155" y="3"/>
              </a:cxn>
              <a:cxn ang="0">
                <a:pos x="125" y="43"/>
              </a:cxn>
              <a:cxn ang="0">
                <a:pos x="99" y="154"/>
              </a:cxn>
              <a:cxn ang="0">
                <a:pos x="44" y="387"/>
              </a:cxn>
              <a:cxn ang="0">
                <a:pos x="28" y="449"/>
              </a:cxn>
              <a:cxn ang="0">
                <a:pos x="19" y="484"/>
              </a:cxn>
              <a:cxn ang="0">
                <a:pos x="12" y="508"/>
              </a:cxn>
              <a:cxn ang="0">
                <a:pos x="7" y="536"/>
              </a:cxn>
              <a:cxn ang="0">
                <a:pos x="4" y="547"/>
              </a:cxn>
            </a:cxnLst>
            <a:rect l="0" t="0" r="r" b="b"/>
            <a:pathLst>
              <a:path w="1033" h="1486">
                <a:moveTo>
                  <a:pt x="4" y="547"/>
                </a:moveTo>
                <a:lnTo>
                  <a:pt x="4" y="555"/>
                </a:lnTo>
                <a:lnTo>
                  <a:pt x="0" y="568"/>
                </a:lnTo>
                <a:lnTo>
                  <a:pt x="7" y="578"/>
                </a:lnTo>
                <a:lnTo>
                  <a:pt x="12" y="583"/>
                </a:lnTo>
                <a:lnTo>
                  <a:pt x="21" y="595"/>
                </a:lnTo>
                <a:lnTo>
                  <a:pt x="44" y="627"/>
                </a:lnTo>
                <a:lnTo>
                  <a:pt x="51" y="635"/>
                </a:lnTo>
                <a:lnTo>
                  <a:pt x="62" y="650"/>
                </a:lnTo>
                <a:lnTo>
                  <a:pt x="85" y="678"/>
                </a:lnTo>
                <a:lnTo>
                  <a:pt x="90" y="684"/>
                </a:lnTo>
                <a:lnTo>
                  <a:pt x="93" y="691"/>
                </a:lnTo>
                <a:lnTo>
                  <a:pt x="106" y="706"/>
                </a:lnTo>
                <a:lnTo>
                  <a:pt x="136" y="745"/>
                </a:lnTo>
                <a:lnTo>
                  <a:pt x="157" y="774"/>
                </a:lnTo>
                <a:lnTo>
                  <a:pt x="199" y="826"/>
                </a:lnTo>
                <a:lnTo>
                  <a:pt x="246" y="890"/>
                </a:lnTo>
                <a:lnTo>
                  <a:pt x="269" y="918"/>
                </a:lnTo>
                <a:lnTo>
                  <a:pt x="276" y="926"/>
                </a:lnTo>
                <a:lnTo>
                  <a:pt x="305" y="965"/>
                </a:lnTo>
                <a:lnTo>
                  <a:pt x="315" y="977"/>
                </a:lnTo>
                <a:lnTo>
                  <a:pt x="363" y="1040"/>
                </a:lnTo>
                <a:lnTo>
                  <a:pt x="445" y="1148"/>
                </a:lnTo>
                <a:lnTo>
                  <a:pt x="484" y="1199"/>
                </a:lnTo>
                <a:lnTo>
                  <a:pt x="532" y="1261"/>
                </a:lnTo>
                <a:lnTo>
                  <a:pt x="532" y="1261"/>
                </a:lnTo>
                <a:lnTo>
                  <a:pt x="551" y="1287"/>
                </a:lnTo>
                <a:lnTo>
                  <a:pt x="567" y="1308"/>
                </a:lnTo>
                <a:lnTo>
                  <a:pt x="618" y="1375"/>
                </a:lnTo>
                <a:lnTo>
                  <a:pt x="664" y="1434"/>
                </a:lnTo>
                <a:lnTo>
                  <a:pt x="704" y="1486"/>
                </a:lnTo>
                <a:lnTo>
                  <a:pt x="718" y="1439"/>
                </a:lnTo>
                <a:lnTo>
                  <a:pt x="718" y="1341"/>
                </a:lnTo>
                <a:lnTo>
                  <a:pt x="729" y="1316"/>
                </a:lnTo>
                <a:lnTo>
                  <a:pt x="722" y="1274"/>
                </a:lnTo>
                <a:lnTo>
                  <a:pt x="764" y="1269"/>
                </a:lnTo>
                <a:lnTo>
                  <a:pt x="801" y="1300"/>
                </a:lnTo>
                <a:lnTo>
                  <a:pt x="838" y="1272"/>
                </a:lnTo>
                <a:lnTo>
                  <a:pt x="861" y="1147"/>
                </a:lnTo>
                <a:lnTo>
                  <a:pt x="866" y="1117"/>
                </a:lnTo>
                <a:lnTo>
                  <a:pt x="869" y="1098"/>
                </a:lnTo>
                <a:lnTo>
                  <a:pt x="880" y="1032"/>
                </a:lnTo>
                <a:lnTo>
                  <a:pt x="885" y="1000"/>
                </a:lnTo>
                <a:lnTo>
                  <a:pt x="891" y="973"/>
                </a:lnTo>
                <a:lnTo>
                  <a:pt x="892" y="967"/>
                </a:lnTo>
                <a:lnTo>
                  <a:pt x="905" y="895"/>
                </a:lnTo>
                <a:lnTo>
                  <a:pt x="908" y="867"/>
                </a:lnTo>
                <a:lnTo>
                  <a:pt x="915" y="828"/>
                </a:lnTo>
                <a:lnTo>
                  <a:pt x="917" y="813"/>
                </a:lnTo>
                <a:lnTo>
                  <a:pt x="920" y="804"/>
                </a:lnTo>
                <a:lnTo>
                  <a:pt x="922" y="795"/>
                </a:lnTo>
                <a:lnTo>
                  <a:pt x="927" y="758"/>
                </a:lnTo>
                <a:lnTo>
                  <a:pt x="949" y="637"/>
                </a:lnTo>
                <a:lnTo>
                  <a:pt x="950" y="629"/>
                </a:lnTo>
                <a:lnTo>
                  <a:pt x="957" y="588"/>
                </a:lnTo>
                <a:lnTo>
                  <a:pt x="963" y="557"/>
                </a:lnTo>
                <a:lnTo>
                  <a:pt x="966" y="539"/>
                </a:lnTo>
                <a:lnTo>
                  <a:pt x="970" y="518"/>
                </a:lnTo>
                <a:lnTo>
                  <a:pt x="977" y="474"/>
                </a:lnTo>
                <a:lnTo>
                  <a:pt x="987" y="420"/>
                </a:lnTo>
                <a:lnTo>
                  <a:pt x="1000" y="348"/>
                </a:lnTo>
                <a:lnTo>
                  <a:pt x="1012" y="286"/>
                </a:lnTo>
                <a:lnTo>
                  <a:pt x="1030" y="180"/>
                </a:lnTo>
                <a:lnTo>
                  <a:pt x="1033" y="159"/>
                </a:lnTo>
                <a:lnTo>
                  <a:pt x="1003" y="154"/>
                </a:lnTo>
                <a:lnTo>
                  <a:pt x="1000" y="154"/>
                </a:lnTo>
                <a:lnTo>
                  <a:pt x="996" y="152"/>
                </a:lnTo>
                <a:lnTo>
                  <a:pt x="949" y="145"/>
                </a:lnTo>
                <a:lnTo>
                  <a:pt x="926" y="142"/>
                </a:lnTo>
                <a:lnTo>
                  <a:pt x="883" y="134"/>
                </a:lnTo>
                <a:lnTo>
                  <a:pt x="729" y="110"/>
                </a:lnTo>
                <a:lnTo>
                  <a:pt x="590" y="87"/>
                </a:lnTo>
                <a:lnTo>
                  <a:pt x="583" y="83"/>
                </a:lnTo>
                <a:lnTo>
                  <a:pt x="549" y="78"/>
                </a:lnTo>
                <a:lnTo>
                  <a:pt x="540" y="78"/>
                </a:lnTo>
                <a:lnTo>
                  <a:pt x="407" y="52"/>
                </a:lnTo>
                <a:lnTo>
                  <a:pt x="361" y="44"/>
                </a:lnTo>
                <a:lnTo>
                  <a:pt x="329" y="39"/>
                </a:lnTo>
                <a:lnTo>
                  <a:pt x="238" y="21"/>
                </a:lnTo>
                <a:lnTo>
                  <a:pt x="232" y="20"/>
                </a:lnTo>
                <a:lnTo>
                  <a:pt x="209" y="15"/>
                </a:lnTo>
                <a:lnTo>
                  <a:pt x="155" y="3"/>
                </a:lnTo>
                <a:lnTo>
                  <a:pt x="136" y="0"/>
                </a:lnTo>
                <a:lnTo>
                  <a:pt x="125" y="43"/>
                </a:lnTo>
                <a:lnTo>
                  <a:pt x="106" y="123"/>
                </a:lnTo>
                <a:lnTo>
                  <a:pt x="99" y="154"/>
                </a:lnTo>
                <a:lnTo>
                  <a:pt x="67" y="283"/>
                </a:lnTo>
                <a:lnTo>
                  <a:pt x="44" y="387"/>
                </a:lnTo>
                <a:lnTo>
                  <a:pt x="32" y="431"/>
                </a:lnTo>
                <a:lnTo>
                  <a:pt x="28" y="449"/>
                </a:lnTo>
                <a:lnTo>
                  <a:pt x="21" y="474"/>
                </a:lnTo>
                <a:lnTo>
                  <a:pt x="19" y="484"/>
                </a:lnTo>
                <a:lnTo>
                  <a:pt x="16" y="497"/>
                </a:lnTo>
                <a:lnTo>
                  <a:pt x="12" y="508"/>
                </a:lnTo>
                <a:lnTo>
                  <a:pt x="11" y="519"/>
                </a:lnTo>
                <a:lnTo>
                  <a:pt x="7" y="536"/>
                </a:lnTo>
                <a:lnTo>
                  <a:pt x="5" y="544"/>
                </a:lnTo>
                <a:lnTo>
                  <a:pt x="4" y="54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76" name="Freeform 126"/>
          <p:cNvSpPr>
            <a:spLocks/>
          </p:cNvSpPr>
          <p:nvPr/>
        </p:nvSpPr>
        <p:spPr bwMode="auto">
          <a:xfrm>
            <a:off x="1625600" y="2108200"/>
            <a:ext cx="987425" cy="796925"/>
          </a:xfrm>
          <a:custGeom>
            <a:avLst/>
            <a:gdLst>
              <a:gd name="T0" fmla="*/ 1179 w 1308"/>
              <a:gd name="T1" fmla="*/ 582 h 1006"/>
              <a:gd name="T2" fmla="*/ 1186 w 1308"/>
              <a:gd name="T3" fmla="*/ 608 h 1006"/>
              <a:gd name="T4" fmla="*/ 1160 w 1308"/>
              <a:gd name="T5" fmla="*/ 665 h 1006"/>
              <a:gd name="T6" fmla="*/ 1134 w 1308"/>
              <a:gd name="T7" fmla="*/ 786 h 1006"/>
              <a:gd name="T8" fmla="*/ 1047 w 1308"/>
              <a:gd name="T9" fmla="*/ 1000 h 1006"/>
              <a:gd name="T10" fmla="*/ 838 w 1308"/>
              <a:gd name="T11" fmla="*/ 962 h 1006"/>
              <a:gd name="T12" fmla="*/ 718 w 1308"/>
              <a:gd name="T13" fmla="*/ 938 h 1006"/>
              <a:gd name="T14" fmla="*/ 613 w 1308"/>
              <a:gd name="T15" fmla="*/ 917 h 1006"/>
              <a:gd name="T16" fmla="*/ 482 w 1308"/>
              <a:gd name="T17" fmla="*/ 889 h 1006"/>
              <a:gd name="T18" fmla="*/ 345 w 1308"/>
              <a:gd name="T19" fmla="*/ 858 h 1006"/>
              <a:gd name="T20" fmla="*/ 189 w 1308"/>
              <a:gd name="T21" fmla="*/ 822 h 1006"/>
              <a:gd name="T22" fmla="*/ 145 w 1308"/>
              <a:gd name="T23" fmla="*/ 812 h 1006"/>
              <a:gd name="T24" fmla="*/ 104 w 1308"/>
              <a:gd name="T25" fmla="*/ 802 h 1006"/>
              <a:gd name="T26" fmla="*/ 48 w 1308"/>
              <a:gd name="T27" fmla="*/ 789 h 1006"/>
              <a:gd name="T28" fmla="*/ 0 w 1308"/>
              <a:gd name="T29" fmla="*/ 755 h 1006"/>
              <a:gd name="T30" fmla="*/ 28 w 1308"/>
              <a:gd name="T31" fmla="*/ 593 h 1006"/>
              <a:gd name="T32" fmla="*/ 101 w 1308"/>
              <a:gd name="T33" fmla="*/ 481 h 1006"/>
              <a:gd name="T34" fmla="*/ 152 w 1308"/>
              <a:gd name="T35" fmla="*/ 360 h 1006"/>
              <a:gd name="T36" fmla="*/ 206 w 1308"/>
              <a:gd name="T37" fmla="*/ 221 h 1006"/>
              <a:gd name="T38" fmla="*/ 252 w 1308"/>
              <a:gd name="T39" fmla="*/ 85 h 1006"/>
              <a:gd name="T40" fmla="*/ 270 w 1308"/>
              <a:gd name="T41" fmla="*/ 0 h 1006"/>
              <a:gd name="T42" fmla="*/ 319 w 1308"/>
              <a:gd name="T43" fmla="*/ 7 h 1006"/>
              <a:gd name="T44" fmla="*/ 356 w 1308"/>
              <a:gd name="T45" fmla="*/ 38 h 1006"/>
              <a:gd name="T46" fmla="*/ 405 w 1308"/>
              <a:gd name="T47" fmla="*/ 53 h 1006"/>
              <a:gd name="T48" fmla="*/ 421 w 1308"/>
              <a:gd name="T49" fmla="*/ 131 h 1006"/>
              <a:gd name="T50" fmla="*/ 416 w 1308"/>
              <a:gd name="T51" fmla="*/ 149 h 1006"/>
              <a:gd name="T52" fmla="*/ 493 w 1308"/>
              <a:gd name="T53" fmla="*/ 182 h 1006"/>
              <a:gd name="T54" fmla="*/ 553 w 1308"/>
              <a:gd name="T55" fmla="*/ 170 h 1006"/>
              <a:gd name="T56" fmla="*/ 597 w 1308"/>
              <a:gd name="T57" fmla="*/ 177 h 1006"/>
              <a:gd name="T58" fmla="*/ 636 w 1308"/>
              <a:gd name="T59" fmla="*/ 195 h 1006"/>
              <a:gd name="T60" fmla="*/ 685 w 1308"/>
              <a:gd name="T61" fmla="*/ 206 h 1006"/>
              <a:gd name="T62" fmla="*/ 739 w 1308"/>
              <a:gd name="T63" fmla="*/ 213 h 1006"/>
              <a:gd name="T64" fmla="*/ 820 w 1308"/>
              <a:gd name="T65" fmla="*/ 203 h 1006"/>
              <a:gd name="T66" fmla="*/ 863 w 1308"/>
              <a:gd name="T67" fmla="*/ 206 h 1006"/>
              <a:gd name="T68" fmla="*/ 924 w 1308"/>
              <a:gd name="T69" fmla="*/ 201 h 1006"/>
              <a:gd name="T70" fmla="*/ 995 w 1308"/>
              <a:gd name="T71" fmla="*/ 204 h 1006"/>
              <a:gd name="T72" fmla="*/ 1109 w 1308"/>
              <a:gd name="T73" fmla="*/ 226 h 1006"/>
              <a:gd name="T74" fmla="*/ 1162 w 1308"/>
              <a:gd name="T75" fmla="*/ 236 h 1006"/>
              <a:gd name="T76" fmla="*/ 1179 w 1308"/>
              <a:gd name="T77" fmla="*/ 239 h 1006"/>
              <a:gd name="T78" fmla="*/ 1260 w 1308"/>
              <a:gd name="T79" fmla="*/ 253 h 1006"/>
              <a:gd name="T80" fmla="*/ 1273 w 1308"/>
              <a:gd name="T81" fmla="*/ 283 h 1006"/>
              <a:gd name="T82" fmla="*/ 1266 w 1308"/>
              <a:gd name="T83" fmla="*/ 396 h 1006"/>
              <a:gd name="T84" fmla="*/ 1244 w 1308"/>
              <a:gd name="T85" fmla="*/ 430 h 1006"/>
              <a:gd name="T86" fmla="*/ 1195 w 1308"/>
              <a:gd name="T87" fmla="*/ 485 h 10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8"/>
              <a:gd name="T133" fmla="*/ 0 h 1006"/>
              <a:gd name="T134" fmla="*/ 1308 w 1308"/>
              <a:gd name="T135" fmla="*/ 1006 h 10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noFill/>
          <a:ln w="9525">
            <a:noFill/>
            <a:round/>
            <a:headEnd/>
            <a:tailEnd/>
          </a:ln>
        </p:spPr>
        <p:txBody>
          <a:bodyPr/>
          <a:lstStyle/>
          <a:p>
            <a:endParaRPr lang="en-US">
              <a:latin typeface="Calibri" pitchFamily="34" charset="0"/>
            </a:endParaRPr>
          </a:p>
        </p:txBody>
      </p:sp>
      <p:sp>
        <p:nvSpPr>
          <p:cNvPr id="138" name="Freeform 127"/>
          <p:cNvSpPr>
            <a:spLocks/>
          </p:cNvSpPr>
          <p:nvPr/>
        </p:nvSpPr>
        <p:spPr bwMode="auto">
          <a:xfrm>
            <a:off x="1624920" y="2107972"/>
            <a:ext cx="987921" cy="796479"/>
          </a:xfrm>
          <a:custGeom>
            <a:avLst/>
            <a:gdLst/>
            <a:ahLst/>
            <a:cxnLst>
              <a:cxn ang="0">
                <a:pos x="1179" y="582"/>
              </a:cxn>
              <a:cxn ang="0">
                <a:pos x="1186" y="608"/>
              </a:cxn>
              <a:cxn ang="0">
                <a:pos x="1160" y="665"/>
              </a:cxn>
              <a:cxn ang="0">
                <a:pos x="1134" y="786"/>
              </a:cxn>
              <a:cxn ang="0">
                <a:pos x="1047" y="1000"/>
              </a:cxn>
              <a:cxn ang="0">
                <a:pos x="838" y="962"/>
              </a:cxn>
              <a:cxn ang="0">
                <a:pos x="718" y="938"/>
              </a:cxn>
              <a:cxn ang="0">
                <a:pos x="613" y="917"/>
              </a:cxn>
              <a:cxn ang="0">
                <a:pos x="482" y="889"/>
              </a:cxn>
              <a:cxn ang="0">
                <a:pos x="345" y="858"/>
              </a:cxn>
              <a:cxn ang="0">
                <a:pos x="189" y="822"/>
              </a:cxn>
              <a:cxn ang="0">
                <a:pos x="145" y="812"/>
              </a:cxn>
              <a:cxn ang="0">
                <a:pos x="104" y="802"/>
              </a:cxn>
              <a:cxn ang="0">
                <a:pos x="48" y="789"/>
              </a:cxn>
              <a:cxn ang="0">
                <a:pos x="0" y="755"/>
              </a:cxn>
              <a:cxn ang="0">
                <a:pos x="28" y="593"/>
              </a:cxn>
              <a:cxn ang="0">
                <a:pos x="101" y="481"/>
              </a:cxn>
              <a:cxn ang="0">
                <a:pos x="152" y="360"/>
              </a:cxn>
              <a:cxn ang="0">
                <a:pos x="206" y="221"/>
              </a:cxn>
              <a:cxn ang="0">
                <a:pos x="252" y="85"/>
              </a:cxn>
              <a:cxn ang="0">
                <a:pos x="270" y="0"/>
              </a:cxn>
              <a:cxn ang="0">
                <a:pos x="319" y="7"/>
              </a:cxn>
              <a:cxn ang="0">
                <a:pos x="356" y="38"/>
              </a:cxn>
              <a:cxn ang="0">
                <a:pos x="405" y="53"/>
              </a:cxn>
              <a:cxn ang="0">
                <a:pos x="421" y="131"/>
              </a:cxn>
              <a:cxn ang="0">
                <a:pos x="416" y="149"/>
              </a:cxn>
              <a:cxn ang="0">
                <a:pos x="493" y="182"/>
              </a:cxn>
              <a:cxn ang="0">
                <a:pos x="553" y="170"/>
              </a:cxn>
              <a:cxn ang="0">
                <a:pos x="597" y="177"/>
              </a:cxn>
              <a:cxn ang="0">
                <a:pos x="636" y="195"/>
              </a:cxn>
              <a:cxn ang="0">
                <a:pos x="685" y="206"/>
              </a:cxn>
              <a:cxn ang="0">
                <a:pos x="739" y="213"/>
              </a:cxn>
              <a:cxn ang="0">
                <a:pos x="820" y="203"/>
              </a:cxn>
              <a:cxn ang="0">
                <a:pos x="863" y="206"/>
              </a:cxn>
              <a:cxn ang="0">
                <a:pos x="924" y="201"/>
              </a:cxn>
              <a:cxn ang="0">
                <a:pos x="995" y="204"/>
              </a:cxn>
              <a:cxn ang="0">
                <a:pos x="1109" y="226"/>
              </a:cxn>
              <a:cxn ang="0">
                <a:pos x="1162" y="236"/>
              </a:cxn>
              <a:cxn ang="0">
                <a:pos x="1179" y="239"/>
              </a:cxn>
              <a:cxn ang="0">
                <a:pos x="1260" y="253"/>
              </a:cxn>
              <a:cxn ang="0">
                <a:pos x="1273" y="283"/>
              </a:cxn>
              <a:cxn ang="0">
                <a:pos x="1266" y="396"/>
              </a:cxn>
              <a:cxn ang="0">
                <a:pos x="1244" y="430"/>
              </a:cxn>
              <a:cxn ang="0">
                <a:pos x="1195" y="485"/>
              </a:cxn>
            </a:cxnLst>
            <a:rect l="0" t="0" r="r" b="b"/>
            <a:pathLst>
              <a:path w="1308" h="1006">
                <a:moveTo>
                  <a:pt x="1151" y="565"/>
                </a:moveTo>
                <a:lnTo>
                  <a:pt x="1169" y="578"/>
                </a:lnTo>
                <a:lnTo>
                  <a:pt x="1179" y="582"/>
                </a:lnTo>
                <a:lnTo>
                  <a:pt x="1193" y="601"/>
                </a:lnTo>
                <a:lnTo>
                  <a:pt x="1188" y="606"/>
                </a:lnTo>
                <a:lnTo>
                  <a:pt x="1186" y="608"/>
                </a:lnTo>
                <a:lnTo>
                  <a:pt x="1169" y="652"/>
                </a:lnTo>
                <a:lnTo>
                  <a:pt x="1165" y="654"/>
                </a:lnTo>
                <a:lnTo>
                  <a:pt x="1160" y="665"/>
                </a:lnTo>
                <a:lnTo>
                  <a:pt x="1155" y="688"/>
                </a:lnTo>
                <a:lnTo>
                  <a:pt x="1151" y="708"/>
                </a:lnTo>
                <a:lnTo>
                  <a:pt x="1134" y="786"/>
                </a:lnTo>
                <a:lnTo>
                  <a:pt x="1090" y="1006"/>
                </a:lnTo>
                <a:lnTo>
                  <a:pt x="1056" y="1001"/>
                </a:lnTo>
                <a:lnTo>
                  <a:pt x="1047" y="1000"/>
                </a:lnTo>
                <a:lnTo>
                  <a:pt x="914" y="974"/>
                </a:lnTo>
                <a:lnTo>
                  <a:pt x="868" y="967"/>
                </a:lnTo>
                <a:lnTo>
                  <a:pt x="838" y="962"/>
                </a:lnTo>
                <a:lnTo>
                  <a:pt x="745" y="943"/>
                </a:lnTo>
                <a:lnTo>
                  <a:pt x="739" y="943"/>
                </a:lnTo>
                <a:lnTo>
                  <a:pt x="718" y="938"/>
                </a:lnTo>
                <a:lnTo>
                  <a:pt x="662" y="926"/>
                </a:lnTo>
                <a:lnTo>
                  <a:pt x="643" y="921"/>
                </a:lnTo>
                <a:lnTo>
                  <a:pt x="613" y="917"/>
                </a:lnTo>
                <a:lnTo>
                  <a:pt x="606" y="917"/>
                </a:lnTo>
                <a:lnTo>
                  <a:pt x="511" y="895"/>
                </a:lnTo>
                <a:lnTo>
                  <a:pt x="482" y="889"/>
                </a:lnTo>
                <a:lnTo>
                  <a:pt x="449" y="881"/>
                </a:lnTo>
                <a:lnTo>
                  <a:pt x="426" y="877"/>
                </a:lnTo>
                <a:lnTo>
                  <a:pt x="345" y="858"/>
                </a:lnTo>
                <a:lnTo>
                  <a:pt x="319" y="850"/>
                </a:lnTo>
                <a:lnTo>
                  <a:pt x="303" y="846"/>
                </a:lnTo>
                <a:lnTo>
                  <a:pt x="189" y="822"/>
                </a:lnTo>
                <a:lnTo>
                  <a:pt x="176" y="817"/>
                </a:lnTo>
                <a:lnTo>
                  <a:pt x="162" y="815"/>
                </a:lnTo>
                <a:lnTo>
                  <a:pt x="145" y="812"/>
                </a:lnTo>
                <a:lnTo>
                  <a:pt x="132" y="807"/>
                </a:lnTo>
                <a:lnTo>
                  <a:pt x="118" y="806"/>
                </a:lnTo>
                <a:lnTo>
                  <a:pt x="104" y="802"/>
                </a:lnTo>
                <a:lnTo>
                  <a:pt x="99" y="802"/>
                </a:lnTo>
                <a:lnTo>
                  <a:pt x="74" y="796"/>
                </a:lnTo>
                <a:lnTo>
                  <a:pt x="48" y="789"/>
                </a:lnTo>
                <a:lnTo>
                  <a:pt x="30" y="784"/>
                </a:lnTo>
                <a:lnTo>
                  <a:pt x="16" y="781"/>
                </a:lnTo>
                <a:lnTo>
                  <a:pt x="0" y="755"/>
                </a:lnTo>
                <a:lnTo>
                  <a:pt x="21" y="654"/>
                </a:lnTo>
                <a:lnTo>
                  <a:pt x="7" y="611"/>
                </a:lnTo>
                <a:lnTo>
                  <a:pt x="28" y="593"/>
                </a:lnTo>
                <a:lnTo>
                  <a:pt x="65" y="525"/>
                </a:lnTo>
                <a:lnTo>
                  <a:pt x="72" y="520"/>
                </a:lnTo>
                <a:lnTo>
                  <a:pt x="101" y="481"/>
                </a:lnTo>
                <a:lnTo>
                  <a:pt x="123" y="436"/>
                </a:lnTo>
                <a:lnTo>
                  <a:pt x="123" y="435"/>
                </a:lnTo>
                <a:lnTo>
                  <a:pt x="152" y="360"/>
                </a:lnTo>
                <a:lnTo>
                  <a:pt x="204" y="224"/>
                </a:lnTo>
                <a:lnTo>
                  <a:pt x="206" y="222"/>
                </a:lnTo>
                <a:lnTo>
                  <a:pt x="206" y="221"/>
                </a:lnTo>
                <a:lnTo>
                  <a:pt x="224" y="185"/>
                </a:lnTo>
                <a:lnTo>
                  <a:pt x="252" y="93"/>
                </a:lnTo>
                <a:lnTo>
                  <a:pt x="252" y="85"/>
                </a:lnTo>
                <a:lnTo>
                  <a:pt x="273" y="23"/>
                </a:lnTo>
                <a:lnTo>
                  <a:pt x="268" y="0"/>
                </a:lnTo>
                <a:lnTo>
                  <a:pt x="270" y="0"/>
                </a:lnTo>
                <a:lnTo>
                  <a:pt x="285" y="17"/>
                </a:lnTo>
                <a:lnTo>
                  <a:pt x="305" y="13"/>
                </a:lnTo>
                <a:lnTo>
                  <a:pt x="319" y="7"/>
                </a:lnTo>
                <a:lnTo>
                  <a:pt x="347" y="12"/>
                </a:lnTo>
                <a:lnTo>
                  <a:pt x="349" y="17"/>
                </a:lnTo>
                <a:lnTo>
                  <a:pt x="356" y="38"/>
                </a:lnTo>
                <a:lnTo>
                  <a:pt x="372" y="41"/>
                </a:lnTo>
                <a:lnTo>
                  <a:pt x="377" y="40"/>
                </a:lnTo>
                <a:lnTo>
                  <a:pt x="405" y="53"/>
                </a:lnTo>
                <a:lnTo>
                  <a:pt x="423" y="90"/>
                </a:lnTo>
                <a:lnTo>
                  <a:pt x="421" y="111"/>
                </a:lnTo>
                <a:lnTo>
                  <a:pt x="421" y="131"/>
                </a:lnTo>
                <a:lnTo>
                  <a:pt x="419" y="134"/>
                </a:lnTo>
                <a:lnTo>
                  <a:pt x="419" y="136"/>
                </a:lnTo>
                <a:lnTo>
                  <a:pt x="416" y="149"/>
                </a:lnTo>
                <a:lnTo>
                  <a:pt x="458" y="177"/>
                </a:lnTo>
                <a:lnTo>
                  <a:pt x="482" y="187"/>
                </a:lnTo>
                <a:lnTo>
                  <a:pt x="493" y="182"/>
                </a:lnTo>
                <a:lnTo>
                  <a:pt x="505" y="185"/>
                </a:lnTo>
                <a:lnTo>
                  <a:pt x="533" y="177"/>
                </a:lnTo>
                <a:lnTo>
                  <a:pt x="553" y="170"/>
                </a:lnTo>
                <a:lnTo>
                  <a:pt x="563" y="173"/>
                </a:lnTo>
                <a:lnTo>
                  <a:pt x="593" y="175"/>
                </a:lnTo>
                <a:lnTo>
                  <a:pt x="597" y="177"/>
                </a:lnTo>
                <a:lnTo>
                  <a:pt x="602" y="182"/>
                </a:lnTo>
                <a:lnTo>
                  <a:pt x="604" y="183"/>
                </a:lnTo>
                <a:lnTo>
                  <a:pt x="636" y="195"/>
                </a:lnTo>
                <a:lnTo>
                  <a:pt x="637" y="208"/>
                </a:lnTo>
                <a:lnTo>
                  <a:pt x="676" y="209"/>
                </a:lnTo>
                <a:lnTo>
                  <a:pt x="685" y="206"/>
                </a:lnTo>
                <a:lnTo>
                  <a:pt x="711" y="203"/>
                </a:lnTo>
                <a:lnTo>
                  <a:pt x="718" y="200"/>
                </a:lnTo>
                <a:lnTo>
                  <a:pt x="739" y="213"/>
                </a:lnTo>
                <a:lnTo>
                  <a:pt x="780" y="214"/>
                </a:lnTo>
                <a:lnTo>
                  <a:pt x="813" y="204"/>
                </a:lnTo>
                <a:lnTo>
                  <a:pt x="820" y="203"/>
                </a:lnTo>
                <a:lnTo>
                  <a:pt x="827" y="204"/>
                </a:lnTo>
                <a:lnTo>
                  <a:pt x="834" y="204"/>
                </a:lnTo>
                <a:lnTo>
                  <a:pt x="863" y="206"/>
                </a:lnTo>
                <a:lnTo>
                  <a:pt x="880" y="195"/>
                </a:lnTo>
                <a:lnTo>
                  <a:pt x="900" y="201"/>
                </a:lnTo>
                <a:lnTo>
                  <a:pt x="924" y="201"/>
                </a:lnTo>
                <a:lnTo>
                  <a:pt x="943" y="208"/>
                </a:lnTo>
                <a:lnTo>
                  <a:pt x="965" y="198"/>
                </a:lnTo>
                <a:lnTo>
                  <a:pt x="995" y="204"/>
                </a:lnTo>
                <a:lnTo>
                  <a:pt x="1070" y="218"/>
                </a:lnTo>
                <a:lnTo>
                  <a:pt x="1105" y="226"/>
                </a:lnTo>
                <a:lnTo>
                  <a:pt x="1109" y="226"/>
                </a:lnTo>
                <a:lnTo>
                  <a:pt x="1146" y="234"/>
                </a:lnTo>
                <a:lnTo>
                  <a:pt x="1158" y="234"/>
                </a:lnTo>
                <a:lnTo>
                  <a:pt x="1162" y="236"/>
                </a:lnTo>
                <a:lnTo>
                  <a:pt x="1176" y="239"/>
                </a:lnTo>
                <a:lnTo>
                  <a:pt x="1178" y="239"/>
                </a:lnTo>
                <a:lnTo>
                  <a:pt x="1179" y="239"/>
                </a:lnTo>
                <a:lnTo>
                  <a:pt x="1197" y="242"/>
                </a:lnTo>
                <a:lnTo>
                  <a:pt x="1200" y="242"/>
                </a:lnTo>
                <a:lnTo>
                  <a:pt x="1260" y="253"/>
                </a:lnTo>
                <a:lnTo>
                  <a:pt x="1264" y="262"/>
                </a:lnTo>
                <a:lnTo>
                  <a:pt x="1269" y="280"/>
                </a:lnTo>
                <a:lnTo>
                  <a:pt x="1273" y="283"/>
                </a:lnTo>
                <a:lnTo>
                  <a:pt x="1302" y="311"/>
                </a:lnTo>
                <a:lnTo>
                  <a:pt x="1308" y="335"/>
                </a:lnTo>
                <a:lnTo>
                  <a:pt x="1266" y="396"/>
                </a:lnTo>
                <a:lnTo>
                  <a:pt x="1264" y="397"/>
                </a:lnTo>
                <a:lnTo>
                  <a:pt x="1251" y="422"/>
                </a:lnTo>
                <a:lnTo>
                  <a:pt x="1244" y="430"/>
                </a:lnTo>
                <a:lnTo>
                  <a:pt x="1232" y="443"/>
                </a:lnTo>
                <a:lnTo>
                  <a:pt x="1218" y="471"/>
                </a:lnTo>
                <a:lnTo>
                  <a:pt x="1195" y="485"/>
                </a:lnTo>
                <a:lnTo>
                  <a:pt x="1151" y="551"/>
                </a:lnTo>
                <a:lnTo>
                  <a:pt x="1151" y="565"/>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139" name="Freeform 128"/>
          <p:cNvSpPr>
            <a:spLocks/>
          </p:cNvSpPr>
          <p:nvPr/>
        </p:nvSpPr>
        <p:spPr bwMode="auto">
          <a:xfrm>
            <a:off x="2660538" y="2965216"/>
            <a:ext cx="680176" cy="839602"/>
          </a:xfrm>
          <a:custGeom>
            <a:avLst/>
            <a:gdLst/>
            <a:ahLst/>
            <a:cxnLst>
              <a:cxn ang="0">
                <a:pos x="25" y="810"/>
              </a:cxn>
              <a:cxn ang="0">
                <a:pos x="19" y="842"/>
              </a:cxn>
              <a:cxn ang="0">
                <a:pos x="2" y="939"/>
              </a:cxn>
              <a:cxn ang="0">
                <a:pos x="51" y="966"/>
              </a:cxn>
              <a:cxn ang="0">
                <a:pos x="185" y="984"/>
              </a:cxn>
              <a:cxn ang="0">
                <a:pos x="209" y="988"/>
              </a:cxn>
              <a:cxn ang="0">
                <a:pos x="371" y="1009"/>
              </a:cxn>
              <a:cxn ang="0">
                <a:pos x="424" y="1015"/>
              </a:cxn>
              <a:cxn ang="0">
                <a:pos x="493" y="1024"/>
              </a:cxn>
              <a:cxn ang="0">
                <a:pos x="575" y="1032"/>
              </a:cxn>
              <a:cxn ang="0">
                <a:pos x="655" y="1043"/>
              </a:cxn>
              <a:cxn ang="0">
                <a:pos x="735" y="1051"/>
              </a:cxn>
              <a:cxn ang="0">
                <a:pos x="820" y="966"/>
              </a:cxn>
              <a:cxn ang="0">
                <a:pos x="827" y="914"/>
              </a:cxn>
              <a:cxn ang="0">
                <a:pos x="834" y="865"/>
              </a:cxn>
              <a:cxn ang="0">
                <a:pos x="836" y="834"/>
              </a:cxn>
              <a:cxn ang="0">
                <a:pos x="841" y="769"/>
              </a:cxn>
              <a:cxn ang="0">
                <a:pos x="853" y="672"/>
              </a:cxn>
              <a:cxn ang="0">
                <a:pos x="862" y="601"/>
              </a:cxn>
              <a:cxn ang="0">
                <a:pos x="866" y="574"/>
              </a:cxn>
              <a:cxn ang="0">
                <a:pos x="869" y="545"/>
              </a:cxn>
              <a:cxn ang="0">
                <a:pos x="876" y="478"/>
              </a:cxn>
              <a:cxn ang="0">
                <a:pos x="887" y="393"/>
              </a:cxn>
              <a:cxn ang="0">
                <a:pos x="892" y="352"/>
              </a:cxn>
              <a:cxn ang="0">
                <a:pos x="897" y="310"/>
              </a:cxn>
              <a:cxn ang="0">
                <a:pos x="830" y="279"/>
              </a:cxn>
              <a:cxn ang="0">
                <a:pos x="753" y="271"/>
              </a:cxn>
              <a:cxn ang="0">
                <a:pos x="711" y="266"/>
              </a:cxn>
              <a:cxn ang="0">
                <a:pos x="600" y="204"/>
              </a:cxn>
              <a:cxn ang="0">
                <a:pos x="607" y="155"/>
              </a:cxn>
              <a:cxn ang="0">
                <a:pos x="612" y="107"/>
              </a:cxn>
              <a:cxn ang="0">
                <a:pos x="619" y="60"/>
              </a:cxn>
              <a:cxn ang="0">
                <a:pos x="556" y="52"/>
              </a:cxn>
              <a:cxn ang="0">
                <a:pos x="512" y="47"/>
              </a:cxn>
              <a:cxn ang="0">
                <a:pos x="457" y="39"/>
              </a:cxn>
              <a:cxn ang="0">
                <a:pos x="450" y="39"/>
              </a:cxn>
              <a:cxn ang="0">
                <a:pos x="445" y="35"/>
              </a:cxn>
              <a:cxn ang="0">
                <a:pos x="285" y="17"/>
              </a:cxn>
              <a:cxn ang="0">
                <a:pos x="165" y="0"/>
              </a:cxn>
              <a:cxn ang="0">
                <a:pos x="144" y="127"/>
              </a:cxn>
              <a:cxn ang="0">
                <a:pos x="120" y="261"/>
              </a:cxn>
              <a:cxn ang="0">
                <a:pos x="102" y="359"/>
              </a:cxn>
              <a:cxn ang="0">
                <a:pos x="95" y="400"/>
              </a:cxn>
              <a:cxn ang="0">
                <a:pos x="83" y="470"/>
              </a:cxn>
              <a:cxn ang="0">
                <a:pos x="60" y="601"/>
              </a:cxn>
              <a:cxn ang="0">
                <a:pos x="54" y="646"/>
              </a:cxn>
              <a:cxn ang="0">
                <a:pos x="47" y="669"/>
              </a:cxn>
              <a:cxn ang="0">
                <a:pos x="37" y="736"/>
              </a:cxn>
            </a:cxnLst>
            <a:rect l="0" t="0" r="r" b="b"/>
            <a:pathLst>
              <a:path w="899" h="1059">
                <a:moveTo>
                  <a:pt x="37" y="736"/>
                </a:moveTo>
                <a:lnTo>
                  <a:pt x="25" y="810"/>
                </a:lnTo>
                <a:lnTo>
                  <a:pt x="25" y="814"/>
                </a:lnTo>
                <a:lnTo>
                  <a:pt x="19" y="842"/>
                </a:lnTo>
                <a:lnTo>
                  <a:pt x="14" y="875"/>
                </a:lnTo>
                <a:lnTo>
                  <a:pt x="2" y="939"/>
                </a:lnTo>
                <a:lnTo>
                  <a:pt x="0" y="958"/>
                </a:lnTo>
                <a:lnTo>
                  <a:pt x="51" y="966"/>
                </a:lnTo>
                <a:lnTo>
                  <a:pt x="105" y="973"/>
                </a:lnTo>
                <a:lnTo>
                  <a:pt x="185" y="984"/>
                </a:lnTo>
                <a:lnTo>
                  <a:pt x="188" y="984"/>
                </a:lnTo>
                <a:lnTo>
                  <a:pt x="209" y="988"/>
                </a:lnTo>
                <a:lnTo>
                  <a:pt x="243" y="992"/>
                </a:lnTo>
                <a:lnTo>
                  <a:pt x="371" y="1009"/>
                </a:lnTo>
                <a:lnTo>
                  <a:pt x="412" y="1014"/>
                </a:lnTo>
                <a:lnTo>
                  <a:pt x="424" y="1015"/>
                </a:lnTo>
                <a:lnTo>
                  <a:pt x="452" y="1019"/>
                </a:lnTo>
                <a:lnTo>
                  <a:pt x="493" y="1024"/>
                </a:lnTo>
                <a:lnTo>
                  <a:pt x="533" y="1028"/>
                </a:lnTo>
                <a:lnTo>
                  <a:pt x="575" y="1032"/>
                </a:lnTo>
                <a:lnTo>
                  <a:pt x="577" y="1035"/>
                </a:lnTo>
                <a:lnTo>
                  <a:pt x="655" y="1043"/>
                </a:lnTo>
                <a:lnTo>
                  <a:pt x="716" y="1050"/>
                </a:lnTo>
                <a:lnTo>
                  <a:pt x="735" y="1051"/>
                </a:lnTo>
                <a:lnTo>
                  <a:pt x="809" y="1059"/>
                </a:lnTo>
                <a:lnTo>
                  <a:pt x="820" y="966"/>
                </a:lnTo>
                <a:lnTo>
                  <a:pt x="820" y="963"/>
                </a:lnTo>
                <a:lnTo>
                  <a:pt x="827" y="914"/>
                </a:lnTo>
                <a:lnTo>
                  <a:pt x="830" y="888"/>
                </a:lnTo>
                <a:lnTo>
                  <a:pt x="834" y="865"/>
                </a:lnTo>
                <a:lnTo>
                  <a:pt x="836" y="836"/>
                </a:lnTo>
                <a:lnTo>
                  <a:pt x="836" y="834"/>
                </a:lnTo>
                <a:lnTo>
                  <a:pt x="836" y="811"/>
                </a:lnTo>
                <a:lnTo>
                  <a:pt x="841" y="769"/>
                </a:lnTo>
                <a:lnTo>
                  <a:pt x="846" y="720"/>
                </a:lnTo>
                <a:lnTo>
                  <a:pt x="853" y="672"/>
                </a:lnTo>
                <a:lnTo>
                  <a:pt x="862" y="601"/>
                </a:lnTo>
                <a:lnTo>
                  <a:pt x="862" y="601"/>
                </a:lnTo>
                <a:lnTo>
                  <a:pt x="866" y="576"/>
                </a:lnTo>
                <a:lnTo>
                  <a:pt x="866" y="574"/>
                </a:lnTo>
                <a:lnTo>
                  <a:pt x="869" y="550"/>
                </a:lnTo>
                <a:lnTo>
                  <a:pt x="869" y="545"/>
                </a:lnTo>
                <a:lnTo>
                  <a:pt x="874" y="503"/>
                </a:lnTo>
                <a:lnTo>
                  <a:pt x="876" y="478"/>
                </a:lnTo>
                <a:lnTo>
                  <a:pt x="882" y="436"/>
                </a:lnTo>
                <a:lnTo>
                  <a:pt x="887" y="393"/>
                </a:lnTo>
                <a:lnTo>
                  <a:pt x="892" y="357"/>
                </a:lnTo>
                <a:lnTo>
                  <a:pt x="892" y="352"/>
                </a:lnTo>
                <a:lnTo>
                  <a:pt x="894" y="333"/>
                </a:lnTo>
                <a:lnTo>
                  <a:pt x="897" y="310"/>
                </a:lnTo>
                <a:lnTo>
                  <a:pt x="899" y="285"/>
                </a:lnTo>
                <a:lnTo>
                  <a:pt x="830" y="279"/>
                </a:lnTo>
                <a:lnTo>
                  <a:pt x="825" y="279"/>
                </a:lnTo>
                <a:lnTo>
                  <a:pt x="753" y="271"/>
                </a:lnTo>
                <a:lnTo>
                  <a:pt x="746" y="269"/>
                </a:lnTo>
                <a:lnTo>
                  <a:pt x="711" y="266"/>
                </a:lnTo>
                <a:lnTo>
                  <a:pt x="593" y="251"/>
                </a:lnTo>
                <a:lnTo>
                  <a:pt x="600" y="204"/>
                </a:lnTo>
                <a:lnTo>
                  <a:pt x="605" y="166"/>
                </a:lnTo>
                <a:lnTo>
                  <a:pt x="607" y="155"/>
                </a:lnTo>
                <a:lnTo>
                  <a:pt x="607" y="140"/>
                </a:lnTo>
                <a:lnTo>
                  <a:pt x="612" y="107"/>
                </a:lnTo>
                <a:lnTo>
                  <a:pt x="614" y="89"/>
                </a:lnTo>
                <a:lnTo>
                  <a:pt x="619" y="60"/>
                </a:lnTo>
                <a:lnTo>
                  <a:pt x="561" y="52"/>
                </a:lnTo>
                <a:lnTo>
                  <a:pt x="556" y="52"/>
                </a:lnTo>
                <a:lnTo>
                  <a:pt x="549" y="50"/>
                </a:lnTo>
                <a:lnTo>
                  <a:pt x="512" y="47"/>
                </a:lnTo>
                <a:lnTo>
                  <a:pt x="473" y="42"/>
                </a:lnTo>
                <a:lnTo>
                  <a:pt x="457" y="39"/>
                </a:lnTo>
                <a:lnTo>
                  <a:pt x="456" y="39"/>
                </a:lnTo>
                <a:lnTo>
                  <a:pt x="450" y="39"/>
                </a:lnTo>
                <a:lnTo>
                  <a:pt x="447" y="39"/>
                </a:lnTo>
                <a:lnTo>
                  <a:pt x="445" y="35"/>
                </a:lnTo>
                <a:lnTo>
                  <a:pt x="322" y="21"/>
                </a:lnTo>
                <a:lnTo>
                  <a:pt x="285" y="17"/>
                </a:lnTo>
                <a:lnTo>
                  <a:pt x="209" y="6"/>
                </a:lnTo>
                <a:lnTo>
                  <a:pt x="165" y="0"/>
                </a:lnTo>
                <a:lnTo>
                  <a:pt x="162" y="21"/>
                </a:lnTo>
                <a:lnTo>
                  <a:pt x="144" y="127"/>
                </a:lnTo>
                <a:lnTo>
                  <a:pt x="132" y="189"/>
                </a:lnTo>
                <a:lnTo>
                  <a:pt x="120" y="261"/>
                </a:lnTo>
                <a:lnTo>
                  <a:pt x="111" y="315"/>
                </a:lnTo>
                <a:lnTo>
                  <a:pt x="102" y="359"/>
                </a:lnTo>
                <a:lnTo>
                  <a:pt x="100" y="382"/>
                </a:lnTo>
                <a:lnTo>
                  <a:pt x="95" y="400"/>
                </a:lnTo>
                <a:lnTo>
                  <a:pt x="90" y="429"/>
                </a:lnTo>
                <a:lnTo>
                  <a:pt x="83" y="470"/>
                </a:lnTo>
                <a:lnTo>
                  <a:pt x="83" y="478"/>
                </a:lnTo>
                <a:lnTo>
                  <a:pt x="60" y="601"/>
                </a:lnTo>
                <a:lnTo>
                  <a:pt x="56" y="636"/>
                </a:lnTo>
                <a:lnTo>
                  <a:pt x="54" y="646"/>
                </a:lnTo>
                <a:lnTo>
                  <a:pt x="51" y="654"/>
                </a:lnTo>
                <a:lnTo>
                  <a:pt x="47" y="669"/>
                </a:lnTo>
                <a:lnTo>
                  <a:pt x="42" y="708"/>
                </a:lnTo>
                <a:lnTo>
                  <a:pt x="37" y="73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83" name="Freeform 130"/>
          <p:cNvSpPr>
            <a:spLocks/>
          </p:cNvSpPr>
          <p:nvPr/>
        </p:nvSpPr>
        <p:spPr bwMode="auto">
          <a:xfrm>
            <a:off x="1820863" y="1739900"/>
            <a:ext cx="828675" cy="569913"/>
          </a:xfrm>
          <a:custGeom>
            <a:avLst/>
            <a:gdLst>
              <a:gd name="T0" fmla="*/ 1001 w 1096"/>
              <a:gd name="T1" fmla="*/ 673 h 720"/>
              <a:gd name="T2" fmla="*/ 936 w 1096"/>
              <a:gd name="T3" fmla="*/ 711 h 720"/>
              <a:gd name="T4" fmla="*/ 915 w 1096"/>
              <a:gd name="T5" fmla="*/ 706 h 720"/>
              <a:gd name="T6" fmla="*/ 885 w 1096"/>
              <a:gd name="T7" fmla="*/ 701 h 720"/>
              <a:gd name="T8" fmla="*/ 809 w 1096"/>
              <a:gd name="T9" fmla="*/ 686 h 720"/>
              <a:gd name="T10" fmla="*/ 681 w 1096"/>
              <a:gd name="T11" fmla="*/ 675 h 720"/>
              <a:gd name="T12" fmla="*/ 617 w 1096"/>
              <a:gd name="T13" fmla="*/ 663 h 720"/>
              <a:gd name="T14" fmla="*/ 566 w 1096"/>
              <a:gd name="T15" fmla="*/ 673 h 720"/>
              <a:gd name="T16" fmla="*/ 519 w 1096"/>
              <a:gd name="T17" fmla="*/ 683 h 720"/>
              <a:gd name="T18" fmla="*/ 448 w 1096"/>
              <a:gd name="T19" fmla="*/ 671 h 720"/>
              <a:gd name="T20" fmla="*/ 375 w 1096"/>
              <a:gd name="T21" fmla="*/ 676 h 720"/>
              <a:gd name="T22" fmla="*/ 339 w 1096"/>
              <a:gd name="T23" fmla="*/ 650 h 720"/>
              <a:gd name="T24" fmla="*/ 301 w 1096"/>
              <a:gd name="T25" fmla="*/ 642 h 720"/>
              <a:gd name="T26" fmla="*/ 244 w 1096"/>
              <a:gd name="T27" fmla="*/ 652 h 720"/>
              <a:gd name="T28" fmla="*/ 195 w 1096"/>
              <a:gd name="T29" fmla="*/ 644 h 720"/>
              <a:gd name="T30" fmla="*/ 156 w 1096"/>
              <a:gd name="T31" fmla="*/ 601 h 720"/>
              <a:gd name="T32" fmla="*/ 162 w 1096"/>
              <a:gd name="T33" fmla="*/ 559 h 720"/>
              <a:gd name="T34" fmla="*/ 111 w 1096"/>
              <a:gd name="T35" fmla="*/ 508 h 720"/>
              <a:gd name="T36" fmla="*/ 84 w 1096"/>
              <a:gd name="T37" fmla="*/ 479 h 720"/>
              <a:gd name="T38" fmla="*/ 51 w 1096"/>
              <a:gd name="T39" fmla="*/ 467 h 720"/>
              <a:gd name="T40" fmla="*/ 12 w 1096"/>
              <a:gd name="T41" fmla="*/ 454 h 720"/>
              <a:gd name="T42" fmla="*/ 23 w 1096"/>
              <a:gd name="T43" fmla="*/ 389 h 720"/>
              <a:gd name="T44" fmla="*/ 35 w 1096"/>
              <a:gd name="T45" fmla="*/ 420 h 720"/>
              <a:gd name="T46" fmla="*/ 51 w 1096"/>
              <a:gd name="T47" fmla="*/ 381 h 720"/>
              <a:gd name="T48" fmla="*/ 24 w 1096"/>
              <a:gd name="T49" fmla="*/ 361 h 720"/>
              <a:gd name="T50" fmla="*/ 30 w 1096"/>
              <a:gd name="T51" fmla="*/ 346 h 720"/>
              <a:gd name="T52" fmla="*/ 47 w 1096"/>
              <a:gd name="T53" fmla="*/ 329 h 720"/>
              <a:gd name="T54" fmla="*/ 21 w 1096"/>
              <a:gd name="T55" fmla="*/ 335 h 720"/>
              <a:gd name="T56" fmla="*/ 23 w 1096"/>
              <a:gd name="T57" fmla="*/ 250 h 720"/>
              <a:gd name="T58" fmla="*/ 23 w 1096"/>
              <a:gd name="T59" fmla="*/ 164 h 720"/>
              <a:gd name="T60" fmla="*/ 10 w 1096"/>
              <a:gd name="T61" fmla="*/ 110 h 720"/>
              <a:gd name="T62" fmla="*/ 21 w 1096"/>
              <a:gd name="T63" fmla="*/ 46 h 720"/>
              <a:gd name="T64" fmla="*/ 184 w 1096"/>
              <a:gd name="T65" fmla="*/ 136 h 720"/>
              <a:gd name="T66" fmla="*/ 250 w 1096"/>
              <a:gd name="T67" fmla="*/ 165 h 720"/>
              <a:gd name="T68" fmla="*/ 278 w 1096"/>
              <a:gd name="T69" fmla="*/ 162 h 720"/>
              <a:gd name="T70" fmla="*/ 274 w 1096"/>
              <a:gd name="T71" fmla="*/ 175 h 720"/>
              <a:gd name="T72" fmla="*/ 258 w 1096"/>
              <a:gd name="T73" fmla="*/ 231 h 720"/>
              <a:gd name="T74" fmla="*/ 295 w 1096"/>
              <a:gd name="T75" fmla="*/ 239 h 720"/>
              <a:gd name="T76" fmla="*/ 285 w 1096"/>
              <a:gd name="T77" fmla="*/ 281 h 720"/>
              <a:gd name="T78" fmla="*/ 272 w 1096"/>
              <a:gd name="T79" fmla="*/ 315 h 720"/>
              <a:gd name="T80" fmla="*/ 271 w 1096"/>
              <a:gd name="T81" fmla="*/ 320 h 720"/>
              <a:gd name="T82" fmla="*/ 295 w 1096"/>
              <a:gd name="T83" fmla="*/ 296 h 720"/>
              <a:gd name="T84" fmla="*/ 339 w 1096"/>
              <a:gd name="T85" fmla="*/ 206 h 720"/>
              <a:gd name="T86" fmla="*/ 331 w 1096"/>
              <a:gd name="T87" fmla="*/ 154 h 720"/>
              <a:gd name="T88" fmla="*/ 316 w 1096"/>
              <a:gd name="T89" fmla="*/ 168 h 720"/>
              <a:gd name="T90" fmla="*/ 332 w 1096"/>
              <a:gd name="T91" fmla="*/ 146 h 720"/>
              <a:gd name="T92" fmla="*/ 324 w 1096"/>
              <a:gd name="T93" fmla="*/ 124 h 720"/>
              <a:gd name="T94" fmla="*/ 302 w 1096"/>
              <a:gd name="T95" fmla="*/ 180 h 720"/>
              <a:gd name="T96" fmla="*/ 325 w 1096"/>
              <a:gd name="T97" fmla="*/ 188 h 720"/>
              <a:gd name="T98" fmla="*/ 292 w 1096"/>
              <a:gd name="T99" fmla="*/ 182 h 720"/>
              <a:gd name="T100" fmla="*/ 304 w 1096"/>
              <a:gd name="T101" fmla="*/ 110 h 720"/>
              <a:gd name="T102" fmla="*/ 338 w 1096"/>
              <a:gd name="T103" fmla="*/ 72 h 720"/>
              <a:gd name="T104" fmla="*/ 322 w 1096"/>
              <a:gd name="T105" fmla="*/ 69 h 720"/>
              <a:gd name="T106" fmla="*/ 577 w 1096"/>
              <a:gd name="T107" fmla="*/ 56 h 720"/>
              <a:gd name="T108" fmla="*/ 1043 w 1096"/>
              <a:gd name="T109" fmla="*/ 147 h 720"/>
              <a:gd name="T110" fmla="*/ 1093 w 1096"/>
              <a:gd name="T111" fmla="*/ 172 h 720"/>
              <a:gd name="T112" fmla="*/ 1063 w 1096"/>
              <a:gd name="T113" fmla="*/ 320 h 720"/>
              <a:gd name="T114" fmla="*/ 1057 w 1096"/>
              <a:gd name="T115" fmla="*/ 342 h 720"/>
              <a:gd name="T116" fmla="*/ 1043 w 1096"/>
              <a:gd name="T117" fmla="*/ 413 h 720"/>
              <a:gd name="T118" fmla="*/ 1029 w 1096"/>
              <a:gd name="T119" fmla="*/ 482 h 720"/>
              <a:gd name="T120" fmla="*/ 1008 w 1096"/>
              <a:gd name="T121" fmla="*/ 585 h 720"/>
              <a:gd name="T122" fmla="*/ 997 w 1096"/>
              <a:gd name="T123" fmla="*/ 637 h 7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6"/>
              <a:gd name="T187" fmla="*/ 0 h 720"/>
              <a:gd name="T188" fmla="*/ 1096 w 1096"/>
              <a:gd name="T189" fmla="*/ 720 h 7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6" h="720">
                <a:moveTo>
                  <a:pt x="997" y="637"/>
                </a:moveTo>
                <a:lnTo>
                  <a:pt x="992" y="647"/>
                </a:lnTo>
                <a:lnTo>
                  <a:pt x="1001" y="673"/>
                </a:lnTo>
                <a:lnTo>
                  <a:pt x="997" y="720"/>
                </a:lnTo>
                <a:lnTo>
                  <a:pt x="938" y="711"/>
                </a:lnTo>
                <a:lnTo>
                  <a:pt x="936" y="711"/>
                </a:lnTo>
                <a:lnTo>
                  <a:pt x="918" y="707"/>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4" y="507"/>
                </a:lnTo>
                <a:lnTo>
                  <a:pt x="1008" y="577"/>
                </a:lnTo>
                <a:lnTo>
                  <a:pt x="1008" y="585"/>
                </a:lnTo>
                <a:lnTo>
                  <a:pt x="1001" y="616"/>
                </a:lnTo>
                <a:lnTo>
                  <a:pt x="999" y="623"/>
                </a:lnTo>
                <a:lnTo>
                  <a:pt x="997" y="637"/>
                </a:lnTo>
                <a:close/>
              </a:path>
            </a:pathLst>
          </a:custGeom>
          <a:noFill/>
          <a:ln w="9525">
            <a:noFill/>
            <a:round/>
            <a:headEnd/>
            <a:tailEnd/>
          </a:ln>
        </p:spPr>
        <p:txBody>
          <a:bodyPr/>
          <a:lstStyle/>
          <a:p>
            <a:endParaRPr lang="en-US">
              <a:latin typeface="Calibri" pitchFamily="34" charset="0"/>
            </a:endParaRPr>
          </a:p>
        </p:txBody>
      </p:sp>
      <p:sp>
        <p:nvSpPr>
          <p:cNvPr id="142" name="Freeform 131"/>
          <p:cNvSpPr>
            <a:spLocks/>
          </p:cNvSpPr>
          <p:nvPr/>
        </p:nvSpPr>
        <p:spPr bwMode="auto">
          <a:xfrm>
            <a:off x="1820936" y="1739462"/>
            <a:ext cx="828494" cy="569754"/>
          </a:xfrm>
          <a:custGeom>
            <a:avLst/>
            <a:gdLst/>
            <a:ahLst/>
            <a:cxnLst>
              <a:cxn ang="0">
                <a:pos x="1001" y="673"/>
              </a:cxn>
              <a:cxn ang="0">
                <a:pos x="936" y="711"/>
              </a:cxn>
              <a:cxn ang="0">
                <a:pos x="915" y="706"/>
              </a:cxn>
              <a:cxn ang="0">
                <a:pos x="885" y="701"/>
              </a:cxn>
              <a:cxn ang="0">
                <a:pos x="809" y="686"/>
              </a:cxn>
              <a:cxn ang="0">
                <a:pos x="681" y="675"/>
              </a:cxn>
              <a:cxn ang="0">
                <a:pos x="617" y="663"/>
              </a:cxn>
              <a:cxn ang="0">
                <a:pos x="566" y="673"/>
              </a:cxn>
              <a:cxn ang="0">
                <a:pos x="519" y="683"/>
              </a:cxn>
              <a:cxn ang="0">
                <a:pos x="448" y="671"/>
              </a:cxn>
              <a:cxn ang="0">
                <a:pos x="375" y="676"/>
              </a:cxn>
              <a:cxn ang="0">
                <a:pos x="339" y="650"/>
              </a:cxn>
              <a:cxn ang="0">
                <a:pos x="301" y="642"/>
              </a:cxn>
              <a:cxn ang="0">
                <a:pos x="244" y="652"/>
              </a:cxn>
              <a:cxn ang="0">
                <a:pos x="195" y="644"/>
              </a:cxn>
              <a:cxn ang="0">
                <a:pos x="156" y="601"/>
              </a:cxn>
              <a:cxn ang="0">
                <a:pos x="162" y="559"/>
              </a:cxn>
              <a:cxn ang="0">
                <a:pos x="111" y="508"/>
              </a:cxn>
              <a:cxn ang="0">
                <a:pos x="84" y="479"/>
              </a:cxn>
              <a:cxn ang="0">
                <a:pos x="51" y="467"/>
              </a:cxn>
              <a:cxn ang="0">
                <a:pos x="12" y="454"/>
              </a:cxn>
              <a:cxn ang="0">
                <a:pos x="23" y="389"/>
              </a:cxn>
              <a:cxn ang="0">
                <a:pos x="35" y="420"/>
              </a:cxn>
              <a:cxn ang="0">
                <a:pos x="51" y="381"/>
              </a:cxn>
              <a:cxn ang="0">
                <a:pos x="24" y="361"/>
              </a:cxn>
              <a:cxn ang="0">
                <a:pos x="30" y="346"/>
              </a:cxn>
              <a:cxn ang="0">
                <a:pos x="47" y="329"/>
              </a:cxn>
              <a:cxn ang="0">
                <a:pos x="21" y="335"/>
              </a:cxn>
              <a:cxn ang="0">
                <a:pos x="23" y="250"/>
              </a:cxn>
              <a:cxn ang="0">
                <a:pos x="23" y="164"/>
              </a:cxn>
              <a:cxn ang="0">
                <a:pos x="10" y="110"/>
              </a:cxn>
              <a:cxn ang="0">
                <a:pos x="21" y="46"/>
              </a:cxn>
              <a:cxn ang="0">
                <a:pos x="184" y="136"/>
              </a:cxn>
              <a:cxn ang="0">
                <a:pos x="250" y="165"/>
              </a:cxn>
              <a:cxn ang="0">
                <a:pos x="278" y="162"/>
              </a:cxn>
              <a:cxn ang="0">
                <a:pos x="274" y="175"/>
              </a:cxn>
              <a:cxn ang="0">
                <a:pos x="258" y="231"/>
              </a:cxn>
              <a:cxn ang="0">
                <a:pos x="295" y="239"/>
              </a:cxn>
              <a:cxn ang="0">
                <a:pos x="285" y="281"/>
              </a:cxn>
              <a:cxn ang="0">
                <a:pos x="272" y="315"/>
              </a:cxn>
              <a:cxn ang="0">
                <a:pos x="271" y="320"/>
              </a:cxn>
              <a:cxn ang="0">
                <a:pos x="295" y="296"/>
              </a:cxn>
              <a:cxn ang="0">
                <a:pos x="339" y="206"/>
              </a:cxn>
              <a:cxn ang="0">
                <a:pos x="331" y="154"/>
              </a:cxn>
              <a:cxn ang="0">
                <a:pos x="316" y="168"/>
              </a:cxn>
              <a:cxn ang="0">
                <a:pos x="332" y="146"/>
              </a:cxn>
              <a:cxn ang="0">
                <a:pos x="324" y="124"/>
              </a:cxn>
              <a:cxn ang="0">
                <a:pos x="302" y="180"/>
              </a:cxn>
              <a:cxn ang="0">
                <a:pos x="325" y="188"/>
              </a:cxn>
              <a:cxn ang="0">
                <a:pos x="292" y="182"/>
              </a:cxn>
              <a:cxn ang="0">
                <a:pos x="304" y="110"/>
              </a:cxn>
              <a:cxn ang="0">
                <a:pos x="338" y="72"/>
              </a:cxn>
              <a:cxn ang="0">
                <a:pos x="322" y="69"/>
              </a:cxn>
              <a:cxn ang="0">
                <a:pos x="577" y="56"/>
              </a:cxn>
              <a:cxn ang="0">
                <a:pos x="1043" y="147"/>
              </a:cxn>
              <a:cxn ang="0">
                <a:pos x="1093" y="172"/>
              </a:cxn>
              <a:cxn ang="0">
                <a:pos x="1063" y="320"/>
              </a:cxn>
              <a:cxn ang="0">
                <a:pos x="1057" y="342"/>
              </a:cxn>
              <a:cxn ang="0">
                <a:pos x="1043" y="413"/>
              </a:cxn>
              <a:cxn ang="0">
                <a:pos x="1029" y="482"/>
              </a:cxn>
              <a:cxn ang="0">
                <a:pos x="1008" y="585"/>
              </a:cxn>
              <a:cxn ang="0">
                <a:pos x="997" y="637"/>
              </a:cxn>
            </a:cxnLst>
            <a:rect l="0" t="0" r="r" b="b"/>
            <a:pathLst>
              <a:path w="1096" h="720">
                <a:moveTo>
                  <a:pt x="997" y="637"/>
                </a:moveTo>
                <a:lnTo>
                  <a:pt x="992" y="647"/>
                </a:lnTo>
                <a:lnTo>
                  <a:pt x="1001" y="673"/>
                </a:lnTo>
                <a:lnTo>
                  <a:pt x="997" y="720"/>
                </a:lnTo>
                <a:lnTo>
                  <a:pt x="938" y="711"/>
                </a:lnTo>
                <a:lnTo>
                  <a:pt x="936" y="711"/>
                </a:lnTo>
                <a:lnTo>
                  <a:pt x="918" y="707"/>
                </a:lnTo>
                <a:lnTo>
                  <a:pt x="915" y="706"/>
                </a:lnTo>
                <a:lnTo>
                  <a:pt x="915" y="706"/>
                </a:lnTo>
                <a:lnTo>
                  <a:pt x="901" y="704"/>
                </a:lnTo>
                <a:lnTo>
                  <a:pt x="897" y="703"/>
                </a:lnTo>
                <a:lnTo>
                  <a:pt x="885" y="701"/>
                </a:lnTo>
                <a:lnTo>
                  <a:pt x="846" y="694"/>
                </a:lnTo>
                <a:lnTo>
                  <a:pt x="844" y="694"/>
                </a:lnTo>
                <a:lnTo>
                  <a:pt x="809" y="686"/>
                </a:lnTo>
                <a:lnTo>
                  <a:pt x="734" y="673"/>
                </a:lnTo>
                <a:lnTo>
                  <a:pt x="704" y="665"/>
                </a:lnTo>
                <a:lnTo>
                  <a:pt x="681" y="675"/>
                </a:lnTo>
                <a:lnTo>
                  <a:pt x="663" y="670"/>
                </a:lnTo>
                <a:lnTo>
                  <a:pt x="637" y="670"/>
                </a:lnTo>
                <a:lnTo>
                  <a:pt x="617" y="663"/>
                </a:lnTo>
                <a:lnTo>
                  <a:pt x="600" y="673"/>
                </a:lnTo>
                <a:lnTo>
                  <a:pt x="572" y="673"/>
                </a:lnTo>
                <a:lnTo>
                  <a:pt x="566" y="673"/>
                </a:lnTo>
                <a:lnTo>
                  <a:pt x="558" y="671"/>
                </a:lnTo>
                <a:lnTo>
                  <a:pt x="552" y="673"/>
                </a:lnTo>
                <a:lnTo>
                  <a:pt x="519" y="683"/>
                </a:lnTo>
                <a:lnTo>
                  <a:pt x="478" y="681"/>
                </a:lnTo>
                <a:lnTo>
                  <a:pt x="455" y="667"/>
                </a:lnTo>
                <a:lnTo>
                  <a:pt x="448" y="671"/>
                </a:lnTo>
                <a:lnTo>
                  <a:pt x="424" y="673"/>
                </a:lnTo>
                <a:lnTo>
                  <a:pt x="413" y="678"/>
                </a:lnTo>
                <a:lnTo>
                  <a:pt x="375" y="676"/>
                </a:lnTo>
                <a:lnTo>
                  <a:pt x="373" y="663"/>
                </a:lnTo>
                <a:lnTo>
                  <a:pt x="341" y="652"/>
                </a:lnTo>
                <a:lnTo>
                  <a:pt x="339" y="650"/>
                </a:lnTo>
                <a:lnTo>
                  <a:pt x="336" y="644"/>
                </a:lnTo>
                <a:lnTo>
                  <a:pt x="332" y="644"/>
                </a:lnTo>
                <a:lnTo>
                  <a:pt x="301" y="642"/>
                </a:lnTo>
                <a:lnTo>
                  <a:pt x="290" y="639"/>
                </a:lnTo>
                <a:lnTo>
                  <a:pt x="272" y="644"/>
                </a:lnTo>
                <a:lnTo>
                  <a:pt x="244" y="652"/>
                </a:lnTo>
                <a:lnTo>
                  <a:pt x="230" y="650"/>
                </a:lnTo>
                <a:lnTo>
                  <a:pt x="221" y="654"/>
                </a:lnTo>
                <a:lnTo>
                  <a:pt x="195" y="644"/>
                </a:lnTo>
                <a:lnTo>
                  <a:pt x="153" y="618"/>
                </a:lnTo>
                <a:lnTo>
                  <a:pt x="156" y="603"/>
                </a:lnTo>
                <a:lnTo>
                  <a:pt x="156" y="601"/>
                </a:lnTo>
                <a:lnTo>
                  <a:pt x="158" y="600"/>
                </a:lnTo>
                <a:lnTo>
                  <a:pt x="160" y="580"/>
                </a:lnTo>
                <a:lnTo>
                  <a:pt x="162" y="559"/>
                </a:lnTo>
                <a:lnTo>
                  <a:pt x="144" y="520"/>
                </a:lnTo>
                <a:lnTo>
                  <a:pt x="116" y="507"/>
                </a:lnTo>
                <a:lnTo>
                  <a:pt x="111" y="508"/>
                </a:lnTo>
                <a:lnTo>
                  <a:pt x="93" y="505"/>
                </a:lnTo>
                <a:lnTo>
                  <a:pt x="88" y="484"/>
                </a:lnTo>
                <a:lnTo>
                  <a:pt x="84" y="479"/>
                </a:lnTo>
                <a:lnTo>
                  <a:pt x="56" y="474"/>
                </a:lnTo>
                <a:lnTo>
                  <a:pt x="51" y="466"/>
                </a:lnTo>
                <a:lnTo>
                  <a:pt x="51" y="467"/>
                </a:lnTo>
                <a:lnTo>
                  <a:pt x="26" y="472"/>
                </a:lnTo>
                <a:lnTo>
                  <a:pt x="16" y="462"/>
                </a:lnTo>
                <a:lnTo>
                  <a:pt x="12" y="454"/>
                </a:lnTo>
                <a:lnTo>
                  <a:pt x="5" y="461"/>
                </a:lnTo>
                <a:lnTo>
                  <a:pt x="0" y="459"/>
                </a:lnTo>
                <a:lnTo>
                  <a:pt x="23" y="389"/>
                </a:lnTo>
                <a:lnTo>
                  <a:pt x="16" y="425"/>
                </a:lnTo>
                <a:lnTo>
                  <a:pt x="24" y="420"/>
                </a:lnTo>
                <a:lnTo>
                  <a:pt x="35" y="420"/>
                </a:lnTo>
                <a:lnTo>
                  <a:pt x="35" y="397"/>
                </a:lnTo>
                <a:lnTo>
                  <a:pt x="51" y="387"/>
                </a:lnTo>
                <a:lnTo>
                  <a:pt x="51" y="381"/>
                </a:lnTo>
                <a:lnTo>
                  <a:pt x="33" y="381"/>
                </a:lnTo>
                <a:lnTo>
                  <a:pt x="23" y="373"/>
                </a:lnTo>
                <a:lnTo>
                  <a:pt x="24" y="361"/>
                </a:lnTo>
                <a:lnTo>
                  <a:pt x="26" y="346"/>
                </a:lnTo>
                <a:lnTo>
                  <a:pt x="23" y="338"/>
                </a:lnTo>
                <a:lnTo>
                  <a:pt x="30" y="346"/>
                </a:lnTo>
                <a:lnTo>
                  <a:pt x="61" y="342"/>
                </a:lnTo>
                <a:lnTo>
                  <a:pt x="65" y="338"/>
                </a:lnTo>
                <a:lnTo>
                  <a:pt x="47" y="329"/>
                </a:lnTo>
                <a:lnTo>
                  <a:pt x="33" y="315"/>
                </a:lnTo>
                <a:lnTo>
                  <a:pt x="28" y="332"/>
                </a:lnTo>
                <a:lnTo>
                  <a:pt x="21" y="335"/>
                </a:lnTo>
                <a:lnTo>
                  <a:pt x="31" y="281"/>
                </a:lnTo>
                <a:lnTo>
                  <a:pt x="30" y="263"/>
                </a:lnTo>
                <a:lnTo>
                  <a:pt x="23" y="250"/>
                </a:lnTo>
                <a:lnTo>
                  <a:pt x="28" y="217"/>
                </a:lnTo>
                <a:lnTo>
                  <a:pt x="23" y="168"/>
                </a:lnTo>
                <a:lnTo>
                  <a:pt x="23" y="164"/>
                </a:lnTo>
                <a:lnTo>
                  <a:pt x="9" y="142"/>
                </a:lnTo>
                <a:lnTo>
                  <a:pt x="5" y="119"/>
                </a:lnTo>
                <a:lnTo>
                  <a:pt x="10" y="110"/>
                </a:lnTo>
                <a:lnTo>
                  <a:pt x="7" y="88"/>
                </a:lnTo>
                <a:lnTo>
                  <a:pt x="26" y="57"/>
                </a:lnTo>
                <a:lnTo>
                  <a:pt x="21" y="46"/>
                </a:lnTo>
                <a:lnTo>
                  <a:pt x="30" y="48"/>
                </a:lnTo>
                <a:lnTo>
                  <a:pt x="111" y="111"/>
                </a:lnTo>
                <a:lnTo>
                  <a:pt x="184" y="136"/>
                </a:lnTo>
                <a:lnTo>
                  <a:pt x="184" y="137"/>
                </a:lnTo>
                <a:lnTo>
                  <a:pt x="232" y="149"/>
                </a:lnTo>
                <a:lnTo>
                  <a:pt x="250" y="165"/>
                </a:lnTo>
                <a:lnTo>
                  <a:pt x="260" y="168"/>
                </a:lnTo>
                <a:lnTo>
                  <a:pt x="264" y="157"/>
                </a:lnTo>
                <a:lnTo>
                  <a:pt x="278" y="162"/>
                </a:lnTo>
                <a:lnTo>
                  <a:pt x="269" y="165"/>
                </a:lnTo>
                <a:lnTo>
                  <a:pt x="272" y="175"/>
                </a:lnTo>
                <a:lnTo>
                  <a:pt x="274" y="175"/>
                </a:lnTo>
                <a:lnTo>
                  <a:pt x="281" y="209"/>
                </a:lnTo>
                <a:lnTo>
                  <a:pt x="260" y="226"/>
                </a:lnTo>
                <a:lnTo>
                  <a:pt x="258" y="231"/>
                </a:lnTo>
                <a:lnTo>
                  <a:pt x="290" y="211"/>
                </a:lnTo>
                <a:lnTo>
                  <a:pt x="297" y="213"/>
                </a:lnTo>
                <a:lnTo>
                  <a:pt x="295" y="239"/>
                </a:lnTo>
                <a:lnTo>
                  <a:pt x="294" y="239"/>
                </a:lnTo>
                <a:lnTo>
                  <a:pt x="281" y="280"/>
                </a:lnTo>
                <a:lnTo>
                  <a:pt x="285" y="281"/>
                </a:lnTo>
                <a:lnTo>
                  <a:pt x="287" y="299"/>
                </a:lnTo>
                <a:lnTo>
                  <a:pt x="292" y="307"/>
                </a:lnTo>
                <a:lnTo>
                  <a:pt x="272" y="315"/>
                </a:lnTo>
                <a:lnTo>
                  <a:pt x="269" y="307"/>
                </a:lnTo>
                <a:lnTo>
                  <a:pt x="267" y="307"/>
                </a:lnTo>
                <a:lnTo>
                  <a:pt x="271" y="320"/>
                </a:lnTo>
                <a:lnTo>
                  <a:pt x="285" y="319"/>
                </a:lnTo>
                <a:lnTo>
                  <a:pt x="299" y="312"/>
                </a:lnTo>
                <a:lnTo>
                  <a:pt x="295" y="296"/>
                </a:lnTo>
                <a:lnTo>
                  <a:pt x="309" y="235"/>
                </a:lnTo>
                <a:lnTo>
                  <a:pt x="332" y="206"/>
                </a:lnTo>
                <a:lnTo>
                  <a:pt x="339" y="206"/>
                </a:lnTo>
                <a:lnTo>
                  <a:pt x="345" y="196"/>
                </a:lnTo>
                <a:lnTo>
                  <a:pt x="331" y="172"/>
                </a:lnTo>
                <a:lnTo>
                  <a:pt x="331" y="154"/>
                </a:lnTo>
                <a:lnTo>
                  <a:pt x="322" y="170"/>
                </a:lnTo>
                <a:lnTo>
                  <a:pt x="327" y="183"/>
                </a:lnTo>
                <a:lnTo>
                  <a:pt x="316" y="168"/>
                </a:lnTo>
                <a:lnTo>
                  <a:pt x="311" y="167"/>
                </a:lnTo>
                <a:lnTo>
                  <a:pt x="313" y="144"/>
                </a:lnTo>
                <a:lnTo>
                  <a:pt x="332" y="146"/>
                </a:lnTo>
                <a:lnTo>
                  <a:pt x="336" y="141"/>
                </a:lnTo>
                <a:lnTo>
                  <a:pt x="336" y="139"/>
                </a:lnTo>
                <a:lnTo>
                  <a:pt x="324" y="124"/>
                </a:lnTo>
                <a:lnTo>
                  <a:pt x="313" y="115"/>
                </a:lnTo>
                <a:lnTo>
                  <a:pt x="295" y="141"/>
                </a:lnTo>
                <a:lnTo>
                  <a:pt x="302" y="180"/>
                </a:lnTo>
                <a:lnTo>
                  <a:pt x="306" y="180"/>
                </a:lnTo>
                <a:lnTo>
                  <a:pt x="308" y="172"/>
                </a:lnTo>
                <a:lnTo>
                  <a:pt x="325" y="188"/>
                </a:lnTo>
                <a:lnTo>
                  <a:pt x="318" y="211"/>
                </a:lnTo>
                <a:lnTo>
                  <a:pt x="306" y="193"/>
                </a:lnTo>
                <a:lnTo>
                  <a:pt x="292" y="182"/>
                </a:lnTo>
                <a:lnTo>
                  <a:pt x="295" y="157"/>
                </a:lnTo>
                <a:lnTo>
                  <a:pt x="281" y="144"/>
                </a:lnTo>
                <a:lnTo>
                  <a:pt x="304" y="110"/>
                </a:lnTo>
                <a:lnTo>
                  <a:pt x="313" y="69"/>
                </a:lnTo>
                <a:lnTo>
                  <a:pt x="327" y="106"/>
                </a:lnTo>
                <a:lnTo>
                  <a:pt x="338" y="72"/>
                </a:lnTo>
                <a:lnTo>
                  <a:pt x="341" y="53"/>
                </a:lnTo>
                <a:lnTo>
                  <a:pt x="327" y="48"/>
                </a:lnTo>
                <a:lnTo>
                  <a:pt x="322" y="69"/>
                </a:lnTo>
                <a:lnTo>
                  <a:pt x="313" y="23"/>
                </a:lnTo>
                <a:lnTo>
                  <a:pt x="318" y="0"/>
                </a:lnTo>
                <a:lnTo>
                  <a:pt x="577" y="56"/>
                </a:lnTo>
                <a:lnTo>
                  <a:pt x="851" y="111"/>
                </a:lnTo>
                <a:lnTo>
                  <a:pt x="938" y="128"/>
                </a:lnTo>
                <a:lnTo>
                  <a:pt x="1043" y="147"/>
                </a:lnTo>
                <a:lnTo>
                  <a:pt x="1096" y="157"/>
                </a:lnTo>
                <a:lnTo>
                  <a:pt x="1094" y="164"/>
                </a:lnTo>
                <a:lnTo>
                  <a:pt x="1093" y="172"/>
                </a:lnTo>
                <a:lnTo>
                  <a:pt x="1089" y="185"/>
                </a:lnTo>
                <a:lnTo>
                  <a:pt x="1068" y="291"/>
                </a:lnTo>
                <a:lnTo>
                  <a:pt x="1063" y="320"/>
                </a:lnTo>
                <a:lnTo>
                  <a:pt x="1059" y="335"/>
                </a:lnTo>
                <a:lnTo>
                  <a:pt x="1057" y="340"/>
                </a:lnTo>
                <a:lnTo>
                  <a:pt x="1057" y="342"/>
                </a:lnTo>
                <a:lnTo>
                  <a:pt x="1057" y="346"/>
                </a:lnTo>
                <a:lnTo>
                  <a:pt x="1047" y="389"/>
                </a:lnTo>
                <a:lnTo>
                  <a:pt x="1043" y="413"/>
                </a:lnTo>
                <a:lnTo>
                  <a:pt x="1034" y="461"/>
                </a:lnTo>
                <a:lnTo>
                  <a:pt x="1029" y="482"/>
                </a:lnTo>
                <a:lnTo>
                  <a:pt x="1029" y="482"/>
                </a:lnTo>
                <a:lnTo>
                  <a:pt x="1024" y="507"/>
                </a:lnTo>
                <a:lnTo>
                  <a:pt x="1008" y="577"/>
                </a:lnTo>
                <a:lnTo>
                  <a:pt x="1008" y="585"/>
                </a:lnTo>
                <a:lnTo>
                  <a:pt x="1001" y="616"/>
                </a:lnTo>
                <a:lnTo>
                  <a:pt x="999" y="623"/>
                </a:lnTo>
                <a:lnTo>
                  <a:pt x="997" y="637"/>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87" name="Freeform 132"/>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9525">
            <a:noFill/>
            <a:round/>
            <a:headEnd/>
            <a:tailEnd/>
          </a:ln>
        </p:spPr>
        <p:txBody>
          <a:bodyPr/>
          <a:lstStyle/>
          <a:p>
            <a:endParaRPr lang="en-US">
              <a:latin typeface="Calibri" pitchFamily="34" charset="0"/>
            </a:endParaRPr>
          </a:p>
        </p:txBody>
      </p:sp>
      <p:sp>
        <p:nvSpPr>
          <p:cNvPr id="41188" name="Freeform 133"/>
          <p:cNvSpPr>
            <a:spLocks/>
          </p:cNvSpPr>
          <p:nvPr/>
        </p:nvSpPr>
        <p:spPr bwMode="auto">
          <a:xfrm>
            <a:off x="2008188" y="1778000"/>
            <a:ext cx="44450" cy="33338"/>
          </a:xfrm>
          <a:custGeom>
            <a:avLst/>
            <a:gdLst>
              <a:gd name="T0" fmla="*/ 7 w 58"/>
              <a:gd name="T1" fmla="*/ 0 h 43"/>
              <a:gd name="T2" fmla="*/ 14 w 58"/>
              <a:gd name="T3" fmla="*/ 20 h 43"/>
              <a:gd name="T4" fmla="*/ 19 w 58"/>
              <a:gd name="T5" fmla="*/ 23 h 43"/>
              <a:gd name="T6" fmla="*/ 26 w 58"/>
              <a:gd name="T7" fmla="*/ 5 h 43"/>
              <a:gd name="T8" fmla="*/ 58 w 58"/>
              <a:gd name="T9" fmla="*/ 12 h 43"/>
              <a:gd name="T10" fmla="*/ 41 w 58"/>
              <a:gd name="T11" fmla="*/ 43 h 43"/>
              <a:gd name="T12" fmla="*/ 14 w 58"/>
              <a:gd name="T13" fmla="*/ 41 h 43"/>
              <a:gd name="T14" fmla="*/ 0 w 58"/>
              <a:gd name="T15" fmla="*/ 30 h 43"/>
              <a:gd name="T16" fmla="*/ 7 w 58"/>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43"/>
              <a:gd name="T29" fmla="*/ 58 w 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43">
                <a:moveTo>
                  <a:pt x="7" y="0"/>
                </a:moveTo>
                <a:lnTo>
                  <a:pt x="14" y="20"/>
                </a:lnTo>
                <a:lnTo>
                  <a:pt x="19" y="23"/>
                </a:lnTo>
                <a:lnTo>
                  <a:pt x="26" y="5"/>
                </a:lnTo>
                <a:lnTo>
                  <a:pt x="58" y="12"/>
                </a:lnTo>
                <a:lnTo>
                  <a:pt x="41" y="43"/>
                </a:lnTo>
                <a:lnTo>
                  <a:pt x="14" y="41"/>
                </a:lnTo>
                <a:lnTo>
                  <a:pt x="0" y="30"/>
                </a:lnTo>
                <a:lnTo>
                  <a:pt x="7"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41189" name="Freeform 134"/>
          <p:cNvSpPr>
            <a:spLocks/>
          </p:cNvSpPr>
          <p:nvPr/>
        </p:nvSpPr>
        <p:spPr bwMode="auto">
          <a:xfrm>
            <a:off x="2452688" y="3722688"/>
            <a:ext cx="819150" cy="947737"/>
          </a:xfrm>
          <a:custGeom>
            <a:avLst/>
            <a:gdLst>
              <a:gd name="T0" fmla="*/ 21 w 1085"/>
              <a:gd name="T1" fmla="*/ 805 h 1196"/>
              <a:gd name="T2" fmla="*/ 66 w 1085"/>
              <a:gd name="T3" fmla="*/ 756 h 1196"/>
              <a:gd name="T4" fmla="*/ 35 w 1085"/>
              <a:gd name="T5" fmla="*/ 733 h 1196"/>
              <a:gd name="T6" fmla="*/ 59 w 1085"/>
              <a:gd name="T7" fmla="*/ 671 h 1196"/>
              <a:gd name="T8" fmla="*/ 100 w 1085"/>
              <a:gd name="T9" fmla="*/ 573 h 1196"/>
              <a:gd name="T10" fmla="*/ 116 w 1085"/>
              <a:gd name="T11" fmla="*/ 552 h 1196"/>
              <a:gd name="T12" fmla="*/ 165 w 1085"/>
              <a:gd name="T13" fmla="*/ 526 h 1196"/>
              <a:gd name="T14" fmla="*/ 137 w 1085"/>
              <a:gd name="T15" fmla="*/ 482 h 1196"/>
              <a:gd name="T16" fmla="*/ 126 w 1085"/>
              <a:gd name="T17" fmla="*/ 426 h 1196"/>
              <a:gd name="T18" fmla="*/ 114 w 1085"/>
              <a:gd name="T19" fmla="*/ 371 h 1196"/>
              <a:gd name="T20" fmla="*/ 128 w 1085"/>
              <a:gd name="T21" fmla="*/ 226 h 1196"/>
              <a:gd name="T22" fmla="*/ 132 w 1085"/>
              <a:gd name="T23" fmla="*/ 157 h 1196"/>
              <a:gd name="T24" fmla="*/ 209 w 1085"/>
              <a:gd name="T25" fmla="*/ 183 h 1196"/>
              <a:gd name="T26" fmla="*/ 271 w 1085"/>
              <a:gd name="T27" fmla="*/ 31 h 1196"/>
              <a:gd name="T28" fmla="*/ 327 w 1085"/>
              <a:gd name="T29" fmla="*/ 8 h 1196"/>
              <a:gd name="T30" fmla="*/ 461 w 1085"/>
              <a:gd name="T31" fmla="*/ 26 h 1196"/>
              <a:gd name="T32" fmla="*/ 485 w 1085"/>
              <a:gd name="T33" fmla="*/ 30 h 1196"/>
              <a:gd name="T34" fmla="*/ 647 w 1085"/>
              <a:gd name="T35" fmla="*/ 51 h 1196"/>
              <a:gd name="T36" fmla="*/ 702 w 1085"/>
              <a:gd name="T37" fmla="*/ 59 h 1196"/>
              <a:gd name="T38" fmla="*/ 769 w 1085"/>
              <a:gd name="T39" fmla="*/ 66 h 1196"/>
              <a:gd name="T40" fmla="*/ 851 w 1085"/>
              <a:gd name="T41" fmla="*/ 74 h 1196"/>
              <a:gd name="T42" fmla="*/ 932 w 1085"/>
              <a:gd name="T43" fmla="*/ 85 h 1196"/>
              <a:gd name="T44" fmla="*/ 1013 w 1085"/>
              <a:gd name="T45" fmla="*/ 93 h 1196"/>
              <a:gd name="T46" fmla="*/ 1080 w 1085"/>
              <a:gd name="T47" fmla="*/ 150 h 1196"/>
              <a:gd name="T48" fmla="*/ 1064 w 1085"/>
              <a:gd name="T49" fmla="*/ 294 h 1196"/>
              <a:gd name="T50" fmla="*/ 1052 w 1085"/>
              <a:gd name="T51" fmla="*/ 392 h 1196"/>
              <a:gd name="T52" fmla="*/ 1036 w 1085"/>
              <a:gd name="T53" fmla="*/ 529 h 1196"/>
              <a:gd name="T54" fmla="*/ 1031 w 1085"/>
              <a:gd name="T55" fmla="*/ 570 h 1196"/>
              <a:gd name="T56" fmla="*/ 1019 w 1085"/>
              <a:gd name="T57" fmla="*/ 681 h 1196"/>
              <a:gd name="T58" fmla="*/ 1013 w 1085"/>
              <a:gd name="T59" fmla="*/ 729 h 1196"/>
              <a:gd name="T60" fmla="*/ 999 w 1085"/>
              <a:gd name="T61" fmla="*/ 835 h 1196"/>
              <a:gd name="T62" fmla="*/ 996 w 1085"/>
              <a:gd name="T63" fmla="*/ 876 h 1196"/>
              <a:gd name="T64" fmla="*/ 989 w 1085"/>
              <a:gd name="T65" fmla="*/ 923 h 1196"/>
              <a:gd name="T66" fmla="*/ 982 w 1085"/>
              <a:gd name="T67" fmla="*/ 987 h 1196"/>
              <a:gd name="T68" fmla="*/ 960 w 1085"/>
              <a:gd name="T69" fmla="*/ 1161 h 1196"/>
              <a:gd name="T70" fmla="*/ 712 w 1085"/>
              <a:gd name="T71" fmla="*/ 1170 h 1196"/>
              <a:gd name="T72" fmla="*/ 561 w 1085"/>
              <a:gd name="T73" fmla="*/ 1137 h 1196"/>
              <a:gd name="T74" fmla="*/ 535 w 1085"/>
              <a:gd name="T75" fmla="*/ 1122 h 1196"/>
              <a:gd name="T76" fmla="*/ 234 w 1085"/>
              <a:gd name="T77" fmla="*/ 970 h 1196"/>
              <a:gd name="T78" fmla="*/ 0 w 1085"/>
              <a:gd name="T79" fmla="*/ 830 h 1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85"/>
              <a:gd name="T121" fmla="*/ 0 h 1196"/>
              <a:gd name="T122" fmla="*/ 1085 w 1085"/>
              <a:gd name="T123" fmla="*/ 1196 h 11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noFill/>
          <a:ln w="9525">
            <a:noFill/>
            <a:round/>
            <a:headEnd/>
            <a:tailEnd/>
          </a:ln>
        </p:spPr>
        <p:txBody>
          <a:bodyPr/>
          <a:lstStyle/>
          <a:p>
            <a:endParaRPr lang="en-US">
              <a:latin typeface="Calibri" pitchFamily="34" charset="0"/>
            </a:endParaRPr>
          </a:p>
        </p:txBody>
      </p:sp>
      <p:sp>
        <p:nvSpPr>
          <p:cNvPr id="146" name="Freeform 135"/>
          <p:cNvSpPr>
            <a:spLocks/>
          </p:cNvSpPr>
          <p:nvPr/>
        </p:nvSpPr>
        <p:spPr bwMode="auto">
          <a:xfrm>
            <a:off x="2452107" y="3723145"/>
            <a:ext cx="820000" cy="946758"/>
          </a:xfrm>
          <a:custGeom>
            <a:avLst/>
            <a:gdLst/>
            <a:ahLst/>
            <a:cxnLst>
              <a:cxn ang="0">
                <a:pos x="21" y="805"/>
              </a:cxn>
              <a:cxn ang="0">
                <a:pos x="66" y="756"/>
              </a:cxn>
              <a:cxn ang="0">
                <a:pos x="35" y="733"/>
              </a:cxn>
              <a:cxn ang="0">
                <a:pos x="59" y="671"/>
              </a:cxn>
              <a:cxn ang="0">
                <a:pos x="100" y="573"/>
              </a:cxn>
              <a:cxn ang="0">
                <a:pos x="116" y="552"/>
              </a:cxn>
              <a:cxn ang="0">
                <a:pos x="165" y="526"/>
              </a:cxn>
              <a:cxn ang="0">
                <a:pos x="137" y="482"/>
              </a:cxn>
              <a:cxn ang="0">
                <a:pos x="126" y="426"/>
              </a:cxn>
              <a:cxn ang="0">
                <a:pos x="114" y="371"/>
              </a:cxn>
              <a:cxn ang="0">
                <a:pos x="128" y="226"/>
              </a:cxn>
              <a:cxn ang="0">
                <a:pos x="132" y="157"/>
              </a:cxn>
              <a:cxn ang="0">
                <a:pos x="209" y="183"/>
              </a:cxn>
              <a:cxn ang="0">
                <a:pos x="271" y="31"/>
              </a:cxn>
              <a:cxn ang="0">
                <a:pos x="327" y="8"/>
              </a:cxn>
              <a:cxn ang="0">
                <a:pos x="461" y="26"/>
              </a:cxn>
              <a:cxn ang="0">
                <a:pos x="485" y="30"/>
              </a:cxn>
              <a:cxn ang="0">
                <a:pos x="647" y="51"/>
              </a:cxn>
              <a:cxn ang="0">
                <a:pos x="702" y="59"/>
              </a:cxn>
              <a:cxn ang="0">
                <a:pos x="769" y="66"/>
              </a:cxn>
              <a:cxn ang="0">
                <a:pos x="851" y="74"/>
              </a:cxn>
              <a:cxn ang="0">
                <a:pos x="932" y="85"/>
              </a:cxn>
              <a:cxn ang="0">
                <a:pos x="1013" y="93"/>
              </a:cxn>
              <a:cxn ang="0">
                <a:pos x="1080" y="150"/>
              </a:cxn>
              <a:cxn ang="0">
                <a:pos x="1064" y="294"/>
              </a:cxn>
              <a:cxn ang="0">
                <a:pos x="1052" y="392"/>
              </a:cxn>
              <a:cxn ang="0">
                <a:pos x="1036" y="529"/>
              </a:cxn>
              <a:cxn ang="0">
                <a:pos x="1031" y="570"/>
              </a:cxn>
              <a:cxn ang="0">
                <a:pos x="1019" y="681"/>
              </a:cxn>
              <a:cxn ang="0">
                <a:pos x="1013" y="729"/>
              </a:cxn>
              <a:cxn ang="0">
                <a:pos x="999" y="835"/>
              </a:cxn>
              <a:cxn ang="0">
                <a:pos x="996" y="876"/>
              </a:cxn>
              <a:cxn ang="0">
                <a:pos x="989" y="923"/>
              </a:cxn>
              <a:cxn ang="0">
                <a:pos x="982" y="987"/>
              </a:cxn>
              <a:cxn ang="0">
                <a:pos x="960" y="1161"/>
              </a:cxn>
              <a:cxn ang="0">
                <a:pos x="712" y="1170"/>
              </a:cxn>
              <a:cxn ang="0">
                <a:pos x="561" y="1137"/>
              </a:cxn>
              <a:cxn ang="0">
                <a:pos x="535" y="1122"/>
              </a:cxn>
              <a:cxn ang="0">
                <a:pos x="234" y="970"/>
              </a:cxn>
              <a:cxn ang="0">
                <a:pos x="0" y="830"/>
              </a:cxn>
            </a:cxnLst>
            <a:rect l="0" t="0" r="r" b="b"/>
            <a:pathLst>
              <a:path w="1085" h="1196">
                <a:moveTo>
                  <a:pt x="0" y="830"/>
                </a:moveTo>
                <a:lnTo>
                  <a:pt x="21" y="805"/>
                </a:lnTo>
                <a:lnTo>
                  <a:pt x="51" y="804"/>
                </a:lnTo>
                <a:lnTo>
                  <a:pt x="66" y="756"/>
                </a:lnTo>
                <a:lnTo>
                  <a:pt x="52" y="750"/>
                </a:lnTo>
                <a:lnTo>
                  <a:pt x="35" y="733"/>
                </a:lnTo>
                <a:lnTo>
                  <a:pt x="45" y="680"/>
                </a:lnTo>
                <a:lnTo>
                  <a:pt x="59" y="671"/>
                </a:lnTo>
                <a:lnTo>
                  <a:pt x="91" y="624"/>
                </a:lnTo>
                <a:lnTo>
                  <a:pt x="100" y="573"/>
                </a:lnTo>
                <a:lnTo>
                  <a:pt x="107" y="567"/>
                </a:lnTo>
                <a:lnTo>
                  <a:pt x="116" y="552"/>
                </a:lnTo>
                <a:lnTo>
                  <a:pt x="147" y="539"/>
                </a:lnTo>
                <a:lnTo>
                  <a:pt x="165" y="526"/>
                </a:lnTo>
                <a:lnTo>
                  <a:pt x="172" y="516"/>
                </a:lnTo>
                <a:lnTo>
                  <a:pt x="137" y="482"/>
                </a:lnTo>
                <a:lnTo>
                  <a:pt x="139" y="474"/>
                </a:lnTo>
                <a:lnTo>
                  <a:pt x="126" y="426"/>
                </a:lnTo>
                <a:lnTo>
                  <a:pt x="110" y="397"/>
                </a:lnTo>
                <a:lnTo>
                  <a:pt x="114" y="371"/>
                </a:lnTo>
                <a:lnTo>
                  <a:pt x="128" y="324"/>
                </a:lnTo>
                <a:lnTo>
                  <a:pt x="128" y="226"/>
                </a:lnTo>
                <a:lnTo>
                  <a:pt x="139" y="201"/>
                </a:lnTo>
                <a:lnTo>
                  <a:pt x="132" y="157"/>
                </a:lnTo>
                <a:lnTo>
                  <a:pt x="174" y="154"/>
                </a:lnTo>
                <a:lnTo>
                  <a:pt x="209" y="183"/>
                </a:lnTo>
                <a:lnTo>
                  <a:pt x="248" y="155"/>
                </a:lnTo>
                <a:lnTo>
                  <a:pt x="271" y="31"/>
                </a:lnTo>
                <a:lnTo>
                  <a:pt x="276" y="0"/>
                </a:lnTo>
                <a:lnTo>
                  <a:pt x="327" y="8"/>
                </a:lnTo>
                <a:lnTo>
                  <a:pt x="381" y="15"/>
                </a:lnTo>
                <a:lnTo>
                  <a:pt x="461" y="26"/>
                </a:lnTo>
                <a:lnTo>
                  <a:pt x="464" y="26"/>
                </a:lnTo>
                <a:lnTo>
                  <a:pt x="485" y="30"/>
                </a:lnTo>
                <a:lnTo>
                  <a:pt x="519" y="34"/>
                </a:lnTo>
                <a:lnTo>
                  <a:pt x="647" y="51"/>
                </a:lnTo>
                <a:lnTo>
                  <a:pt x="689" y="56"/>
                </a:lnTo>
                <a:lnTo>
                  <a:pt x="702" y="59"/>
                </a:lnTo>
                <a:lnTo>
                  <a:pt x="730" y="61"/>
                </a:lnTo>
                <a:lnTo>
                  <a:pt x="769" y="66"/>
                </a:lnTo>
                <a:lnTo>
                  <a:pt x="809" y="70"/>
                </a:lnTo>
                <a:lnTo>
                  <a:pt x="851" y="74"/>
                </a:lnTo>
                <a:lnTo>
                  <a:pt x="855" y="77"/>
                </a:lnTo>
                <a:lnTo>
                  <a:pt x="932" y="85"/>
                </a:lnTo>
                <a:lnTo>
                  <a:pt x="992" y="92"/>
                </a:lnTo>
                <a:lnTo>
                  <a:pt x="1013" y="93"/>
                </a:lnTo>
                <a:lnTo>
                  <a:pt x="1085" y="101"/>
                </a:lnTo>
                <a:lnTo>
                  <a:pt x="1080" y="150"/>
                </a:lnTo>
                <a:lnTo>
                  <a:pt x="1075" y="198"/>
                </a:lnTo>
                <a:lnTo>
                  <a:pt x="1064" y="294"/>
                </a:lnTo>
                <a:lnTo>
                  <a:pt x="1054" y="384"/>
                </a:lnTo>
                <a:lnTo>
                  <a:pt x="1052" y="392"/>
                </a:lnTo>
                <a:lnTo>
                  <a:pt x="1040" y="495"/>
                </a:lnTo>
                <a:lnTo>
                  <a:pt x="1036" y="529"/>
                </a:lnTo>
                <a:lnTo>
                  <a:pt x="1036" y="534"/>
                </a:lnTo>
                <a:lnTo>
                  <a:pt x="1031" y="570"/>
                </a:lnTo>
                <a:lnTo>
                  <a:pt x="1026" y="611"/>
                </a:lnTo>
                <a:lnTo>
                  <a:pt x="1019" y="681"/>
                </a:lnTo>
                <a:lnTo>
                  <a:pt x="1013" y="725"/>
                </a:lnTo>
                <a:lnTo>
                  <a:pt x="1013" y="729"/>
                </a:lnTo>
                <a:lnTo>
                  <a:pt x="1011" y="730"/>
                </a:lnTo>
                <a:lnTo>
                  <a:pt x="999" y="835"/>
                </a:lnTo>
                <a:lnTo>
                  <a:pt x="997" y="846"/>
                </a:lnTo>
                <a:lnTo>
                  <a:pt x="996" y="876"/>
                </a:lnTo>
                <a:lnTo>
                  <a:pt x="990" y="918"/>
                </a:lnTo>
                <a:lnTo>
                  <a:pt x="989" y="923"/>
                </a:lnTo>
                <a:lnTo>
                  <a:pt x="983" y="972"/>
                </a:lnTo>
                <a:lnTo>
                  <a:pt x="982" y="987"/>
                </a:lnTo>
                <a:lnTo>
                  <a:pt x="960" y="1156"/>
                </a:lnTo>
                <a:lnTo>
                  <a:pt x="960" y="1161"/>
                </a:lnTo>
                <a:lnTo>
                  <a:pt x="957" y="1196"/>
                </a:lnTo>
                <a:lnTo>
                  <a:pt x="712" y="1170"/>
                </a:lnTo>
                <a:lnTo>
                  <a:pt x="603" y="1158"/>
                </a:lnTo>
                <a:lnTo>
                  <a:pt x="561" y="1137"/>
                </a:lnTo>
                <a:lnTo>
                  <a:pt x="556" y="1134"/>
                </a:lnTo>
                <a:lnTo>
                  <a:pt x="535" y="1122"/>
                </a:lnTo>
                <a:lnTo>
                  <a:pt x="533" y="1122"/>
                </a:lnTo>
                <a:lnTo>
                  <a:pt x="234" y="970"/>
                </a:lnTo>
                <a:lnTo>
                  <a:pt x="21" y="859"/>
                </a:lnTo>
                <a:lnTo>
                  <a:pt x="0" y="83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193" name="Freeform 136"/>
          <p:cNvSpPr>
            <a:spLocks/>
          </p:cNvSpPr>
          <p:nvPr/>
        </p:nvSpPr>
        <p:spPr bwMode="auto">
          <a:xfrm>
            <a:off x="3173413" y="3805238"/>
            <a:ext cx="842962" cy="876300"/>
          </a:xfrm>
          <a:custGeom>
            <a:avLst/>
            <a:gdLst>
              <a:gd name="T0" fmla="*/ 148 w 1116"/>
              <a:gd name="T1" fmla="*/ 1109 h 1109"/>
              <a:gd name="T2" fmla="*/ 315 w 1116"/>
              <a:gd name="T3" fmla="*/ 1036 h 1109"/>
              <a:gd name="T4" fmla="*/ 430 w 1116"/>
              <a:gd name="T5" fmla="*/ 1024 h 1109"/>
              <a:gd name="T6" fmla="*/ 433 w 1116"/>
              <a:gd name="T7" fmla="*/ 1008 h 1109"/>
              <a:gd name="T8" fmla="*/ 479 w 1116"/>
              <a:gd name="T9" fmla="*/ 1006 h 1109"/>
              <a:gd name="T10" fmla="*/ 523 w 1116"/>
              <a:gd name="T11" fmla="*/ 1010 h 1109"/>
              <a:gd name="T12" fmla="*/ 651 w 1116"/>
              <a:gd name="T13" fmla="*/ 1020 h 1109"/>
              <a:gd name="T14" fmla="*/ 730 w 1116"/>
              <a:gd name="T15" fmla="*/ 1024 h 1109"/>
              <a:gd name="T16" fmla="*/ 827 w 1116"/>
              <a:gd name="T17" fmla="*/ 1029 h 1109"/>
              <a:gd name="T18" fmla="*/ 885 w 1116"/>
              <a:gd name="T19" fmla="*/ 1034 h 1109"/>
              <a:gd name="T20" fmla="*/ 933 w 1116"/>
              <a:gd name="T21" fmla="*/ 1036 h 1109"/>
              <a:gd name="T22" fmla="*/ 938 w 1116"/>
              <a:gd name="T23" fmla="*/ 1036 h 1109"/>
              <a:gd name="T24" fmla="*/ 1000 w 1116"/>
              <a:gd name="T25" fmla="*/ 1041 h 1109"/>
              <a:gd name="T26" fmla="*/ 1042 w 1116"/>
              <a:gd name="T27" fmla="*/ 1041 h 1109"/>
              <a:gd name="T28" fmla="*/ 1053 w 1116"/>
              <a:gd name="T29" fmla="*/ 1024 h 1109"/>
              <a:gd name="T30" fmla="*/ 1056 w 1116"/>
              <a:gd name="T31" fmla="*/ 949 h 1109"/>
              <a:gd name="T32" fmla="*/ 1058 w 1116"/>
              <a:gd name="T33" fmla="*/ 922 h 1109"/>
              <a:gd name="T34" fmla="*/ 1061 w 1116"/>
              <a:gd name="T35" fmla="*/ 856 h 1109"/>
              <a:gd name="T36" fmla="*/ 1068 w 1116"/>
              <a:gd name="T37" fmla="*/ 776 h 1109"/>
              <a:gd name="T38" fmla="*/ 1070 w 1116"/>
              <a:gd name="T39" fmla="*/ 752 h 1109"/>
              <a:gd name="T40" fmla="*/ 1070 w 1116"/>
              <a:gd name="T41" fmla="*/ 739 h 1109"/>
              <a:gd name="T42" fmla="*/ 1072 w 1116"/>
              <a:gd name="T43" fmla="*/ 711 h 1109"/>
              <a:gd name="T44" fmla="*/ 1077 w 1116"/>
              <a:gd name="T45" fmla="*/ 655 h 1109"/>
              <a:gd name="T46" fmla="*/ 1079 w 1116"/>
              <a:gd name="T47" fmla="*/ 597 h 1109"/>
              <a:gd name="T48" fmla="*/ 1081 w 1116"/>
              <a:gd name="T49" fmla="*/ 572 h 1109"/>
              <a:gd name="T50" fmla="*/ 1084 w 1116"/>
              <a:gd name="T51" fmla="*/ 510 h 1109"/>
              <a:gd name="T52" fmla="*/ 1084 w 1116"/>
              <a:gd name="T53" fmla="*/ 485 h 1109"/>
              <a:gd name="T54" fmla="*/ 1088 w 1116"/>
              <a:gd name="T55" fmla="*/ 461 h 1109"/>
              <a:gd name="T56" fmla="*/ 1089 w 1116"/>
              <a:gd name="T57" fmla="*/ 425 h 1109"/>
              <a:gd name="T58" fmla="*/ 1091 w 1116"/>
              <a:gd name="T59" fmla="*/ 396 h 1109"/>
              <a:gd name="T60" fmla="*/ 1095 w 1116"/>
              <a:gd name="T61" fmla="*/ 317 h 1109"/>
              <a:gd name="T62" fmla="*/ 1095 w 1116"/>
              <a:gd name="T63" fmla="*/ 311 h 1109"/>
              <a:gd name="T64" fmla="*/ 1102 w 1116"/>
              <a:gd name="T65" fmla="*/ 169 h 1109"/>
              <a:gd name="T66" fmla="*/ 1112 w 1116"/>
              <a:gd name="T67" fmla="*/ 128 h 1109"/>
              <a:gd name="T68" fmla="*/ 1116 w 1116"/>
              <a:gd name="T69" fmla="*/ 72 h 1109"/>
              <a:gd name="T70" fmla="*/ 1063 w 1116"/>
              <a:gd name="T71" fmla="*/ 71 h 1109"/>
              <a:gd name="T72" fmla="*/ 950 w 1116"/>
              <a:gd name="T73" fmla="*/ 66 h 1109"/>
              <a:gd name="T74" fmla="*/ 799 w 1116"/>
              <a:gd name="T75" fmla="*/ 56 h 1109"/>
              <a:gd name="T76" fmla="*/ 753 w 1116"/>
              <a:gd name="T77" fmla="*/ 54 h 1109"/>
              <a:gd name="T78" fmla="*/ 665 w 1116"/>
              <a:gd name="T79" fmla="*/ 48 h 1109"/>
              <a:gd name="T80" fmla="*/ 625 w 1116"/>
              <a:gd name="T81" fmla="*/ 45 h 1109"/>
              <a:gd name="T82" fmla="*/ 394 w 1116"/>
              <a:gd name="T83" fmla="*/ 25 h 1109"/>
              <a:gd name="T84" fmla="*/ 384 w 1116"/>
              <a:gd name="T85" fmla="*/ 23 h 1109"/>
              <a:gd name="T86" fmla="*/ 280 w 1116"/>
              <a:gd name="T87" fmla="*/ 15 h 1109"/>
              <a:gd name="T88" fmla="*/ 190 w 1116"/>
              <a:gd name="T89" fmla="*/ 7 h 1109"/>
              <a:gd name="T90" fmla="*/ 130 w 1116"/>
              <a:gd name="T91" fmla="*/ 0 h 1109"/>
              <a:gd name="T92" fmla="*/ 120 w 1116"/>
              <a:gd name="T93" fmla="*/ 97 h 1109"/>
              <a:gd name="T94" fmla="*/ 99 w 1116"/>
              <a:gd name="T95" fmla="*/ 283 h 1109"/>
              <a:gd name="T96" fmla="*/ 85 w 1116"/>
              <a:gd name="T97" fmla="*/ 394 h 1109"/>
              <a:gd name="T98" fmla="*/ 81 w 1116"/>
              <a:gd name="T99" fmla="*/ 432 h 1109"/>
              <a:gd name="T100" fmla="*/ 71 w 1116"/>
              <a:gd name="T101" fmla="*/ 508 h 1109"/>
              <a:gd name="T102" fmla="*/ 56 w 1116"/>
              <a:gd name="T103" fmla="*/ 623 h 1109"/>
              <a:gd name="T104" fmla="*/ 56 w 1116"/>
              <a:gd name="T105" fmla="*/ 628 h 1109"/>
              <a:gd name="T106" fmla="*/ 42 w 1116"/>
              <a:gd name="T107" fmla="*/ 744 h 1109"/>
              <a:gd name="T108" fmla="*/ 34 w 1116"/>
              <a:gd name="T109" fmla="*/ 815 h 1109"/>
              <a:gd name="T110" fmla="*/ 27 w 1116"/>
              <a:gd name="T111" fmla="*/ 869 h 1109"/>
              <a:gd name="T112" fmla="*/ 5 w 1116"/>
              <a:gd name="T113" fmla="*/ 1054 h 1109"/>
              <a:gd name="T114" fmla="*/ 0 w 1116"/>
              <a:gd name="T115" fmla="*/ 1093 h 1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6"/>
              <a:gd name="T175" fmla="*/ 0 h 1109"/>
              <a:gd name="T176" fmla="*/ 1116 w 1116"/>
              <a:gd name="T177" fmla="*/ 1109 h 1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6" h="1109">
                <a:moveTo>
                  <a:pt x="32" y="1098"/>
                </a:moveTo>
                <a:lnTo>
                  <a:pt x="148" y="1109"/>
                </a:lnTo>
                <a:lnTo>
                  <a:pt x="157" y="1021"/>
                </a:lnTo>
                <a:lnTo>
                  <a:pt x="315" y="1036"/>
                </a:lnTo>
                <a:lnTo>
                  <a:pt x="447" y="1046"/>
                </a:lnTo>
                <a:lnTo>
                  <a:pt x="430" y="1024"/>
                </a:lnTo>
                <a:lnTo>
                  <a:pt x="435" y="1020"/>
                </a:lnTo>
                <a:lnTo>
                  <a:pt x="433" y="1008"/>
                </a:lnTo>
                <a:lnTo>
                  <a:pt x="437" y="1003"/>
                </a:lnTo>
                <a:lnTo>
                  <a:pt x="479" y="1006"/>
                </a:lnTo>
                <a:lnTo>
                  <a:pt x="500" y="1008"/>
                </a:lnTo>
                <a:lnTo>
                  <a:pt x="523" y="1010"/>
                </a:lnTo>
                <a:lnTo>
                  <a:pt x="544" y="1011"/>
                </a:lnTo>
                <a:lnTo>
                  <a:pt x="651" y="1020"/>
                </a:lnTo>
                <a:lnTo>
                  <a:pt x="701" y="1023"/>
                </a:lnTo>
                <a:lnTo>
                  <a:pt x="730" y="1024"/>
                </a:lnTo>
                <a:lnTo>
                  <a:pt x="743" y="1024"/>
                </a:lnTo>
                <a:lnTo>
                  <a:pt x="827" y="1029"/>
                </a:lnTo>
                <a:lnTo>
                  <a:pt x="843" y="1031"/>
                </a:lnTo>
                <a:lnTo>
                  <a:pt x="885" y="1034"/>
                </a:lnTo>
                <a:lnTo>
                  <a:pt x="894" y="1034"/>
                </a:lnTo>
                <a:lnTo>
                  <a:pt x="933" y="1036"/>
                </a:lnTo>
                <a:lnTo>
                  <a:pt x="936" y="1036"/>
                </a:lnTo>
                <a:lnTo>
                  <a:pt x="938" y="1036"/>
                </a:lnTo>
                <a:lnTo>
                  <a:pt x="954" y="1038"/>
                </a:lnTo>
                <a:lnTo>
                  <a:pt x="1000" y="1041"/>
                </a:lnTo>
                <a:lnTo>
                  <a:pt x="1007" y="1041"/>
                </a:lnTo>
                <a:lnTo>
                  <a:pt x="1042" y="1041"/>
                </a:lnTo>
                <a:lnTo>
                  <a:pt x="1051" y="1042"/>
                </a:lnTo>
                <a:lnTo>
                  <a:pt x="1053" y="1024"/>
                </a:lnTo>
                <a:lnTo>
                  <a:pt x="1054" y="993"/>
                </a:lnTo>
                <a:lnTo>
                  <a:pt x="1056" y="949"/>
                </a:lnTo>
                <a:lnTo>
                  <a:pt x="1056" y="941"/>
                </a:lnTo>
                <a:lnTo>
                  <a:pt x="1058" y="922"/>
                </a:lnTo>
                <a:lnTo>
                  <a:pt x="1061" y="884"/>
                </a:lnTo>
                <a:lnTo>
                  <a:pt x="1061" y="856"/>
                </a:lnTo>
                <a:lnTo>
                  <a:pt x="1063" y="825"/>
                </a:lnTo>
                <a:lnTo>
                  <a:pt x="1068" y="776"/>
                </a:lnTo>
                <a:lnTo>
                  <a:pt x="1068" y="773"/>
                </a:lnTo>
                <a:lnTo>
                  <a:pt x="1070" y="752"/>
                </a:lnTo>
                <a:lnTo>
                  <a:pt x="1070" y="747"/>
                </a:lnTo>
                <a:lnTo>
                  <a:pt x="1070" y="739"/>
                </a:lnTo>
                <a:lnTo>
                  <a:pt x="1072" y="719"/>
                </a:lnTo>
                <a:lnTo>
                  <a:pt x="1072" y="711"/>
                </a:lnTo>
                <a:lnTo>
                  <a:pt x="1074" y="688"/>
                </a:lnTo>
                <a:lnTo>
                  <a:pt x="1077" y="655"/>
                </a:lnTo>
                <a:lnTo>
                  <a:pt x="1079" y="605"/>
                </a:lnTo>
                <a:lnTo>
                  <a:pt x="1079" y="597"/>
                </a:lnTo>
                <a:lnTo>
                  <a:pt x="1079" y="595"/>
                </a:lnTo>
                <a:lnTo>
                  <a:pt x="1081" y="572"/>
                </a:lnTo>
                <a:lnTo>
                  <a:pt x="1081" y="557"/>
                </a:lnTo>
                <a:lnTo>
                  <a:pt x="1084" y="510"/>
                </a:lnTo>
                <a:lnTo>
                  <a:pt x="1084" y="487"/>
                </a:lnTo>
                <a:lnTo>
                  <a:pt x="1084" y="485"/>
                </a:lnTo>
                <a:lnTo>
                  <a:pt x="1088" y="469"/>
                </a:lnTo>
                <a:lnTo>
                  <a:pt x="1088" y="461"/>
                </a:lnTo>
                <a:lnTo>
                  <a:pt x="1088" y="436"/>
                </a:lnTo>
                <a:lnTo>
                  <a:pt x="1089" y="425"/>
                </a:lnTo>
                <a:lnTo>
                  <a:pt x="1089" y="409"/>
                </a:lnTo>
                <a:lnTo>
                  <a:pt x="1091" y="396"/>
                </a:lnTo>
                <a:lnTo>
                  <a:pt x="1093" y="340"/>
                </a:lnTo>
                <a:lnTo>
                  <a:pt x="1095" y="317"/>
                </a:lnTo>
                <a:lnTo>
                  <a:pt x="1095" y="316"/>
                </a:lnTo>
                <a:lnTo>
                  <a:pt x="1095" y="311"/>
                </a:lnTo>
                <a:lnTo>
                  <a:pt x="1098" y="255"/>
                </a:lnTo>
                <a:lnTo>
                  <a:pt x="1102" y="169"/>
                </a:lnTo>
                <a:lnTo>
                  <a:pt x="1111" y="169"/>
                </a:lnTo>
                <a:lnTo>
                  <a:pt x="1112" y="128"/>
                </a:lnTo>
                <a:lnTo>
                  <a:pt x="1114" y="97"/>
                </a:lnTo>
                <a:lnTo>
                  <a:pt x="1116" y="72"/>
                </a:lnTo>
                <a:lnTo>
                  <a:pt x="1100" y="71"/>
                </a:lnTo>
                <a:lnTo>
                  <a:pt x="1063" y="71"/>
                </a:lnTo>
                <a:lnTo>
                  <a:pt x="1054" y="71"/>
                </a:lnTo>
                <a:lnTo>
                  <a:pt x="950" y="66"/>
                </a:lnTo>
                <a:lnTo>
                  <a:pt x="891" y="63"/>
                </a:lnTo>
                <a:lnTo>
                  <a:pt x="799" y="56"/>
                </a:lnTo>
                <a:lnTo>
                  <a:pt x="764" y="54"/>
                </a:lnTo>
                <a:lnTo>
                  <a:pt x="753" y="54"/>
                </a:lnTo>
                <a:lnTo>
                  <a:pt x="672" y="48"/>
                </a:lnTo>
                <a:lnTo>
                  <a:pt x="665" y="48"/>
                </a:lnTo>
                <a:lnTo>
                  <a:pt x="646" y="46"/>
                </a:lnTo>
                <a:lnTo>
                  <a:pt x="625" y="45"/>
                </a:lnTo>
                <a:lnTo>
                  <a:pt x="549" y="40"/>
                </a:lnTo>
                <a:lnTo>
                  <a:pt x="394" y="25"/>
                </a:lnTo>
                <a:lnTo>
                  <a:pt x="389" y="25"/>
                </a:lnTo>
                <a:lnTo>
                  <a:pt x="384" y="23"/>
                </a:lnTo>
                <a:lnTo>
                  <a:pt x="280" y="15"/>
                </a:lnTo>
                <a:lnTo>
                  <a:pt x="238" y="10"/>
                </a:lnTo>
                <a:lnTo>
                  <a:pt x="190" y="7"/>
                </a:lnTo>
                <a:lnTo>
                  <a:pt x="178" y="5"/>
                </a:lnTo>
                <a:lnTo>
                  <a:pt x="130" y="0"/>
                </a:lnTo>
                <a:lnTo>
                  <a:pt x="125" y="49"/>
                </a:lnTo>
                <a:lnTo>
                  <a:pt x="120" y="97"/>
                </a:lnTo>
                <a:lnTo>
                  <a:pt x="108" y="193"/>
                </a:lnTo>
                <a:lnTo>
                  <a:pt x="99" y="283"/>
                </a:lnTo>
                <a:lnTo>
                  <a:pt x="95" y="290"/>
                </a:lnTo>
                <a:lnTo>
                  <a:pt x="85" y="394"/>
                </a:lnTo>
                <a:lnTo>
                  <a:pt x="81" y="428"/>
                </a:lnTo>
                <a:lnTo>
                  <a:pt x="81" y="432"/>
                </a:lnTo>
                <a:lnTo>
                  <a:pt x="76" y="468"/>
                </a:lnTo>
                <a:lnTo>
                  <a:pt x="71" y="508"/>
                </a:lnTo>
                <a:lnTo>
                  <a:pt x="62" y="580"/>
                </a:lnTo>
                <a:lnTo>
                  <a:pt x="56" y="623"/>
                </a:lnTo>
                <a:lnTo>
                  <a:pt x="56" y="628"/>
                </a:lnTo>
                <a:lnTo>
                  <a:pt x="44" y="732"/>
                </a:lnTo>
                <a:lnTo>
                  <a:pt x="42" y="744"/>
                </a:lnTo>
                <a:lnTo>
                  <a:pt x="39" y="773"/>
                </a:lnTo>
                <a:lnTo>
                  <a:pt x="34" y="815"/>
                </a:lnTo>
                <a:lnTo>
                  <a:pt x="34" y="820"/>
                </a:lnTo>
                <a:lnTo>
                  <a:pt x="27" y="869"/>
                </a:lnTo>
                <a:lnTo>
                  <a:pt x="27" y="884"/>
                </a:lnTo>
                <a:lnTo>
                  <a:pt x="5" y="1054"/>
                </a:lnTo>
                <a:lnTo>
                  <a:pt x="4" y="1059"/>
                </a:lnTo>
                <a:lnTo>
                  <a:pt x="0" y="1093"/>
                </a:lnTo>
                <a:lnTo>
                  <a:pt x="32" y="1098"/>
                </a:lnTo>
                <a:close/>
              </a:path>
            </a:pathLst>
          </a:custGeom>
          <a:noFill/>
          <a:ln w="9525">
            <a:noFill/>
            <a:round/>
            <a:headEnd/>
            <a:tailEnd/>
          </a:ln>
        </p:spPr>
        <p:txBody>
          <a:bodyPr/>
          <a:lstStyle/>
          <a:p>
            <a:endParaRPr lang="en-US">
              <a:latin typeface="Calibri" pitchFamily="34" charset="0"/>
            </a:endParaRPr>
          </a:p>
        </p:txBody>
      </p:sp>
      <p:sp>
        <p:nvSpPr>
          <p:cNvPr id="41194" name="Rectangle 138"/>
          <p:cNvSpPr>
            <a:spLocks noChangeArrowheads="1"/>
          </p:cNvSpPr>
          <p:nvPr/>
        </p:nvSpPr>
        <p:spPr bwMode="auto">
          <a:xfrm>
            <a:off x="2416175" y="3268663"/>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NV</a:t>
            </a:r>
            <a:endParaRPr lang="en-US"/>
          </a:p>
        </p:txBody>
      </p:sp>
      <p:sp>
        <p:nvSpPr>
          <p:cNvPr id="41195" name="Rectangle 139"/>
          <p:cNvSpPr>
            <a:spLocks noChangeArrowheads="1"/>
          </p:cNvSpPr>
          <p:nvPr/>
        </p:nvSpPr>
        <p:spPr bwMode="auto">
          <a:xfrm>
            <a:off x="2881313" y="4029075"/>
            <a:ext cx="14446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AZ</a:t>
            </a:r>
            <a:endParaRPr lang="en-US"/>
          </a:p>
        </p:txBody>
      </p:sp>
      <p:sp>
        <p:nvSpPr>
          <p:cNvPr id="41196" name="Rectangle 140"/>
          <p:cNvSpPr>
            <a:spLocks noChangeArrowheads="1"/>
          </p:cNvSpPr>
          <p:nvPr/>
        </p:nvSpPr>
        <p:spPr bwMode="auto">
          <a:xfrm>
            <a:off x="3598863" y="4092575"/>
            <a:ext cx="1682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NM</a:t>
            </a:r>
            <a:endParaRPr lang="en-US"/>
          </a:p>
        </p:txBody>
      </p:sp>
      <p:sp>
        <p:nvSpPr>
          <p:cNvPr id="41197" name="Rectangle 141"/>
          <p:cNvSpPr>
            <a:spLocks noChangeArrowheads="1"/>
          </p:cNvSpPr>
          <p:nvPr/>
        </p:nvSpPr>
        <p:spPr bwMode="auto">
          <a:xfrm>
            <a:off x="3722688" y="3495675"/>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CO</a:t>
            </a:r>
            <a:endParaRPr lang="en-US"/>
          </a:p>
        </p:txBody>
      </p:sp>
      <p:sp>
        <p:nvSpPr>
          <p:cNvPr id="41198" name="Rectangle 142"/>
          <p:cNvSpPr>
            <a:spLocks noChangeArrowheads="1"/>
          </p:cNvSpPr>
          <p:nvPr/>
        </p:nvSpPr>
        <p:spPr bwMode="auto">
          <a:xfrm>
            <a:off x="2994025" y="3384550"/>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UT</a:t>
            </a:r>
            <a:endParaRPr lang="en-US"/>
          </a:p>
        </p:txBody>
      </p:sp>
      <p:sp>
        <p:nvSpPr>
          <p:cNvPr id="41199" name="Rectangle 143"/>
          <p:cNvSpPr>
            <a:spLocks noChangeArrowheads="1"/>
          </p:cNvSpPr>
          <p:nvPr/>
        </p:nvSpPr>
        <p:spPr bwMode="auto">
          <a:xfrm>
            <a:off x="3557588" y="2851150"/>
            <a:ext cx="1762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WY</a:t>
            </a:r>
            <a:endParaRPr lang="en-US"/>
          </a:p>
        </p:txBody>
      </p:sp>
      <p:sp>
        <p:nvSpPr>
          <p:cNvPr id="41200" name="Rectangle 144"/>
          <p:cNvSpPr>
            <a:spLocks noChangeArrowheads="1"/>
          </p:cNvSpPr>
          <p:nvPr/>
        </p:nvSpPr>
        <p:spPr bwMode="auto">
          <a:xfrm>
            <a:off x="3462338" y="221932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MT</a:t>
            </a:r>
            <a:endParaRPr lang="en-US"/>
          </a:p>
        </p:txBody>
      </p:sp>
      <p:sp>
        <p:nvSpPr>
          <p:cNvPr id="41201" name="Rectangle 145"/>
          <p:cNvSpPr>
            <a:spLocks noChangeArrowheads="1"/>
          </p:cNvSpPr>
          <p:nvPr/>
        </p:nvSpPr>
        <p:spPr bwMode="auto">
          <a:xfrm>
            <a:off x="2800350" y="2652713"/>
            <a:ext cx="1095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ID</a:t>
            </a:r>
            <a:endParaRPr lang="en-US"/>
          </a:p>
        </p:txBody>
      </p:sp>
      <p:sp>
        <p:nvSpPr>
          <p:cNvPr id="41202" name="Rectangle 146"/>
          <p:cNvSpPr>
            <a:spLocks noChangeArrowheads="1"/>
          </p:cNvSpPr>
          <p:nvPr/>
        </p:nvSpPr>
        <p:spPr bwMode="auto">
          <a:xfrm>
            <a:off x="2109788" y="2478088"/>
            <a:ext cx="161925"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OR</a:t>
            </a:r>
            <a:endParaRPr lang="en-US"/>
          </a:p>
        </p:txBody>
      </p:sp>
      <p:sp>
        <p:nvSpPr>
          <p:cNvPr id="41203" name="Rectangle 147"/>
          <p:cNvSpPr>
            <a:spLocks noChangeArrowheads="1"/>
          </p:cNvSpPr>
          <p:nvPr/>
        </p:nvSpPr>
        <p:spPr bwMode="auto">
          <a:xfrm>
            <a:off x="2238375" y="1966913"/>
            <a:ext cx="1825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WA</a:t>
            </a:r>
            <a:endParaRPr lang="en-US"/>
          </a:p>
        </p:txBody>
      </p:sp>
      <p:sp>
        <p:nvSpPr>
          <p:cNvPr id="41204" name="Rectangle 148"/>
          <p:cNvSpPr>
            <a:spLocks noChangeArrowheads="1"/>
          </p:cNvSpPr>
          <p:nvPr/>
        </p:nvSpPr>
        <p:spPr bwMode="auto">
          <a:xfrm>
            <a:off x="1924050" y="35464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CA</a:t>
            </a:r>
            <a:endParaRPr lang="en-US"/>
          </a:p>
        </p:txBody>
      </p:sp>
      <p:sp>
        <p:nvSpPr>
          <p:cNvPr id="41205" name="Rectangle 149"/>
          <p:cNvSpPr>
            <a:spLocks noChangeArrowheads="1"/>
          </p:cNvSpPr>
          <p:nvPr/>
        </p:nvSpPr>
        <p:spPr bwMode="auto">
          <a:xfrm>
            <a:off x="4524375" y="4718050"/>
            <a:ext cx="1381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TX</a:t>
            </a:r>
            <a:endParaRPr lang="en-US"/>
          </a:p>
        </p:txBody>
      </p:sp>
      <p:sp>
        <p:nvSpPr>
          <p:cNvPr id="41206" name="Rectangle 150"/>
          <p:cNvSpPr>
            <a:spLocks noChangeArrowheads="1"/>
          </p:cNvSpPr>
          <p:nvPr/>
        </p:nvSpPr>
        <p:spPr bwMode="auto">
          <a:xfrm>
            <a:off x="4743450" y="4022725"/>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OK</a:t>
            </a:r>
            <a:endParaRPr lang="en-US"/>
          </a:p>
        </p:txBody>
      </p:sp>
      <p:sp>
        <p:nvSpPr>
          <p:cNvPr id="41207" name="Rectangle 151"/>
          <p:cNvSpPr>
            <a:spLocks noChangeArrowheads="1"/>
          </p:cNvSpPr>
          <p:nvPr/>
        </p:nvSpPr>
        <p:spPr bwMode="auto">
          <a:xfrm>
            <a:off x="4584700" y="3565525"/>
            <a:ext cx="1492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KS</a:t>
            </a:r>
            <a:endParaRPr lang="en-US"/>
          </a:p>
        </p:txBody>
      </p:sp>
      <p:sp>
        <p:nvSpPr>
          <p:cNvPr id="41208" name="Rectangle 152"/>
          <p:cNvSpPr>
            <a:spLocks noChangeArrowheads="1"/>
          </p:cNvSpPr>
          <p:nvPr/>
        </p:nvSpPr>
        <p:spPr bwMode="auto">
          <a:xfrm>
            <a:off x="4411663" y="3149600"/>
            <a:ext cx="150812"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NE</a:t>
            </a:r>
            <a:endParaRPr lang="en-US"/>
          </a:p>
        </p:txBody>
      </p:sp>
      <p:sp>
        <p:nvSpPr>
          <p:cNvPr id="41209" name="Rectangle 153"/>
          <p:cNvSpPr>
            <a:spLocks noChangeArrowheads="1"/>
          </p:cNvSpPr>
          <p:nvPr/>
        </p:nvSpPr>
        <p:spPr bwMode="auto">
          <a:xfrm>
            <a:off x="4348163" y="268287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SD</a:t>
            </a:r>
            <a:endParaRPr lang="en-US"/>
          </a:p>
        </p:txBody>
      </p:sp>
      <p:sp>
        <p:nvSpPr>
          <p:cNvPr id="41210" name="Rectangle 154"/>
          <p:cNvSpPr>
            <a:spLocks noChangeArrowheads="1"/>
          </p:cNvSpPr>
          <p:nvPr/>
        </p:nvSpPr>
        <p:spPr bwMode="auto">
          <a:xfrm>
            <a:off x="4341813" y="22050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ND</a:t>
            </a:r>
            <a:endParaRPr lang="en-US"/>
          </a:p>
        </p:txBody>
      </p:sp>
      <p:sp>
        <p:nvSpPr>
          <p:cNvPr id="41211" name="Rectangle 155"/>
          <p:cNvSpPr>
            <a:spLocks noChangeArrowheads="1"/>
          </p:cNvSpPr>
          <p:nvPr/>
        </p:nvSpPr>
        <p:spPr bwMode="auto">
          <a:xfrm>
            <a:off x="4987925" y="2424113"/>
            <a:ext cx="1698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MN</a:t>
            </a:r>
            <a:endParaRPr lang="en-US"/>
          </a:p>
        </p:txBody>
      </p:sp>
      <p:sp>
        <p:nvSpPr>
          <p:cNvPr id="41212" name="Rectangle 156"/>
          <p:cNvSpPr>
            <a:spLocks noChangeArrowheads="1"/>
          </p:cNvSpPr>
          <p:nvPr/>
        </p:nvSpPr>
        <p:spPr bwMode="auto">
          <a:xfrm>
            <a:off x="5137150" y="3022600"/>
            <a:ext cx="109538"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IA</a:t>
            </a:r>
            <a:endParaRPr lang="en-US"/>
          </a:p>
        </p:txBody>
      </p:sp>
      <p:sp>
        <p:nvSpPr>
          <p:cNvPr id="41213" name="Rectangle 157"/>
          <p:cNvSpPr>
            <a:spLocks noChangeArrowheads="1"/>
          </p:cNvSpPr>
          <p:nvPr/>
        </p:nvSpPr>
        <p:spPr bwMode="auto">
          <a:xfrm>
            <a:off x="5286375" y="3606800"/>
            <a:ext cx="1746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MO</a:t>
            </a:r>
            <a:endParaRPr lang="en-US"/>
          </a:p>
        </p:txBody>
      </p:sp>
      <p:sp>
        <p:nvSpPr>
          <p:cNvPr id="41214" name="Rectangle 158"/>
          <p:cNvSpPr>
            <a:spLocks noChangeArrowheads="1"/>
          </p:cNvSpPr>
          <p:nvPr/>
        </p:nvSpPr>
        <p:spPr bwMode="auto">
          <a:xfrm>
            <a:off x="5299075" y="4102100"/>
            <a:ext cx="1571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AR</a:t>
            </a:r>
            <a:endParaRPr lang="en-US"/>
          </a:p>
        </p:txBody>
      </p:sp>
      <p:sp>
        <p:nvSpPr>
          <p:cNvPr id="41215" name="Rectangle 159"/>
          <p:cNvSpPr>
            <a:spLocks noChangeArrowheads="1"/>
          </p:cNvSpPr>
          <p:nvPr/>
        </p:nvSpPr>
        <p:spPr bwMode="auto">
          <a:xfrm>
            <a:off x="5308600" y="4638675"/>
            <a:ext cx="1460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LA</a:t>
            </a:r>
            <a:endParaRPr lang="en-US"/>
          </a:p>
        </p:txBody>
      </p:sp>
      <p:sp>
        <p:nvSpPr>
          <p:cNvPr id="41216" name="Rectangle 160"/>
          <p:cNvSpPr>
            <a:spLocks noChangeArrowheads="1"/>
          </p:cNvSpPr>
          <p:nvPr/>
        </p:nvSpPr>
        <p:spPr bwMode="auto">
          <a:xfrm>
            <a:off x="6083300" y="4349750"/>
            <a:ext cx="146050" cy="138113"/>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AL</a:t>
            </a:r>
            <a:endParaRPr lang="en-US"/>
          </a:p>
        </p:txBody>
      </p:sp>
      <p:sp>
        <p:nvSpPr>
          <p:cNvPr id="41217" name="Rectangle 161"/>
          <p:cNvSpPr>
            <a:spLocks noChangeArrowheads="1"/>
          </p:cNvSpPr>
          <p:nvPr/>
        </p:nvSpPr>
        <p:spPr bwMode="auto">
          <a:xfrm>
            <a:off x="6507163" y="4330700"/>
            <a:ext cx="161925"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GA</a:t>
            </a:r>
            <a:endParaRPr lang="en-US"/>
          </a:p>
        </p:txBody>
      </p:sp>
      <p:sp>
        <p:nvSpPr>
          <p:cNvPr id="41218" name="Rectangle 162"/>
          <p:cNvSpPr>
            <a:spLocks noChangeArrowheads="1"/>
          </p:cNvSpPr>
          <p:nvPr/>
        </p:nvSpPr>
        <p:spPr bwMode="auto">
          <a:xfrm>
            <a:off x="6786563" y="4111625"/>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SC</a:t>
            </a:r>
            <a:endParaRPr lang="en-US"/>
          </a:p>
        </p:txBody>
      </p:sp>
      <p:sp>
        <p:nvSpPr>
          <p:cNvPr id="41219" name="Rectangle 163"/>
          <p:cNvSpPr>
            <a:spLocks noChangeArrowheads="1"/>
          </p:cNvSpPr>
          <p:nvPr/>
        </p:nvSpPr>
        <p:spPr bwMode="auto">
          <a:xfrm>
            <a:off x="6975475" y="3821113"/>
            <a:ext cx="1571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NC</a:t>
            </a:r>
            <a:endParaRPr lang="en-US"/>
          </a:p>
        </p:txBody>
      </p:sp>
      <p:sp>
        <p:nvSpPr>
          <p:cNvPr id="41220" name="Rectangle 164"/>
          <p:cNvSpPr>
            <a:spLocks noChangeArrowheads="1"/>
          </p:cNvSpPr>
          <p:nvPr/>
        </p:nvSpPr>
        <p:spPr bwMode="auto">
          <a:xfrm>
            <a:off x="6051550" y="3932238"/>
            <a:ext cx="1444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TN</a:t>
            </a:r>
            <a:endParaRPr lang="en-US"/>
          </a:p>
        </p:txBody>
      </p:sp>
      <p:sp>
        <p:nvSpPr>
          <p:cNvPr id="41221" name="Rectangle 165"/>
          <p:cNvSpPr>
            <a:spLocks noChangeArrowheads="1"/>
          </p:cNvSpPr>
          <p:nvPr/>
        </p:nvSpPr>
        <p:spPr bwMode="auto">
          <a:xfrm>
            <a:off x="6196013" y="3654425"/>
            <a:ext cx="1524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KY</a:t>
            </a:r>
            <a:endParaRPr lang="en-US"/>
          </a:p>
        </p:txBody>
      </p:sp>
      <p:sp>
        <p:nvSpPr>
          <p:cNvPr id="41222" name="Rectangle 166"/>
          <p:cNvSpPr>
            <a:spLocks noChangeArrowheads="1"/>
          </p:cNvSpPr>
          <p:nvPr/>
        </p:nvSpPr>
        <p:spPr bwMode="auto">
          <a:xfrm>
            <a:off x="5689600" y="3317875"/>
            <a:ext cx="96838"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IL</a:t>
            </a:r>
            <a:endParaRPr lang="en-US"/>
          </a:p>
        </p:txBody>
      </p:sp>
      <p:sp>
        <p:nvSpPr>
          <p:cNvPr id="41223" name="Rectangle 167"/>
          <p:cNvSpPr>
            <a:spLocks noChangeArrowheads="1"/>
          </p:cNvSpPr>
          <p:nvPr/>
        </p:nvSpPr>
        <p:spPr bwMode="auto">
          <a:xfrm>
            <a:off x="5534025" y="2643188"/>
            <a:ext cx="1333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WI</a:t>
            </a:r>
            <a:endParaRPr lang="en-US"/>
          </a:p>
        </p:txBody>
      </p:sp>
      <p:sp>
        <p:nvSpPr>
          <p:cNvPr id="41224" name="Rectangle 168"/>
          <p:cNvSpPr>
            <a:spLocks noChangeArrowheads="1"/>
          </p:cNvSpPr>
          <p:nvPr/>
        </p:nvSpPr>
        <p:spPr bwMode="auto">
          <a:xfrm>
            <a:off x="6142038" y="2774950"/>
            <a:ext cx="1206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MI</a:t>
            </a:r>
            <a:endParaRPr lang="en-US"/>
          </a:p>
        </p:txBody>
      </p:sp>
      <p:sp>
        <p:nvSpPr>
          <p:cNvPr id="41225" name="Rectangle 169"/>
          <p:cNvSpPr>
            <a:spLocks noChangeArrowheads="1"/>
          </p:cNvSpPr>
          <p:nvPr/>
        </p:nvSpPr>
        <p:spPr bwMode="auto">
          <a:xfrm>
            <a:off x="6040438" y="3228975"/>
            <a:ext cx="107950"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IN</a:t>
            </a:r>
            <a:endParaRPr lang="en-US"/>
          </a:p>
        </p:txBody>
      </p:sp>
      <p:sp>
        <p:nvSpPr>
          <p:cNvPr id="41226" name="Rectangle 170"/>
          <p:cNvSpPr>
            <a:spLocks noChangeArrowheads="1"/>
          </p:cNvSpPr>
          <p:nvPr/>
        </p:nvSpPr>
        <p:spPr bwMode="auto">
          <a:xfrm>
            <a:off x="6421438" y="3189288"/>
            <a:ext cx="1635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OH</a:t>
            </a:r>
            <a:endParaRPr lang="en-US"/>
          </a:p>
        </p:txBody>
      </p:sp>
      <p:sp>
        <p:nvSpPr>
          <p:cNvPr id="41227" name="Rectangle 171"/>
          <p:cNvSpPr>
            <a:spLocks noChangeArrowheads="1"/>
          </p:cNvSpPr>
          <p:nvPr/>
        </p:nvSpPr>
        <p:spPr bwMode="auto">
          <a:xfrm>
            <a:off x="6956425" y="2989263"/>
            <a:ext cx="150813" cy="138112"/>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PA</a:t>
            </a:r>
            <a:endParaRPr lang="en-US"/>
          </a:p>
        </p:txBody>
      </p:sp>
      <p:sp>
        <p:nvSpPr>
          <p:cNvPr id="41228" name="Rectangle 172"/>
          <p:cNvSpPr>
            <a:spLocks noChangeArrowheads="1"/>
          </p:cNvSpPr>
          <p:nvPr/>
        </p:nvSpPr>
        <p:spPr bwMode="auto">
          <a:xfrm>
            <a:off x="7159625" y="2667000"/>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NY</a:t>
            </a:r>
            <a:endParaRPr lang="en-US"/>
          </a:p>
        </p:txBody>
      </p:sp>
      <p:sp>
        <p:nvSpPr>
          <p:cNvPr id="41229" name="Rectangle 173"/>
          <p:cNvSpPr>
            <a:spLocks noChangeArrowheads="1"/>
          </p:cNvSpPr>
          <p:nvPr/>
        </p:nvSpPr>
        <p:spPr bwMode="auto">
          <a:xfrm>
            <a:off x="6864350" y="4965700"/>
            <a:ext cx="13176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FL</a:t>
            </a:r>
            <a:endParaRPr lang="en-US"/>
          </a:p>
        </p:txBody>
      </p:sp>
      <p:sp>
        <p:nvSpPr>
          <p:cNvPr id="41230" name="Rectangle 174"/>
          <p:cNvSpPr>
            <a:spLocks noChangeArrowheads="1"/>
          </p:cNvSpPr>
          <p:nvPr/>
        </p:nvSpPr>
        <p:spPr bwMode="auto">
          <a:xfrm>
            <a:off x="7731125" y="2087563"/>
            <a:ext cx="16192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ME</a:t>
            </a:r>
            <a:endParaRPr lang="en-US"/>
          </a:p>
        </p:txBody>
      </p:sp>
      <p:sp>
        <p:nvSpPr>
          <p:cNvPr id="41231" name="Rectangle 175"/>
          <p:cNvSpPr>
            <a:spLocks noChangeArrowheads="1"/>
          </p:cNvSpPr>
          <p:nvPr/>
        </p:nvSpPr>
        <p:spPr bwMode="auto">
          <a:xfrm>
            <a:off x="7088188" y="2022475"/>
            <a:ext cx="1397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VT</a:t>
            </a:r>
            <a:endParaRPr lang="en-US"/>
          </a:p>
        </p:txBody>
      </p:sp>
      <p:sp>
        <p:nvSpPr>
          <p:cNvPr id="41232" name="Rectangle 176"/>
          <p:cNvSpPr>
            <a:spLocks noChangeArrowheads="1"/>
          </p:cNvSpPr>
          <p:nvPr/>
        </p:nvSpPr>
        <p:spPr bwMode="auto">
          <a:xfrm>
            <a:off x="6613525" y="3408363"/>
            <a:ext cx="1762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WV</a:t>
            </a:r>
            <a:endParaRPr lang="en-US"/>
          </a:p>
        </p:txBody>
      </p:sp>
      <p:sp>
        <p:nvSpPr>
          <p:cNvPr id="41233" name="Rectangle 177"/>
          <p:cNvSpPr>
            <a:spLocks noChangeArrowheads="1"/>
          </p:cNvSpPr>
          <p:nvPr/>
        </p:nvSpPr>
        <p:spPr bwMode="auto">
          <a:xfrm>
            <a:off x="7008813" y="3517900"/>
            <a:ext cx="1508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VA</a:t>
            </a:r>
            <a:endParaRPr lang="en-US"/>
          </a:p>
        </p:txBody>
      </p:sp>
      <p:sp>
        <p:nvSpPr>
          <p:cNvPr id="41234" name="Rectangle 178"/>
          <p:cNvSpPr>
            <a:spLocks noChangeArrowheads="1"/>
          </p:cNvSpPr>
          <p:nvPr/>
        </p:nvSpPr>
        <p:spPr bwMode="auto">
          <a:xfrm>
            <a:off x="7740650" y="3543300"/>
            <a:ext cx="169863" cy="134938"/>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MD</a:t>
            </a:r>
            <a:endParaRPr lang="en-US"/>
          </a:p>
        </p:txBody>
      </p:sp>
      <p:sp>
        <p:nvSpPr>
          <p:cNvPr id="41235" name="Rectangle 179"/>
          <p:cNvSpPr>
            <a:spLocks noChangeArrowheads="1"/>
          </p:cNvSpPr>
          <p:nvPr/>
        </p:nvSpPr>
        <p:spPr bwMode="auto">
          <a:xfrm>
            <a:off x="7870825" y="3395663"/>
            <a:ext cx="150813"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DE</a:t>
            </a:r>
            <a:endParaRPr lang="en-US"/>
          </a:p>
        </p:txBody>
      </p:sp>
      <p:sp>
        <p:nvSpPr>
          <p:cNvPr id="41236" name="Rectangle 180"/>
          <p:cNvSpPr>
            <a:spLocks noChangeArrowheads="1"/>
          </p:cNvSpPr>
          <p:nvPr/>
        </p:nvSpPr>
        <p:spPr bwMode="auto">
          <a:xfrm>
            <a:off x="7986713" y="3219450"/>
            <a:ext cx="13811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NJ</a:t>
            </a:r>
            <a:endParaRPr lang="en-US"/>
          </a:p>
        </p:txBody>
      </p:sp>
      <p:sp>
        <p:nvSpPr>
          <p:cNvPr id="41237" name="Rectangle 181"/>
          <p:cNvSpPr>
            <a:spLocks noChangeArrowheads="1"/>
          </p:cNvSpPr>
          <p:nvPr/>
        </p:nvSpPr>
        <p:spPr bwMode="auto">
          <a:xfrm>
            <a:off x="8086725" y="3065463"/>
            <a:ext cx="144463" cy="134937"/>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CT</a:t>
            </a:r>
            <a:endParaRPr lang="en-US"/>
          </a:p>
        </p:txBody>
      </p:sp>
      <p:sp>
        <p:nvSpPr>
          <p:cNvPr id="41238" name="Rectangle 182"/>
          <p:cNvSpPr>
            <a:spLocks noChangeArrowheads="1"/>
          </p:cNvSpPr>
          <p:nvPr/>
        </p:nvSpPr>
        <p:spPr bwMode="auto">
          <a:xfrm>
            <a:off x="5683250" y="4446588"/>
            <a:ext cx="16510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MS</a:t>
            </a:r>
            <a:endParaRPr lang="en-US"/>
          </a:p>
        </p:txBody>
      </p:sp>
      <p:sp>
        <p:nvSpPr>
          <p:cNvPr id="41239" name="Rectangle 183"/>
          <p:cNvSpPr>
            <a:spLocks noChangeArrowheads="1"/>
          </p:cNvSpPr>
          <p:nvPr/>
        </p:nvSpPr>
        <p:spPr bwMode="auto">
          <a:xfrm>
            <a:off x="7373938" y="1925638"/>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NH</a:t>
            </a:r>
            <a:endParaRPr lang="en-US"/>
          </a:p>
        </p:txBody>
      </p:sp>
      <p:sp>
        <p:nvSpPr>
          <p:cNvPr id="41240" name="Line 184"/>
          <p:cNvSpPr>
            <a:spLocks noChangeShapeType="1"/>
          </p:cNvSpPr>
          <p:nvPr/>
        </p:nvSpPr>
        <p:spPr bwMode="auto">
          <a:xfrm flipH="1" flipV="1">
            <a:off x="7404100" y="2049463"/>
            <a:ext cx="200025" cy="323850"/>
          </a:xfrm>
          <a:prstGeom prst="line">
            <a:avLst/>
          </a:prstGeom>
          <a:noFill/>
          <a:ln w="7938">
            <a:solidFill>
              <a:srgbClr val="000000"/>
            </a:solidFill>
            <a:round/>
            <a:headEnd/>
            <a:tailEnd/>
          </a:ln>
        </p:spPr>
        <p:txBody>
          <a:bodyPr/>
          <a:lstStyle/>
          <a:p>
            <a:endParaRPr lang="en-US"/>
          </a:p>
        </p:txBody>
      </p:sp>
      <p:sp>
        <p:nvSpPr>
          <p:cNvPr id="41241" name="Rectangle 185"/>
          <p:cNvSpPr>
            <a:spLocks noChangeArrowheads="1"/>
          </p:cNvSpPr>
          <p:nvPr/>
        </p:nvSpPr>
        <p:spPr bwMode="auto">
          <a:xfrm>
            <a:off x="8069263" y="2900363"/>
            <a:ext cx="107950"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RI</a:t>
            </a:r>
            <a:endParaRPr lang="en-US"/>
          </a:p>
        </p:txBody>
      </p:sp>
      <p:sp>
        <p:nvSpPr>
          <p:cNvPr id="41242" name="Line 186"/>
          <p:cNvSpPr>
            <a:spLocks noChangeShapeType="1"/>
          </p:cNvSpPr>
          <p:nvPr/>
        </p:nvSpPr>
        <p:spPr bwMode="auto">
          <a:xfrm>
            <a:off x="7570788" y="2825750"/>
            <a:ext cx="398462" cy="258763"/>
          </a:xfrm>
          <a:prstGeom prst="line">
            <a:avLst/>
          </a:prstGeom>
          <a:noFill/>
          <a:ln w="7938">
            <a:solidFill>
              <a:srgbClr val="000000"/>
            </a:solidFill>
            <a:round/>
            <a:headEnd/>
            <a:tailEnd/>
          </a:ln>
        </p:spPr>
        <p:txBody>
          <a:bodyPr/>
          <a:lstStyle/>
          <a:p>
            <a:endParaRPr lang="en-US"/>
          </a:p>
        </p:txBody>
      </p:sp>
      <p:sp>
        <p:nvSpPr>
          <p:cNvPr id="41243" name="Line 187"/>
          <p:cNvSpPr>
            <a:spLocks noChangeShapeType="1"/>
          </p:cNvSpPr>
          <p:nvPr/>
        </p:nvSpPr>
        <p:spPr bwMode="auto">
          <a:xfrm>
            <a:off x="7696200" y="2667000"/>
            <a:ext cx="398463" cy="101600"/>
          </a:xfrm>
          <a:prstGeom prst="line">
            <a:avLst/>
          </a:prstGeom>
          <a:noFill/>
          <a:ln w="8001">
            <a:solidFill>
              <a:srgbClr val="000000"/>
            </a:solidFill>
            <a:round/>
            <a:headEnd/>
            <a:tailEnd/>
          </a:ln>
        </p:spPr>
        <p:txBody>
          <a:bodyPr/>
          <a:lstStyle/>
          <a:p>
            <a:endParaRPr lang="en-US"/>
          </a:p>
        </p:txBody>
      </p:sp>
      <p:sp>
        <p:nvSpPr>
          <p:cNvPr id="41244" name="Rectangle 188"/>
          <p:cNvSpPr>
            <a:spLocks noChangeArrowheads="1"/>
          </p:cNvSpPr>
          <p:nvPr/>
        </p:nvSpPr>
        <p:spPr bwMode="auto">
          <a:xfrm>
            <a:off x="7646988" y="3724275"/>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DC</a:t>
            </a:r>
            <a:endParaRPr lang="en-US"/>
          </a:p>
        </p:txBody>
      </p:sp>
      <p:sp>
        <p:nvSpPr>
          <p:cNvPr id="41245" name="Line 189"/>
          <p:cNvSpPr>
            <a:spLocks noChangeShapeType="1"/>
          </p:cNvSpPr>
          <p:nvPr/>
        </p:nvSpPr>
        <p:spPr bwMode="auto">
          <a:xfrm>
            <a:off x="7116763" y="3398838"/>
            <a:ext cx="476250" cy="333375"/>
          </a:xfrm>
          <a:prstGeom prst="line">
            <a:avLst/>
          </a:prstGeom>
          <a:noFill/>
          <a:ln w="8001">
            <a:solidFill>
              <a:srgbClr val="000000"/>
            </a:solidFill>
            <a:round/>
            <a:headEnd/>
            <a:tailEnd/>
          </a:ln>
        </p:spPr>
        <p:txBody>
          <a:bodyPr/>
          <a:lstStyle/>
          <a:p>
            <a:endParaRPr lang="en-US"/>
          </a:p>
        </p:txBody>
      </p:sp>
      <p:sp>
        <p:nvSpPr>
          <p:cNvPr id="41246" name="Rectangle 190"/>
          <p:cNvSpPr>
            <a:spLocks noChangeArrowheads="1"/>
          </p:cNvSpPr>
          <p:nvPr/>
        </p:nvSpPr>
        <p:spPr bwMode="auto">
          <a:xfrm>
            <a:off x="8135938" y="2724150"/>
            <a:ext cx="1698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MA</a:t>
            </a:r>
            <a:endParaRPr lang="en-US"/>
          </a:p>
        </p:txBody>
      </p:sp>
      <p:sp>
        <p:nvSpPr>
          <p:cNvPr id="202" name="Freeform 191"/>
          <p:cNvSpPr>
            <a:spLocks/>
          </p:cNvSpPr>
          <p:nvPr/>
        </p:nvSpPr>
        <p:spPr bwMode="auto">
          <a:xfrm>
            <a:off x="6824572" y="3161232"/>
            <a:ext cx="580207" cy="304478"/>
          </a:xfrm>
          <a:custGeom>
            <a:avLst/>
            <a:gdLst/>
            <a:ahLst/>
            <a:cxnLst>
              <a:cxn ang="0">
                <a:pos x="197" y="81"/>
              </a:cxn>
              <a:cxn ang="0">
                <a:pos x="317" y="57"/>
              </a:cxn>
              <a:cxn ang="0">
                <a:pos x="345" y="52"/>
              </a:cxn>
              <a:cxn ang="0">
                <a:pos x="396" y="41"/>
              </a:cxn>
              <a:cxn ang="0">
                <a:pos x="430" y="32"/>
              </a:cxn>
              <a:cxn ang="0">
                <a:pos x="465" y="26"/>
              </a:cxn>
              <a:cxn ang="0">
                <a:pos x="518" y="14"/>
              </a:cxn>
              <a:cxn ang="0">
                <a:pos x="576" y="1"/>
              </a:cxn>
              <a:cxn ang="0">
                <a:pos x="592" y="13"/>
              </a:cxn>
              <a:cxn ang="0">
                <a:pos x="613" y="86"/>
              </a:cxn>
              <a:cxn ang="0">
                <a:pos x="616" y="96"/>
              </a:cxn>
              <a:cxn ang="0">
                <a:pos x="621" y="116"/>
              </a:cxn>
              <a:cxn ang="0">
                <a:pos x="639" y="183"/>
              </a:cxn>
              <a:cxn ang="0">
                <a:pos x="650" y="219"/>
              </a:cxn>
              <a:cxn ang="0">
                <a:pos x="655" y="235"/>
              </a:cxn>
              <a:cxn ang="0">
                <a:pos x="694" y="256"/>
              </a:cxn>
              <a:cxn ang="0">
                <a:pos x="755" y="241"/>
              </a:cxn>
              <a:cxn ang="0">
                <a:pos x="755" y="336"/>
              </a:cxn>
              <a:cxn ang="0">
                <a:pos x="695" y="357"/>
              </a:cxn>
              <a:cxn ang="0">
                <a:pos x="655" y="384"/>
              </a:cxn>
              <a:cxn ang="0">
                <a:pos x="644" y="317"/>
              </a:cxn>
              <a:cxn ang="0">
                <a:pos x="630" y="317"/>
              </a:cxn>
              <a:cxn ang="0">
                <a:pos x="616" y="318"/>
              </a:cxn>
              <a:cxn ang="0">
                <a:pos x="556" y="276"/>
              </a:cxn>
              <a:cxn ang="0">
                <a:pos x="581" y="240"/>
              </a:cxn>
              <a:cxn ang="0">
                <a:pos x="546" y="220"/>
              </a:cxn>
              <a:cxn ang="0">
                <a:pos x="551" y="188"/>
              </a:cxn>
              <a:cxn ang="0">
                <a:pos x="549" y="170"/>
              </a:cxn>
              <a:cxn ang="0">
                <a:pos x="542" y="142"/>
              </a:cxn>
              <a:cxn ang="0">
                <a:pos x="572" y="80"/>
              </a:cxn>
              <a:cxn ang="0">
                <a:pos x="548" y="73"/>
              </a:cxn>
              <a:cxn ang="0">
                <a:pos x="519" y="94"/>
              </a:cxn>
              <a:cxn ang="0">
                <a:pos x="493" y="132"/>
              </a:cxn>
              <a:cxn ang="0">
                <a:pos x="523" y="173"/>
              </a:cxn>
              <a:cxn ang="0">
                <a:pos x="530" y="281"/>
              </a:cxn>
              <a:cxn ang="0">
                <a:pos x="560" y="318"/>
              </a:cxn>
              <a:cxn ang="0">
                <a:pos x="581" y="372"/>
              </a:cxn>
              <a:cxn ang="0">
                <a:pos x="523" y="343"/>
              </a:cxn>
              <a:cxn ang="0">
                <a:pos x="481" y="341"/>
              </a:cxn>
              <a:cxn ang="0">
                <a:pos x="433" y="321"/>
              </a:cxn>
              <a:cxn ang="0">
                <a:pos x="409" y="300"/>
              </a:cxn>
              <a:cxn ang="0">
                <a:pos x="421" y="264"/>
              </a:cxn>
              <a:cxn ang="0">
                <a:pos x="431" y="241"/>
              </a:cxn>
              <a:cxn ang="0">
                <a:pos x="447" y="210"/>
              </a:cxn>
              <a:cxn ang="0">
                <a:pos x="416" y="206"/>
              </a:cxn>
              <a:cxn ang="0">
                <a:pos x="389" y="201"/>
              </a:cxn>
              <a:cxn ang="0">
                <a:pos x="365" y="192"/>
              </a:cxn>
              <a:cxn ang="0">
                <a:pos x="338" y="157"/>
              </a:cxn>
              <a:cxn ang="0">
                <a:pos x="299" y="148"/>
              </a:cxn>
              <a:cxn ang="0">
                <a:pos x="273" y="116"/>
              </a:cxn>
              <a:cxn ang="0">
                <a:pos x="236" y="94"/>
              </a:cxn>
              <a:cxn ang="0">
                <a:pos x="185" y="101"/>
              </a:cxn>
              <a:cxn ang="0">
                <a:pos x="171" y="132"/>
              </a:cxn>
              <a:cxn ang="0">
                <a:pos x="139" y="134"/>
              </a:cxn>
              <a:cxn ang="0">
                <a:pos x="74" y="157"/>
              </a:cxn>
              <a:cxn ang="0">
                <a:pos x="50" y="196"/>
              </a:cxn>
              <a:cxn ang="0">
                <a:pos x="18" y="227"/>
              </a:cxn>
              <a:cxn ang="0">
                <a:pos x="6" y="117"/>
              </a:cxn>
              <a:cxn ang="0">
                <a:pos x="64" y="106"/>
              </a:cxn>
              <a:cxn ang="0">
                <a:pos x="97" y="101"/>
              </a:cxn>
              <a:cxn ang="0">
                <a:pos x="152" y="90"/>
              </a:cxn>
              <a:cxn ang="0">
                <a:pos x="182" y="83"/>
              </a:cxn>
            </a:cxnLst>
            <a:rect l="0" t="0" r="r" b="b"/>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203" name="Freeform 192"/>
          <p:cNvSpPr>
            <a:spLocks/>
          </p:cNvSpPr>
          <p:nvPr/>
        </p:nvSpPr>
        <p:spPr bwMode="auto">
          <a:xfrm>
            <a:off x="6818691" y="3167766"/>
            <a:ext cx="584128" cy="300558"/>
          </a:xfrm>
          <a:custGeom>
            <a:avLst/>
            <a:gdLst/>
            <a:ahLst/>
            <a:cxnLst>
              <a:cxn ang="0">
                <a:pos x="197" y="81"/>
              </a:cxn>
              <a:cxn ang="0">
                <a:pos x="317" y="57"/>
              </a:cxn>
              <a:cxn ang="0">
                <a:pos x="345" y="52"/>
              </a:cxn>
              <a:cxn ang="0">
                <a:pos x="396" y="41"/>
              </a:cxn>
              <a:cxn ang="0">
                <a:pos x="430" y="32"/>
              </a:cxn>
              <a:cxn ang="0">
                <a:pos x="465" y="26"/>
              </a:cxn>
              <a:cxn ang="0">
                <a:pos x="518" y="14"/>
              </a:cxn>
              <a:cxn ang="0">
                <a:pos x="576" y="1"/>
              </a:cxn>
              <a:cxn ang="0">
                <a:pos x="592" y="13"/>
              </a:cxn>
              <a:cxn ang="0">
                <a:pos x="613" y="86"/>
              </a:cxn>
              <a:cxn ang="0">
                <a:pos x="616" y="96"/>
              </a:cxn>
              <a:cxn ang="0">
                <a:pos x="621" y="116"/>
              </a:cxn>
              <a:cxn ang="0">
                <a:pos x="639" y="183"/>
              </a:cxn>
              <a:cxn ang="0">
                <a:pos x="650" y="219"/>
              </a:cxn>
              <a:cxn ang="0">
                <a:pos x="655" y="235"/>
              </a:cxn>
              <a:cxn ang="0">
                <a:pos x="694" y="256"/>
              </a:cxn>
              <a:cxn ang="0">
                <a:pos x="755" y="241"/>
              </a:cxn>
              <a:cxn ang="0">
                <a:pos x="755" y="336"/>
              </a:cxn>
              <a:cxn ang="0">
                <a:pos x="695" y="357"/>
              </a:cxn>
              <a:cxn ang="0">
                <a:pos x="655" y="384"/>
              </a:cxn>
              <a:cxn ang="0">
                <a:pos x="644" y="317"/>
              </a:cxn>
              <a:cxn ang="0">
                <a:pos x="630" y="317"/>
              </a:cxn>
              <a:cxn ang="0">
                <a:pos x="616" y="318"/>
              </a:cxn>
              <a:cxn ang="0">
                <a:pos x="556" y="276"/>
              </a:cxn>
              <a:cxn ang="0">
                <a:pos x="581" y="240"/>
              </a:cxn>
              <a:cxn ang="0">
                <a:pos x="546" y="220"/>
              </a:cxn>
              <a:cxn ang="0">
                <a:pos x="551" y="188"/>
              </a:cxn>
              <a:cxn ang="0">
                <a:pos x="549" y="170"/>
              </a:cxn>
              <a:cxn ang="0">
                <a:pos x="542" y="142"/>
              </a:cxn>
              <a:cxn ang="0">
                <a:pos x="572" y="80"/>
              </a:cxn>
              <a:cxn ang="0">
                <a:pos x="548" y="73"/>
              </a:cxn>
              <a:cxn ang="0">
                <a:pos x="519" y="94"/>
              </a:cxn>
              <a:cxn ang="0">
                <a:pos x="493" y="132"/>
              </a:cxn>
              <a:cxn ang="0">
                <a:pos x="523" y="173"/>
              </a:cxn>
              <a:cxn ang="0">
                <a:pos x="530" y="281"/>
              </a:cxn>
              <a:cxn ang="0">
                <a:pos x="560" y="318"/>
              </a:cxn>
              <a:cxn ang="0">
                <a:pos x="581" y="372"/>
              </a:cxn>
              <a:cxn ang="0">
                <a:pos x="523" y="343"/>
              </a:cxn>
              <a:cxn ang="0">
                <a:pos x="481" y="341"/>
              </a:cxn>
              <a:cxn ang="0">
                <a:pos x="433" y="321"/>
              </a:cxn>
              <a:cxn ang="0">
                <a:pos x="409" y="300"/>
              </a:cxn>
              <a:cxn ang="0">
                <a:pos x="421" y="264"/>
              </a:cxn>
              <a:cxn ang="0">
                <a:pos x="431" y="241"/>
              </a:cxn>
              <a:cxn ang="0">
                <a:pos x="447" y="210"/>
              </a:cxn>
              <a:cxn ang="0">
                <a:pos x="416" y="206"/>
              </a:cxn>
              <a:cxn ang="0">
                <a:pos x="389" y="201"/>
              </a:cxn>
              <a:cxn ang="0">
                <a:pos x="365" y="192"/>
              </a:cxn>
              <a:cxn ang="0">
                <a:pos x="338" y="157"/>
              </a:cxn>
              <a:cxn ang="0">
                <a:pos x="299" y="148"/>
              </a:cxn>
              <a:cxn ang="0">
                <a:pos x="273" y="116"/>
              </a:cxn>
              <a:cxn ang="0">
                <a:pos x="236" y="94"/>
              </a:cxn>
              <a:cxn ang="0">
                <a:pos x="185" y="101"/>
              </a:cxn>
              <a:cxn ang="0">
                <a:pos x="171" y="132"/>
              </a:cxn>
              <a:cxn ang="0">
                <a:pos x="139" y="134"/>
              </a:cxn>
              <a:cxn ang="0">
                <a:pos x="74" y="157"/>
              </a:cxn>
              <a:cxn ang="0">
                <a:pos x="50" y="196"/>
              </a:cxn>
              <a:cxn ang="0">
                <a:pos x="18" y="227"/>
              </a:cxn>
              <a:cxn ang="0">
                <a:pos x="6" y="117"/>
              </a:cxn>
              <a:cxn ang="0">
                <a:pos x="64" y="106"/>
              </a:cxn>
              <a:cxn ang="0">
                <a:pos x="97" y="101"/>
              </a:cxn>
              <a:cxn ang="0">
                <a:pos x="152" y="90"/>
              </a:cxn>
              <a:cxn ang="0">
                <a:pos x="182" y="83"/>
              </a:cxn>
            </a:cxnLst>
            <a:rect l="0" t="0" r="r" b="b"/>
            <a:pathLst>
              <a:path w="768" h="384">
                <a:moveTo>
                  <a:pt x="182" y="83"/>
                </a:moveTo>
                <a:lnTo>
                  <a:pt x="196" y="81"/>
                </a:lnTo>
                <a:lnTo>
                  <a:pt x="197" y="81"/>
                </a:lnTo>
                <a:lnTo>
                  <a:pt x="220" y="75"/>
                </a:lnTo>
                <a:lnTo>
                  <a:pt x="236" y="73"/>
                </a:lnTo>
                <a:lnTo>
                  <a:pt x="317" y="57"/>
                </a:lnTo>
                <a:lnTo>
                  <a:pt x="322" y="55"/>
                </a:lnTo>
                <a:lnTo>
                  <a:pt x="328" y="54"/>
                </a:lnTo>
                <a:lnTo>
                  <a:pt x="345" y="52"/>
                </a:lnTo>
                <a:lnTo>
                  <a:pt x="361" y="49"/>
                </a:lnTo>
                <a:lnTo>
                  <a:pt x="389" y="42"/>
                </a:lnTo>
                <a:lnTo>
                  <a:pt x="396" y="41"/>
                </a:lnTo>
                <a:lnTo>
                  <a:pt x="409" y="39"/>
                </a:lnTo>
                <a:lnTo>
                  <a:pt x="412" y="36"/>
                </a:lnTo>
                <a:lnTo>
                  <a:pt x="430" y="32"/>
                </a:lnTo>
                <a:lnTo>
                  <a:pt x="438" y="31"/>
                </a:lnTo>
                <a:lnTo>
                  <a:pt x="458" y="26"/>
                </a:lnTo>
                <a:lnTo>
                  <a:pt x="465" y="26"/>
                </a:lnTo>
                <a:lnTo>
                  <a:pt x="472" y="24"/>
                </a:lnTo>
                <a:lnTo>
                  <a:pt x="475" y="23"/>
                </a:lnTo>
                <a:lnTo>
                  <a:pt x="518" y="14"/>
                </a:lnTo>
                <a:lnTo>
                  <a:pt x="532" y="11"/>
                </a:lnTo>
                <a:lnTo>
                  <a:pt x="558" y="5"/>
                </a:lnTo>
                <a:lnTo>
                  <a:pt x="576" y="1"/>
                </a:lnTo>
                <a:lnTo>
                  <a:pt x="588" y="0"/>
                </a:lnTo>
                <a:lnTo>
                  <a:pt x="592" y="11"/>
                </a:lnTo>
                <a:lnTo>
                  <a:pt x="592" y="13"/>
                </a:lnTo>
                <a:lnTo>
                  <a:pt x="609" y="72"/>
                </a:lnTo>
                <a:lnTo>
                  <a:pt x="611" y="77"/>
                </a:lnTo>
                <a:lnTo>
                  <a:pt x="613" y="86"/>
                </a:lnTo>
                <a:lnTo>
                  <a:pt x="614" y="93"/>
                </a:lnTo>
                <a:lnTo>
                  <a:pt x="616" y="94"/>
                </a:lnTo>
                <a:lnTo>
                  <a:pt x="616" y="96"/>
                </a:lnTo>
                <a:lnTo>
                  <a:pt x="616" y="98"/>
                </a:lnTo>
                <a:lnTo>
                  <a:pt x="620" y="114"/>
                </a:lnTo>
                <a:lnTo>
                  <a:pt x="621" y="116"/>
                </a:lnTo>
                <a:lnTo>
                  <a:pt x="621" y="117"/>
                </a:lnTo>
                <a:lnTo>
                  <a:pt x="629" y="148"/>
                </a:lnTo>
                <a:lnTo>
                  <a:pt x="639" y="183"/>
                </a:lnTo>
                <a:lnTo>
                  <a:pt x="641" y="184"/>
                </a:lnTo>
                <a:lnTo>
                  <a:pt x="644" y="197"/>
                </a:lnTo>
                <a:lnTo>
                  <a:pt x="650" y="219"/>
                </a:lnTo>
                <a:lnTo>
                  <a:pt x="651" y="225"/>
                </a:lnTo>
                <a:lnTo>
                  <a:pt x="651" y="227"/>
                </a:lnTo>
                <a:lnTo>
                  <a:pt x="655" y="235"/>
                </a:lnTo>
                <a:lnTo>
                  <a:pt x="657" y="240"/>
                </a:lnTo>
                <a:lnTo>
                  <a:pt x="662" y="261"/>
                </a:lnTo>
                <a:lnTo>
                  <a:pt x="694" y="256"/>
                </a:lnTo>
                <a:lnTo>
                  <a:pt x="718" y="250"/>
                </a:lnTo>
                <a:lnTo>
                  <a:pt x="738" y="246"/>
                </a:lnTo>
                <a:lnTo>
                  <a:pt x="755" y="241"/>
                </a:lnTo>
                <a:lnTo>
                  <a:pt x="768" y="238"/>
                </a:lnTo>
                <a:lnTo>
                  <a:pt x="768" y="256"/>
                </a:lnTo>
                <a:lnTo>
                  <a:pt x="755" y="336"/>
                </a:lnTo>
                <a:lnTo>
                  <a:pt x="731" y="344"/>
                </a:lnTo>
                <a:lnTo>
                  <a:pt x="718" y="349"/>
                </a:lnTo>
                <a:lnTo>
                  <a:pt x="695" y="357"/>
                </a:lnTo>
                <a:lnTo>
                  <a:pt x="692" y="367"/>
                </a:lnTo>
                <a:lnTo>
                  <a:pt x="676" y="367"/>
                </a:lnTo>
                <a:lnTo>
                  <a:pt x="655" y="384"/>
                </a:lnTo>
                <a:lnTo>
                  <a:pt x="655" y="338"/>
                </a:lnTo>
                <a:lnTo>
                  <a:pt x="637" y="341"/>
                </a:lnTo>
                <a:lnTo>
                  <a:pt x="644" y="317"/>
                </a:lnTo>
                <a:lnTo>
                  <a:pt x="634" y="310"/>
                </a:lnTo>
                <a:lnTo>
                  <a:pt x="632" y="310"/>
                </a:lnTo>
                <a:lnTo>
                  <a:pt x="630" y="317"/>
                </a:lnTo>
                <a:lnTo>
                  <a:pt x="621" y="308"/>
                </a:lnTo>
                <a:lnTo>
                  <a:pt x="618" y="292"/>
                </a:lnTo>
                <a:lnTo>
                  <a:pt x="616" y="318"/>
                </a:lnTo>
                <a:lnTo>
                  <a:pt x="595" y="321"/>
                </a:lnTo>
                <a:lnTo>
                  <a:pt x="579" y="312"/>
                </a:lnTo>
                <a:lnTo>
                  <a:pt x="556" y="276"/>
                </a:lnTo>
                <a:lnTo>
                  <a:pt x="572" y="268"/>
                </a:lnTo>
                <a:lnTo>
                  <a:pt x="560" y="246"/>
                </a:lnTo>
                <a:lnTo>
                  <a:pt x="581" y="240"/>
                </a:lnTo>
                <a:lnTo>
                  <a:pt x="560" y="223"/>
                </a:lnTo>
                <a:lnTo>
                  <a:pt x="549" y="238"/>
                </a:lnTo>
                <a:lnTo>
                  <a:pt x="546" y="220"/>
                </a:lnTo>
                <a:lnTo>
                  <a:pt x="563" y="197"/>
                </a:lnTo>
                <a:lnTo>
                  <a:pt x="551" y="179"/>
                </a:lnTo>
                <a:lnTo>
                  <a:pt x="551" y="188"/>
                </a:lnTo>
                <a:lnTo>
                  <a:pt x="541" y="196"/>
                </a:lnTo>
                <a:lnTo>
                  <a:pt x="539" y="161"/>
                </a:lnTo>
                <a:lnTo>
                  <a:pt x="549" y="170"/>
                </a:lnTo>
                <a:lnTo>
                  <a:pt x="562" y="165"/>
                </a:lnTo>
                <a:lnTo>
                  <a:pt x="560" y="143"/>
                </a:lnTo>
                <a:lnTo>
                  <a:pt x="542" y="142"/>
                </a:lnTo>
                <a:lnTo>
                  <a:pt x="539" y="124"/>
                </a:lnTo>
                <a:lnTo>
                  <a:pt x="551" y="86"/>
                </a:lnTo>
                <a:lnTo>
                  <a:pt x="572" y="80"/>
                </a:lnTo>
                <a:lnTo>
                  <a:pt x="562" y="41"/>
                </a:lnTo>
                <a:lnTo>
                  <a:pt x="549" y="45"/>
                </a:lnTo>
                <a:lnTo>
                  <a:pt x="548" y="73"/>
                </a:lnTo>
                <a:lnTo>
                  <a:pt x="532" y="91"/>
                </a:lnTo>
                <a:lnTo>
                  <a:pt x="528" y="104"/>
                </a:lnTo>
                <a:lnTo>
                  <a:pt x="519" y="94"/>
                </a:lnTo>
                <a:lnTo>
                  <a:pt x="514" y="108"/>
                </a:lnTo>
                <a:lnTo>
                  <a:pt x="514" y="117"/>
                </a:lnTo>
                <a:lnTo>
                  <a:pt x="493" y="132"/>
                </a:lnTo>
                <a:lnTo>
                  <a:pt x="493" y="134"/>
                </a:lnTo>
                <a:lnTo>
                  <a:pt x="512" y="147"/>
                </a:lnTo>
                <a:lnTo>
                  <a:pt x="523" y="173"/>
                </a:lnTo>
                <a:lnTo>
                  <a:pt x="509" y="227"/>
                </a:lnTo>
                <a:lnTo>
                  <a:pt x="518" y="237"/>
                </a:lnTo>
                <a:lnTo>
                  <a:pt x="530" y="281"/>
                </a:lnTo>
                <a:lnTo>
                  <a:pt x="555" y="302"/>
                </a:lnTo>
                <a:lnTo>
                  <a:pt x="551" y="318"/>
                </a:lnTo>
                <a:lnTo>
                  <a:pt x="560" y="318"/>
                </a:lnTo>
                <a:lnTo>
                  <a:pt x="560" y="330"/>
                </a:lnTo>
                <a:lnTo>
                  <a:pt x="576" y="354"/>
                </a:lnTo>
                <a:lnTo>
                  <a:pt x="581" y="372"/>
                </a:lnTo>
                <a:lnTo>
                  <a:pt x="560" y="357"/>
                </a:lnTo>
                <a:lnTo>
                  <a:pt x="555" y="362"/>
                </a:lnTo>
                <a:lnTo>
                  <a:pt x="523" y="343"/>
                </a:lnTo>
                <a:lnTo>
                  <a:pt x="493" y="344"/>
                </a:lnTo>
                <a:lnTo>
                  <a:pt x="484" y="331"/>
                </a:lnTo>
                <a:lnTo>
                  <a:pt x="481" y="341"/>
                </a:lnTo>
                <a:lnTo>
                  <a:pt x="472" y="339"/>
                </a:lnTo>
                <a:lnTo>
                  <a:pt x="454" y="317"/>
                </a:lnTo>
                <a:lnTo>
                  <a:pt x="433" y="321"/>
                </a:lnTo>
                <a:lnTo>
                  <a:pt x="430" y="330"/>
                </a:lnTo>
                <a:lnTo>
                  <a:pt x="416" y="331"/>
                </a:lnTo>
                <a:lnTo>
                  <a:pt x="409" y="300"/>
                </a:lnTo>
                <a:lnTo>
                  <a:pt x="423" y="272"/>
                </a:lnTo>
                <a:lnTo>
                  <a:pt x="421" y="266"/>
                </a:lnTo>
                <a:lnTo>
                  <a:pt x="421" y="264"/>
                </a:lnTo>
                <a:lnTo>
                  <a:pt x="428" y="258"/>
                </a:lnTo>
                <a:lnTo>
                  <a:pt x="433" y="246"/>
                </a:lnTo>
                <a:lnTo>
                  <a:pt x="431" y="241"/>
                </a:lnTo>
                <a:lnTo>
                  <a:pt x="431" y="238"/>
                </a:lnTo>
                <a:lnTo>
                  <a:pt x="440" y="223"/>
                </a:lnTo>
                <a:lnTo>
                  <a:pt x="447" y="210"/>
                </a:lnTo>
                <a:lnTo>
                  <a:pt x="428" y="199"/>
                </a:lnTo>
                <a:lnTo>
                  <a:pt x="417" y="199"/>
                </a:lnTo>
                <a:lnTo>
                  <a:pt x="416" y="206"/>
                </a:lnTo>
                <a:lnTo>
                  <a:pt x="412" y="210"/>
                </a:lnTo>
                <a:lnTo>
                  <a:pt x="405" y="206"/>
                </a:lnTo>
                <a:lnTo>
                  <a:pt x="389" y="201"/>
                </a:lnTo>
                <a:lnTo>
                  <a:pt x="386" y="196"/>
                </a:lnTo>
                <a:lnTo>
                  <a:pt x="373" y="192"/>
                </a:lnTo>
                <a:lnTo>
                  <a:pt x="365" y="192"/>
                </a:lnTo>
                <a:lnTo>
                  <a:pt x="338" y="184"/>
                </a:lnTo>
                <a:lnTo>
                  <a:pt x="343" y="161"/>
                </a:lnTo>
                <a:lnTo>
                  <a:pt x="338" y="157"/>
                </a:lnTo>
                <a:lnTo>
                  <a:pt x="310" y="148"/>
                </a:lnTo>
                <a:lnTo>
                  <a:pt x="305" y="147"/>
                </a:lnTo>
                <a:lnTo>
                  <a:pt x="299" y="148"/>
                </a:lnTo>
                <a:lnTo>
                  <a:pt x="292" y="147"/>
                </a:lnTo>
                <a:lnTo>
                  <a:pt x="289" y="129"/>
                </a:lnTo>
                <a:lnTo>
                  <a:pt x="273" y="116"/>
                </a:lnTo>
                <a:lnTo>
                  <a:pt x="262" y="91"/>
                </a:lnTo>
                <a:lnTo>
                  <a:pt x="240" y="98"/>
                </a:lnTo>
                <a:lnTo>
                  <a:pt x="236" y="94"/>
                </a:lnTo>
                <a:lnTo>
                  <a:pt x="218" y="85"/>
                </a:lnTo>
                <a:lnTo>
                  <a:pt x="197" y="103"/>
                </a:lnTo>
                <a:lnTo>
                  <a:pt x="185" y="101"/>
                </a:lnTo>
                <a:lnTo>
                  <a:pt x="180" y="104"/>
                </a:lnTo>
                <a:lnTo>
                  <a:pt x="182" y="108"/>
                </a:lnTo>
                <a:lnTo>
                  <a:pt x="171" y="132"/>
                </a:lnTo>
                <a:lnTo>
                  <a:pt x="164" y="132"/>
                </a:lnTo>
                <a:lnTo>
                  <a:pt x="145" y="132"/>
                </a:lnTo>
                <a:lnTo>
                  <a:pt x="139" y="134"/>
                </a:lnTo>
                <a:lnTo>
                  <a:pt x="111" y="117"/>
                </a:lnTo>
                <a:lnTo>
                  <a:pt x="86" y="161"/>
                </a:lnTo>
                <a:lnTo>
                  <a:pt x="74" y="157"/>
                </a:lnTo>
                <a:lnTo>
                  <a:pt x="57" y="184"/>
                </a:lnTo>
                <a:lnTo>
                  <a:pt x="51" y="188"/>
                </a:lnTo>
                <a:lnTo>
                  <a:pt x="50" y="196"/>
                </a:lnTo>
                <a:lnTo>
                  <a:pt x="34" y="209"/>
                </a:lnTo>
                <a:lnTo>
                  <a:pt x="21" y="228"/>
                </a:lnTo>
                <a:lnTo>
                  <a:pt x="18" y="227"/>
                </a:lnTo>
                <a:lnTo>
                  <a:pt x="7" y="158"/>
                </a:lnTo>
                <a:lnTo>
                  <a:pt x="0" y="117"/>
                </a:lnTo>
                <a:lnTo>
                  <a:pt x="6" y="117"/>
                </a:lnTo>
                <a:lnTo>
                  <a:pt x="11" y="116"/>
                </a:lnTo>
                <a:lnTo>
                  <a:pt x="14" y="116"/>
                </a:lnTo>
                <a:lnTo>
                  <a:pt x="64" y="106"/>
                </a:lnTo>
                <a:lnTo>
                  <a:pt x="69" y="104"/>
                </a:lnTo>
                <a:lnTo>
                  <a:pt x="90" y="101"/>
                </a:lnTo>
                <a:lnTo>
                  <a:pt x="97" y="101"/>
                </a:lnTo>
                <a:lnTo>
                  <a:pt x="102" y="98"/>
                </a:lnTo>
                <a:lnTo>
                  <a:pt x="108" y="98"/>
                </a:lnTo>
                <a:lnTo>
                  <a:pt x="152" y="90"/>
                </a:lnTo>
                <a:lnTo>
                  <a:pt x="157" y="90"/>
                </a:lnTo>
                <a:lnTo>
                  <a:pt x="176" y="85"/>
                </a:lnTo>
                <a:lnTo>
                  <a:pt x="182" y="83"/>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253" name="Line 193"/>
          <p:cNvSpPr>
            <a:spLocks noChangeShapeType="1"/>
          </p:cNvSpPr>
          <p:nvPr/>
        </p:nvSpPr>
        <p:spPr bwMode="auto">
          <a:xfrm>
            <a:off x="7339013" y="3408363"/>
            <a:ext cx="331787" cy="128587"/>
          </a:xfrm>
          <a:prstGeom prst="line">
            <a:avLst/>
          </a:prstGeom>
          <a:noFill/>
          <a:ln w="7938">
            <a:solidFill>
              <a:srgbClr val="000000"/>
            </a:solidFill>
            <a:round/>
            <a:headEnd/>
            <a:tailEnd/>
          </a:ln>
        </p:spPr>
        <p:txBody>
          <a:bodyPr/>
          <a:lstStyle/>
          <a:p>
            <a:endParaRPr lang="en-US"/>
          </a:p>
        </p:txBody>
      </p:sp>
      <p:sp>
        <p:nvSpPr>
          <p:cNvPr id="41254" name="Freeform 194"/>
          <p:cNvSpPr>
            <a:spLocks/>
          </p:cNvSpPr>
          <p:nvPr/>
        </p:nvSpPr>
        <p:spPr bwMode="auto">
          <a:xfrm>
            <a:off x="1390650" y="5073650"/>
            <a:ext cx="1136650" cy="946150"/>
          </a:xfrm>
          <a:custGeom>
            <a:avLst/>
            <a:gdLst>
              <a:gd name="T0" fmla="*/ 274 w 1502"/>
              <a:gd name="T1" fmla="*/ 992 h 1196"/>
              <a:gd name="T2" fmla="*/ 315 w 1502"/>
              <a:gd name="T3" fmla="*/ 975 h 1196"/>
              <a:gd name="T4" fmla="*/ 348 w 1502"/>
              <a:gd name="T5" fmla="*/ 954 h 1196"/>
              <a:gd name="T6" fmla="*/ 394 w 1502"/>
              <a:gd name="T7" fmla="*/ 928 h 1196"/>
              <a:gd name="T8" fmla="*/ 489 w 1502"/>
              <a:gd name="T9" fmla="*/ 877 h 1196"/>
              <a:gd name="T10" fmla="*/ 549 w 1502"/>
              <a:gd name="T11" fmla="*/ 833 h 1196"/>
              <a:gd name="T12" fmla="*/ 536 w 1502"/>
              <a:gd name="T13" fmla="*/ 800 h 1196"/>
              <a:gd name="T14" fmla="*/ 601 w 1502"/>
              <a:gd name="T15" fmla="*/ 743 h 1196"/>
              <a:gd name="T16" fmla="*/ 607 w 1502"/>
              <a:gd name="T17" fmla="*/ 823 h 1196"/>
              <a:gd name="T18" fmla="*/ 751 w 1502"/>
              <a:gd name="T19" fmla="*/ 784 h 1196"/>
              <a:gd name="T20" fmla="*/ 918 w 1502"/>
              <a:gd name="T21" fmla="*/ 802 h 1196"/>
              <a:gd name="T22" fmla="*/ 936 w 1502"/>
              <a:gd name="T23" fmla="*/ 810 h 1196"/>
              <a:gd name="T24" fmla="*/ 1182 w 1502"/>
              <a:gd name="T25" fmla="*/ 903 h 1196"/>
              <a:gd name="T26" fmla="*/ 1238 w 1502"/>
              <a:gd name="T27" fmla="*/ 977 h 1196"/>
              <a:gd name="T28" fmla="*/ 1260 w 1502"/>
              <a:gd name="T29" fmla="*/ 1031 h 1196"/>
              <a:gd name="T30" fmla="*/ 1305 w 1502"/>
              <a:gd name="T31" fmla="*/ 1111 h 1196"/>
              <a:gd name="T32" fmla="*/ 1471 w 1502"/>
              <a:gd name="T33" fmla="*/ 1196 h 1196"/>
              <a:gd name="T34" fmla="*/ 1501 w 1502"/>
              <a:gd name="T35" fmla="*/ 1108 h 1196"/>
              <a:gd name="T36" fmla="*/ 1381 w 1502"/>
              <a:gd name="T37" fmla="*/ 967 h 1196"/>
              <a:gd name="T38" fmla="*/ 1312 w 1502"/>
              <a:gd name="T39" fmla="*/ 880 h 1196"/>
              <a:gd name="T40" fmla="*/ 1251 w 1502"/>
              <a:gd name="T41" fmla="*/ 872 h 1196"/>
              <a:gd name="T42" fmla="*/ 1201 w 1502"/>
              <a:gd name="T43" fmla="*/ 882 h 1196"/>
              <a:gd name="T44" fmla="*/ 1122 w 1502"/>
              <a:gd name="T45" fmla="*/ 802 h 1196"/>
              <a:gd name="T46" fmla="*/ 1112 w 1502"/>
              <a:gd name="T47" fmla="*/ 441 h 1196"/>
              <a:gd name="T48" fmla="*/ 999 w 1502"/>
              <a:gd name="T49" fmla="*/ 157 h 1196"/>
              <a:gd name="T50" fmla="*/ 563 w 1502"/>
              <a:gd name="T51" fmla="*/ 0 h 1196"/>
              <a:gd name="T52" fmla="*/ 147 w 1502"/>
              <a:gd name="T53" fmla="*/ 98 h 1196"/>
              <a:gd name="T54" fmla="*/ 218 w 1502"/>
              <a:gd name="T55" fmla="*/ 224 h 1196"/>
              <a:gd name="T56" fmla="*/ 93 w 1502"/>
              <a:gd name="T57" fmla="*/ 271 h 1196"/>
              <a:gd name="T58" fmla="*/ 183 w 1502"/>
              <a:gd name="T59" fmla="*/ 397 h 1196"/>
              <a:gd name="T60" fmla="*/ 288 w 1502"/>
              <a:gd name="T61" fmla="*/ 444 h 1196"/>
              <a:gd name="T62" fmla="*/ 216 w 1502"/>
              <a:gd name="T63" fmla="*/ 461 h 1196"/>
              <a:gd name="T64" fmla="*/ 103 w 1502"/>
              <a:gd name="T65" fmla="*/ 502 h 1196"/>
              <a:gd name="T66" fmla="*/ 65 w 1502"/>
              <a:gd name="T67" fmla="*/ 608 h 1196"/>
              <a:gd name="T68" fmla="*/ 65 w 1502"/>
              <a:gd name="T69" fmla="*/ 645 h 1196"/>
              <a:gd name="T70" fmla="*/ 190 w 1502"/>
              <a:gd name="T71" fmla="*/ 738 h 1196"/>
              <a:gd name="T72" fmla="*/ 209 w 1502"/>
              <a:gd name="T73" fmla="*/ 792 h 1196"/>
              <a:gd name="T74" fmla="*/ 227 w 1502"/>
              <a:gd name="T75" fmla="*/ 800 h 1196"/>
              <a:gd name="T76" fmla="*/ 285 w 1502"/>
              <a:gd name="T77" fmla="*/ 794 h 1196"/>
              <a:gd name="T78" fmla="*/ 318 w 1502"/>
              <a:gd name="T79" fmla="*/ 823 h 1196"/>
              <a:gd name="T80" fmla="*/ 343 w 1502"/>
              <a:gd name="T81" fmla="*/ 879 h 1196"/>
              <a:gd name="T82" fmla="*/ 239 w 1502"/>
              <a:gd name="T83" fmla="*/ 933 h 1196"/>
              <a:gd name="T84" fmla="*/ 33 w 1502"/>
              <a:gd name="T85" fmla="*/ 1000 h 1196"/>
              <a:gd name="T86" fmla="*/ 10 w 1502"/>
              <a:gd name="T87" fmla="*/ 1037 h 1196"/>
              <a:gd name="T88" fmla="*/ 84 w 1502"/>
              <a:gd name="T89" fmla="*/ 1018 h 1196"/>
              <a:gd name="T90" fmla="*/ 153 w 1502"/>
              <a:gd name="T91" fmla="*/ 1023 h 1196"/>
              <a:gd name="T92" fmla="*/ 205 w 1502"/>
              <a:gd name="T93" fmla="*/ 1016 h 1196"/>
              <a:gd name="T94" fmla="*/ 253 w 1502"/>
              <a:gd name="T95" fmla="*/ 1044 h 1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2"/>
              <a:gd name="T145" fmla="*/ 0 h 1196"/>
              <a:gd name="T146" fmla="*/ 1502 w 1502"/>
              <a:gd name="T147" fmla="*/ 1196 h 1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noFill/>
          <a:ln w="9525">
            <a:noFill/>
            <a:round/>
            <a:headEnd/>
            <a:tailEnd/>
          </a:ln>
        </p:spPr>
        <p:txBody>
          <a:bodyPr/>
          <a:lstStyle/>
          <a:p>
            <a:endParaRPr lang="en-US">
              <a:latin typeface="Calibri" pitchFamily="34" charset="0"/>
            </a:endParaRPr>
          </a:p>
        </p:txBody>
      </p:sp>
      <p:sp>
        <p:nvSpPr>
          <p:cNvPr id="206" name="Freeform 195"/>
          <p:cNvSpPr>
            <a:spLocks/>
          </p:cNvSpPr>
          <p:nvPr/>
        </p:nvSpPr>
        <p:spPr bwMode="auto">
          <a:xfrm>
            <a:off x="1390354" y="5074349"/>
            <a:ext cx="1136240" cy="945451"/>
          </a:xfrm>
          <a:custGeom>
            <a:avLst/>
            <a:gdLst/>
            <a:ahLst/>
            <a:cxnLst>
              <a:cxn ang="0">
                <a:pos x="274" y="992"/>
              </a:cxn>
              <a:cxn ang="0">
                <a:pos x="315" y="975"/>
              </a:cxn>
              <a:cxn ang="0">
                <a:pos x="348" y="954"/>
              </a:cxn>
              <a:cxn ang="0">
                <a:pos x="394" y="928"/>
              </a:cxn>
              <a:cxn ang="0">
                <a:pos x="489" y="877"/>
              </a:cxn>
              <a:cxn ang="0">
                <a:pos x="549" y="833"/>
              </a:cxn>
              <a:cxn ang="0">
                <a:pos x="536" y="800"/>
              </a:cxn>
              <a:cxn ang="0">
                <a:pos x="601" y="743"/>
              </a:cxn>
              <a:cxn ang="0">
                <a:pos x="607" y="823"/>
              </a:cxn>
              <a:cxn ang="0">
                <a:pos x="751" y="784"/>
              </a:cxn>
              <a:cxn ang="0">
                <a:pos x="918" y="802"/>
              </a:cxn>
              <a:cxn ang="0">
                <a:pos x="936" y="810"/>
              </a:cxn>
              <a:cxn ang="0">
                <a:pos x="1182" y="903"/>
              </a:cxn>
              <a:cxn ang="0">
                <a:pos x="1238" y="977"/>
              </a:cxn>
              <a:cxn ang="0">
                <a:pos x="1260" y="1031"/>
              </a:cxn>
              <a:cxn ang="0">
                <a:pos x="1305" y="1111"/>
              </a:cxn>
              <a:cxn ang="0">
                <a:pos x="1471" y="1196"/>
              </a:cxn>
              <a:cxn ang="0">
                <a:pos x="1501" y="1108"/>
              </a:cxn>
              <a:cxn ang="0">
                <a:pos x="1381" y="967"/>
              </a:cxn>
              <a:cxn ang="0">
                <a:pos x="1312" y="880"/>
              </a:cxn>
              <a:cxn ang="0">
                <a:pos x="1251" y="872"/>
              </a:cxn>
              <a:cxn ang="0">
                <a:pos x="1201" y="882"/>
              </a:cxn>
              <a:cxn ang="0">
                <a:pos x="1122" y="802"/>
              </a:cxn>
              <a:cxn ang="0">
                <a:pos x="1112" y="441"/>
              </a:cxn>
              <a:cxn ang="0">
                <a:pos x="999" y="157"/>
              </a:cxn>
              <a:cxn ang="0">
                <a:pos x="563" y="0"/>
              </a:cxn>
              <a:cxn ang="0">
                <a:pos x="147" y="98"/>
              </a:cxn>
              <a:cxn ang="0">
                <a:pos x="218" y="224"/>
              </a:cxn>
              <a:cxn ang="0">
                <a:pos x="93" y="271"/>
              </a:cxn>
              <a:cxn ang="0">
                <a:pos x="183" y="397"/>
              </a:cxn>
              <a:cxn ang="0">
                <a:pos x="288" y="444"/>
              </a:cxn>
              <a:cxn ang="0">
                <a:pos x="216" y="461"/>
              </a:cxn>
              <a:cxn ang="0">
                <a:pos x="103" y="502"/>
              </a:cxn>
              <a:cxn ang="0">
                <a:pos x="65" y="608"/>
              </a:cxn>
              <a:cxn ang="0">
                <a:pos x="65" y="645"/>
              </a:cxn>
              <a:cxn ang="0">
                <a:pos x="190" y="738"/>
              </a:cxn>
              <a:cxn ang="0">
                <a:pos x="209" y="792"/>
              </a:cxn>
              <a:cxn ang="0">
                <a:pos x="227" y="800"/>
              </a:cxn>
              <a:cxn ang="0">
                <a:pos x="285" y="794"/>
              </a:cxn>
              <a:cxn ang="0">
                <a:pos x="318" y="823"/>
              </a:cxn>
              <a:cxn ang="0">
                <a:pos x="343" y="879"/>
              </a:cxn>
              <a:cxn ang="0">
                <a:pos x="239" y="933"/>
              </a:cxn>
              <a:cxn ang="0">
                <a:pos x="33" y="1000"/>
              </a:cxn>
              <a:cxn ang="0">
                <a:pos x="10" y="1037"/>
              </a:cxn>
              <a:cxn ang="0">
                <a:pos x="84" y="1018"/>
              </a:cxn>
              <a:cxn ang="0">
                <a:pos x="153" y="1023"/>
              </a:cxn>
              <a:cxn ang="0">
                <a:pos x="205" y="1016"/>
              </a:cxn>
              <a:cxn ang="0">
                <a:pos x="253" y="1044"/>
              </a:cxn>
            </a:cxnLst>
            <a:rect l="0" t="0" r="r" b="b"/>
            <a:pathLst>
              <a:path w="1502" h="1196">
                <a:moveTo>
                  <a:pt x="246" y="978"/>
                </a:moveTo>
                <a:lnTo>
                  <a:pt x="244" y="993"/>
                </a:lnTo>
                <a:lnTo>
                  <a:pt x="248" y="995"/>
                </a:lnTo>
                <a:lnTo>
                  <a:pt x="274" y="992"/>
                </a:lnTo>
                <a:lnTo>
                  <a:pt x="286" y="988"/>
                </a:lnTo>
                <a:lnTo>
                  <a:pt x="299" y="980"/>
                </a:lnTo>
                <a:lnTo>
                  <a:pt x="309" y="975"/>
                </a:lnTo>
                <a:lnTo>
                  <a:pt x="315" y="975"/>
                </a:lnTo>
                <a:lnTo>
                  <a:pt x="323" y="964"/>
                </a:lnTo>
                <a:lnTo>
                  <a:pt x="332" y="965"/>
                </a:lnTo>
                <a:lnTo>
                  <a:pt x="334" y="962"/>
                </a:lnTo>
                <a:lnTo>
                  <a:pt x="348" y="954"/>
                </a:lnTo>
                <a:lnTo>
                  <a:pt x="367" y="954"/>
                </a:lnTo>
                <a:lnTo>
                  <a:pt x="376" y="946"/>
                </a:lnTo>
                <a:lnTo>
                  <a:pt x="388" y="933"/>
                </a:lnTo>
                <a:lnTo>
                  <a:pt x="394" y="928"/>
                </a:lnTo>
                <a:lnTo>
                  <a:pt x="397" y="923"/>
                </a:lnTo>
                <a:lnTo>
                  <a:pt x="429" y="898"/>
                </a:lnTo>
                <a:lnTo>
                  <a:pt x="448" y="892"/>
                </a:lnTo>
                <a:lnTo>
                  <a:pt x="489" y="877"/>
                </a:lnTo>
                <a:lnTo>
                  <a:pt x="501" y="872"/>
                </a:lnTo>
                <a:lnTo>
                  <a:pt x="519" y="848"/>
                </a:lnTo>
                <a:lnTo>
                  <a:pt x="535" y="846"/>
                </a:lnTo>
                <a:lnTo>
                  <a:pt x="549" y="833"/>
                </a:lnTo>
                <a:lnTo>
                  <a:pt x="549" y="827"/>
                </a:lnTo>
                <a:lnTo>
                  <a:pt x="547" y="818"/>
                </a:lnTo>
                <a:lnTo>
                  <a:pt x="536" y="815"/>
                </a:lnTo>
                <a:lnTo>
                  <a:pt x="536" y="800"/>
                </a:lnTo>
                <a:lnTo>
                  <a:pt x="550" y="800"/>
                </a:lnTo>
                <a:lnTo>
                  <a:pt x="550" y="792"/>
                </a:lnTo>
                <a:lnTo>
                  <a:pt x="570" y="773"/>
                </a:lnTo>
                <a:lnTo>
                  <a:pt x="601" y="743"/>
                </a:lnTo>
                <a:lnTo>
                  <a:pt x="619" y="758"/>
                </a:lnTo>
                <a:lnTo>
                  <a:pt x="610" y="776"/>
                </a:lnTo>
                <a:lnTo>
                  <a:pt x="600" y="805"/>
                </a:lnTo>
                <a:lnTo>
                  <a:pt x="607" y="823"/>
                </a:lnTo>
                <a:lnTo>
                  <a:pt x="640" y="823"/>
                </a:lnTo>
                <a:lnTo>
                  <a:pt x="703" y="807"/>
                </a:lnTo>
                <a:lnTo>
                  <a:pt x="719" y="787"/>
                </a:lnTo>
                <a:lnTo>
                  <a:pt x="751" y="784"/>
                </a:lnTo>
                <a:lnTo>
                  <a:pt x="793" y="802"/>
                </a:lnTo>
                <a:lnTo>
                  <a:pt x="821" y="784"/>
                </a:lnTo>
                <a:lnTo>
                  <a:pt x="862" y="776"/>
                </a:lnTo>
                <a:lnTo>
                  <a:pt x="918" y="802"/>
                </a:lnTo>
                <a:lnTo>
                  <a:pt x="906" y="814"/>
                </a:lnTo>
                <a:lnTo>
                  <a:pt x="916" y="822"/>
                </a:lnTo>
                <a:lnTo>
                  <a:pt x="922" y="820"/>
                </a:lnTo>
                <a:lnTo>
                  <a:pt x="936" y="810"/>
                </a:lnTo>
                <a:lnTo>
                  <a:pt x="996" y="812"/>
                </a:lnTo>
                <a:lnTo>
                  <a:pt x="1064" y="836"/>
                </a:lnTo>
                <a:lnTo>
                  <a:pt x="1064" y="838"/>
                </a:lnTo>
                <a:lnTo>
                  <a:pt x="1182" y="903"/>
                </a:lnTo>
                <a:lnTo>
                  <a:pt x="1179" y="910"/>
                </a:lnTo>
                <a:lnTo>
                  <a:pt x="1233" y="959"/>
                </a:lnTo>
                <a:lnTo>
                  <a:pt x="1233" y="972"/>
                </a:lnTo>
                <a:lnTo>
                  <a:pt x="1238" y="977"/>
                </a:lnTo>
                <a:lnTo>
                  <a:pt x="1242" y="983"/>
                </a:lnTo>
                <a:lnTo>
                  <a:pt x="1244" y="992"/>
                </a:lnTo>
                <a:lnTo>
                  <a:pt x="1247" y="996"/>
                </a:lnTo>
                <a:lnTo>
                  <a:pt x="1260" y="1031"/>
                </a:lnTo>
                <a:lnTo>
                  <a:pt x="1298" y="1085"/>
                </a:lnTo>
                <a:lnTo>
                  <a:pt x="1307" y="1093"/>
                </a:lnTo>
                <a:lnTo>
                  <a:pt x="1312" y="1103"/>
                </a:lnTo>
                <a:lnTo>
                  <a:pt x="1305" y="1111"/>
                </a:lnTo>
                <a:lnTo>
                  <a:pt x="1323" y="1122"/>
                </a:lnTo>
                <a:lnTo>
                  <a:pt x="1332" y="1109"/>
                </a:lnTo>
                <a:lnTo>
                  <a:pt x="1340" y="1191"/>
                </a:lnTo>
                <a:lnTo>
                  <a:pt x="1471" y="1196"/>
                </a:lnTo>
                <a:lnTo>
                  <a:pt x="1501" y="1161"/>
                </a:lnTo>
                <a:lnTo>
                  <a:pt x="1495" y="1142"/>
                </a:lnTo>
                <a:lnTo>
                  <a:pt x="1502" y="1121"/>
                </a:lnTo>
                <a:lnTo>
                  <a:pt x="1501" y="1108"/>
                </a:lnTo>
                <a:lnTo>
                  <a:pt x="1460" y="1086"/>
                </a:lnTo>
                <a:lnTo>
                  <a:pt x="1439" y="1072"/>
                </a:lnTo>
                <a:lnTo>
                  <a:pt x="1409" y="1021"/>
                </a:lnTo>
                <a:lnTo>
                  <a:pt x="1381" y="967"/>
                </a:lnTo>
                <a:lnTo>
                  <a:pt x="1374" y="947"/>
                </a:lnTo>
                <a:lnTo>
                  <a:pt x="1337" y="912"/>
                </a:lnTo>
                <a:lnTo>
                  <a:pt x="1311" y="884"/>
                </a:lnTo>
                <a:lnTo>
                  <a:pt x="1312" y="880"/>
                </a:lnTo>
                <a:lnTo>
                  <a:pt x="1293" y="853"/>
                </a:lnTo>
                <a:lnTo>
                  <a:pt x="1284" y="856"/>
                </a:lnTo>
                <a:lnTo>
                  <a:pt x="1261" y="863"/>
                </a:lnTo>
                <a:lnTo>
                  <a:pt x="1251" y="872"/>
                </a:lnTo>
                <a:lnTo>
                  <a:pt x="1249" y="884"/>
                </a:lnTo>
                <a:lnTo>
                  <a:pt x="1244" y="890"/>
                </a:lnTo>
                <a:lnTo>
                  <a:pt x="1205" y="902"/>
                </a:lnTo>
                <a:lnTo>
                  <a:pt x="1201" y="882"/>
                </a:lnTo>
                <a:lnTo>
                  <a:pt x="1161" y="841"/>
                </a:lnTo>
                <a:lnTo>
                  <a:pt x="1140" y="822"/>
                </a:lnTo>
                <a:lnTo>
                  <a:pt x="1147" y="804"/>
                </a:lnTo>
                <a:lnTo>
                  <a:pt x="1122" y="802"/>
                </a:lnTo>
                <a:lnTo>
                  <a:pt x="1089" y="800"/>
                </a:lnTo>
                <a:lnTo>
                  <a:pt x="1068" y="799"/>
                </a:lnTo>
                <a:lnTo>
                  <a:pt x="1080" y="696"/>
                </a:lnTo>
                <a:lnTo>
                  <a:pt x="1112" y="441"/>
                </a:lnTo>
                <a:lnTo>
                  <a:pt x="1131" y="273"/>
                </a:lnTo>
                <a:lnTo>
                  <a:pt x="1140" y="196"/>
                </a:lnTo>
                <a:lnTo>
                  <a:pt x="1057" y="152"/>
                </a:lnTo>
                <a:lnTo>
                  <a:pt x="999" y="157"/>
                </a:lnTo>
                <a:lnTo>
                  <a:pt x="814" y="92"/>
                </a:lnTo>
                <a:lnTo>
                  <a:pt x="739" y="90"/>
                </a:lnTo>
                <a:lnTo>
                  <a:pt x="719" y="61"/>
                </a:lnTo>
                <a:lnTo>
                  <a:pt x="563" y="0"/>
                </a:lnTo>
                <a:lnTo>
                  <a:pt x="471" y="18"/>
                </a:lnTo>
                <a:lnTo>
                  <a:pt x="336" y="36"/>
                </a:lnTo>
                <a:lnTo>
                  <a:pt x="241" y="106"/>
                </a:lnTo>
                <a:lnTo>
                  <a:pt x="147" y="98"/>
                </a:lnTo>
                <a:lnTo>
                  <a:pt x="114" y="131"/>
                </a:lnTo>
                <a:lnTo>
                  <a:pt x="163" y="160"/>
                </a:lnTo>
                <a:lnTo>
                  <a:pt x="211" y="199"/>
                </a:lnTo>
                <a:lnTo>
                  <a:pt x="218" y="224"/>
                </a:lnTo>
                <a:lnTo>
                  <a:pt x="255" y="250"/>
                </a:lnTo>
                <a:lnTo>
                  <a:pt x="221" y="265"/>
                </a:lnTo>
                <a:lnTo>
                  <a:pt x="188" y="258"/>
                </a:lnTo>
                <a:lnTo>
                  <a:pt x="93" y="271"/>
                </a:lnTo>
                <a:lnTo>
                  <a:pt x="35" y="286"/>
                </a:lnTo>
                <a:lnTo>
                  <a:pt x="28" y="289"/>
                </a:lnTo>
                <a:lnTo>
                  <a:pt x="84" y="384"/>
                </a:lnTo>
                <a:lnTo>
                  <a:pt x="183" y="397"/>
                </a:lnTo>
                <a:lnTo>
                  <a:pt x="220" y="420"/>
                </a:lnTo>
                <a:lnTo>
                  <a:pt x="244" y="407"/>
                </a:lnTo>
                <a:lnTo>
                  <a:pt x="290" y="435"/>
                </a:lnTo>
                <a:lnTo>
                  <a:pt x="288" y="444"/>
                </a:lnTo>
                <a:lnTo>
                  <a:pt x="293" y="462"/>
                </a:lnTo>
                <a:lnTo>
                  <a:pt x="248" y="477"/>
                </a:lnTo>
                <a:lnTo>
                  <a:pt x="232" y="462"/>
                </a:lnTo>
                <a:lnTo>
                  <a:pt x="216" y="461"/>
                </a:lnTo>
                <a:lnTo>
                  <a:pt x="214" y="482"/>
                </a:lnTo>
                <a:lnTo>
                  <a:pt x="165" y="475"/>
                </a:lnTo>
                <a:lnTo>
                  <a:pt x="149" y="472"/>
                </a:lnTo>
                <a:lnTo>
                  <a:pt x="103" y="502"/>
                </a:lnTo>
                <a:lnTo>
                  <a:pt x="89" y="521"/>
                </a:lnTo>
                <a:lnTo>
                  <a:pt x="59" y="538"/>
                </a:lnTo>
                <a:lnTo>
                  <a:pt x="44" y="567"/>
                </a:lnTo>
                <a:lnTo>
                  <a:pt x="65" y="608"/>
                </a:lnTo>
                <a:lnTo>
                  <a:pt x="77" y="618"/>
                </a:lnTo>
                <a:lnTo>
                  <a:pt x="66" y="634"/>
                </a:lnTo>
                <a:lnTo>
                  <a:pt x="61" y="639"/>
                </a:lnTo>
                <a:lnTo>
                  <a:pt x="65" y="645"/>
                </a:lnTo>
                <a:lnTo>
                  <a:pt x="109" y="707"/>
                </a:lnTo>
                <a:lnTo>
                  <a:pt x="190" y="711"/>
                </a:lnTo>
                <a:lnTo>
                  <a:pt x="195" y="735"/>
                </a:lnTo>
                <a:lnTo>
                  <a:pt x="190" y="738"/>
                </a:lnTo>
                <a:lnTo>
                  <a:pt x="190" y="776"/>
                </a:lnTo>
                <a:lnTo>
                  <a:pt x="172" y="781"/>
                </a:lnTo>
                <a:lnTo>
                  <a:pt x="191" y="797"/>
                </a:lnTo>
                <a:lnTo>
                  <a:pt x="209" y="792"/>
                </a:lnTo>
                <a:lnTo>
                  <a:pt x="212" y="791"/>
                </a:lnTo>
                <a:lnTo>
                  <a:pt x="212" y="800"/>
                </a:lnTo>
                <a:lnTo>
                  <a:pt x="223" y="802"/>
                </a:lnTo>
                <a:lnTo>
                  <a:pt x="227" y="800"/>
                </a:lnTo>
                <a:lnTo>
                  <a:pt x="242" y="784"/>
                </a:lnTo>
                <a:lnTo>
                  <a:pt x="258" y="791"/>
                </a:lnTo>
                <a:lnTo>
                  <a:pt x="269" y="796"/>
                </a:lnTo>
                <a:lnTo>
                  <a:pt x="285" y="794"/>
                </a:lnTo>
                <a:lnTo>
                  <a:pt x="297" y="823"/>
                </a:lnTo>
                <a:lnTo>
                  <a:pt x="299" y="825"/>
                </a:lnTo>
                <a:lnTo>
                  <a:pt x="307" y="827"/>
                </a:lnTo>
                <a:lnTo>
                  <a:pt x="318" y="823"/>
                </a:lnTo>
                <a:lnTo>
                  <a:pt x="318" y="820"/>
                </a:lnTo>
                <a:lnTo>
                  <a:pt x="343" y="822"/>
                </a:lnTo>
                <a:lnTo>
                  <a:pt x="353" y="841"/>
                </a:lnTo>
                <a:lnTo>
                  <a:pt x="343" y="879"/>
                </a:lnTo>
                <a:lnTo>
                  <a:pt x="293" y="913"/>
                </a:lnTo>
                <a:lnTo>
                  <a:pt x="288" y="915"/>
                </a:lnTo>
                <a:lnTo>
                  <a:pt x="272" y="921"/>
                </a:lnTo>
                <a:lnTo>
                  <a:pt x="239" y="933"/>
                </a:lnTo>
                <a:lnTo>
                  <a:pt x="149" y="959"/>
                </a:lnTo>
                <a:lnTo>
                  <a:pt x="121" y="975"/>
                </a:lnTo>
                <a:lnTo>
                  <a:pt x="73" y="996"/>
                </a:lnTo>
                <a:lnTo>
                  <a:pt x="33" y="1000"/>
                </a:lnTo>
                <a:lnTo>
                  <a:pt x="21" y="1003"/>
                </a:lnTo>
                <a:lnTo>
                  <a:pt x="1" y="1016"/>
                </a:lnTo>
                <a:lnTo>
                  <a:pt x="0" y="1021"/>
                </a:lnTo>
                <a:lnTo>
                  <a:pt x="10" y="1037"/>
                </a:lnTo>
                <a:lnTo>
                  <a:pt x="19" y="1037"/>
                </a:lnTo>
                <a:lnTo>
                  <a:pt x="36" y="1029"/>
                </a:lnTo>
                <a:lnTo>
                  <a:pt x="82" y="1032"/>
                </a:lnTo>
                <a:lnTo>
                  <a:pt x="84" y="1018"/>
                </a:lnTo>
                <a:lnTo>
                  <a:pt x="107" y="1018"/>
                </a:lnTo>
                <a:lnTo>
                  <a:pt x="107" y="1042"/>
                </a:lnTo>
                <a:lnTo>
                  <a:pt x="137" y="1037"/>
                </a:lnTo>
                <a:lnTo>
                  <a:pt x="153" y="1023"/>
                </a:lnTo>
                <a:lnTo>
                  <a:pt x="174" y="1001"/>
                </a:lnTo>
                <a:lnTo>
                  <a:pt x="184" y="998"/>
                </a:lnTo>
                <a:lnTo>
                  <a:pt x="183" y="1021"/>
                </a:lnTo>
                <a:lnTo>
                  <a:pt x="205" y="1016"/>
                </a:lnTo>
                <a:lnTo>
                  <a:pt x="205" y="1042"/>
                </a:lnTo>
                <a:lnTo>
                  <a:pt x="235" y="1036"/>
                </a:lnTo>
                <a:lnTo>
                  <a:pt x="246" y="1047"/>
                </a:lnTo>
                <a:lnTo>
                  <a:pt x="253" y="1044"/>
                </a:lnTo>
                <a:lnTo>
                  <a:pt x="246" y="1016"/>
                </a:lnTo>
                <a:lnTo>
                  <a:pt x="223" y="1001"/>
                </a:lnTo>
                <a:lnTo>
                  <a:pt x="246" y="978"/>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pPr fontAlgn="auto">
              <a:spcBef>
                <a:spcPts val="0"/>
              </a:spcBef>
              <a:spcAft>
                <a:spcPts val="0"/>
              </a:spcAft>
              <a:defRPr/>
            </a:pPr>
            <a:endParaRPr lang="en-US" dirty="0"/>
          </a:p>
        </p:txBody>
      </p:sp>
      <p:sp>
        <p:nvSpPr>
          <p:cNvPr id="41258" name="Rectangle 196"/>
          <p:cNvSpPr>
            <a:spLocks noChangeArrowheads="1"/>
          </p:cNvSpPr>
          <p:nvPr/>
        </p:nvSpPr>
        <p:spPr bwMode="auto">
          <a:xfrm>
            <a:off x="1868488" y="5387975"/>
            <a:ext cx="155575"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AK</a:t>
            </a:r>
            <a:endParaRPr lang="en-US"/>
          </a:p>
        </p:txBody>
      </p:sp>
      <p:sp>
        <p:nvSpPr>
          <p:cNvPr id="41259" name="Freeform 199"/>
          <p:cNvSpPr>
            <a:spLocks/>
          </p:cNvSpPr>
          <p:nvPr/>
        </p:nvSpPr>
        <p:spPr bwMode="auto">
          <a:xfrm>
            <a:off x="3163888" y="5616575"/>
            <a:ext cx="96837" cy="68263"/>
          </a:xfrm>
          <a:custGeom>
            <a:avLst/>
            <a:gdLst>
              <a:gd name="T0" fmla="*/ 0 w 129"/>
              <a:gd name="T1" fmla="*/ 31 h 87"/>
              <a:gd name="T2" fmla="*/ 2 w 129"/>
              <a:gd name="T3" fmla="*/ 10 h 87"/>
              <a:gd name="T4" fmla="*/ 14 w 129"/>
              <a:gd name="T5" fmla="*/ 0 h 87"/>
              <a:gd name="T6" fmla="*/ 42 w 129"/>
              <a:gd name="T7" fmla="*/ 26 h 87"/>
              <a:gd name="T8" fmla="*/ 69 w 129"/>
              <a:gd name="T9" fmla="*/ 16 h 87"/>
              <a:gd name="T10" fmla="*/ 83 w 129"/>
              <a:gd name="T11" fmla="*/ 20 h 87"/>
              <a:gd name="T12" fmla="*/ 106 w 129"/>
              <a:gd name="T13" fmla="*/ 39 h 87"/>
              <a:gd name="T14" fmla="*/ 123 w 129"/>
              <a:gd name="T15" fmla="*/ 46 h 87"/>
              <a:gd name="T16" fmla="*/ 129 w 129"/>
              <a:gd name="T17" fmla="*/ 65 h 87"/>
              <a:gd name="T18" fmla="*/ 102 w 129"/>
              <a:gd name="T19" fmla="*/ 80 h 87"/>
              <a:gd name="T20" fmla="*/ 88 w 129"/>
              <a:gd name="T21" fmla="*/ 79 h 87"/>
              <a:gd name="T22" fmla="*/ 65 w 129"/>
              <a:gd name="T23" fmla="*/ 87 h 87"/>
              <a:gd name="T24" fmla="*/ 49 w 129"/>
              <a:gd name="T25" fmla="*/ 87 h 87"/>
              <a:gd name="T26" fmla="*/ 41 w 129"/>
              <a:gd name="T27" fmla="*/ 57 h 87"/>
              <a:gd name="T28" fmla="*/ 0 w 129"/>
              <a:gd name="T29" fmla="*/ 31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87"/>
              <a:gd name="T47" fmla="*/ 129 w 12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noFill/>
          <a:ln w="9525">
            <a:noFill/>
            <a:round/>
            <a:headEnd/>
            <a:tailEnd/>
          </a:ln>
        </p:spPr>
        <p:txBody>
          <a:bodyPr/>
          <a:lstStyle/>
          <a:p>
            <a:endParaRPr lang="en-US">
              <a:latin typeface="Calibri" pitchFamily="34" charset="0"/>
            </a:endParaRPr>
          </a:p>
        </p:txBody>
      </p:sp>
      <p:sp>
        <p:nvSpPr>
          <p:cNvPr id="41260" name="Freeform 201"/>
          <p:cNvSpPr>
            <a:spLocks/>
          </p:cNvSpPr>
          <p:nvPr/>
        </p:nvSpPr>
        <p:spPr bwMode="auto">
          <a:xfrm>
            <a:off x="2943225" y="5510213"/>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9525">
            <a:noFill/>
            <a:round/>
            <a:headEnd/>
            <a:tailEnd/>
          </a:ln>
        </p:spPr>
        <p:txBody>
          <a:bodyPr/>
          <a:lstStyle/>
          <a:p>
            <a:endParaRPr lang="en-US">
              <a:latin typeface="Calibri" pitchFamily="34" charset="0"/>
            </a:endParaRPr>
          </a:p>
        </p:txBody>
      </p:sp>
      <p:sp>
        <p:nvSpPr>
          <p:cNvPr id="41261" name="Freeform 202"/>
          <p:cNvSpPr>
            <a:spLocks/>
          </p:cNvSpPr>
          <p:nvPr/>
        </p:nvSpPr>
        <p:spPr bwMode="auto">
          <a:xfrm>
            <a:off x="2943225" y="5510213"/>
            <a:ext cx="84138" cy="66675"/>
          </a:xfrm>
          <a:custGeom>
            <a:avLst/>
            <a:gdLst>
              <a:gd name="T0" fmla="*/ 0 w 113"/>
              <a:gd name="T1" fmla="*/ 21 h 85"/>
              <a:gd name="T2" fmla="*/ 30 w 113"/>
              <a:gd name="T3" fmla="*/ 75 h 85"/>
              <a:gd name="T4" fmla="*/ 67 w 113"/>
              <a:gd name="T5" fmla="*/ 74 h 85"/>
              <a:gd name="T6" fmla="*/ 81 w 113"/>
              <a:gd name="T7" fmla="*/ 84 h 85"/>
              <a:gd name="T8" fmla="*/ 99 w 113"/>
              <a:gd name="T9" fmla="*/ 82 h 85"/>
              <a:gd name="T10" fmla="*/ 104 w 113"/>
              <a:gd name="T11" fmla="*/ 85 h 85"/>
              <a:gd name="T12" fmla="*/ 113 w 113"/>
              <a:gd name="T13" fmla="*/ 72 h 85"/>
              <a:gd name="T14" fmla="*/ 104 w 113"/>
              <a:gd name="T15" fmla="*/ 64 h 85"/>
              <a:gd name="T16" fmla="*/ 91 w 113"/>
              <a:gd name="T17" fmla="*/ 48 h 85"/>
              <a:gd name="T18" fmla="*/ 77 w 113"/>
              <a:gd name="T19" fmla="*/ 39 h 85"/>
              <a:gd name="T20" fmla="*/ 81 w 113"/>
              <a:gd name="T21" fmla="*/ 35 h 85"/>
              <a:gd name="T22" fmla="*/ 63 w 113"/>
              <a:gd name="T23" fmla="*/ 5 h 85"/>
              <a:gd name="T24" fmla="*/ 47 w 113"/>
              <a:gd name="T25" fmla="*/ 0 h 85"/>
              <a:gd name="T26" fmla="*/ 23 w 113"/>
              <a:gd name="T27" fmla="*/ 21 h 85"/>
              <a:gd name="T28" fmla="*/ 0 w 113"/>
              <a:gd name="T29" fmla="*/ 21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85"/>
              <a:gd name="T47" fmla="*/ 113 w 113"/>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noFill/>
          <a:ln w="1588">
            <a:solidFill>
              <a:srgbClr val="000000"/>
            </a:solidFill>
            <a:round/>
            <a:headEnd/>
            <a:tailEnd/>
          </a:ln>
        </p:spPr>
        <p:txBody>
          <a:bodyPr/>
          <a:lstStyle/>
          <a:p>
            <a:endParaRPr lang="en-US">
              <a:latin typeface="Calibri" pitchFamily="34" charset="0"/>
            </a:endParaRPr>
          </a:p>
        </p:txBody>
      </p:sp>
      <p:sp>
        <p:nvSpPr>
          <p:cNvPr id="41262" name="Freeform 205"/>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noFill/>
          <a:ln w="9525">
            <a:noFill/>
            <a:round/>
            <a:headEnd/>
            <a:tailEnd/>
          </a:ln>
        </p:spPr>
        <p:txBody>
          <a:bodyPr/>
          <a:lstStyle/>
          <a:p>
            <a:endParaRPr lang="en-US">
              <a:latin typeface="Calibri" pitchFamily="34" charset="0"/>
            </a:endParaRPr>
          </a:p>
        </p:txBody>
      </p:sp>
      <p:sp>
        <p:nvSpPr>
          <p:cNvPr id="41263" name="Freeform 206"/>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noFill/>
          <a:ln w="1588">
            <a:solidFill>
              <a:srgbClr val="000000"/>
            </a:solidFill>
            <a:round/>
            <a:headEnd/>
            <a:tailEnd/>
          </a:ln>
        </p:spPr>
        <p:txBody>
          <a:bodyPr/>
          <a:lstStyle/>
          <a:p>
            <a:endParaRPr lang="en-US">
              <a:latin typeface="Calibri" pitchFamily="34" charset="0"/>
            </a:endParaRPr>
          </a:p>
        </p:txBody>
      </p:sp>
      <p:sp>
        <p:nvSpPr>
          <p:cNvPr id="41264" name="Freeform 207"/>
          <p:cNvSpPr>
            <a:spLocks/>
          </p:cNvSpPr>
          <p:nvPr/>
        </p:nvSpPr>
        <p:spPr bwMode="auto">
          <a:xfrm>
            <a:off x="3113088" y="56308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41265" name="Freeform 208"/>
          <p:cNvSpPr>
            <a:spLocks/>
          </p:cNvSpPr>
          <p:nvPr/>
        </p:nvSpPr>
        <p:spPr bwMode="auto">
          <a:xfrm>
            <a:off x="3113088" y="56308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1588">
            <a:solidFill>
              <a:srgbClr val="000000"/>
            </a:solidFill>
            <a:round/>
            <a:headEnd/>
            <a:tailEnd/>
          </a:ln>
        </p:spPr>
        <p:txBody>
          <a:bodyPr/>
          <a:lstStyle/>
          <a:p>
            <a:endParaRPr lang="en-US">
              <a:latin typeface="Calibri" pitchFamily="34" charset="0"/>
            </a:endParaRPr>
          </a:p>
        </p:txBody>
      </p:sp>
      <p:sp>
        <p:nvSpPr>
          <p:cNvPr id="41266" name="Freeform 209"/>
          <p:cNvSpPr>
            <a:spLocks/>
          </p:cNvSpPr>
          <p:nvPr/>
        </p:nvSpPr>
        <p:spPr bwMode="auto">
          <a:xfrm>
            <a:off x="2671763" y="5451475"/>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41267" name="Freeform 210"/>
          <p:cNvSpPr>
            <a:spLocks/>
          </p:cNvSpPr>
          <p:nvPr/>
        </p:nvSpPr>
        <p:spPr bwMode="auto">
          <a:xfrm>
            <a:off x="2671763" y="5451475"/>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1588">
            <a:solidFill>
              <a:srgbClr val="000000"/>
            </a:solidFill>
            <a:round/>
            <a:headEnd/>
            <a:tailEnd/>
          </a:ln>
        </p:spPr>
        <p:txBody>
          <a:bodyPr/>
          <a:lstStyle/>
          <a:p>
            <a:endParaRPr lang="en-US">
              <a:latin typeface="Calibri" pitchFamily="34" charset="0"/>
            </a:endParaRPr>
          </a:p>
        </p:txBody>
      </p:sp>
      <p:sp>
        <p:nvSpPr>
          <p:cNvPr id="225" name="Freeform 214"/>
          <p:cNvSpPr>
            <a:spLocks/>
          </p:cNvSpPr>
          <p:nvPr/>
        </p:nvSpPr>
        <p:spPr bwMode="auto">
          <a:xfrm>
            <a:off x="3163646" y="5647048"/>
            <a:ext cx="96701" cy="67952"/>
          </a:xfrm>
          <a:custGeom>
            <a:avLst/>
            <a:gdLst/>
            <a:ahLst/>
            <a:cxnLst>
              <a:cxn ang="0">
                <a:pos x="0" y="31"/>
              </a:cxn>
              <a:cxn ang="0">
                <a:pos x="2" y="10"/>
              </a:cxn>
              <a:cxn ang="0">
                <a:pos x="14" y="0"/>
              </a:cxn>
              <a:cxn ang="0">
                <a:pos x="42" y="26"/>
              </a:cxn>
              <a:cxn ang="0">
                <a:pos x="69" y="16"/>
              </a:cxn>
              <a:cxn ang="0">
                <a:pos x="83" y="20"/>
              </a:cxn>
              <a:cxn ang="0">
                <a:pos x="106" y="39"/>
              </a:cxn>
              <a:cxn ang="0">
                <a:pos x="123" y="46"/>
              </a:cxn>
              <a:cxn ang="0">
                <a:pos x="129" y="65"/>
              </a:cxn>
              <a:cxn ang="0">
                <a:pos x="102" y="80"/>
              </a:cxn>
              <a:cxn ang="0">
                <a:pos x="88" y="79"/>
              </a:cxn>
              <a:cxn ang="0">
                <a:pos x="65" y="87"/>
              </a:cxn>
              <a:cxn ang="0">
                <a:pos x="49" y="87"/>
              </a:cxn>
              <a:cxn ang="0">
                <a:pos x="41" y="57"/>
              </a:cxn>
              <a:cxn ang="0">
                <a:pos x="0" y="31"/>
              </a:cxn>
            </a:cxnLst>
            <a:rect l="0" t="0" r="r" b="b"/>
            <a:pathLst>
              <a:path w="129" h="87">
                <a:moveTo>
                  <a:pt x="0" y="31"/>
                </a:moveTo>
                <a:lnTo>
                  <a:pt x="2" y="10"/>
                </a:lnTo>
                <a:lnTo>
                  <a:pt x="14" y="0"/>
                </a:lnTo>
                <a:lnTo>
                  <a:pt x="42" y="26"/>
                </a:lnTo>
                <a:lnTo>
                  <a:pt x="69" y="16"/>
                </a:lnTo>
                <a:lnTo>
                  <a:pt x="83" y="20"/>
                </a:lnTo>
                <a:lnTo>
                  <a:pt x="106" y="39"/>
                </a:lnTo>
                <a:lnTo>
                  <a:pt x="123" y="46"/>
                </a:lnTo>
                <a:lnTo>
                  <a:pt x="129" y="65"/>
                </a:lnTo>
                <a:lnTo>
                  <a:pt x="102" y="80"/>
                </a:lnTo>
                <a:lnTo>
                  <a:pt x="88" y="79"/>
                </a:lnTo>
                <a:lnTo>
                  <a:pt x="65" y="87"/>
                </a:lnTo>
                <a:lnTo>
                  <a:pt x="49" y="87"/>
                </a:lnTo>
                <a:lnTo>
                  <a:pt x="41" y="57"/>
                </a:lnTo>
                <a:lnTo>
                  <a:pt x="0" y="31"/>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227" name="Freeform 216"/>
          <p:cNvSpPr>
            <a:spLocks/>
          </p:cNvSpPr>
          <p:nvPr/>
        </p:nvSpPr>
        <p:spPr bwMode="auto">
          <a:xfrm>
            <a:off x="2943454" y="5510812"/>
            <a:ext cx="83634" cy="66645"/>
          </a:xfrm>
          <a:custGeom>
            <a:avLst/>
            <a:gdLst/>
            <a:ahLst/>
            <a:cxnLst>
              <a:cxn ang="0">
                <a:pos x="0" y="21"/>
              </a:cxn>
              <a:cxn ang="0">
                <a:pos x="30" y="75"/>
              </a:cxn>
              <a:cxn ang="0">
                <a:pos x="67" y="74"/>
              </a:cxn>
              <a:cxn ang="0">
                <a:pos x="81" y="84"/>
              </a:cxn>
              <a:cxn ang="0">
                <a:pos x="99" y="82"/>
              </a:cxn>
              <a:cxn ang="0">
                <a:pos x="104" y="85"/>
              </a:cxn>
              <a:cxn ang="0">
                <a:pos x="113" y="72"/>
              </a:cxn>
              <a:cxn ang="0">
                <a:pos x="104" y="64"/>
              </a:cxn>
              <a:cxn ang="0">
                <a:pos x="91" y="48"/>
              </a:cxn>
              <a:cxn ang="0">
                <a:pos x="77" y="39"/>
              </a:cxn>
              <a:cxn ang="0">
                <a:pos x="81" y="35"/>
              </a:cxn>
              <a:cxn ang="0">
                <a:pos x="63" y="5"/>
              </a:cxn>
              <a:cxn ang="0">
                <a:pos x="47" y="0"/>
              </a:cxn>
              <a:cxn ang="0">
                <a:pos x="23" y="21"/>
              </a:cxn>
              <a:cxn ang="0">
                <a:pos x="0" y="21"/>
              </a:cxn>
            </a:cxnLst>
            <a:rect l="0" t="0" r="r" b="b"/>
            <a:pathLst>
              <a:path w="113" h="85">
                <a:moveTo>
                  <a:pt x="0" y="21"/>
                </a:moveTo>
                <a:lnTo>
                  <a:pt x="30" y="75"/>
                </a:lnTo>
                <a:lnTo>
                  <a:pt x="67" y="74"/>
                </a:lnTo>
                <a:lnTo>
                  <a:pt x="81" y="84"/>
                </a:lnTo>
                <a:lnTo>
                  <a:pt x="99" y="82"/>
                </a:lnTo>
                <a:lnTo>
                  <a:pt x="104" y="85"/>
                </a:lnTo>
                <a:lnTo>
                  <a:pt x="113" y="72"/>
                </a:lnTo>
                <a:lnTo>
                  <a:pt x="104" y="64"/>
                </a:lnTo>
                <a:lnTo>
                  <a:pt x="91" y="48"/>
                </a:lnTo>
                <a:lnTo>
                  <a:pt x="77" y="39"/>
                </a:lnTo>
                <a:lnTo>
                  <a:pt x="81" y="35"/>
                </a:lnTo>
                <a:lnTo>
                  <a:pt x="63" y="5"/>
                </a:lnTo>
                <a:lnTo>
                  <a:pt x="47" y="0"/>
                </a:lnTo>
                <a:lnTo>
                  <a:pt x="23" y="21"/>
                </a:lnTo>
                <a:lnTo>
                  <a:pt x="0" y="21"/>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229" name="Freeform 218"/>
          <p:cNvSpPr>
            <a:spLocks/>
          </p:cNvSpPr>
          <p:nvPr/>
        </p:nvSpPr>
        <p:spPr bwMode="auto">
          <a:xfrm>
            <a:off x="2735677" y="5434782"/>
            <a:ext cx="68606" cy="51618"/>
          </a:xfrm>
          <a:custGeom>
            <a:avLst/>
            <a:gdLst/>
            <a:ahLst/>
            <a:cxnLst>
              <a:cxn ang="0">
                <a:pos x="0" y="27"/>
              </a:cxn>
              <a:cxn ang="0">
                <a:pos x="16" y="47"/>
              </a:cxn>
              <a:cxn ang="0">
                <a:pos x="36" y="60"/>
              </a:cxn>
              <a:cxn ang="0">
                <a:pos x="57" y="65"/>
              </a:cxn>
              <a:cxn ang="0">
                <a:pos x="73" y="62"/>
              </a:cxn>
              <a:cxn ang="0">
                <a:pos x="83" y="45"/>
              </a:cxn>
              <a:cxn ang="0">
                <a:pos x="92" y="19"/>
              </a:cxn>
              <a:cxn ang="0">
                <a:pos x="83" y="1"/>
              </a:cxn>
              <a:cxn ang="0">
                <a:pos x="55" y="0"/>
              </a:cxn>
              <a:cxn ang="0">
                <a:pos x="30" y="3"/>
              </a:cxn>
              <a:cxn ang="0">
                <a:pos x="0" y="27"/>
              </a:cxn>
            </a:cxnLst>
            <a:rect l="0" t="0" r="r" b="b"/>
            <a:pathLst>
              <a:path w="92" h="65">
                <a:moveTo>
                  <a:pt x="0" y="27"/>
                </a:moveTo>
                <a:lnTo>
                  <a:pt x="16" y="47"/>
                </a:lnTo>
                <a:lnTo>
                  <a:pt x="36" y="60"/>
                </a:lnTo>
                <a:lnTo>
                  <a:pt x="57" y="65"/>
                </a:lnTo>
                <a:lnTo>
                  <a:pt x="73" y="62"/>
                </a:lnTo>
                <a:lnTo>
                  <a:pt x="83" y="45"/>
                </a:lnTo>
                <a:lnTo>
                  <a:pt x="92" y="19"/>
                </a:lnTo>
                <a:lnTo>
                  <a:pt x="83" y="1"/>
                </a:lnTo>
                <a:lnTo>
                  <a:pt x="55" y="0"/>
                </a:lnTo>
                <a:lnTo>
                  <a:pt x="30" y="3"/>
                </a:lnTo>
                <a:lnTo>
                  <a:pt x="0" y="27"/>
                </a:lnTo>
                <a:close/>
              </a:path>
            </a:pathLst>
          </a:custGeom>
          <a:solidFill>
            <a:schemeClr val="tx2">
              <a:lumMod val="75000"/>
              <a:lumOff val="25000"/>
            </a:schemeClr>
          </a:solidFill>
          <a:ln>
            <a:headEnd/>
            <a:tailEnd/>
          </a:ln>
        </p:spPr>
        <p:style>
          <a:lnRef idx="0">
            <a:schemeClr val="accent5"/>
          </a:lnRef>
          <a:fillRef idx="3">
            <a:schemeClr val="accent5"/>
          </a:fillRef>
          <a:effectRef idx="3">
            <a:schemeClr val="accent5"/>
          </a:effectRef>
          <a:fontRef idx="minor">
            <a:schemeClr val="lt1"/>
          </a:fontRef>
        </p:style>
        <p:txBody>
          <a:bodyPr/>
          <a:lstStyle/>
          <a:p>
            <a:pPr fontAlgn="auto">
              <a:spcBef>
                <a:spcPts val="0"/>
              </a:spcBef>
              <a:spcAft>
                <a:spcPts val="0"/>
              </a:spcAft>
              <a:defRPr/>
            </a:pPr>
            <a:endParaRPr lang="en-US" dirty="0"/>
          </a:p>
        </p:txBody>
      </p:sp>
      <p:sp>
        <p:nvSpPr>
          <p:cNvPr id="41277" name="Freeform 219"/>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noFill/>
          <a:ln w="9525">
            <a:noFill/>
            <a:round/>
            <a:headEnd/>
            <a:tailEnd/>
          </a:ln>
        </p:spPr>
        <p:txBody>
          <a:bodyPr/>
          <a:lstStyle/>
          <a:p>
            <a:endParaRPr lang="en-US">
              <a:latin typeface="Calibri" pitchFamily="34" charset="0"/>
            </a:endParaRPr>
          </a:p>
        </p:txBody>
      </p:sp>
      <p:sp>
        <p:nvSpPr>
          <p:cNvPr id="41278" name="Freeform 220"/>
          <p:cNvSpPr>
            <a:spLocks/>
          </p:cNvSpPr>
          <p:nvPr/>
        </p:nvSpPr>
        <p:spPr bwMode="auto">
          <a:xfrm>
            <a:off x="3078163" y="5586413"/>
            <a:ext cx="82550" cy="26987"/>
          </a:xfrm>
          <a:custGeom>
            <a:avLst/>
            <a:gdLst>
              <a:gd name="T0" fmla="*/ 54 w 111"/>
              <a:gd name="T1" fmla="*/ 6 h 34"/>
              <a:gd name="T2" fmla="*/ 65 w 111"/>
              <a:gd name="T3" fmla="*/ 4 h 34"/>
              <a:gd name="T4" fmla="*/ 70 w 111"/>
              <a:gd name="T5" fmla="*/ 8 h 34"/>
              <a:gd name="T6" fmla="*/ 72 w 111"/>
              <a:gd name="T7" fmla="*/ 9 h 34"/>
              <a:gd name="T8" fmla="*/ 111 w 111"/>
              <a:gd name="T9" fmla="*/ 13 h 34"/>
              <a:gd name="T10" fmla="*/ 86 w 111"/>
              <a:gd name="T11" fmla="*/ 31 h 34"/>
              <a:gd name="T12" fmla="*/ 79 w 111"/>
              <a:gd name="T13" fmla="*/ 34 h 34"/>
              <a:gd name="T14" fmla="*/ 40 w 111"/>
              <a:gd name="T15" fmla="*/ 21 h 34"/>
              <a:gd name="T16" fmla="*/ 0 w 111"/>
              <a:gd name="T17" fmla="*/ 21 h 34"/>
              <a:gd name="T18" fmla="*/ 8 w 111"/>
              <a:gd name="T19" fmla="*/ 0 h 34"/>
              <a:gd name="T20" fmla="*/ 54 w 111"/>
              <a:gd name="T21" fmla="*/ 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
              <a:gd name="T35" fmla="*/ 111 w 1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
                <a:moveTo>
                  <a:pt x="54" y="6"/>
                </a:moveTo>
                <a:lnTo>
                  <a:pt x="65" y="4"/>
                </a:lnTo>
                <a:lnTo>
                  <a:pt x="70" y="8"/>
                </a:lnTo>
                <a:lnTo>
                  <a:pt x="72" y="9"/>
                </a:lnTo>
                <a:lnTo>
                  <a:pt x="111" y="13"/>
                </a:lnTo>
                <a:lnTo>
                  <a:pt x="86" y="31"/>
                </a:lnTo>
                <a:lnTo>
                  <a:pt x="79" y="34"/>
                </a:lnTo>
                <a:lnTo>
                  <a:pt x="40" y="21"/>
                </a:lnTo>
                <a:lnTo>
                  <a:pt x="0" y="21"/>
                </a:lnTo>
                <a:lnTo>
                  <a:pt x="8" y="0"/>
                </a:lnTo>
                <a:lnTo>
                  <a:pt x="54" y="6"/>
                </a:lnTo>
                <a:close/>
              </a:path>
            </a:pathLst>
          </a:custGeom>
          <a:solidFill>
            <a:srgbClr val="6600CC"/>
          </a:solidFill>
          <a:ln w="1588">
            <a:solidFill>
              <a:srgbClr val="000000"/>
            </a:solidFill>
            <a:round/>
            <a:headEnd/>
            <a:tailEnd/>
          </a:ln>
        </p:spPr>
        <p:txBody>
          <a:bodyPr/>
          <a:lstStyle/>
          <a:p>
            <a:endParaRPr lang="en-US">
              <a:latin typeface="Calibri" pitchFamily="34" charset="0"/>
            </a:endParaRPr>
          </a:p>
        </p:txBody>
      </p:sp>
      <p:sp>
        <p:nvSpPr>
          <p:cNvPr id="41279" name="Freeform 221"/>
          <p:cNvSpPr>
            <a:spLocks/>
          </p:cNvSpPr>
          <p:nvPr/>
        </p:nvSpPr>
        <p:spPr bwMode="auto">
          <a:xfrm>
            <a:off x="3113088" y="56308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noFill/>
          <a:ln w="9525">
            <a:noFill/>
            <a:round/>
            <a:headEnd/>
            <a:tailEnd/>
          </a:ln>
        </p:spPr>
        <p:txBody>
          <a:bodyPr/>
          <a:lstStyle/>
          <a:p>
            <a:endParaRPr lang="en-US">
              <a:latin typeface="Calibri" pitchFamily="34" charset="0"/>
            </a:endParaRPr>
          </a:p>
        </p:txBody>
      </p:sp>
      <p:sp>
        <p:nvSpPr>
          <p:cNvPr id="41280" name="Freeform 222"/>
          <p:cNvSpPr>
            <a:spLocks/>
          </p:cNvSpPr>
          <p:nvPr/>
        </p:nvSpPr>
        <p:spPr bwMode="auto">
          <a:xfrm>
            <a:off x="3113088" y="5630863"/>
            <a:ext cx="31750" cy="28575"/>
          </a:xfrm>
          <a:custGeom>
            <a:avLst/>
            <a:gdLst>
              <a:gd name="T0" fmla="*/ 0 w 42"/>
              <a:gd name="T1" fmla="*/ 0 h 34"/>
              <a:gd name="T2" fmla="*/ 9 w 42"/>
              <a:gd name="T3" fmla="*/ 23 h 34"/>
              <a:gd name="T4" fmla="*/ 30 w 42"/>
              <a:gd name="T5" fmla="*/ 34 h 34"/>
              <a:gd name="T6" fmla="*/ 42 w 42"/>
              <a:gd name="T7" fmla="*/ 23 h 34"/>
              <a:gd name="T8" fmla="*/ 0 w 42"/>
              <a:gd name="T9" fmla="*/ 0 h 34"/>
              <a:gd name="T10" fmla="*/ 0 60000 65536"/>
              <a:gd name="T11" fmla="*/ 0 60000 65536"/>
              <a:gd name="T12" fmla="*/ 0 60000 65536"/>
              <a:gd name="T13" fmla="*/ 0 60000 65536"/>
              <a:gd name="T14" fmla="*/ 0 60000 65536"/>
              <a:gd name="T15" fmla="*/ 0 w 42"/>
              <a:gd name="T16" fmla="*/ 0 h 34"/>
              <a:gd name="T17" fmla="*/ 42 w 42"/>
              <a:gd name="T18" fmla="*/ 34 h 34"/>
            </a:gdLst>
            <a:ahLst/>
            <a:cxnLst>
              <a:cxn ang="T10">
                <a:pos x="T0" y="T1"/>
              </a:cxn>
              <a:cxn ang="T11">
                <a:pos x="T2" y="T3"/>
              </a:cxn>
              <a:cxn ang="T12">
                <a:pos x="T4" y="T5"/>
              </a:cxn>
              <a:cxn ang="T13">
                <a:pos x="T6" y="T7"/>
              </a:cxn>
              <a:cxn ang="T14">
                <a:pos x="T8" y="T9"/>
              </a:cxn>
            </a:cxnLst>
            <a:rect l="T15" t="T16" r="T17" b="T18"/>
            <a:pathLst>
              <a:path w="42" h="34">
                <a:moveTo>
                  <a:pt x="0" y="0"/>
                </a:moveTo>
                <a:lnTo>
                  <a:pt x="9" y="23"/>
                </a:lnTo>
                <a:lnTo>
                  <a:pt x="30" y="34"/>
                </a:lnTo>
                <a:lnTo>
                  <a:pt x="42" y="23"/>
                </a:lnTo>
                <a:lnTo>
                  <a:pt x="0" y="0"/>
                </a:lnTo>
                <a:close/>
              </a:path>
            </a:pathLst>
          </a:custGeom>
          <a:solidFill>
            <a:srgbClr val="6600CC"/>
          </a:solidFill>
          <a:ln w="1651">
            <a:solidFill>
              <a:srgbClr val="000000"/>
            </a:solidFill>
            <a:round/>
            <a:headEnd/>
            <a:tailEnd/>
          </a:ln>
        </p:spPr>
        <p:txBody>
          <a:bodyPr/>
          <a:lstStyle/>
          <a:p>
            <a:endParaRPr lang="en-US">
              <a:latin typeface="Calibri" pitchFamily="34" charset="0"/>
            </a:endParaRPr>
          </a:p>
        </p:txBody>
      </p:sp>
      <p:sp>
        <p:nvSpPr>
          <p:cNvPr id="41281" name="Freeform 223"/>
          <p:cNvSpPr>
            <a:spLocks/>
          </p:cNvSpPr>
          <p:nvPr/>
        </p:nvSpPr>
        <p:spPr bwMode="auto">
          <a:xfrm>
            <a:off x="2671763" y="5451475"/>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noFill/>
          <a:ln w="9525">
            <a:noFill/>
            <a:round/>
            <a:headEnd/>
            <a:tailEnd/>
          </a:ln>
        </p:spPr>
        <p:txBody>
          <a:bodyPr/>
          <a:lstStyle/>
          <a:p>
            <a:endParaRPr lang="en-US">
              <a:latin typeface="Calibri" pitchFamily="34" charset="0"/>
            </a:endParaRPr>
          </a:p>
        </p:txBody>
      </p:sp>
      <p:sp>
        <p:nvSpPr>
          <p:cNvPr id="41282" name="Freeform 224"/>
          <p:cNvSpPr>
            <a:spLocks/>
          </p:cNvSpPr>
          <p:nvPr/>
        </p:nvSpPr>
        <p:spPr bwMode="auto">
          <a:xfrm>
            <a:off x="2671763" y="5451475"/>
            <a:ext cx="22225" cy="33338"/>
          </a:xfrm>
          <a:custGeom>
            <a:avLst/>
            <a:gdLst>
              <a:gd name="T0" fmla="*/ 0 w 28"/>
              <a:gd name="T1" fmla="*/ 26 h 43"/>
              <a:gd name="T2" fmla="*/ 26 w 28"/>
              <a:gd name="T3" fmla="*/ 0 h 43"/>
              <a:gd name="T4" fmla="*/ 28 w 28"/>
              <a:gd name="T5" fmla="*/ 20 h 43"/>
              <a:gd name="T6" fmla="*/ 5 w 28"/>
              <a:gd name="T7" fmla="*/ 43 h 43"/>
              <a:gd name="T8" fmla="*/ 0 w 28"/>
              <a:gd name="T9" fmla="*/ 26 h 43"/>
              <a:gd name="T10" fmla="*/ 0 60000 65536"/>
              <a:gd name="T11" fmla="*/ 0 60000 65536"/>
              <a:gd name="T12" fmla="*/ 0 60000 65536"/>
              <a:gd name="T13" fmla="*/ 0 60000 65536"/>
              <a:gd name="T14" fmla="*/ 0 60000 65536"/>
              <a:gd name="T15" fmla="*/ 0 w 28"/>
              <a:gd name="T16" fmla="*/ 0 h 43"/>
              <a:gd name="T17" fmla="*/ 28 w 28"/>
              <a:gd name="T18" fmla="*/ 43 h 43"/>
            </a:gdLst>
            <a:ahLst/>
            <a:cxnLst>
              <a:cxn ang="T10">
                <a:pos x="T0" y="T1"/>
              </a:cxn>
              <a:cxn ang="T11">
                <a:pos x="T2" y="T3"/>
              </a:cxn>
              <a:cxn ang="T12">
                <a:pos x="T4" y="T5"/>
              </a:cxn>
              <a:cxn ang="T13">
                <a:pos x="T6" y="T7"/>
              </a:cxn>
              <a:cxn ang="T14">
                <a:pos x="T8" y="T9"/>
              </a:cxn>
            </a:cxnLst>
            <a:rect l="T15" t="T16" r="T17" b="T18"/>
            <a:pathLst>
              <a:path w="28" h="43">
                <a:moveTo>
                  <a:pt x="0" y="26"/>
                </a:moveTo>
                <a:lnTo>
                  <a:pt x="26" y="0"/>
                </a:lnTo>
                <a:lnTo>
                  <a:pt x="28" y="20"/>
                </a:lnTo>
                <a:lnTo>
                  <a:pt x="5" y="43"/>
                </a:lnTo>
                <a:lnTo>
                  <a:pt x="0" y="26"/>
                </a:lnTo>
                <a:close/>
              </a:path>
            </a:pathLst>
          </a:custGeom>
          <a:solidFill>
            <a:srgbClr val="6600CC"/>
          </a:solidFill>
          <a:ln w="1588">
            <a:noFill/>
            <a:round/>
            <a:headEnd/>
            <a:tailEnd/>
          </a:ln>
        </p:spPr>
        <p:txBody>
          <a:bodyPr/>
          <a:lstStyle/>
          <a:p>
            <a:endParaRPr lang="en-US">
              <a:latin typeface="Calibri" pitchFamily="34" charset="0"/>
            </a:endParaRPr>
          </a:p>
        </p:txBody>
      </p:sp>
      <p:sp>
        <p:nvSpPr>
          <p:cNvPr id="41283" name="Rectangle 225"/>
          <p:cNvSpPr>
            <a:spLocks noChangeArrowheads="1"/>
          </p:cNvSpPr>
          <p:nvPr/>
        </p:nvSpPr>
        <p:spPr bwMode="auto">
          <a:xfrm>
            <a:off x="2989263" y="5688013"/>
            <a:ext cx="157162" cy="136525"/>
          </a:xfrm>
          <a:prstGeom prst="rect">
            <a:avLst/>
          </a:prstGeom>
          <a:noFill/>
          <a:ln w="9525">
            <a:noFill/>
            <a:miter lim="800000"/>
            <a:headEnd/>
            <a:tailEnd/>
          </a:ln>
        </p:spPr>
        <p:txBody>
          <a:bodyPr lIns="0" tIns="0" rIns="0" bIns="0"/>
          <a:lstStyle/>
          <a:p>
            <a:pPr>
              <a:spcAft>
                <a:spcPts val="1000"/>
              </a:spcAft>
            </a:pPr>
            <a:r>
              <a:rPr lang="en-US" sz="800" i="1">
                <a:latin typeface="Calibri" pitchFamily="34" charset="0"/>
              </a:rPr>
              <a:t>HI</a:t>
            </a:r>
            <a:endParaRPr lang="en-US"/>
          </a:p>
        </p:txBody>
      </p:sp>
      <p:sp>
        <p:nvSpPr>
          <p:cNvPr id="41284" name="Line 226"/>
          <p:cNvSpPr>
            <a:spLocks noChangeShapeType="1"/>
          </p:cNvSpPr>
          <p:nvPr/>
        </p:nvSpPr>
        <p:spPr bwMode="auto">
          <a:xfrm>
            <a:off x="7372350" y="3289300"/>
            <a:ext cx="474663" cy="166688"/>
          </a:xfrm>
          <a:prstGeom prst="line">
            <a:avLst/>
          </a:prstGeom>
          <a:noFill/>
          <a:ln w="9525">
            <a:solidFill>
              <a:srgbClr val="000000"/>
            </a:solidFill>
            <a:round/>
            <a:headEnd/>
            <a:tailEnd/>
          </a:ln>
        </p:spPr>
        <p:txBody>
          <a:bodyPr/>
          <a:lstStyle/>
          <a:p>
            <a:endParaRPr lang="en-US"/>
          </a:p>
        </p:txBody>
      </p:sp>
      <p:sp>
        <p:nvSpPr>
          <p:cNvPr id="41285" name="Line 227"/>
          <p:cNvSpPr>
            <a:spLocks noChangeShapeType="1"/>
          </p:cNvSpPr>
          <p:nvPr/>
        </p:nvSpPr>
        <p:spPr bwMode="auto">
          <a:xfrm>
            <a:off x="7434263" y="3067050"/>
            <a:ext cx="476250" cy="165100"/>
          </a:xfrm>
          <a:prstGeom prst="line">
            <a:avLst/>
          </a:prstGeom>
          <a:noFill/>
          <a:ln w="9525">
            <a:solidFill>
              <a:srgbClr val="000000"/>
            </a:solidFill>
            <a:round/>
            <a:headEnd/>
            <a:tailEnd/>
          </a:ln>
        </p:spPr>
        <p:txBody>
          <a:bodyPr/>
          <a:lstStyle/>
          <a:p>
            <a:endParaRPr lang="en-US"/>
          </a:p>
        </p:txBody>
      </p:sp>
      <p:sp>
        <p:nvSpPr>
          <p:cNvPr id="41286" name="Line 228"/>
          <p:cNvSpPr>
            <a:spLocks noChangeShapeType="1"/>
          </p:cNvSpPr>
          <p:nvPr/>
        </p:nvSpPr>
        <p:spPr bwMode="auto">
          <a:xfrm>
            <a:off x="7688263" y="2773363"/>
            <a:ext cx="322262" cy="168275"/>
          </a:xfrm>
          <a:prstGeom prst="line">
            <a:avLst/>
          </a:prstGeom>
          <a:noFill/>
          <a:ln w="9525">
            <a:solidFill>
              <a:srgbClr val="000000"/>
            </a:solidFill>
            <a:round/>
            <a:headEnd/>
            <a:tailEnd/>
          </a:ln>
        </p:spPr>
        <p:txBody>
          <a:bodyPr/>
          <a:lstStyle/>
          <a:p>
            <a:endParaRPr lang="en-US"/>
          </a:p>
        </p:txBody>
      </p:sp>
      <p:sp>
        <p:nvSpPr>
          <p:cNvPr id="41287" name="Line 229"/>
          <p:cNvSpPr>
            <a:spLocks noChangeShapeType="1"/>
          </p:cNvSpPr>
          <p:nvPr/>
        </p:nvSpPr>
        <p:spPr bwMode="auto">
          <a:xfrm>
            <a:off x="7273925" y="2103438"/>
            <a:ext cx="171450" cy="336550"/>
          </a:xfrm>
          <a:prstGeom prst="line">
            <a:avLst/>
          </a:prstGeom>
          <a:noFill/>
          <a:ln w="952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0" y="3810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z="3600" smtClean="0"/>
              <a:t>Knowledge Development: </a:t>
            </a:r>
            <a:br>
              <a:rPr lang="en-US" sz="3600" smtClean="0"/>
            </a:br>
            <a:r>
              <a:rPr lang="en-US" sz="3600" smtClean="0"/>
              <a:t>Technical Review Committees</a:t>
            </a:r>
          </a:p>
        </p:txBody>
      </p:sp>
      <p:sp>
        <p:nvSpPr>
          <p:cNvPr id="43010" name="Rectangle 3"/>
          <p:cNvSpPr>
            <a:spLocks noGrp="1" noChangeArrowheads="1"/>
          </p:cNvSpPr>
          <p:nvPr>
            <p:ph type="body" idx="1"/>
          </p:nvPr>
        </p:nvSpPr>
        <p:spPr bwMode="auto">
          <a:xfrm>
            <a:off x="1219200" y="1676400"/>
            <a:ext cx="7467600" cy="3962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smtClean="0"/>
              <a:t>Role of the TRC:</a:t>
            </a:r>
          </a:p>
          <a:p>
            <a:pPr lvl="1">
              <a:lnSpc>
                <a:spcPct val="90000"/>
              </a:lnSpc>
            </a:pPr>
            <a:r>
              <a:rPr lang="en-US" sz="2400" smtClean="0"/>
              <a:t>To identify and disseminate information about tools and interventions that are grounded in a rigorous scientific evidence base </a:t>
            </a:r>
          </a:p>
          <a:p>
            <a:pPr>
              <a:lnSpc>
                <a:spcPct val="90000"/>
              </a:lnSpc>
            </a:pPr>
            <a:r>
              <a:rPr lang="en-US" sz="2800" smtClean="0"/>
              <a:t>Three TRCs:</a:t>
            </a:r>
          </a:p>
          <a:p>
            <a:pPr lvl="1">
              <a:lnSpc>
                <a:spcPct val="90000"/>
              </a:lnSpc>
              <a:buFont typeface="Wingdings" pitchFamily="2" charset="2"/>
              <a:buNone/>
            </a:pPr>
            <a:r>
              <a:rPr lang="en-US" sz="2400" smtClean="0"/>
              <a:t>(1) Screening; (2) Progress Monitoring; (3) Tiered Instruction</a:t>
            </a:r>
          </a:p>
          <a:p>
            <a:pPr>
              <a:lnSpc>
                <a:spcPct val="90000"/>
              </a:lnSpc>
            </a:pPr>
            <a:r>
              <a:rPr lang="en-US" sz="2800" smtClean="0"/>
              <a:t>Model</a:t>
            </a:r>
            <a:r>
              <a:rPr lang="en-US" smtClean="0"/>
              <a:t>: </a:t>
            </a:r>
          </a:p>
          <a:p>
            <a:pPr lvl="1">
              <a:lnSpc>
                <a:spcPct val="90000"/>
              </a:lnSpc>
            </a:pPr>
            <a:r>
              <a:rPr lang="en-US" sz="2400" smtClean="0"/>
              <a:t>National Center on Student Progress Monitoring </a:t>
            </a:r>
          </a:p>
          <a:p>
            <a:pPr lvl="1">
              <a:lnSpc>
                <a:spcPct val="90000"/>
              </a:lnSpc>
              <a:buFont typeface="Wingdings" pitchFamily="2" charset="2"/>
              <a:buNone/>
            </a:pPr>
            <a:r>
              <a:rPr lang="en-US" sz="2400" smtClean="0">
                <a:hlinkClick r:id="rId3"/>
              </a:rPr>
              <a:t>http://www.studentprogress.org/chart/chart.asp</a:t>
            </a:r>
            <a:endParaRPr lang="en-US" sz="2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bwMode="auto">
          <a:xfrm>
            <a:off x="0" y="4572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TRC Status: Screening</a:t>
            </a:r>
          </a:p>
        </p:txBody>
      </p:sp>
      <p:sp>
        <p:nvSpPr>
          <p:cNvPr id="45058" name="Content Placeholder 2"/>
          <p:cNvSpPr>
            <a:spLocks noGrp="1"/>
          </p:cNvSpPr>
          <p:nvPr>
            <p:ph idx="1"/>
          </p:nvPr>
        </p:nvSpPr>
        <p:spPr bwMode="auto">
          <a:xfrm>
            <a:off x="1219200" y="1600200"/>
            <a:ext cx="7086600" cy="44196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Recruited TRC members </a:t>
            </a:r>
          </a:p>
          <a:p>
            <a:r>
              <a:rPr lang="en-US" sz="2800" smtClean="0"/>
              <a:t>Developed protocol </a:t>
            </a:r>
          </a:p>
          <a:p>
            <a:r>
              <a:rPr lang="en-US" sz="2800" smtClean="0"/>
              <a:t>Issued call for tools in reading in September</a:t>
            </a:r>
          </a:p>
          <a:p>
            <a:r>
              <a:rPr lang="en-US" sz="2800" smtClean="0"/>
              <a:t>Received 15 submissions (15 tools across 6 vendors)</a:t>
            </a:r>
          </a:p>
          <a:p>
            <a:r>
              <a:rPr lang="en-US" sz="2800" smtClean="0"/>
              <a:t>Completed final review in March</a:t>
            </a:r>
          </a:p>
          <a:p>
            <a:r>
              <a:rPr lang="en-US" sz="2800" b="1" smtClean="0"/>
              <a:t>Published review results in March 2009</a:t>
            </a:r>
          </a:p>
          <a:p>
            <a:r>
              <a:rPr lang="en-US" sz="2800" b="1" smtClean="0"/>
              <a:t>Plan to issue a call for math and reading tools in spring 2009</a:t>
            </a:r>
          </a:p>
          <a:p>
            <a:endParaRPr lang="en-US" sz="2400" smtClean="0"/>
          </a:p>
          <a:p>
            <a:endParaRPr lang="en-US" sz="2400" smtClean="0"/>
          </a:p>
          <a:p>
            <a:endParaRPr lang="en-US" sz="2400"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807393CF-3B1A-49D3-94A4-42CDD3FF7E6B}" type="slidenum">
              <a:rPr lang="en-US">
                <a:latin typeface="Calibri" pitchFamily="34" charset="0"/>
              </a:rPr>
              <a:pPr/>
              <a:t>15</a:t>
            </a:fld>
            <a:endParaRPr lang="en-US">
              <a:latin typeface="Calibri" pitchFamily="34" charset="0"/>
            </a:endParaRPr>
          </a:p>
        </p:txBody>
      </p:sp>
      <p:sp>
        <p:nvSpPr>
          <p:cNvPr id="47106" name="Rectangle 2"/>
          <p:cNvSpPr>
            <a:spLocks noGrp="1" noChangeArrowheads="1"/>
          </p:cNvSpPr>
          <p:nvPr>
            <p:ph type="title"/>
          </p:nvPr>
        </p:nvSpPr>
        <p:spPr bwMode="auto">
          <a:xfrm>
            <a:off x="457200" y="53340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smtClean="0"/>
              <a:t>Screening Reading Tools Chart</a:t>
            </a:r>
          </a:p>
        </p:txBody>
      </p:sp>
      <p:sp>
        <p:nvSpPr>
          <p:cNvPr id="47107" name="Rectangle 3"/>
          <p:cNvSpPr>
            <a:spLocks noGrp="1" noChangeArrowheads="1"/>
          </p:cNvSpPr>
          <p:nvPr>
            <p:ph type="body" idx="1"/>
          </p:nvPr>
        </p:nvSpPr>
        <p:spPr bwMode="auto">
          <a:xfrm>
            <a:off x="838200" y="1600200"/>
            <a:ext cx="7848600" cy="4419600"/>
          </a:xfrm>
          <a:noFill/>
          <a:ln>
            <a:miter lim="800000"/>
            <a:headEnd/>
            <a:tailEnd/>
          </a:ln>
        </p:spPr>
        <p:txBody>
          <a:bodyPr vert="horz" wrap="square" lIns="91440" tIns="45720" rIns="91440" bIns="45720" numCol="1" anchor="t" anchorCtr="0" compatLnSpc="1">
            <a:prstTxWarp prst="textNoShape">
              <a:avLst/>
            </a:prstTxWarp>
          </a:bodyPr>
          <a:lstStyle/>
          <a:p>
            <a:pPr algn="ctr">
              <a:buFont typeface="Wingdings" pitchFamily="2" charset="2"/>
              <a:buNone/>
            </a:pPr>
            <a:r>
              <a:rPr lang="en-US" sz="1400" smtClean="0">
                <a:hlinkClick r:id="rId3"/>
              </a:rPr>
              <a:t>http://www.rti4success.org/index.php?option=com_content&amp;task=view&amp;id=1091&amp;Itemid=139</a:t>
            </a:r>
            <a:endParaRPr lang="en-US" sz="1400" smtClean="0"/>
          </a:p>
        </p:txBody>
      </p:sp>
      <p:pic>
        <p:nvPicPr>
          <p:cNvPr id="47108" name="Picture 5"/>
          <p:cNvPicPr>
            <a:picLocks noChangeAspect="1" noChangeArrowheads="1"/>
          </p:cNvPicPr>
          <p:nvPr/>
        </p:nvPicPr>
        <p:blipFill>
          <a:blip r:embed="rId4"/>
          <a:srcRect/>
          <a:stretch>
            <a:fillRect/>
          </a:stretch>
        </p:blipFill>
        <p:spPr bwMode="auto">
          <a:xfrm>
            <a:off x="304800" y="2057400"/>
            <a:ext cx="84677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a:xfrm>
            <a:off x="457200" y="533400"/>
            <a:ext cx="86868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TRC Status: Progress Monitoring</a:t>
            </a:r>
          </a:p>
        </p:txBody>
      </p:sp>
      <p:sp>
        <p:nvSpPr>
          <p:cNvPr id="13315" name="Content Placeholder 2"/>
          <p:cNvSpPr>
            <a:spLocks noGrp="1"/>
          </p:cNvSpPr>
          <p:nvPr>
            <p:ph idx="1"/>
          </p:nvPr>
        </p:nvSpPr>
        <p:spPr>
          <a:xfrm>
            <a:off x="1219200" y="1752600"/>
            <a:ext cx="7467600" cy="4114800"/>
          </a:xfrm>
        </p:spPr>
        <p:txBody>
          <a:bodyPr>
            <a:normAutofit fontScale="92500" lnSpcReduction="20000"/>
          </a:bodyPr>
          <a:lstStyle/>
          <a:p>
            <a:pPr fontAlgn="auto">
              <a:spcAft>
                <a:spcPts val="0"/>
              </a:spcAft>
              <a:defRPr/>
            </a:pPr>
            <a:r>
              <a:rPr lang="en-US" sz="2800" dirty="0" smtClean="0"/>
              <a:t>Recruited TRC members </a:t>
            </a:r>
          </a:p>
          <a:p>
            <a:pPr fontAlgn="auto">
              <a:spcAft>
                <a:spcPts val="0"/>
              </a:spcAft>
              <a:defRPr/>
            </a:pPr>
            <a:r>
              <a:rPr lang="en-US" sz="2800" dirty="0" smtClean="0"/>
              <a:t>Developed protocol </a:t>
            </a:r>
          </a:p>
          <a:p>
            <a:pPr fontAlgn="auto">
              <a:spcAft>
                <a:spcPts val="0"/>
              </a:spcAft>
              <a:defRPr/>
            </a:pPr>
            <a:r>
              <a:rPr lang="en-US" sz="2800" dirty="0" smtClean="0"/>
              <a:t>Issued call for tools in September</a:t>
            </a:r>
          </a:p>
          <a:p>
            <a:pPr fontAlgn="auto">
              <a:spcAft>
                <a:spcPts val="0"/>
              </a:spcAft>
              <a:defRPr/>
            </a:pPr>
            <a:r>
              <a:rPr lang="en-US" sz="2800" dirty="0" smtClean="0"/>
              <a:t>Received 48 submissions (48 tools across 12 vendors)</a:t>
            </a:r>
          </a:p>
          <a:p>
            <a:pPr fontAlgn="auto">
              <a:spcAft>
                <a:spcPts val="0"/>
              </a:spcAft>
              <a:defRPr/>
            </a:pPr>
            <a:r>
              <a:rPr lang="en-US" sz="2800" dirty="0" smtClean="0"/>
              <a:t>First and second level reviews recently completed</a:t>
            </a:r>
          </a:p>
          <a:p>
            <a:pPr fontAlgn="auto">
              <a:spcAft>
                <a:spcPts val="0"/>
              </a:spcAft>
              <a:defRPr/>
            </a:pPr>
            <a:r>
              <a:rPr lang="en-US" sz="2800" dirty="0" smtClean="0"/>
              <a:t>In the process of compiling the materials to be published</a:t>
            </a:r>
          </a:p>
          <a:p>
            <a:pPr fontAlgn="auto">
              <a:spcAft>
                <a:spcPts val="0"/>
              </a:spcAft>
              <a:defRPr/>
            </a:pPr>
            <a:r>
              <a:rPr lang="en-US" sz="2800" b="1" dirty="0" smtClean="0"/>
              <a:t>Results to be published in May 2009</a:t>
            </a:r>
          </a:p>
          <a:p>
            <a:pPr fontAlgn="auto">
              <a:spcAft>
                <a:spcPts val="0"/>
              </a:spcAft>
              <a:defRPr/>
            </a:pPr>
            <a:r>
              <a:rPr lang="en-US" sz="2800" dirty="0" smtClean="0"/>
              <a:t>Plan to issue an additional call in fall 2009</a:t>
            </a:r>
          </a:p>
          <a:p>
            <a:pPr fontAlgn="auto">
              <a:spcAft>
                <a:spcPts val="0"/>
              </a:spcAft>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0" y="5334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TRC Status: Instruction</a:t>
            </a:r>
          </a:p>
        </p:txBody>
      </p:sp>
      <p:sp>
        <p:nvSpPr>
          <p:cNvPr id="51202" name="Content Placeholder 2"/>
          <p:cNvSpPr>
            <a:spLocks noGrp="1"/>
          </p:cNvSpPr>
          <p:nvPr>
            <p:ph idx="1"/>
          </p:nvPr>
        </p:nvSpPr>
        <p:spPr bwMode="auto">
          <a:xfrm>
            <a:off x="1066800" y="1219200"/>
            <a:ext cx="7620000" cy="4906963"/>
          </a:xfrm>
          <a:noFill/>
          <a:ln>
            <a:miter lim="800000"/>
            <a:headEnd/>
            <a:tailEnd/>
          </a:ln>
        </p:spPr>
        <p:txBody>
          <a:bodyPr vert="horz" wrap="square" lIns="91440" tIns="45720" rIns="91440" bIns="45720" numCol="1" anchor="t" anchorCtr="0" compatLnSpc="1">
            <a:prstTxWarp prst="textNoShape">
              <a:avLst/>
            </a:prstTxWarp>
          </a:bodyPr>
          <a:lstStyle/>
          <a:p>
            <a:endParaRPr lang="en-US" sz="2800" smtClean="0"/>
          </a:p>
          <a:p>
            <a:r>
              <a:rPr lang="en-US" sz="2800" smtClean="0"/>
              <a:t>Recruited 9 “TRC consultants”, conducted meeting December 18</a:t>
            </a:r>
            <a:r>
              <a:rPr lang="en-US" sz="2800" baseline="30000" smtClean="0"/>
              <a:t>th</a:t>
            </a:r>
            <a:endParaRPr lang="en-US" sz="2800" smtClean="0"/>
          </a:p>
          <a:p>
            <a:r>
              <a:rPr lang="en-US" sz="2800" smtClean="0"/>
              <a:t>Developed protocol</a:t>
            </a:r>
          </a:p>
          <a:p>
            <a:r>
              <a:rPr lang="en-US" sz="2800" smtClean="0"/>
              <a:t>Currently recruiting TRC members</a:t>
            </a:r>
          </a:p>
          <a:p>
            <a:r>
              <a:rPr lang="en-US" sz="2800" smtClean="0"/>
              <a:t>Plan to issue call for interventions in summer 2009</a:t>
            </a:r>
          </a:p>
          <a:p>
            <a:r>
              <a:rPr lang="en-US" sz="2800" b="1" smtClean="0"/>
              <a:t>Results to be published by end of 2009</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bwMode="auto">
          <a:xfrm>
            <a:off x="457200" y="609600"/>
            <a:ext cx="8229600" cy="685800"/>
          </a:xfrm>
          <a:noFill/>
          <a:ln>
            <a:miter lim="800000"/>
            <a:headEnd/>
            <a:tailEnd/>
          </a:ln>
        </p:spPr>
        <p:txBody>
          <a:bodyPr vert="horz" wrap="square" lIns="91440" tIns="45720" rIns="91440" bIns="45720" numCol="1" anchor="t" anchorCtr="0" compatLnSpc="1">
            <a:prstTxWarp prst="textNoShape">
              <a:avLst/>
            </a:prstTxWarp>
          </a:bodyPr>
          <a:lstStyle/>
          <a:p>
            <a:r>
              <a:rPr lang="en-US" smtClean="0"/>
              <a:t>Work Groups</a:t>
            </a:r>
          </a:p>
        </p:txBody>
      </p:sp>
      <p:sp>
        <p:nvSpPr>
          <p:cNvPr id="53250" name="Content Placeholder 2"/>
          <p:cNvSpPr>
            <a:spLocks noGrp="1"/>
          </p:cNvSpPr>
          <p:nvPr>
            <p:ph idx="1"/>
          </p:nvPr>
        </p:nvSpPr>
        <p:spPr bwMode="auto">
          <a:xfrm>
            <a:off x="1066800" y="1676400"/>
            <a:ext cx="7543800" cy="43434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Disproportionality Work Group (5 members)</a:t>
            </a:r>
          </a:p>
          <a:p>
            <a:r>
              <a:rPr lang="en-US" sz="2800" b="1" smtClean="0"/>
              <a:t>English Language Learners (ELL) Work Group (6 members) </a:t>
            </a:r>
          </a:p>
          <a:p>
            <a:r>
              <a:rPr lang="en-US" sz="2800" smtClean="0"/>
              <a:t>Secondary RTI Work Group ( 10 members)</a:t>
            </a:r>
          </a:p>
          <a:p>
            <a:r>
              <a:rPr lang="en-US" sz="2800" smtClean="0"/>
              <a:t>SEA Implementation and Evaluation Work Group (11 members) </a:t>
            </a:r>
          </a:p>
          <a:p>
            <a:r>
              <a:rPr lang="en-US" sz="2800" smtClean="0"/>
              <a:t>SLD Identification Work Group (being formed in Year 3)</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j0262918"/>
          <p:cNvPicPr>
            <a:picLocks noChangeAspect="1" noChangeArrowheads="1"/>
          </p:cNvPicPr>
          <p:nvPr/>
        </p:nvPicPr>
        <p:blipFill>
          <a:blip r:embed="rId2"/>
          <a:srcRect/>
          <a:stretch>
            <a:fillRect/>
          </a:stretch>
        </p:blipFill>
        <p:spPr bwMode="auto">
          <a:xfrm>
            <a:off x="0" y="0"/>
            <a:ext cx="94488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5298" name="Rectangle 2"/>
          <p:cNvSpPr>
            <a:spLocks noGrp="1" noChangeArrowheads="1"/>
          </p:cNvSpPr>
          <p:nvPr>
            <p:ph type="title"/>
          </p:nvPr>
        </p:nvSpPr>
        <p:spPr bwMode="auto">
          <a:xfrm>
            <a:off x="914400" y="457200"/>
            <a:ext cx="7543800" cy="4343400"/>
          </a:xfrm>
          <a:noFill/>
          <a:ln>
            <a:miter lim="800000"/>
            <a:headEnd/>
            <a:tailEnd/>
          </a:ln>
        </p:spPr>
        <p:txBody>
          <a:bodyPr vert="horz" wrap="square" lIns="91440" tIns="45720" rIns="91440" bIns="45720" numCol="1" anchor="t" anchorCtr="0" compatLnSpc="1">
            <a:prstTxWarp prst="textNoShape">
              <a:avLst/>
            </a:prstTxWarp>
          </a:bodyPr>
          <a:lstStyle/>
          <a:p>
            <a:r>
              <a:rPr lang="en-US" b="1" i="1" smtClean="0">
                <a:solidFill>
                  <a:srgbClr val="EAB200"/>
                </a:solidFill>
              </a:rPr>
              <a:t>What do schools that successfully meet the needs     of English Language Learners look like?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2286000"/>
          </a:xfrm>
        </p:spPr>
        <p:txBody>
          <a:bodyPr/>
          <a:lstStyle/>
          <a:p>
            <a:pPr algn="r" fontAlgn="auto">
              <a:spcAft>
                <a:spcPts val="0"/>
              </a:spcAft>
              <a:defRPr/>
            </a:pPr>
            <a:r>
              <a:rPr lang="en-US" sz="3600" dirty="0" smtClean="0"/>
              <a:t>Overview of the National Center on Response to Intervention (NCRTI)</a:t>
            </a:r>
            <a:endParaRPr lang="en-US" sz="3600" dirty="0"/>
          </a:p>
        </p:txBody>
      </p:sp>
      <p:pic>
        <p:nvPicPr>
          <p:cNvPr id="20482" name="Picture 2" descr="logo-RTI Center-4 color no words"/>
          <p:cNvPicPr>
            <a:picLocks noChangeAspect="1" noChangeArrowheads="1"/>
          </p:cNvPicPr>
          <p:nvPr/>
        </p:nvPicPr>
        <p:blipFill>
          <a:blip r:embed="rId3"/>
          <a:srcRect/>
          <a:stretch>
            <a:fillRect/>
          </a:stretch>
        </p:blipFill>
        <p:spPr bwMode="auto">
          <a:xfrm>
            <a:off x="3886200" y="3733800"/>
            <a:ext cx="1625600" cy="14668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ChangeArrowheads="1"/>
          </p:cNvSpPr>
          <p:nvPr/>
        </p:nvSpPr>
        <p:spPr bwMode="auto">
          <a:xfrm>
            <a:off x="152400" y="152400"/>
            <a:ext cx="5867400" cy="1066800"/>
          </a:xfrm>
          <a:prstGeom prst="rect">
            <a:avLst/>
          </a:prstGeom>
          <a:solidFill>
            <a:schemeClr val="tx1"/>
          </a:solidFill>
          <a:ln w="9525">
            <a:noFill/>
            <a:miter lim="800000"/>
            <a:headEnd/>
            <a:tailEnd/>
          </a:ln>
          <a:effectLst/>
        </p:spPr>
        <p:txBody>
          <a:bodyPr/>
          <a:lstStyle/>
          <a:p>
            <a:pPr algn="ctr" fontAlgn="auto">
              <a:spcBef>
                <a:spcPts val="0"/>
              </a:spcBef>
              <a:spcAft>
                <a:spcPts val="0"/>
              </a:spcAft>
              <a:defRPr/>
            </a:pPr>
            <a:r>
              <a:rPr lang="en-US" sz="2800" i="1" dirty="0">
                <a:solidFill>
                  <a:schemeClr val="bg1"/>
                </a:solidFill>
                <a:effectLst>
                  <a:outerShdw blurRad="38100" dist="38100" dir="2700000" algn="tl">
                    <a:srgbClr val="C0C0C0"/>
                  </a:outerShdw>
                </a:effectLst>
                <a:latin typeface="+mn-lt"/>
                <a:ea typeface="ＭＳ Ｐゴシック" pitchFamily="-112" charset="-128"/>
              </a:rPr>
              <a:t>A Culturally &amp; Linguistically Appropriate RTI Model</a:t>
            </a:r>
          </a:p>
        </p:txBody>
      </p:sp>
      <p:graphicFrame>
        <p:nvGraphicFramePr>
          <p:cNvPr id="1026" name="Diagram 3"/>
          <p:cNvGraphicFramePr>
            <a:graphicFrameLocks noChangeAspect="1"/>
          </p:cNvGraphicFramePr>
          <p:nvPr/>
        </p:nvGraphicFramePr>
        <p:xfrm>
          <a:off x="914400" y="0"/>
          <a:ext cx="7219950" cy="6629400"/>
        </p:xfrm>
        <a:graphic>
          <a:graphicData uri="http://schemas.openxmlformats.org/drawingml/2006/compatibility">
            <com:legacyDrawing xmlns:com="http://schemas.openxmlformats.org/drawingml/2006/compatibility" spid="_x0000_s1026"/>
          </a:graphicData>
        </a:graphic>
      </p:graphicFrame>
      <p:sp>
        <p:nvSpPr>
          <p:cNvPr id="1029" name="Oval 5"/>
          <p:cNvSpPr>
            <a:spLocks noChangeArrowheads="1"/>
          </p:cNvSpPr>
          <p:nvPr/>
        </p:nvSpPr>
        <p:spPr bwMode="auto">
          <a:xfrm>
            <a:off x="228600" y="4343400"/>
            <a:ext cx="3505200" cy="2057400"/>
          </a:xfrm>
          <a:prstGeom prst="ellipse">
            <a:avLst/>
          </a:prstGeom>
          <a:solidFill>
            <a:schemeClr val="accent1"/>
          </a:solidFill>
          <a:ln w="9525" algn="ctr">
            <a:solidFill>
              <a:schemeClr val="tx1"/>
            </a:solidFill>
            <a:round/>
            <a:headEnd/>
            <a:tailEnd/>
          </a:ln>
        </p:spPr>
        <p:txBody>
          <a:bodyPr wrap="none" anchor="ctr"/>
          <a:lstStyle/>
          <a:p>
            <a:pPr algn="ctr">
              <a:spcBef>
                <a:spcPct val="20000"/>
              </a:spcBef>
            </a:pPr>
            <a:r>
              <a:rPr lang="en-US" b="1">
                <a:latin typeface="Century Schoolbook" pitchFamily="18" charset="0"/>
              </a:rPr>
              <a:t>Culturally</a:t>
            </a:r>
          </a:p>
          <a:p>
            <a:pPr algn="ctr">
              <a:spcBef>
                <a:spcPct val="20000"/>
              </a:spcBef>
            </a:pPr>
            <a:r>
              <a:rPr lang="en-US" b="1">
                <a:latin typeface="Century Schoolbook" pitchFamily="18" charset="0"/>
              </a:rPr>
              <a:t>and linguistically </a:t>
            </a:r>
          </a:p>
          <a:p>
            <a:pPr algn="ctr">
              <a:spcBef>
                <a:spcPct val="20000"/>
              </a:spcBef>
            </a:pPr>
            <a:r>
              <a:rPr lang="en-US" b="1">
                <a:latin typeface="Century Schoolbook" pitchFamily="18" charset="0"/>
              </a:rPr>
              <a:t>appropriate instruction in </a:t>
            </a:r>
          </a:p>
          <a:p>
            <a:pPr algn="ctr">
              <a:spcBef>
                <a:spcPct val="20000"/>
              </a:spcBef>
            </a:pPr>
            <a:r>
              <a:rPr lang="en-US" b="1">
                <a:latin typeface="Century Schoolbook" pitchFamily="18" charset="0"/>
              </a:rPr>
              <a:t>GE, with progress </a:t>
            </a:r>
          </a:p>
          <a:p>
            <a:pPr algn="ctr">
              <a:spcBef>
                <a:spcPct val="20000"/>
              </a:spcBef>
            </a:pPr>
            <a:r>
              <a:rPr lang="en-US" b="1">
                <a:latin typeface="Century Schoolbook" pitchFamily="18" charset="0"/>
              </a:rPr>
              <a:t>monitoring</a:t>
            </a:r>
            <a:r>
              <a:rPr lang="en-US" sz="2000">
                <a:latin typeface="Century Schoolbook" pitchFamily="18" charset="0"/>
              </a:rPr>
              <a:t> </a:t>
            </a:r>
          </a:p>
        </p:txBody>
      </p:sp>
      <p:sp>
        <p:nvSpPr>
          <p:cNvPr id="1030" name="Oval 6"/>
          <p:cNvSpPr>
            <a:spLocks noChangeArrowheads="1"/>
          </p:cNvSpPr>
          <p:nvPr/>
        </p:nvSpPr>
        <p:spPr bwMode="auto">
          <a:xfrm>
            <a:off x="381000" y="1600200"/>
            <a:ext cx="3124200" cy="2514600"/>
          </a:xfrm>
          <a:prstGeom prst="ellipse">
            <a:avLst/>
          </a:prstGeom>
          <a:solidFill>
            <a:schemeClr val="accent1"/>
          </a:solidFill>
          <a:ln w="9525" algn="ctr">
            <a:solidFill>
              <a:schemeClr val="tx1"/>
            </a:solidFill>
            <a:round/>
            <a:headEnd/>
            <a:tailEnd/>
          </a:ln>
        </p:spPr>
        <p:txBody>
          <a:bodyPr wrap="none" anchor="ctr"/>
          <a:lstStyle/>
          <a:p>
            <a:pPr algn="ctr">
              <a:spcBef>
                <a:spcPct val="20000"/>
              </a:spcBef>
            </a:pPr>
            <a:endParaRPr lang="en-US">
              <a:solidFill>
                <a:schemeClr val="accent2"/>
              </a:solidFill>
              <a:latin typeface="Century Schoolbook" pitchFamily="18" charset="0"/>
            </a:endParaRPr>
          </a:p>
          <a:p>
            <a:pPr algn="ctr">
              <a:spcBef>
                <a:spcPct val="20000"/>
              </a:spcBef>
            </a:pPr>
            <a:endParaRPr lang="en-US">
              <a:solidFill>
                <a:schemeClr val="accent2"/>
              </a:solidFill>
              <a:latin typeface="Century Schoolbook" pitchFamily="18" charset="0"/>
            </a:endParaRPr>
          </a:p>
          <a:p>
            <a:pPr algn="ctr">
              <a:spcBef>
                <a:spcPct val="20000"/>
              </a:spcBef>
            </a:pPr>
            <a:r>
              <a:rPr lang="en-US" b="1">
                <a:latin typeface="Century Schoolbook" pitchFamily="18" charset="0"/>
              </a:rPr>
              <a:t>Intensive assistance</a:t>
            </a:r>
          </a:p>
          <a:p>
            <a:pPr algn="ctr">
              <a:spcBef>
                <a:spcPct val="20000"/>
              </a:spcBef>
            </a:pPr>
            <a:r>
              <a:rPr lang="en-US" b="1">
                <a:latin typeface="Century Schoolbook" pitchFamily="18" charset="0"/>
              </a:rPr>
              <a:t> as part of </a:t>
            </a:r>
          </a:p>
          <a:p>
            <a:pPr algn="ctr">
              <a:spcBef>
                <a:spcPct val="20000"/>
              </a:spcBef>
            </a:pPr>
            <a:r>
              <a:rPr lang="en-US" b="1">
                <a:latin typeface="Century Schoolbook" pitchFamily="18" charset="0"/>
              </a:rPr>
              <a:t>general education </a:t>
            </a:r>
          </a:p>
          <a:p>
            <a:pPr algn="ctr">
              <a:spcBef>
                <a:spcPct val="20000"/>
              </a:spcBef>
            </a:pPr>
            <a:r>
              <a:rPr lang="en-US" b="1">
                <a:latin typeface="Century Schoolbook" pitchFamily="18" charset="0"/>
              </a:rPr>
              <a:t>support system, </a:t>
            </a:r>
          </a:p>
          <a:p>
            <a:pPr algn="ctr">
              <a:spcBef>
                <a:spcPct val="20000"/>
              </a:spcBef>
            </a:pPr>
            <a:r>
              <a:rPr lang="en-US" b="1">
                <a:latin typeface="Century Schoolbook" pitchFamily="18" charset="0"/>
              </a:rPr>
              <a:t>ongoing monitoring</a:t>
            </a:r>
          </a:p>
          <a:p>
            <a:pPr algn="ctr">
              <a:spcBef>
                <a:spcPct val="20000"/>
              </a:spcBef>
              <a:buFontTx/>
              <a:buChar char="•"/>
            </a:pPr>
            <a:endParaRPr lang="en-US" sz="3600" b="1">
              <a:latin typeface="Century Schoolbook" pitchFamily="18" charset="0"/>
            </a:endParaRPr>
          </a:p>
        </p:txBody>
      </p:sp>
      <p:sp>
        <p:nvSpPr>
          <p:cNvPr id="1031" name="Oval 7"/>
          <p:cNvSpPr>
            <a:spLocks noChangeArrowheads="1"/>
          </p:cNvSpPr>
          <p:nvPr/>
        </p:nvSpPr>
        <p:spPr bwMode="auto">
          <a:xfrm>
            <a:off x="6400800" y="381000"/>
            <a:ext cx="2057400" cy="1447800"/>
          </a:xfrm>
          <a:prstGeom prst="ellipse">
            <a:avLst/>
          </a:prstGeom>
          <a:solidFill>
            <a:schemeClr val="accent1"/>
          </a:solidFill>
          <a:ln w="9525" algn="ctr">
            <a:solidFill>
              <a:schemeClr val="tx1"/>
            </a:solidFill>
            <a:round/>
            <a:headEnd/>
            <a:tailEnd/>
          </a:ln>
        </p:spPr>
        <p:txBody>
          <a:bodyPr wrap="none" anchor="ctr"/>
          <a:lstStyle/>
          <a:p>
            <a:pPr algn="ctr">
              <a:spcBef>
                <a:spcPct val="20000"/>
              </a:spcBef>
            </a:pPr>
            <a:endParaRPr lang="en-US">
              <a:solidFill>
                <a:schemeClr val="accent2"/>
              </a:solidFill>
              <a:latin typeface="Century Schoolbook" pitchFamily="18" charset="0"/>
            </a:endParaRPr>
          </a:p>
          <a:p>
            <a:pPr algn="ctr">
              <a:spcBef>
                <a:spcPct val="20000"/>
              </a:spcBef>
            </a:pPr>
            <a:r>
              <a:rPr lang="en-US" sz="2000" b="1">
                <a:latin typeface="Century Schoolbook" pitchFamily="18" charset="0"/>
              </a:rPr>
              <a:t>Special </a:t>
            </a:r>
          </a:p>
          <a:p>
            <a:pPr algn="ctr">
              <a:spcBef>
                <a:spcPct val="20000"/>
              </a:spcBef>
            </a:pPr>
            <a:r>
              <a:rPr lang="en-US" sz="2000" b="1">
                <a:latin typeface="Century Schoolbook" pitchFamily="18" charset="0"/>
              </a:rPr>
              <a:t>Education</a:t>
            </a:r>
          </a:p>
          <a:p>
            <a:pPr algn="ctr">
              <a:spcBef>
                <a:spcPct val="20000"/>
              </a:spcBef>
              <a:buFontTx/>
              <a:buChar char="•"/>
            </a:pPr>
            <a:endParaRPr lang="en-US">
              <a:latin typeface="Century Schoolbook" pitchFamily="18" charset="0"/>
            </a:endParaRPr>
          </a:p>
        </p:txBody>
      </p:sp>
      <p:sp>
        <p:nvSpPr>
          <p:cNvPr id="1032" name="Line 8"/>
          <p:cNvSpPr>
            <a:spLocks noChangeShapeType="1"/>
          </p:cNvSpPr>
          <p:nvPr/>
        </p:nvSpPr>
        <p:spPr bwMode="auto">
          <a:xfrm flipV="1">
            <a:off x="4495800" y="4800600"/>
            <a:ext cx="304800" cy="304800"/>
          </a:xfrm>
          <a:prstGeom prst="line">
            <a:avLst/>
          </a:prstGeom>
          <a:noFill/>
          <a:ln w="9525">
            <a:solidFill>
              <a:schemeClr val="tx1"/>
            </a:solidFill>
            <a:round/>
            <a:headEnd type="none" w="sm" len="sm"/>
            <a:tailEnd type="triangle" w="med" len="med"/>
          </a:ln>
        </p:spPr>
        <p:txBody>
          <a:bodyPr wrap="none" anchor="ctr"/>
          <a:lstStyle/>
          <a:p>
            <a:endParaRPr lang="en-US"/>
          </a:p>
        </p:txBody>
      </p:sp>
      <p:sp>
        <p:nvSpPr>
          <p:cNvPr id="1033" name="Oval 9"/>
          <p:cNvSpPr>
            <a:spLocks noChangeArrowheads="1"/>
          </p:cNvSpPr>
          <p:nvPr/>
        </p:nvSpPr>
        <p:spPr bwMode="auto">
          <a:xfrm>
            <a:off x="6553200" y="2362200"/>
            <a:ext cx="2362200" cy="2590800"/>
          </a:xfrm>
          <a:prstGeom prst="ellipse">
            <a:avLst/>
          </a:prstGeom>
          <a:solidFill>
            <a:schemeClr val="accent1"/>
          </a:solidFill>
          <a:ln w="9525">
            <a:solidFill>
              <a:schemeClr val="tx1"/>
            </a:solidFill>
            <a:round/>
            <a:headEnd type="none" w="sm" len="sm"/>
            <a:tailEnd type="none" w="sm" len="sm"/>
          </a:ln>
        </p:spPr>
        <p:txBody>
          <a:bodyPr wrap="none" anchor="ctr"/>
          <a:lstStyle/>
          <a:p>
            <a:pPr algn="ctr"/>
            <a:r>
              <a:rPr lang="en-US" sz="2000" b="1">
                <a:latin typeface="Times New Roman" pitchFamily="18" charset="0"/>
              </a:rPr>
              <a:t>Ongoing </a:t>
            </a:r>
          </a:p>
          <a:p>
            <a:pPr algn="ctr"/>
            <a:r>
              <a:rPr lang="en-US" sz="2000" b="1">
                <a:latin typeface="Times New Roman" pitchFamily="18" charset="0"/>
              </a:rPr>
              <a:t>problem-solving by </a:t>
            </a:r>
          </a:p>
          <a:p>
            <a:pPr algn="ctr"/>
            <a:r>
              <a:rPr lang="en-US" sz="2000" b="1">
                <a:latin typeface="Times New Roman" pitchFamily="18" charset="0"/>
              </a:rPr>
              <a:t>a collaborative team </a:t>
            </a:r>
          </a:p>
          <a:p>
            <a:pPr algn="ctr"/>
            <a:r>
              <a:rPr lang="en-US" sz="2000" b="1">
                <a:latin typeface="Times New Roman" pitchFamily="18" charset="0"/>
              </a:rPr>
              <a:t>with relevant</a:t>
            </a:r>
          </a:p>
          <a:p>
            <a:pPr algn="ctr"/>
            <a:r>
              <a:rPr lang="en-US" sz="2000" b="1">
                <a:latin typeface="Times New Roman" pitchFamily="18" charset="0"/>
              </a:rPr>
              <a:t>expertise</a:t>
            </a:r>
            <a:endParaRPr lang="en-US">
              <a:latin typeface="Times New Roman" pitchFamily="18" charset="0"/>
            </a:endParaRPr>
          </a:p>
        </p:txBody>
      </p:sp>
      <p:sp>
        <p:nvSpPr>
          <p:cNvPr id="1034" name="AutoShape 10"/>
          <p:cNvSpPr>
            <a:spLocks noChangeArrowheads="1"/>
          </p:cNvSpPr>
          <p:nvPr/>
        </p:nvSpPr>
        <p:spPr bwMode="auto">
          <a:xfrm>
            <a:off x="3429000" y="1371600"/>
            <a:ext cx="3657600" cy="5257800"/>
          </a:xfrm>
          <a:prstGeom prst="triangle">
            <a:avLst>
              <a:gd name="adj" fmla="val 50000"/>
            </a:avLst>
          </a:prstGeom>
          <a:solidFill>
            <a:srgbClr val="FF6600"/>
          </a:solidFill>
          <a:ln w="25400">
            <a:solidFill>
              <a:srgbClr val="55A0CC"/>
            </a:solidFill>
            <a:miter lim="800000"/>
            <a:headEnd/>
            <a:tailEnd/>
          </a:ln>
        </p:spPr>
        <p:txBody>
          <a:bodyPr/>
          <a:lstStyle/>
          <a:p>
            <a:endParaRPr lang="en-US">
              <a:latin typeface="Calibri" pitchFamily="34" charset="0"/>
            </a:endParaRPr>
          </a:p>
        </p:txBody>
      </p:sp>
      <p:sp>
        <p:nvSpPr>
          <p:cNvPr id="1035" name="AutoShape 11"/>
          <p:cNvSpPr>
            <a:spLocks noChangeArrowheads="1"/>
          </p:cNvSpPr>
          <p:nvPr/>
        </p:nvSpPr>
        <p:spPr bwMode="auto">
          <a:xfrm>
            <a:off x="4800600" y="1295400"/>
            <a:ext cx="914400" cy="1371600"/>
          </a:xfrm>
          <a:prstGeom prst="triangle">
            <a:avLst>
              <a:gd name="adj" fmla="val 50000"/>
            </a:avLst>
          </a:prstGeom>
          <a:solidFill>
            <a:srgbClr val="FBFF00"/>
          </a:solidFill>
          <a:ln w="25400">
            <a:solidFill>
              <a:srgbClr val="55A0CC"/>
            </a:solidFill>
            <a:miter lim="800000"/>
            <a:headEnd/>
            <a:tailEnd/>
          </a:ln>
        </p:spPr>
        <p:txBody>
          <a:bodyPr/>
          <a:lstStyle/>
          <a:p>
            <a:endParaRPr lang="en-US">
              <a:latin typeface="Calibri" pitchFamily="34" charset="0"/>
            </a:endParaRPr>
          </a:p>
        </p:txBody>
      </p:sp>
      <p:sp>
        <p:nvSpPr>
          <p:cNvPr id="1036" name="AutoShape 12"/>
          <p:cNvSpPr>
            <a:spLocks noChangeArrowheads="1"/>
          </p:cNvSpPr>
          <p:nvPr/>
        </p:nvSpPr>
        <p:spPr bwMode="auto">
          <a:xfrm>
            <a:off x="5105400" y="1295400"/>
            <a:ext cx="328613" cy="533400"/>
          </a:xfrm>
          <a:prstGeom prst="triangle">
            <a:avLst>
              <a:gd name="adj" fmla="val 50000"/>
            </a:avLst>
          </a:prstGeom>
          <a:solidFill>
            <a:srgbClr val="FF0000"/>
          </a:solidFill>
          <a:ln w="25400">
            <a:solidFill>
              <a:srgbClr val="55A0CC"/>
            </a:solidFill>
            <a:miter lim="800000"/>
            <a:headEnd/>
            <a:tailEnd/>
          </a:ln>
        </p:spPr>
        <p:txBody>
          <a:bodyPr/>
          <a:lstStyle/>
          <a:p>
            <a:endParaRPr lang="en-US">
              <a:latin typeface="Calibri" pitchFamily="34" charset="0"/>
            </a:endParaRPr>
          </a:p>
        </p:txBody>
      </p:sp>
      <p:sp>
        <p:nvSpPr>
          <p:cNvPr id="1037" name="Line 13"/>
          <p:cNvSpPr>
            <a:spLocks noChangeShapeType="1"/>
          </p:cNvSpPr>
          <p:nvPr/>
        </p:nvSpPr>
        <p:spPr bwMode="auto">
          <a:xfrm flipH="1" flipV="1">
            <a:off x="5791200" y="2438400"/>
            <a:ext cx="1219200" cy="76200"/>
          </a:xfrm>
          <a:prstGeom prst="line">
            <a:avLst/>
          </a:prstGeom>
          <a:noFill/>
          <a:ln w="28575">
            <a:solidFill>
              <a:srgbClr val="FF0000"/>
            </a:solidFill>
            <a:round/>
            <a:headEnd/>
            <a:tailEnd type="triangle" w="med" len="med"/>
          </a:ln>
        </p:spPr>
        <p:txBody>
          <a:bodyPr/>
          <a:lstStyle/>
          <a:p>
            <a:endParaRPr lang="en-US"/>
          </a:p>
        </p:txBody>
      </p:sp>
      <p:sp>
        <p:nvSpPr>
          <p:cNvPr id="1038" name="Line 14"/>
          <p:cNvSpPr>
            <a:spLocks noChangeShapeType="1"/>
          </p:cNvSpPr>
          <p:nvPr/>
        </p:nvSpPr>
        <p:spPr bwMode="auto">
          <a:xfrm flipH="1">
            <a:off x="6019800" y="3124200"/>
            <a:ext cx="609600" cy="76200"/>
          </a:xfrm>
          <a:prstGeom prst="line">
            <a:avLst/>
          </a:prstGeom>
          <a:noFill/>
          <a:ln w="28575">
            <a:solidFill>
              <a:schemeClr val="tx1"/>
            </a:solidFill>
            <a:prstDash val="dash"/>
            <a:round/>
            <a:headEnd/>
            <a:tailEnd type="triangle" w="med" len="med"/>
          </a:ln>
        </p:spPr>
        <p:txBody>
          <a:bodyPr/>
          <a:lstStyle/>
          <a:p>
            <a:endParaRPr lang="en-US"/>
          </a:p>
        </p:txBody>
      </p:sp>
      <p:sp>
        <p:nvSpPr>
          <p:cNvPr id="1039" name="Line 15"/>
          <p:cNvSpPr>
            <a:spLocks noChangeShapeType="1"/>
          </p:cNvSpPr>
          <p:nvPr/>
        </p:nvSpPr>
        <p:spPr bwMode="auto">
          <a:xfrm flipH="1" flipV="1">
            <a:off x="5562600" y="1600200"/>
            <a:ext cx="1600200" cy="762000"/>
          </a:xfrm>
          <a:prstGeom prst="line">
            <a:avLst/>
          </a:prstGeom>
          <a:noFill/>
          <a:ln w="9525">
            <a:solidFill>
              <a:schemeClr val="tx1"/>
            </a:solidFill>
            <a:prstDash val="dash"/>
            <a:round/>
            <a:headEnd/>
            <a:tailEnd type="triangle" w="med" len="med"/>
          </a:ln>
        </p:spPr>
        <p:txBody>
          <a:bodyPr/>
          <a:lstStyle/>
          <a:p>
            <a:endParaRPr lang="en-US"/>
          </a:p>
        </p:txBody>
      </p:sp>
      <p:sp>
        <p:nvSpPr>
          <p:cNvPr id="1040" name="Line 16"/>
          <p:cNvSpPr>
            <a:spLocks noChangeShapeType="1"/>
          </p:cNvSpPr>
          <p:nvPr/>
        </p:nvSpPr>
        <p:spPr bwMode="auto">
          <a:xfrm flipH="1">
            <a:off x="5486400" y="1219200"/>
            <a:ext cx="914400" cy="228600"/>
          </a:xfrm>
          <a:prstGeom prst="line">
            <a:avLst/>
          </a:prstGeom>
          <a:noFill/>
          <a:ln w="9525">
            <a:solidFill>
              <a:schemeClr val="tx1"/>
            </a:solidFill>
            <a:round/>
            <a:headEnd/>
            <a:tailEnd type="triangle" w="med" len="med"/>
          </a:ln>
        </p:spPr>
        <p:txBody>
          <a:bodyPr/>
          <a:lstStyle/>
          <a:p>
            <a:endParaRPr lang="en-US"/>
          </a:p>
        </p:txBody>
      </p:sp>
      <p:sp>
        <p:nvSpPr>
          <p:cNvPr id="1041" name="Line 17"/>
          <p:cNvSpPr>
            <a:spLocks noChangeShapeType="1"/>
          </p:cNvSpPr>
          <p:nvPr/>
        </p:nvSpPr>
        <p:spPr bwMode="auto">
          <a:xfrm>
            <a:off x="3276600" y="2209800"/>
            <a:ext cx="1447800" cy="0"/>
          </a:xfrm>
          <a:prstGeom prst="line">
            <a:avLst/>
          </a:prstGeom>
          <a:noFill/>
          <a:ln w="28575">
            <a:solidFill>
              <a:srgbClr val="FF0000"/>
            </a:solidFill>
            <a:round/>
            <a:headEnd/>
            <a:tailEnd type="triangle" w="med" len="med"/>
          </a:ln>
        </p:spPr>
        <p:txBody>
          <a:bodyPr/>
          <a:lstStyle/>
          <a:p>
            <a:endParaRPr lang="en-US"/>
          </a:p>
        </p:txBody>
      </p:sp>
      <p:sp>
        <p:nvSpPr>
          <p:cNvPr id="1042" name="Line 18"/>
          <p:cNvSpPr>
            <a:spLocks noChangeShapeType="1"/>
          </p:cNvSpPr>
          <p:nvPr/>
        </p:nvSpPr>
        <p:spPr bwMode="auto">
          <a:xfrm flipV="1">
            <a:off x="3124200" y="4191000"/>
            <a:ext cx="990600" cy="38100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body" idx="1"/>
          </p:nvPr>
        </p:nvSpPr>
        <p:spPr bwMode="auto">
          <a:xfrm>
            <a:off x="609600" y="1752600"/>
            <a:ext cx="8686800" cy="46482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b="1" smtClean="0"/>
              <a:t>The foundation of Tier 1 should be culturally and linguistically responsive, appropriate, quality instruction with on-going progress monitoring and authentic assessments. </a:t>
            </a:r>
          </a:p>
          <a:p>
            <a:pPr>
              <a:lnSpc>
                <a:spcPct val="80000"/>
              </a:lnSpc>
            </a:pPr>
            <a:r>
              <a:rPr lang="en-US" sz="2800" smtClean="0"/>
              <a:t>Tier 1 includes these essential components: </a:t>
            </a:r>
          </a:p>
          <a:p>
            <a:pPr lvl="1">
              <a:lnSpc>
                <a:spcPct val="80000"/>
              </a:lnSpc>
            </a:pPr>
            <a:r>
              <a:rPr lang="en-US" sz="2500" smtClean="0"/>
              <a:t>a supportive, motivating learning environment;</a:t>
            </a:r>
          </a:p>
          <a:p>
            <a:pPr lvl="1">
              <a:lnSpc>
                <a:spcPct val="80000"/>
              </a:lnSpc>
            </a:pPr>
            <a:r>
              <a:rPr lang="en-US" sz="2500" smtClean="0"/>
              <a:t>culturally responsive, research-based, appropriate core instruction (validated with similar students, in similar contexts);</a:t>
            </a:r>
          </a:p>
          <a:p>
            <a:pPr lvl="1">
              <a:lnSpc>
                <a:spcPct val="80000"/>
              </a:lnSpc>
            </a:pPr>
            <a:r>
              <a:rPr lang="en-US" sz="2500" smtClean="0"/>
              <a:t>knowledgeable, skilled, caring, culturally responsive teachers; and</a:t>
            </a:r>
          </a:p>
          <a:p>
            <a:pPr lvl="1">
              <a:lnSpc>
                <a:spcPct val="80000"/>
              </a:lnSpc>
            </a:pPr>
            <a:r>
              <a:rPr lang="en-US" sz="2500" b="1" smtClean="0"/>
              <a:t>differentiation</a:t>
            </a:r>
            <a:r>
              <a:rPr lang="en-US" sz="2500" smtClean="0"/>
              <a:t> to meet students’ needs.</a:t>
            </a:r>
          </a:p>
        </p:txBody>
      </p:sp>
      <p:sp>
        <p:nvSpPr>
          <p:cNvPr id="764931" name="_s1031"/>
          <p:cNvSpPr>
            <a:spLocks noChangeArrowheads="1"/>
          </p:cNvSpPr>
          <p:nvPr/>
        </p:nvSpPr>
        <p:spPr bwMode="auto">
          <a:xfrm flipV="1">
            <a:off x="5638800" y="228600"/>
            <a:ext cx="3324225" cy="990600"/>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gradFill rotWithShape="1">
            <a:gsLst>
              <a:gs pos="0">
                <a:srgbClr val="FF6600"/>
              </a:gs>
              <a:gs pos="100000">
                <a:srgbClr val="FF0000"/>
              </a:gs>
            </a:gsLst>
            <a:lin ang="5400000" scaled="1"/>
          </a:gradFill>
          <a:ln w="28575" algn="in">
            <a:solidFill>
              <a:schemeClr val="bg1"/>
            </a:solidFill>
            <a:miter lim="800000"/>
            <a:headEnd/>
            <a:tailEnd/>
          </a:ln>
        </p:spPr>
        <p:txBody>
          <a:bodyPr rot="10800000" wrap="none" anchor="ctr"/>
          <a:lstStyle/>
          <a:p>
            <a:pPr algn="ctr" fontAlgn="auto">
              <a:spcBef>
                <a:spcPts val="0"/>
              </a:spcBef>
              <a:spcAft>
                <a:spcPts val="0"/>
              </a:spcAft>
              <a:defRPr/>
            </a:pPr>
            <a:r>
              <a:rPr lang="en-US" b="1" dirty="0">
                <a:solidFill>
                  <a:schemeClr val="accent2"/>
                </a:solidFill>
                <a:effectLst>
                  <a:outerShdw blurRad="38100" dist="38100" dir="2700000" algn="tl">
                    <a:srgbClr val="000000"/>
                  </a:outerShdw>
                </a:effectLst>
                <a:latin typeface="Times New Roman" pitchFamily="18" charset="0"/>
                <a:ea typeface="ＭＳ Ｐゴシック" pitchFamily="-112" charset="-128"/>
              </a:rPr>
              <a:t> </a:t>
            </a:r>
            <a:r>
              <a:rPr lang="en-US" sz="2800" b="1" dirty="0">
                <a:solidFill>
                  <a:schemeClr val="accent2"/>
                </a:solidFill>
                <a:effectLst>
                  <a:outerShdw blurRad="38100" dist="38100" dir="2700000" algn="tl">
                    <a:srgbClr val="000000"/>
                  </a:outerShdw>
                </a:effectLst>
                <a:latin typeface="Times New Roman" pitchFamily="18" charset="0"/>
                <a:ea typeface="ＭＳ Ｐゴシック" pitchFamily="-112" charset="-128"/>
              </a:rPr>
              <a:t>1</a:t>
            </a:r>
            <a:r>
              <a:rPr lang="en-US" sz="2800" b="1" baseline="30000" dirty="0">
                <a:solidFill>
                  <a:schemeClr val="accent2"/>
                </a:solidFill>
                <a:effectLst>
                  <a:outerShdw blurRad="38100" dist="38100" dir="2700000" algn="tl">
                    <a:srgbClr val="000000"/>
                  </a:outerShdw>
                </a:effectLst>
                <a:latin typeface="Times New Roman" pitchFamily="18" charset="0"/>
                <a:ea typeface="ＭＳ Ｐゴシック" pitchFamily="-112" charset="-128"/>
              </a:rPr>
              <a:t>st</a:t>
            </a:r>
            <a:r>
              <a:rPr lang="en-US" sz="2800" b="1" dirty="0">
                <a:solidFill>
                  <a:schemeClr val="accent2"/>
                </a:solidFill>
                <a:effectLst>
                  <a:outerShdw blurRad="38100" dist="38100" dir="2700000" algn="tl">
                    <a:srgbClr val="000000"/>
                  </a:outerShdw>
                </a:effectLst>
                <a:latin typeface="Times New Roman" pitchFamily="18" charset="0"/>
                <a:ea typeface="ＭＳ Ｐゴシック" pitchFamily="-112" charset="-128"/>
              </a:rPr>
              <a:t> Tier</a:t>
            </a:r>
          </a:p>
        </p:txBody>
      </p:sp>
      <p:sp>
        <p:nvSpPr>
          <p:cNvPr id="59395" name="Rectangle 5"/>
          <p:cNvSpPr>
            <a:spLocks noGrp="1" noChangeArrowheads="1"/>
          </p:cNvSpPr>
          <p:nvPr>
            <p:ph type="title"/>
          </p:nvPr>
        </p:nvSpPr>
        <p:spPr bwMode="auto">
          <a:xfrm>
            <a:off x="304800" y="152400"/>
            <a:ext cx="5029200" cy="1371600"/>
          </a:xfrm>
          <a:solidFill>
            <a:srgbClr val="FFFF66"/>
          </a:solidFill>
          <a:ln>
            <a:miter lim="800000"/>
            <a:headEnd/>
            <a:tailEnd/>
          </a:ln>
        </p:spPr>
        <p:txBody>
          <a:bodyPr vert="horz" wrap="square" lIns="91440" tIns="45720" rIns="91440" bIns="45720" numCol="1" anchor="t" anchorCtr="0" compatLnSpc="1">
            <a:prstTxWarp prst="textNoShape">
              <a:avLst/>
            </a:prstTxWarp>
          </a:bodyPr>
          <a:lstStyle/>
          <a:p>
            <a:r>
              <a:rPr lang="en-US" sz="2800" i="1" smtClean="0">
                <a:solidFill>
                  <a:srgbClr val="C00000"/>
                </a:solidFill>
              </a:rPr>
              <a:t>An RTI Framework for Culturally and Linguistically Diverse Students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sz="half" idx="1"/>
          </p:nvPr>
        </p:nvSpPr>
        <p:spPr bwMode="auto">
          <a:xfrm>
            <a:off x="381000" y="1600200"/>
            <a:ext cx="6019800"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45000"/>
              </a:spcBef>
            </a:pPr>
            <a:r>
              <a:rPr lang="en-US" sz="2600" smtClean="0"/>
              <a:t>When students have not made adequate progress when taught using appropriate methods at the 1</a:t>
            </a:r>
            <a:r>
              <a:rPr lang="en-US" sz="2600" baseline="30000" smtClean="0"/>
              <a:t>st</a:t>
            </a:r>
            <a:r>
              <a:rPr lang="en-US" sz="2600" smtClean="0"/>
              <a:t> tier, </a:t>
            </a:r>
            <a:r>
              <a:rPr lang="en-US" sz="2600" i="1" smtClean="0"/>
              <a:t>intervention </a:t>
            </a:r>
            <a:r>
              <a:rPr lang="en-US" sz="2600" smtClean="0"/>
              <a:t>is warranted. </a:t>
            </a:r>
          </a:p>
          <a:p>
            <a:pPr>
              <a:lnSpc>
                <a:spcPct val="80000"/>
              </a:lnSpc>
              <a:spcBef>
                <a:spcPct val="45000"/>
              </a:spcBef>
            </a:pPr>
            <a:r>
              <a:rPr lang="en-US" sz="2600" b="1" smtClean="0"/>
              <a:t>Tier 2 is a level of intensive support that </a:t>
            </a:r>
            <a:r>
              <a:rPr lang="en-US" sz="2600" b="1" i="1" smtClean="0"/>
              <a:t>supplements</a:t>
            </a:r>
            <a:r>
              <a:rPr lang="en-US" sz="2600" b="1" smtClean="0"/>
              <a:t> the core curriculum and is based on student needs as identified through progress monitoring and other means.</a:t>
            </a:r>
          </a:p>
          <a:p>
            <a:pPr>
              <a:lnSpc>
                <a:spcPct val="80000"/>
              </a:lnSpc>
              <a:spcBef>
                <a:spcPct val="45000"/>
              </a:spcBef>
            </a:pPr>
            <a:r>
              <a:rPr lang="en-US" sz="2600" smtClean="0"/>
              <a:t>Interventions are instructionally, culturally, and linguistically responsive and appropriate.  </a:t>
            </a:r>
            <a:endParaRPr lang="en-US" sz="2400" smtClean="0"/>
          </a:p>
        </p:txBody>
      </p:sp>
      <p:sp>
        <p:nvSpPr>
          <p:cNvPr id="778243" name="_s1030"/>
          <p:cNvSpPr>
            <a:spLocks noChangeArrowheads="1"/>
          </p:cNvSpPr>
          <p:nvPr/>
        </p:nvSpPr>
        <p:spPr bwMode="auto">
          <a:xfrm flipV="1">
            <a:off x="4038600" y="304800"/>
            <a:ext cx="3124200" cy="981075"/>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gradFill rotWithShape="1">
            <a:gsLst>
              <a:gs pos="0">
                <a:srgbClr val="FF9933"/>
              </a:gs>
              <a:gs pos="100000">
                <a:srgbClr val="FF6600"/>
              </a:gs>
            </a:gsLst>
            <a:lin ang="5400000" scaled="1"/>
          </a:gradFill>
          <a:ln w="28575" algn="in">
            <a:solidFill>
              <a:schemeClr val="bg1"/>
            </a:solidFill>
            <a:miter lim="800000"/>
            <a:headEnd/>
            <a:tailEnd/>
          </a:ln>
        </p:spPr>
        <p:txBody>
          <a:bodyPr rot="10800000" wrap="none" anchor="ctr"/>
          <a:lstStyle/>
          <a:p>
            <a:pPr algn="ctr" fontAlgn="auto">
              <a:spcBef>
                <a:spcPct val="20000"/>
              </a:spcBef>
              <a:spcAft>
                <a:spcPts val="0"/>
              </a:spcAft>
              <a:defRPr/>
            </a:pPr>
            <a:endParaRPr lang="en-US" dirty="0">
              <a:solidFill>
                <a:schemeClr val="accent2"/>
              </a:solidFill>
              <a:latin typeface="Century Schoolbook" pitchFamily="18" charset="0"/>
              <a:ea typeface="ＭＳ Ｐゴシック" pitchFamily="-112" charset="-128"/>
            </a:endParaRPr>
          </a:p>
          <a:p>
            <a:pPr algn="ctr" fontAlgn="auto">
              <a:spcBef>
                <a:spcPct val="20000"/>
              </a:spcBef>
              <a:spcAft>
                <a:spcPts val="0"/>
              </a:spcAft>
              <a:defRPr/>
            </a:pPr>
            <a:r>
              <a:rPr lang="en-US" b="1" dirty="0">
                <a:solidFill>
                  <a:schemeClr val="accent2"/>
                </a:solidFill>
                <a:effectLst>
                  <a:outerShdw blurRad="38100" dist="38100" dir="2700000" algn="tl">
                    <a:srgbClr val="000000"/>
                  </a:outerShdw>
                </a:effectLst>
                <a:latin typeface="Century Schoolbook" pitchFamily="18" charset="0"/>
                <a:ea typeface="ＭＳ Ｐゴシック" pitchFamily="-112" charset="-128"/>
              </a:rPr>
              <a:t>2</a:t>
            </a:r>
            <a:r>
              <a:rPr lang="en-US" b="1" baseline="30000" dirty="0">
                <a:solidFill>
                  <a:schemeClr val="accent2"/>
                </a:solidFill>
                <a:effectLst>
                  <a:outerShdw blurRad="38100" dist="38100" dir="2700000" algn="tl">
                    <a:srgbClr val="000000"/>
                  </a:outerShdw>
                </a:effectLst>
                <a:latin typeface="Century Schoolbook" pitchFamily="18" charset="0"/>
                <a:ea typeface="ＭＳ Ｐゴシック" pitchFamily="-112" charset="-128"/>
              </a:rPr>
              <a:t>nd</a:t>
            </a:r>
            <a:r>
              <a:rPr lang="en-US" b="1" dirty="0">
                <a:solidFill>
                  <a:schemeClr val="accent2"/>
                </a:solidFill>
                <a:effectLst>
                  <a:outerShdw blurRad="38100" dist="38100" dir="2700000" algn="tl">
                    <a:srgbClr val="000000"/>
                  </a:outerShdw>
                </a:effectLst>
                <a:latin typeface="Century Schoolbook" pitchFamily="18" charset="0"/>
                <a:ea typeface="ＭＳ Ｐゴシック" pitchFamily="-112" charset="-128"/>
              </a:rPr>
              <a:t> Tier</a:t>
            </a:r>
          </a:p>
          <a:p>
            <a:pPr algn="ctr" fontAlgn="auto">
              <a:spcBef>
                <a:spcPct val="20000"/>
              </a:spcBef>
              <a:spcAft>
                <a:spcPts val="0"/>
              </a:spcAft>
              <a:defRPr/>
            </a:pPr>
            <a:endParaRPr lang="en-US" dirty="0">
              <a:solidFill>
                <a:schemeClr val="bg2"/>
              </a:solidFill>
              <a:latin typeface="Century Schoolbook" pitchFamily="18" charset="0"/>
              <a:ea typeface="ＭＳ Ｐゴシック" pitchFamily="-112" charset="-128"/>
            </a:endParaRPr>
          </a:p>
        </p:txBody>
      </p:sp>
      <p:pic>
        <p:nvPicPr>
          <p:cNvPr id="60419" name="Picture 4" descr="reading_tutoring"/>
          <p:cNvPicPr>
            <a:picLocks noChangeAspect="1" noChangeArrowheads="1"/>
          </p:cNvPicPr>
          <p:nvPr/>
        </p:nvPicPr>
        <p:blipFill>
          <a:blip r:embed="rId3"/>
          <a:srcRect/>
          <a:stretch>
            <a:fillRect/>
          </a:stretch>
        </p:blipFill>
        <p:spPr bwMode="auto">
          <a:xfrm>
            <a:off x="6400800" y="1828800"/>
            <a:ext cx="25130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sz="half" idx="1"/>
          </p:nvPr>
        </p:nvSpPr>
        <p:spPr>
          <a:xfrm>
            <a:off x="304800" y="1447800"/>
            <a:ext cx="5410200" cy="4953000"/>
          </a:xfrm>
          <a:solidFill>
            <a:srgbClr val="CC99FF"/>
          </a:solidFill>
        </p:spPr>
        <p:txBody>
          <a:bodyPr/>
          <a:lstStyle/>
          <a:p>
            <a:pPr fontAlgn="auto">
              <a:lnSpc>
                <a:spcPct val="90000"/>
              </a:lnSpc>
              <a:spcAft>
                <a:spcPts val="0"/>
              </a:spcAft>
              <a:defRPr/>
            </a:pPr>
            <a:r>
              <a:rPr lang="en-US" sz="2400" dirty="0" smtClean="0">
                <a:solidFill>
                  <a:schemeClr val="accent6">
                    <a:lumMod val="50000"/>
                  </a:schemeClr>
                </a:solidFill>
              </a:rPr>
              <a:t>This tier is generally considered to be special education, though students might receive this level of support without an IEP.</a:t>
            </a:r>
          </a:p>
          <a:p>
            <a:pPr fontAlgn="auto">
              <a:lnSpc>
                <a:spcPct val="90000"/>
              </a:lnSpc>
              <a:spcAft>
                <a:spcPts val="0"/>
              </a:spcAft>
              <a:defRPr/>
            </a:pPr>
            <a:r>
              <a:rPr lang="en-US" sz="2400" dirty="0" smtClean="0">
                <a:solidFill>
                  <a:schemeClr val="accent6">
                    <a:lumMod val="50000"/>
                  </a:schemeClr>
                </a:solidFill>
              </a:rPr>
              <a:t>Instruction at this level is:</a:t>
            </a:r>
          </a:p>
          <a:p>
            <a:pPr lvl="1" fontAlgn="auto">
              <a:lnSpc>
                <a:spcPct val="90000"/>
              </a:lnSpc>
              <a:spcAft>
                <a:spcPts val="0"/>
              </a:spcAft>
              <a:defRPr/>
            </a:pPr>
            <a:r>
              <a:rPr lang="en-US" sz="2000" dirty="0" smtClean="0">
                <a:solidFill>
                  <a:schemeClr val="accent6">
                    <a:lumMod val="50000"/>
                  </a:schemeClr>
                </a:solidFill>
              </a:rPr>
              <a:t>tailored to the individual needs of the student,</a:t>
            </a:r>
          </a:p>
          <a:p>
            <a:pPr lvl="1" fontAlgn="auto">
              <a:lnSpc>
                <a:spcPct val="90000"/>
              </a:lnSpc>
              <a:spcAft>
                <a:spcPts val="0"/>
              </a:spcAft>
              <a:defRPr/>
            </a:pPr>
            <a:r>
              <a:rPr lang="en-US" sz="2000" dirty="0" smtClean="0">
                <a:solidFill>
                  <a:schemeClr val="accent6">
                    <a:lumMod val="50000"/>
                  </a:schemeClr>
                </a:solidFill>
              </a:rPr>
              <a:t>even more intensive, </a:t>
            </a:r>
          </a:p>
          <a:p>
            <a:pPr lvl="1" fontAlgn="auto">
              <a:lnSpc>
                <a:spcPct val="90000"/>
              </a:lnSpc>
              <a:spcAft>
                <a:spcPts val="0"/>
              </a:spcAft>
              <a:defRPr/>
            </a:pPr>
            <a:r>
              <a:rPr lang="en-US" sz="2000" dirty="0" smtClean="0">
                <a:solidFill>
                  <a:schemeClr val="accent6">
                    <a:lumMod val="50000"/>
                  </a:schemeClr>
                </a:solidFill>
              </a:rPr>
              <a:t>of longer duration.</a:t>
            </a:r>
          </a:p>
          <a:p>
            <a:pPr fontAlgn="auto">
              <a:lnSpc>
                <a:spcPct val="90000"/>
              </a:lnSpc>
              <a:spcAft>
                <a:spcPts val="0"/>
              </a:spcAft>
              <a:defRPr/>
            </a:pPr>
            <a:r>
              <a:rPr lang="en-US" sz="2400" b="1" dirty="0" smtClean="0">
                <a:solidFill>
                  <a:schemeClr val="accent6">
                    <a:lumMod val="50000"/>
                  </a:schemeClr>
                </a:solidFill>
              </a:rPr>
              <a:t>Students with disabilities must also be provided with access to the general education curriculum and be instructed in the least restrictive environment.</a:t>
            </a:r>
          </a:p>
        </p:txBody>
      </p:sp>
      <p:pic>
        <p:nvPicPr>
          <p:cNvPr id="62466" name="Picture 3" descr="Social work students Jeannette Adames (standing) and Maria Munguia Wellman (right) work with Hispanic children at St. Francis de Sales School in South St. Louis. The Hispanic campus group Nosotros collaborates with a variety of St. Louis-area organizations to provide educational, recreational and social services for children and youth and to develop leadership in the city's Hispanic community."/>
          <p:cNvPicPr>
            <a:picLocks noChangeAspect="1" noChangeArrowheads="1"/>
          </p:cNvPicPr>
          <p:nvPr/>
        </p:nvPicPr>
        <p:blipFill>
          <a:blip r:embed="rId2"/>
          <a:srcRect/>
          <a:stretch>
            <a:fillRect/>
          </a:stretch>
        </p:blipFill>
        <p:spPr bwMode="auto">
          <a:xfrm>
            <a:off x="5638800" y="2057400"/>
            <a:ext cx="3276600" cy="2411413"/>
          </a:xfrm>
          <a:prstGeom prst="rect">
            <a:avLst/>
          </a:prstGeom>
          <a:noFill/>
          <a:ln w="9525">
            <a:noFill/>
            <a:miter lim="800000"/>
            <a:headEnd/>
            <a:tailEnd/>
          </a:ln>
        </p:spPr>
      </p:pic>
      <p:sp>
        <p:nvSpPr>
          <p:cNvPr id="783364" name="_s1028"/>
          <p:cNvSpPr>
            <a:spLocks noChangeArrowheads="1"/>
          </p:cNvSpPr>
          <p:nvPr/>
        </p:nvSpPr>
        <p:spPr bwMode="auto">
          <a:xfrm flipV="1">
            <a:off x="3352800" y="228600"/>
            <a:ext cx="2362200" cy="106680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gradFill rotWithShape="1">
            <a:gsLst>
              <a:gs pos="0">
                <a:srgbClr val="F9F67F"/>
              </a:gs>
              <a:gs pos="100000">
                <a:srgbClr val="FFCC00"/>
              </a:gs>
            </a:gsLst>
            <a:lin ang="5400000" scaled="1"/>
          </a:gradFill>
          <a:ln w="28575" algn="in">
            <a:solidFill>
              <a:schemeClr val="bg1"/>
            </a:solidFill>
            <a:miter lim="800000"/>
            <a:headEnd/>
            <a:tailEnd/>
          </a:ln>
        </p:spPr>
        <p:txBody>
          <a:bodyPr rot="10800000" wrap="none" anchor="ctr"/>
          <a:lstStyle/>
          <a:p>
            <a:pPr algn="ctr" fontAlgn="auto">
              <a:spcBef>
                <a:spcPct val="20000"/>
              </a:spcBef>
              <a:spcAft>
                <a:spcPts val="0"/>
              </a:spcAft>
              <a:defRPr/>
            </a:pPr>
            <a:endParaRPr lang="en-US" b="1" dirty="0">
              <a:solidFill>
                <a:schemeClr val="accent2"/>
              </a:solidFill>
              <a:effectLst>
                <a:outerShdw blurRad="38100" dist="38100" dir="2700000" algn="tl">
                  <a:srgbClr val="000000"/>
                </a:outerShdw>
              </a:effectLst>
              <a:latin typeface="Century Schoolbook" pitchFamily="18" charset="0"/>
              <a:ea typeface="ＭＳ Ｐゴシック" pitchFamily="-112" charset="-128"/>
            </a:endParaRPr>
          </a:p>
          <a:p>
            <a:pPr algn="ctr" fontAlgn="auto">
              <a:spcBef>
                <a:spcPts val="0"/>
              </a:spcBef>
              <a:spcAft>
                <a:spcPts val="0"/>
              </a:spcAft>
              <a:defRPr/>
            </a:pPr>
            <a:r>
              <a:rPr lang="en-US" b="1" dirty="0">
                <a:solidFill>
                  <a:schemeClr val="accent2"/>
                </a:solidFill>
                <a:effectLst>
                  <a:outerShdw blurRad="38100" dist="38100" dir="2700000" algn="tl">
                    <a:srgbClr val="000000"/>
                  </a:outerShdw>
                </a:effectLst>
                <a:latin typeface="Century Schoolbook" pitchFamily="18" charset="0"/>
                <a:ea typeface="ＭＳ Ｐゴシック" pitchFamily="-112" charset="-128"/>
              </a:rPr>
              <a:t>3rd</a:t>
            </a:r>
          </a:p>
          <a:p>
            <a:pPr algn="ctr" fontAlgn="auto">
              <a:spcBef>
                <a:spcPts val="0"/>
              </a:spcBef>
              <a:spcAft>
                <a:spcPts val="0"/>
              </a:spcAft>
              <a:defRPr/>
            </a:pPr>
            <a:r>
              <a:rPr lang="en-US" b="1" dirty="0">
                <a:solidFill>
                  <a:schemeClr val="accent2"/>
                </a:solidFill>
                <a:effectLst>
                  <a:outerShdw blurRad="38100" dist="38100" dir="2700000" algn="tl">
                    <a:srgbClr val="000000"/>
                  </a:outerShdw>
                </a:effectLst>
                <a:latin typeface="Century Schoolbook" pitchFamily="18" charset="0"/>
                <a:ea typeface="ＭＳ Ｐゴシック" pitchFamily="-112" charset="-128"/>
              </a:rPr>
              <a:t>Tier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bwMode="auto">
          <a:xfrm>
            <a:off x="457200" y="2286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Problem-solving Team</a:t>
            </a:r>
          </a:p>
        </p:txBody>
      </p:sp>
      <p:sp>
        <p:nvSpPr>
          <p:cNvPr id="63490" name="Rectangle 3"/>
          <p:cNvSpPr>
            <a:spLocks noGrp="1" noChangeArrowheads="1"/>
          </p:cNvSpPr>
          <p:nvPr>
            <p:ph type="body" sz="half" idx="4294967295"/>
          </p:nvPr>
        </p:nvSpPr>
        <p:spPr bwMode="auto">
          <a:xfrm>
            <a:off x="609600" y="1524000"/>
            <a:ext cx="4648200" cy="4419600"/>
          </a:xfrm>
          <a:prstGeom prst="rect">
            <a:avLst/>
          </a:prstGeom>
          <a:solidFill>
            <a:srgbClr val="B9E5CF"/>
          </a:solidFill>
          <a:ln>
            <a:miter lim="800000"/>
            <a:headEnd/>
            <a:tailEnd/>
          </a:ln>
        </p:spPr>
        <p:txBody>
          <a:bodyPr/>
          <a:lstStyle/>
          <a:p>
            <a:pPr>
              <a:spcBef>
                <a:spcPct val="30000"/>
              </a:spcBef>
            </a:pPr>
            <a:r>
              <a:rPr lang="en-US" sz="3000" smtClean="0">
                <a:solidFill>
                  <a:schemeClr val="tx2"/>
                </a:solidFill>
              </a:rPr>
              <a:t>The make-up of the team should be diverse and include members with expertise in culturally responsive instruction, </a:t>
            </a:r>
            <a:r>
              <a:rPr lang="en-US" sz="3000" b="1" smtClean="0">
                <a:solidFill>
                  <a:schemeClr val="tx2"/>
                </a:solidFill>
              </a:rPr>
              <a:t>and, if appropriate, English language acquisition and bilingual education. </a:t>
            </a:r>
          </a:p>
        </p:txBody>
      </p:sp>
      <p:pic>
        <p:nvPicPr>
          <p:cNvPr id="63491" name="Picture 4" descr="ESL"/>
          <p:cNvPicPr>
            <a:picLocks noGrp="1" noChangeAspect="1" noChangeArrowheads="1"/>
          </p:cNvPicPr>
          <p:nvPr>
            <p:ph sz="half" idx="4294967295"/>
          </p:nvPr>
        </p:nvPicPr>
        <p:blipFill>
          <a:blip r:embed="rId3"/>
          <a:srcRect/>
          <a:stretch>
            <a:fillRect/>
          </a:stretch>
        </p:blipFill>
        <p:spPr bwMode="auto">
          <a:xfrm>
            <a:off x="5257800" y="2971800"/>
            <a:ext cx="3735388" cy="240506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685800" y="381000"/>
            <a:ext cx="8229600" cy="13716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Challenges When Using RTI with English Language Learners</a:t>
            </a:r>
          </a:p>
        </p:txBody>
      </p:sp>
      <p:sp>
        <p:nvSpPr>
          <p:cNvPr id="65538" name="Rectangle 3"/>
          <p:cNvSpPr>
            <a:spLocks noGrp="1" noChangeArrowheads="1"/>
          </p:cNvSpPr>
          <p:nvPr>
            <p:ph type="body" idx="1"/>
          </p:nvPr>
        </p:nvSpPr>
        <p:spPr bwMode="auto">
          <a:xfrm>
            <a:off x="914400" y="1981200"/>
            <a:ext cx="8458200" cy="3886200"/>
          </a:xfrm>
          <a:noFill/>
          <a:ln>
            <a:miter lim="800000"/>
            <a:headEnd/>
            <a:tailEnd/>
          </a:ln>
        </p:spPr>
        <p:txBody>
          <a:bodyPr vert="horz" wrap="square" lIns="91440" tIns="45720" rIns="91440" bIns="45720" numCol="1" anchor="t" anchorCtr="0" compatLnSpc="1">
            <a:prstTxWarp prst="textNoShape">
              <a:avLst/>
            </a:prstTxWarp>
          </a:bodyPr>
          <a:lstStyle/>
          <a:p>
            <a:pPr>
              <a:spcBef>
                <a:spcPct val="40000"/>
              </a:spcBef>
              <a:spcAft>
                <a:spcPts val="1800"/>
              </a:spcAft>
            </a:pPr>
            <a:r>
              <a:rPr lang="en-US" smtClean="0"/>
              <a:t> </a:t>
            </a:r>
            <a:r>
              <a:rPr lang="en-US" sz="3000" smtClean="0"/>
              <a:t>Most teachers lack the training, expertise, 	      and experience to teach reading and other   subjects to English language learners.</a:t>
            </a:r>
          </a:p>
          <a:p>
            <a:pPr>
              <a:spcBef>
                <a:spcPct val="40000"/>
              </a:spcBef>
            </a:pPr>
            <a:r>
              <a:rPr lang="en-US" sz="3000" smtClean="0"/>
              <a:t> Most “evidence-based” practices have not        been sufficiently validated with English       language learners</a:t>
            </a:r>
            <a:r>
              <a:rPr lang="en-US" sz="280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idx="1"/>
          </p:nvPr>
        </p:nvSpPr>
        <p:spPr bwMode="auto">
          <a:xfrm>
            <a:off x="1143000" y="685800"/>
            <a:ext cx="8229600" cy="5334000"/>
          </a:xfrm>
          <a:noFill/>
          <a:ln>
            <a:miter lim="800000"/>
            <a:headEnd/>
            <a:tailEnd/>
          </a:ln>
        </p:spPr>
        <p:txBody>
          <a:bodyPr vert="horz" wrap="square" lIns="91440" tIns="45720" rIns="91440" bIns="45720" numCol="1" anchor="t" anchorCtr="0" compatLnSpc="1">
            <a:prstTxWarp prst="textNoShape">
              <a:avLst/>
            </a:prstTxWarp>
          </a:bodyPr>
          <a:lstStyle/>
          <a:p>
            <a:pPr>
              <a:spcBef>
                <a:spcPct val="40000"/>
              </a:spcBef>
              <a:buFont typeface="Wingdings" pitchFamily="2" charset="2"/>
              <a:buNone/>
            </a:pPr>
            <a:r>
              <a:rPr lang="en-US" sz="4000" smtClean="0"/>
              <a:t>Challenges to RTI and ELLs . . .</a:t>
            </a:r>
          </a:p>
          <a:p>
            <a:pPr>
              <a:spcBef>
                <a:spcPct val="40000"/>
              </a:spcBef>
            </a:pPr>
            <a:r>
              <a:rPr lang="en-US" sz="2400" smtClean="0"/>
              <a:t>Most English language learners do not receive optimal instruction. There is:</a:t>
            </a:r>
          </a:p>
          <a:p>
            <a:pPr lvl="1">
              <a:spcBef>
                <a:spcPct val="40000"/>
              </a:spcBef>
            </a:pPr>
            <a:r>
              <a:rPr lang="en-US" sz="2400" smtClean="0"/>
              <a:t>too much focus on expecting students to fit the curriculum, rather the other way around, and</a:t>
            </a:r>
          </a:p>
          <a:p>
            <a:pPr lvl="1">
              <a:spcBef>
                <a:spcPct val="40000"/>
              </a:spcBef>
            </a:pPr>
            <a:r>
              <a:rPr lang="en-US" sz="2400" smtClean="0"/>
              <a:t>too much focus on phonological awareness and letter naming at the expense of other skills, e.g.    comprehension and vocabulary development.</a:t>
            </a:r>
          </a:p>
          <a:p>
            <a:r>
              <a:rPr lang="en-US" sz="2400" smtClean="0"/>
              <a:t>Recommendations for assessing and teaching English language learners do not adequately account for what          we know about learning to  read in one’s first and in a    second language.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body" idx="1"/>
          </p:nvPr>
        </p:nvSpPr>
        <p:spPr bwMode="auto">
          <a:xfrm>
            <a:off x="1143000" y="762000"/>
            <a:ext cx="8305800" cy="5791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None/>
            </a:pPr>
            <a:r>
              <a:rPr lang="en-US" sz="3600" smtClean="0"/>
              <a:t>Challenges to RTI and ELLs . . .</a:t>
            </a:r>
          </a:p>
          <a:p>
            <a:pPr>
              <a:lnSpc>
                <a:spcPct val="90000"/>
              </a:lnSpc>
              <a:buFont typeface="Wingdings" pitchFamily="2" charset="2"/>
              <a:buNone/>
            </a:pPr>
            <a:endParaRPr lang="en-US" sz="3600" smtClean="0"/>
          </a:p>
          <a:p>
            <a:pPr>
              <a:lnSpc>
                <a:spcPct val="90000"/>
              </a:lnSpc>
            </a:pPr>
            <a:r>
              <a:rPr lang="en-US" sz="3600" smtClean="0"/>
              <a:t>Most school-level teams charged        with making special education      eligibility decisions for culturally and       linguistically diverse students lack   training and experience in    </a:t>
            </a:r>
            <a:r>
              <a:rPr lang="en-US" sz="3600" u="sng" smtClean="0"/>
              <a:t>distinguishing a language difference   from a learning disability</a:t>
            </a:r>
            <a:r>
              <a:rPr lang="en-US" sz="360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body" idx="1"/>
          </p:nvPr>
        </p:nvSpPr>
        <p:spPr bwMode="auto">
          <a:xfrm>
            <a:off x="1066800" y="1066800"/>
            <a:ext cx="7848600" cy="4724400"/>
          </a:xfrm>
          <a:solidFill>
            <a:srgbClr val="0099CC"/>
          </a:solidFill>
          <a:ln>
            <a:miter lim="800000"/>
            <a:headEnd/>
            <a:tailEnd/>
          </a:ln>
        </p:spPr>
        <p:txBody>
          <a:bodyPr vert="horz" wrap="square" lIns="91440" tIns="45720" rIns="91440" bIns="45720" numCol="1" anchor="t" anchorCtr="0" compatLnSpc="1">
            <a:prstTxWarp prst="textNoShape">
              <a:avLst/>
            </a:prstTxWarp>
          </a:bodyPr>
          <a:lstStyle/>
          <a:p>
            <a:r>
              <a:rPr lang="en-US" sz="2800" smtClean="0"/>
              <a:t>If a child does not make adequate progress with </a:t>
            </a:r>
            <a:r>
              <a:rPr lang="en-US" sz="2800" i="1" smtClean="0">
                <a:solidFill>
                  <a:srgbClr val="FFFF66"/>
                </a:solidFill>
              </a:rPr>
              <a:t>research-based instruction</a:t>
            </a:r>
            <a:r>
              <a:rPr lang="en-US" sz="2800" smtClean="0"/>
              <a:t> that is presumed “to work,” the assumption is made that the child  must have a deficit of some kind. </a:t>
            </a:r>
          </a:p>
          <a:p>
            <a:pPr lvl="1"/>
            <a:r>
              <a:rPr lang="en-US" i="1" smtClean="0"/>
              <a:t>How do we ensure that the child has in fact received culturally and linguistically responsive, appropriate, quality instruction?</a:t>
            </a:r>
            <a:r>
              <a:rPr lang="en-US" smtClean="0"/>
              <a:t> </a:t>
            </a:r>
          </a:p>
          <a:p>
            <a:pPr lvl="1"/>
            <a:r>
              <a:rPr lang="en-US" smtClean="0"/>
              <a:t>As with earlier identification criteria, this model </a:t>
            </a:r>
            <a:r>
              <a:rPr lang="en-US" i="1" smtClean="0"/>
              <a:t>must</a:t>
            </a:r>
            <a:r>
              <a:rPr lang="en-US" smtClean="0"/>
              <a:t> be based on students having received an adequate “</a:t>
            </a:r>
            <a:r>
              <a:rPr lang="en-US" i="1" smtClean="0">
                <a:solidFill>
                  <a:srgbClr val="FFFF66"/>
                </a:solidFill>
              </a:rPr>
              <a:t>opportunity to learn</a:t>
            </a:r>
            <a:r>
              <a:rPr lang="en-US" i="1" smtClean="0"/>
              <a:t>.”</a:t>
            </a:r>
            <a:r>
              <a:rPr lang="en-US" smtClean="0">
                <a:solidFill>
                  <a:srgbClr val="FFFF99"/>
                </a:solidFill>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bwMode="auto">
          <a:xfrm>
            <a:off x="1143000" y="457200"/>
            <a:ext cx="8229600" cy="5181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mtClean="0"/>
              <a:t>Challenges to RTI and ELLs . . .</a:t>
            </a:r>
            <a:r>
              <a:rPr lang="en-US" sz="3200" smtClean="0"/>
              <a:t/>
            </a:r>
            <a:br>
              <a:rPr lang="en-US" sz="3200" smtClean="0"/>
            </a:br>
            <a:r>
              <a:rPr lang="en-US" sz="3400" i="1" smtClean="0"/>
              <a:t>   </a:t>
            </a:r>
            <a:br>
              <a:rPr lang="en-US" sz="3400" i="1" smtClean="0"/>
            </a:br>
            <a:r>
              <a:rPr lang="en-US" sz="3400" i="1" smtClean="0"/>
              <a:t>It is not feasible to provide Tier 2      instruction to all ELL (and other “at risk” students) not meeting benchmarks in the  core curriculum. </a:t>
            </a:r>
            <a:endParaRPr lang="en-US" sz="3400" smtClean="0"/>
          </a:p>
        </p:txBody>
      </p:sp>
      <p:pic>
        <p:nvPicPr>
          <p:cNvPr id="71682" name="Picture 1"/>
          <p:cNvPicPr>
            <a:picLocks noChangeAspect="1" noChangeArrowheads="1"/>
          </p:cNvPicPr>
          <p:nvPr/>
        </p:nvPicPr>
        <p:blipFill>
          <a:blip r:embed="rId2"/>
          <a:srcRect/>
          <a:stretch>
            <a:fillRect/>
          </a:stretch>
        </p:blipFill>
        <p:spPr bwMode="auto">
          <a:xfrm>
            <a:off x="4419600" y="3276600"/>
            <a:ext cx="27432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0" y="609600"/>
            <a:ext cx="91440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Center Mission</a:t>
            </a:r>
          </a:p>
        </p:txBody>
      </p:sp>
      <p:sp>
        <p:nvSpPr>
          <p:cNvPr id="22530" name="Rectangle 3"/>
          <p:cNvSpPr>
            <a:spLocks noGrp="1" noChangeArrowheads="1"/>
          </p:cNvSpPr>
          <p:nvPr>
            <p:ph type="body" idx="1"/>
          </p:nvPr>
        </p:nvSpPr>
        <p:spPr bwMode="auto">
          <a:xfrm>
            <a:off x="1600200" y="1981200"/>
            <a:ext cx="7010400" cy="2895600"/>
          </a:xfrm>
          <a:noFill/>
          <a:ln>
            <a:miter lim="800000"/>
            <a:headEnd/>
            <a:tailEnd/>
          </a:ln>
        </p:spPr>
        <p:txBody>
          <a:bodyPr vert="horz" wrap="square" lIns="91440" tIns="45720" rIns="91440" bIns="45720" numCol="1" anchor="t" anchorCtr="0" compatLnSpc="1">
            <a:prstTxWarp prst="textNoShape">
              <a:avLst/>
            </a:prstTxWarp>
          </a:bodyPr>
          <a:lstStyle/>
          <a:p>
            <a:pPr marL="52388" indent="-52388">
              <a:buFontTx/>
              <a:buNone/>
            </a:pPr>
            <a:r>
              <a:rPr lang="en-US" i="1" smtClean="0"/>
              <a:t>Build the capacity of State Educational Agencies (SEAs) to assist Local Educational Agencies (LEAs) in implementing proven and promising models for RTI.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body" idx="1"/>
          </p:nvPr>
        </p:nvSpPr>
        <p:spPr bwMode="auto">
          <a:xfrm>
            <a:off x="1143000" y="228600"/>
            <a:ext cx="7772400" cy="5562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900" smtClean="0"/>
          </a:p>
          <a:p>
            <a:pPr>
              <a:spcBef>
                <a:spcPct val="30000"/>
              </a:spcBef>
              <a:spcAft>
                <a:spcPts val="1200"/>
              </a:spcAft>
            </a:pPr>
            <a:r>
              <a:rPr lang="en-US" smtClean="0"/>
              <a:t>English language development should be </a:t>
            </a:r>
            <a:r>
              <a:rPr lang="en-US" b="1" smtClean="0"/>
              <a:t>part of Tier 1 </a:t>
            </a:r>
            <a:r>
              <a:rPr lang="en-US" smtClean="0"/>
              <a:t>for all ELLs.</a:t>
            </a:r>
          </a:p>
          <a:p>
            <a:pPr>
              <a:spcBef>
                <a:spcPct val="30000"/>
              </a:spcBef>
            </a:pPr>
            <a:r>
              <a:rPr lang="en-US" smtClean="0"/>
              <a:t>Tier 2 interventions: </a:t>
            </a:r>
          </a:p>
          <a:p>
            <a:pPr lvl="1">
              <a:spcBef>
                <a:spcPct val="30000"/>
              </a:spcBef>
            </a:pPr>
            <a:r>
              <a:rPr lang="en-US" smtClean="0"/>
              <a:t>Supplement the core curriculum</a:t>
            </a:r>
          </a:p>
          <a:p>
            <a:pPr lvl="1">
              <a:spcBef>
                <a:spcPct val="30000"/>
              </a:spcBef>
            </a:pPr>
            <a:r>
              <a:rPr lang="en-US" smtClean="0"/>
              <a:t>Are based on students’ needs as assessed by progress monitoring and other data</a:t>
            </a:r>
          </a:p>
          <a:p>
            <a:pPr lvl="1">
              <a:spcBef>
                <a:spcPct val="30000"/>
              </a:spcBef>
            </a:pPr>
            <a:r>
              <a:rPr lang="en-US" smtClean="0"/>
              <a:t>Are the domain of general education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body" idx="1"/>
          </p:nvPr>
        </p:nvSpPr>
        <p:spPr>
          <a:xfrm>
            <a:off x="228600" y="304800"/>
            <a:ext cx="8610600" cy="6019800"/>
          </a:xfrm>
          <a:solidFill>
            <a:schemeClr val="bg1"/>
          </a:solidFill>
        </p:spPr>
        <p:txBody>
          <a:bodyPr/>
          <a:lstStyle/>
          <a:p>
            <a:pPr fontAlgn="auto">
              <a:lnSpc>
                <a:spcPct val="90000"/>
              </a:lnSpc>
              <a:spcBef>
                <a:spcPct val="30000"/>
              </a:spcBef>
              <a:spcAft>
                <a:spcPts val="0"/>
              </a:spcAft>
              <a:defRPr/>
            </a:pPr>
            <a:r>
              <a:rPr lang="en-US" dirty="0" smtClean="0"/>
              <a:t> </a:t>
            </a:r>
            <a:r>
              <a:rPr lang="en-US" b="1" dirty="0" smtClean="0"/>
              <a:t>Review the quality of instruction (P-S Team):</a:t>
            </a:r>
            <a:endParaRPr lang="en-US" b="1" dirty="0" smtClean="0">
              <a:effectLst>
                <a:outerShdw blurRad="38100" dist="38100" dir="2700000" algn="tl">
                  <a:srgbClr val="000000"/>
                </a:outerShdw>
              </a:effectLst>
            </a:endParaRPr>
          </a:p>
          <a:p>
            <a:pPr lvl="1" fontAlgn="auto">
              <a:lnSpc>
                <a:spcPct val="90000"/>
              </a:lnSpc>
              <a:spcBef>
                <a:spcPct val="30000"/>
              </a:spcBef>
              <a:spcAft>
                <a:spcPts val="0"/>
              </a:spcAft>
              <a:defRPr/>
            </a:pPr>
            <a:r>
              <a:rPr lang="en-US" sz="2500" dirty="0" smtClean="0"/>
              <a:t>Has the instructional program been validated with students like those in the class? </a:t>
            </a:r>
          </a:p>
          <a:p>
            <a:pPr lvl="1" fontAlgn="auto">
              <a:lnSpc>
                <a:spcPct val="90000"/>
              </a:lnSpc>
              <a:spcBef>
                <a:spcPct val="30000"/>
              </a:spcBef>
              <a:spcAft>
                <a:spcPts val="0"/>
              </a:spcAft>
              <a:defRPr/>
            </a:pPr>
            <a:r>
              <a:rPr lang="en-US" sz="2500" dirty="0" smtClean="0"/>
              <a:t>Is instruction at an appropriate level for students’ language and learning needs?</a:t>
            </a:r>
          </a:p>
          <a:p>
            <a:pPr lvl="1" fontAlgn="auto">
              <a:lnSpc>
                <a:spcPct val="90000"/>
              </a:lnSpc>
              <a:spcBef>
                <a:spcPct val="30000"/>
              </a:spcBef>
              <a:spcAft>
                <a:spcPts val="0"/>
              </a:spcAft>
              <a:defRPr/>
            </a:pPr>
            <a:r>
              <a:rPr lang="en-US" sz="2500" dirty="0" smtClean="0"/>
              <a:t>Is the program well-implemented?</a:t>
            </a:r>
          </a:p>
          <a:p>
            <a:pPr lvl="1" fontAlgn="auto">
              <a:lnSpc>
                <a:spcPct val="90000"/>
              </a:lnSpc>
              <a:spcBef>
                <a:spcPct val="30000"/>
              </a:spcBef>
              <a:spcAft>
                <a:spcPts val="0"/>
              </a:spcAft>
              <a:defRPr/>
            </a:pPr>
            <a:r>
              <a:rPr lang="en-US" sz="2500" dirty="0" smtClean="0"/>
              <a:t>Are teachers sufficiently differentiating instruction to meet diverse student needs?</a:t>
            </a:r>
          </a:p>
          <a:p>
            <a:pPr lvl="1" fontAlgn="auto">
              <a:lnSpc>
                <a:spcPct val="90000"/>
              </a:lnSpc>
              <a:spcBef>
                <a:spcPct val="30000"/>
              </a:spcBef>
              <a:spcAft>
                <a:spcPts val="0"/>
              </a:spcAft>
              <a:defRPr/>
            </a:pPr>
            <a:r>
              <a:rPr lang="en-US" sz="2500" dirty="0" smtClean="0"/>
              <a:t>Is the environment conducive to learning?</a:t>
            </a:r>
          </a:p>
          <a:p>
            <a:pPr fontAlgn="auto">
              <a:lnSpc>
                <a:spcPct val="90000"/>
              </a:lnSpc>
              <a:spcBef>
                <a:spcPct val="30000"/>
              </a:spcBef>
              <a:spcAft>
                <a:spcPts val="0"/>
              </a:spcAft>
              <a:defRPr/>
            </a:pPr>
            <a:r>
              <a:rPr lang="en-US" dirty="0" smtClean="0"/>
              <a:t>This will require </a:t>
            </a:r>
            <a:r>
              <a:rPr lang="en-US" b="1" dirty="0" smtClean="0">
                <a:effectLst>
                  <a:outerShdw blurRad="38100" dist="38100" dir="2700000" algn="tl">
                    <a:srgbClr val="000000"/>
                  </a:outerShdw>
                </a:effectLst>
              </a:rPr>
              <a:t>observing in classrooms </a:t>
            </a:r>
            <a:r>
              <a:rPr lang="en-US" dirty="0" smtClean="0"/>
              <a:t>and supporting instruction</a:t>
            </a:r>
            <a:r>
              <a:rPr lang="en-US" b="1" dirty="0" smtClean="0">
                <a:effectLst>
                  <a:outerShdw blurRad="38100" dist="38100" dir="2700000" algn="tl">
                    <a:srgbClr val="000000"/>
                  </a:outerShdw>
                </a:effectLst>
              </a:rPr>
              <a:t>.</a:t>
            </a:r>
            <a:r>
              <a:rPr lang="en-US" sz="2800" dirty="0" smtClean="0"/>
              <a:t> </a:t>
            </a:r>
          </a:p>
          <a:p>
            <a:pPr fontAlgn="auto">
              <a:lnSpc>
                <a:spcPct val="90000"/>
              </a:lnSpc>
              <a:spcBef>
                <a:spcPct val="30000"/>
              </a:spcBef>
              <a:spcAft>
                <a:spcPts val="0"/>
              </a:spcAft>
              <a:defRPr/>
            </a:pPr>
            <a:r>
              <a:rPr lang="en-US" i="1" dirty="0" smtClean="0"/>
              <a:t>Develop and capitalize on local expertise.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bwMode="auto">
          <a:xfrm>
            <a:off x="609600" y="457200"/>
            <a:ext cx="7848600" cy="57912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spcBef>
                <a:spcPct val="35000"/>
              </a:spcBef>
            </a:pPr>
            <a:r>
              <a:rPr lang="en-US" sz="3500" smtClean="0"/>
              <a:t>Shift from figuring out what is wrong with a student to </a:t>
            </a:r>
            <a:r>
              <a:rPr lang="en-US" sz="3500" b="1" smtClean="0"/>
              <a:t>looking more broadly at the instructional context </a:t>
            </a:r>
            <a:r>
              <a:rPr lang="en-US" sz="3500" smtClean="0"/>
              <a:t>and at how to provide support for all students who need help, regardless of label. </a:t>
            </a:r>
            <a:endParaRPr lang="en-US" sz="3600" smtClean="0"/>
          </a:p>
          <a:p>
            <a:pPr>
              <a:spcBef>
                <a:spcPct val="35000"/>
              </a:spcBef>
            </a:pPr>
            <a:r>
              <a:rPr lang="en-US" sz="3400" smtClean="0"/>
              <a:t>Make sure someone on the team has </a:t>
            </a:r>
            <a:r>
              <a:rPr lang="en-US" sz="3400" b="1" smtClean="0"/>
              <a:t>expertise in ELLs </a:t>
            </a:r>
            <a:r>
              <a:rPr lang="en-US" sz="3400" smtClean="0"/>
              <a:t>and how to distinguish between language acquisition and learning disabilities.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bwMode="auto">
          <a:xfrm>
            <a:off x="546100" y="228600"/>
            <a:ext cx="7962900" cy="661988"/>
          </a:xfrm>
          <a:noFill/>
          <a:ln>
            <a:miter lim="800000"/>
            <a:headEnd/>
            <a:tailEnd/>
          </a:ln>
        </p:spPr>
        <p:txBody>
          <a:bodyPr vert="horz" wrap="square" lIns="91440" tIns="45720" rIns="91440" bIns="45720" numCol="1" anchor="t" anchorCtr="0" compatLnSpc="1">
            <a:prstTxWarp prst="textNoShape">
              <a:avLst/>
            </a:prstTxWarp>
          </a:bodyPr>
          <a:lstStyle/>
          <a:p>
            <a:r>
              <a:rPr lang="en-US" sz="3200" i="1" smtClean="0"/>
              <a:t>What Do We Mean by “Evidence-based”?</a:t>
            </a:r>
          </a:p>
        </p:txBody>
      </p:sp>
      <p:sp>
        <p:nvSpPr>
          <p:cNvPr id="75778" name="Rectangle 3"/>
          <p:cNvSpPr>
            <a:spLocks noGrp="1" noChangeArrowheads="1"/>
          </p:cNvSpPr>
          <p:nvPr>
            <p:ph type="body" sz="half" idx="1"/>
          </p:nvPr>
        </p:nvSpPr>
        <p:spPr bwMode="auto">
          <a:xfrm>
            <a:off x="228600" y="1066800"/>
            <a:ext cx="4572000" cy="5410200"/>
          </a:xfrm>
          <a:solidFill>
            <a:srgbClr val="99CCFF"/>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900" smtClean="0">
                <a:solidFill>
                  <a:schemeClr val="bg1"/>
                </a:solidFill>
              </a:rPr>
              <a:t>The RTI model is based on the principle that instructional practices or interventions at each level should be based on scientific research evidence about “what works.” </a:t>
            </a:r>
          </a:p>
          <a:p>
            <a:pPr>
              <a:lnSpc>
                <a:spcPct val="90000"/>
              </a:lnSpc>
            </a:pPr>
            <a:r>
              <a:rPr lang="en-US" sz="2900" smtClean="0">
                <a:solidFill>
                  <a:schemeClr val="bg1"/>
                </a:solidFill>
              </a:rPr>
              <a:t>However, it is essential to find out </a:t>
            </a:r>
            <a:r>
              <a:rPr lang="en-US" sz="2900" b="1" i="1" smtClean="0">
                <a:solidFill>
                  <a:schemeClr val="bg1"/>
                </a:solidFill>
              </a:rPr>
              <a:t>what works with whom, by whom,  for what purposes, and in what contexts—</a:t>
            </a:r>
            <a:r>
              <a:rPr lang="en-US" i="1" smtClean="0"/>
              <a:t> </a:t>
            </a:r>
            <a:r>
              <a:rPr lang="en-US" smtClean="0">
                <a:solidFill>
                  <a:schemeClr val="hlink"/>
                </a:solidFill>
              </a:rPr>
              <a:t> </a:t>
            </a:r>
          </a:p>
        </p:txBody>
      </p:sp>
      <p:sp>
        <p:nvSpPr>
          <p:cNvPr id="75779" name="Rectangle 4"/>
          <p:cNvSpPr>
            <a:spLocks noGrp="1" noChangeArrowheads="1"/>
          </p:cNvSpPr>
          <p:nvPr>
            <p:ph type="body" sz="half" idx="2"/>
          </p:nvPr>
        </p:nvSpPr>
        <p:spPr bwMode="auto">
          <a:xfrm>
            <a:off x="4645025" y="1600200"/>
            <a:ext cx="4041775"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US" smtClean="0"/>
          </a:p>
          <a:p>
            <a:pPr>
              <a:lnSpc>
                <a:spcPct val="90000"/>
              </a:lnSpc>
              <a:buFontTx/>
              <a:buNone/>
            </a:pPr>
            <a:endParaRPr lang="en-US" smtClean="0"/>
          </a:p>
        </p:txBody>
      </p:sp>
      <p:pic>
        <p:nvPicPr>
          <p:cNvPr id="75780" name="Picture 5" descr="one%20size%20fits%20all"/>
          <p:cNvPicPr>
            <a:picLocks noChangeAspect="1" noChangeArrowheads="1"/>
          </p:cNvPicPr>
          <p:nvPr/>
        </p:nvPicPr>
        <p:blipFill>
          <a:blip r:embed="rId2"/>
          <a:srcRect/>
          <a:stretch>
            <a:fillRect/>
          </a:stretch>
        </p:blipFill>
        <p:spPr bwMode="auto">
          <a:xfrm>
            <a:off x="4953000" y="1219200"/>
            <a:ext cx="3716338" cy="4419600"/>
          </a:xfrm>
          <a:prstGeom prst="rect">
            <a:avLst/>
          </a:prstGeom>
          <a:noFill/>
          <a:ln w="9525">
            <a:noFill/>
            <a:miter lim="800000"/>
            <a:headEnd/>
            <a:tailEnd/>
          </a:ln>
        </p:spPr>
      </p:pic>
      <p:sp>
        <p:nvSpPr>
          <p:cNvPr id="75781" name="WordArt 6"/>
          <p:cNvSpPr>
            <a:spLocks noChangeArrowheads="1" noChangeShapeType="1" noTextEdit="1"/>
          </p:cNvSpPr>
          <p:nvPr/>
        </p:nvSpPr>
        <p:spPr bwMode="auto">
          <a:xfrm rot="-132942">
            <a:off x="4800600" y="5638800"/>
            <a:ext cx="4038600" cy="10668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type="none" w="sm" len="sm"/>
                  <a:tailEnd type="none" w="sm" len="sm"/>
                </a:ln>
                <a:solidFill>
                  <a:srgbClr val="FFFF00"/>
                </a:solidFill>
                <a:effectLst>
                  <a:outerShdw dist="125724" dir="18900000" algn="ctr" rotWithShape="0">
                    <a:srgbClr val="000099"/>
                  </a:outerShdw>
                </a:effectLst>
                <a:latin typeface="Impact"/>
              </a:rPr>
              <a:t>One size does not fit all.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85800" y="228600"/>
            <a:ext cx="7694613" cy="381000"/>
          </a:xfrm>
        </p:spPr>
        <p:txBody>
          <a:bodyPr>
            <a:normAutofit fontScale="90000"/>
          </a:bodyPr>
          <a:lstStyle/>
          <a:p>
            <a:pPr fontAlgn="auto">
              <a:spcAft>
                <a:spcPts val="0"/>
              </a:spcAft>
              <a:defRPr/>
            </a:pPr>
            <a:r>
              <a:rPr lang="en-US" sz="4000" i="1" dirty="0" smtClean="0"/>
              <a:t>With Whom? </a:t>
            </a:r>
          </a:p>
        </p:txBody>
      </p:sp>
      <p:sp>
        <p:nvSpPr>
          <p:cNvPr id="76802" name="Rectangle 3"/>
          <p:cNvSpPr>
            <a:spLocks noGrp="1" noChangeArrowheads="1"/>
          </p:cNvSpPr>
          <p:nvPr>
            <p:ph type="body" sz="half" idx="2"/>
          </p:nvPr>
        </p:nvSpPr>
        <p:spPr bwMode="auto">
          <a:xfrm>
            <a:off x="3886200" y="990600"/>
            <a:ext cx="4953000" cy="5257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40000"/>
              </a:spcBef>
            </a:pPr>
            <a:r>
              <a:rPr lang="en-US" sz="2900" smtClean="0"/>
              <a:t>When deciding if a practice is appropriate for implementation as part of an RTI model, it should have been </a:t>
            </a:r>
            <a:r>
              <a:rPr lang="en-US" sz="2900" b="1" smtClean="0"/>
              <a:t>validated with students like those with whom it will be applied. </a:t>
            </a:r>
          </a:p>
          <a:p>
            <a:pPr>
              <a:lnSpc>
                <a:spcPct val="90000"/>
              </a:lnSpc>
              <a:spcBef>
                <a:spcPct val="40000"/>
              </a:spcBef>
            </a:pPr>
            <a:r>
              <a:rPr lang="en-US" sz="2900" smtClean="0"/>
              <a:t>The National Reading Panel report “</a:t>
            </a:r>
            <a:r>
              <a:rPr lang="en-US" sz="2900" b="1" smtClean="0"/>
              <a:t>did not address issues relevant to second language learning</a:t>
            </a:r>
            <a:r>
              <a:rPr lang="en-US" sz="2900" smtClean="0"/>
              <a:t>” (2000, p. 3).</a:t>
            </a:r>
          </a:p>
        </p:txBody>
      </p:sp>
      <p:pic>
        <p:nvPicPr>
          <p:cNvPr id="76803" name="Picture 4" descr="Class of Young Students"/>
          <p:cNvPicPr>
            <a:picLocks noChangeAspect="1" noChangeArrowheads="1"/>
          </p:cNvPicPr>
          <p:nvPr/>
        </p:nvPicPr>
        <p:blipFill>
          <a:blip r:embed="rId3"/>
          <a:srcRect/>
          <a:stretch>
            <a:fillRect/>
          </a:stretch>
        </p:blipFill>
        <p:spPr bwMode="auto">
          <a:xfrm>
            <a:off x="457200" y="1828800"/>
            <a:ext cx="329247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a:xfrm>
            <a:off x="898525" y="288925"/>
            <a:ext cx="7081838" cy="420688"/>
          </a:xfrm>
        </p:spPr>
        <p:txBody>
          <a:bodyPr>
            <a:normAutofit fontScale="90000"/>
          </a:bodyPr>
          <a:lstStyle/>
          <a:p>
            <a:pPr fontAlgn="auto">
              <a:spcAft>
                <a:spcPts val="0"/>
              </a:spcAft>
              <a:defRPr/>
            </a:pPr>
            <a:r>
              <a:rPr lang="en-US" sz="4000" i="1" dirty="0" smtClean="0"/>
              <a:t>With Whom?</a:t>
            </a:r>
          </a:p>
        </p:txBody>
      </p:sp>
      <p:sp>
        <p:nvSpPr>
          <p:cNvPr id="78850" name="Rectangle 3"/>
          <p:cNvSpPr>
            <a:spLocks noGrp="1" noChangeArrowheads="1"/>
          </p:cNvSpPr>
          <p:nvPr>
            <p:ph type="body" sz="half" idx="1"/>
          </p:nvPr>
        </p:nvSpPr>
        <p:spPr bwMode="auto">
          <a:xfrm>
            <a:off x="228600" y="1143000"/>
            <a:ext cx="5943600" cy="5181600"/>
          </a:xfrm>
          <a:noFill/>
          <a:ln>
            <a:miter lim="800000"/>
            <a:headEnd/>
            <a:tailEnd/>
          </a:ln>
        </p:spPr>
        <p:txBody>
          <a:bodyPr vert="horz" wrap="square" lIns="91440" tIns="45720" rIns="91440" bIns="45720" numCol="1" anchor="t" anchorCtr="0" compatLnSpc="1">
            <a:prstTxWarp prst="textNoShape">
              <a:avLst/>
            </a:prstTxWarp>
          </a:bodyPr>
          <a:lstStyle/>
          <a:p>
            <a:r>
              <a:rPr lang="en-US" sz="2700" smtClean="0"/>
              <a:t>Research reports should include information about:</a:t>
            </a:r>
          </a:p>
          <a:p>
            <a:pPr lvl="1"/>
            <a:r>
              <a:rPr lang="en-US" sz="2500" b="1" smtClean="0"/>
              <a:t>language proficiency</a:t>
            </a:r>
          </a:p>
          <a:p>
            <a:pPr lvl="1"/>
            <a:r>
              <a:rPr lang="en-US" sz="2500" b="1" smtClean="0"/>
              <a:t>Ethnicity</a:t>
            </a:r>
          </a:p>
          <a:p>
            <a:pPr lvl="1"/>
            <a:r>
              <a:rPr lang="en-US" sz="2500" b="1" smtClean="0"/>
              <a:t>life and educational experiences </a:t>
            </a:r>
            <a:r>
              <a:rPr lang="en-US" sz="2500" smtClean="0"/>
              <a:t>(e.g., socio-economic, previous schooling)</a:t>
            </a:r>
            <a:endParaRPr lang="en-US" sz="2300" smtClean="0"/>
          </a:p>
          <a:p>
            <a:r>
              <a:rPr lang="en-US" sz="2900" smtClean="0"/>
              <a:t>Data should be disaggregated to show how interventions might differentially affect students from diverse backgrounds.</a:t>
            </a:r>
          </a:p>
        </p:txBody>
      </p:sp>
      <p:sp>
        <p:nvSpPr>
          <p:cNvPr id="78851" name="Rectangle 4"/>
          <p:cNvSpPr>
            <a:spLocks noGrp="1" noChangeArrowheads="1"/>
          </p:cNvSpPr>
          <p:nvPr>
            <p:ph type="body" sz="half" idx="2"/>
          </p:nvPr>
        </p:nvSpPr>
        <p:spPr bwMode="auto">
          <a:xfrm>
            <a:off x="4645025" y="1600200"/>
            <a:ext cx="4041775" cy="44958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a:p>
            <a:endParaRPr lang="en-US" sz="3100" smtClean="0"/>
          </a:p>
          <a:p>
            <a:pPr lvl="1"/>
            <a:endParaRPr lang="en-US" sz="2900" smtClean="0"/>
          </a:p>
          <a:p>
            <a:endParaRPr lang="en-US" sz="2400" smtClean="0"/>
          </a:p>
        </p:txBody>
      </p:sp>
      <p:pic>
        <p:nvPicPr>
          <p:cNvPr id="78852" name="Picture 5" descr="reports"/>
          <p:cNvPicPr>
            <a:picLocks noChangeAspect="1" noChangeArrowheads="1"/>
          </p:cNvPicPr>
          <p:nvPr/>
        </p:nvPicPr>
        <p:blipFill>
          <a:blip r:embed="rId3"/>
          <a:srcRect/>
          <a:stretch>
            <a:fillRect/>
          </a:stretch>
        </p:blipFill>
        <p:spPr bwMode="auto">
          <a:xfrm>
            <a:off x="6248400" y="1752600"/>
            <a:ext cx="26289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body" sz="half" idx="1"/>
          </p:nvPr>
        </p:nvSpPr>
        <p:spPr>
          <a:xfrm>
            <a:off x="304800" y="990600"/>
            <a:ext cx="5791200" cy="5638800"/>
          </a:xfrm>
          <a:solidFill>
            <a:srgbClr val="B9E5C2"/>
          </a:solidFill>
        </p:spPr>
        <p:txBody>
          <a:bodyPr/>
          <a:lstStyle/>
          <a:p>
            <a:pPr fontAlgn="auto">
              <a:lnSpc>
                <a:spcPct val="90000"/>
              </a:lnSpc>
              <a:spcBef>
                <a:spcPct val="30000"/>
              </a:spcBef>
              <a:spcAft>
                <a:spcPts val="0"/>
              </a:spcAft>
              <a:buFont typeface="Arial" pitchFamily="34" charset="0"/>
              <a:buChar char="•"/>
              <a:defRPr/>
            </a:pPr>
            <a:r>
              <a:rPr lang="en-US" sz="2900" dirty="0" smtClean="0">
                <a:solidFill>
                  <a:srgbClr val="00B0F0"/>
                </a:solidFill>
              </a:rPr>
              <a:t>It is essential to </a:t>
            </a:r>
            <a:r>
              <a:rPr lang="en-US" sz="2900" dirty="0" smtClean="0">
                <a:solidFill>
                  <a:srgbClr val="00B0F0"/>
                </a:solidFill>
                <a:effectLst>
                  <a:outerShdw blurRad="38100" dist="38100" dir="2700000" algn="tl">
                    <a:srgbClr val="000000"/>
                  </a:outerShdw>
                </a:effectLst>
              </a:rPr>
              <a:t>observe</a:t>
            </a:r>
            <a:r>
              <a:rPr lang="en-US" sz="2900" dirty="0" smtClean="0">
                <a:solidFill>
                  <a:srgbClr val="00B0F0"/>
                </a:solidFill>
              </a:rPr>
              <a:t> in classrooms.</a:t>
            </a:r>
          </a:p>
          <a:p>
            <a:pPr lvl="1" fontAlgn="auto">
              <a:lnSpc>
                <a:spcPct val="90000"/>
              </a:lnSpc>
              <a:spcBef>
                <a:spcPct val="30000"/>
              </a:spcBef>
              <a:spcAft>
                <a:spcPts val="0"/>
              </a:spcAft>
              <a:buFont typeface="Arial" pitchFamily="34" charset="0"/>
              <a:buChar char="–"/>
              <a:defRPr/>
            </a:pPr>
            <a:r>
              <a:rPr lang="en-US" sz="2600" dirty="0" smtClean="0">
                <a:solidFill>
                  <a:srgbClr val="00B0F0"/>
                </a:solidFill>
              </a:rPr>
              <a:t>Is the instruction </a:t>
            </a:r>
            <a:r>
              <a:rPr lang="en-US" sz="2400" dirty="0" smtClean="0">
                <a:solidFill>
                  <a:srgbClr val="00B0F0"/>
                </a:solidFill>
              </a:rPr>
              <a:t>appropriate for students’ language and learning needs?</a:t>
            </a:r>
          </a:p>
          <a:p>
            <a:pPr lvl="1" fontAlgn="auto">
              <a:lnSpc>
                <a:spcPct val="90000"/>
              </a:lnSpc>
              <a:spcBef>
                <a:spcPct val="30000"/>
              </a:spcBef>
              <a:spcAft>
                <a:spcPts val="0"/>
              </a:spcAft>
              <a:buFont typeface="Arial" pitchFamily="34" charset="0"/>
              <a:buChar char="–"/>
              <a:defRPr/>
            </a:pPr>
            <a:r>
              <a:rPr lang="en-US" sz="2600" dirty="0" smtClean="0">
                <a:solidFill>
                  <a:srgbClr val="00B0F0"/>
                </a:solidFill>
              </a:rPr>
              <a:t>What is the relationship between a teacher and students?</a:t>
            </a:r>
          </a:p>
          <a:p>
            <a:pPr lvl="1" fontAlgn="auto">
              <a:lnSpc>
                <a:spcPct val="90000"/>
              </a:lnSpc>
              <a:spcBef>
                <a:spcPct val="30000"/>
              </a:spcBef>
              <a:spcAft>
                <a:spcPts val="0"/>
              </a:spcAft>
              <a:buFont typeface="Arial" pitchFamily="34" charset="0"/>
              <a:buChar char="–"/>
              <a:defRPr/>
            </a:pPr>
            <a:r>
              <a:rPr lang="en-US" sz="2600" dirty="0" smtClean="0">
                <a:solidFill>
                  <a:srgbClr val="00B0F0"/>
                </a:solidFill>
              </a:rPr>
              <a:t>How does the teacher promote interest and motivation?</a:t>
            </a:r>
          </a:p>
          <a:p>
            <a:pPr fontAlgn="auto">
              <a:lnSpc>
                <a:spcPct val="90000"/>
              </a:lnSpc>
              <a:spcBef>
                <a:spcPct val="30000"/>
              </a:spcBef>
              <a:spcAft>
                <a:spcPts val="0"/>
              </a:spcAft>
              <a:buFont typeface="Arial" pitchFamily="34" charset="0"/>
              <a:buChar char="•"/>
              <a:defRPr/>
            </a:pPr>
            <a:r>
              <a:rPr lang="en-US" sz="2900" b="1" dirty="0" smtClean="0">
                <a:solidFill>
                  <a:srgbClr val="00B0F0"/>
                </a:solidFill>
                <a:effectLst>
                  <a:outerShdw blurRad="38100" dist="38100" dir="2700000" algn="tl">
                    <a:srgbClr val="000000"/>
                  </a:outerShdw>
                </a:effectLst>
              </a:rPr>
              <a:t>We draw different conclusions when several students are struggling rather than just a few ...</a:t>
            </a:r>
            <a:r>
              <a:rPr lang="en-US" sz="2900" dirty="0" smtClean="0">
                <a:solidFill>
                  <a:srgbClr val="00B0F0"/>
                </a:solidFill>
              </a:rPr>
              <a:t> </a:t>
            </a:r>
          </a:p>
        </p:txBody>
      </p:sp>
      <p:pic>
        <p:nvPicPr>
          <p:cNvPr id="80898" name="Picture 3" descr="students%20sleeping%20at%20desk%20"/>
          <p:cNvPicPr>
            <a:picLocks noChangeAspect="1" noChangeArrowheads="1"/>
          </p:cNvPicPr>
          <p:nvPr/>
        </p:nvPicPr>
        <p:blipFill>
          <a:blip r:embed="rId3"/>
          <a:srcRect/>
          <a:stretch>
            <a:fillRect/>
          </a:stretch>
        </p:blipFill>
        <p:spPr bwMode="auto">
          <a:xfrm>
            <a:off x="5715000" y="1066800"/>
            <a:ext cx="3124200" cy="1862138"/>
          </a:xfrm>
          <a:prstGeom prst="rect">
            <a:avLst/>
          </a:prstGeom>
          <a:noFill/>
          <a:ln w="9525">
            <a:noFill/>
            <a:miter lim="800000"/>
            <a:headEnd/>
            <a:tailEnd/>
          </a:ln>
        </p:spPr>
      </p:pic>
      <p:sp>
        <p:nvSpPr>
          <p:cNvPr id="80899" name="Rectangle 4"/>
          <p:cNvSpPr>
            <a:spLocks noChangeArrowheads="1"/>
          </p:cNvSpPr>
          <p:nvPr/>
        </p:nvSpPr>
        <p:spPr bwMode="auto">
          <a:xfrm>
            <a:off x="3429000" y="228600"/>
            <a:ext cx="2581275" cy="701675"/>
          </a:xfrm>
          <a:prstGeom prst="rect">
            <a:avLst/>
          </a:prstGeom>
          <a:noFill/>
          <a:ln w="9525">
            <a:noFill/>
            <a:miter lim="800000"/>
            <a:headEnd/>
            <a:tailEnd/>
          </a:ln>
        </p:spPr>
        <p:txBody>
          <a:bodyPr wrap="none">
            <a:spAutoFit/>
          </a:bodyPr>
          <a:lstStyle/>
          <a:p>
            <a:r>
              <a:rPr lang="en-US" sz="4000" i="1">
                <a:solidFill>
                  <a:schemeClr val="tx2"/>
                </a:solidFill>
                <a:latin typeface="Tahoma" pitchFamily="34" charset="0"/>
              </a:rPr>
              <a:t>By Whom?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762000" y="228600"/>
            <a:ext cx="7696200" cy="533400"/>
          </a:xfrm>
        </p:spPr>
        <p:txBody>
          <a:bodyPr>
            <a:normAutofit fontScale="90000"/>
          </a:bodyPr>
          <a:lstStyle/>
          <a:p>
            <a:pPr fontAlgn="auto">
              <a:spcAft>
                <a:spcPts val="0"/>
              </a:spcAft>
              <a:defRPr/>
            </a:pPr>
            <a:r>
              <a:rPr lang="en-US" i="1" dirty="0" smtClean="0"/>
              <a:t>By Whom?</a:t>
            </a:r>
          </a:p>
        </p:txBody>
      </p:sp>
      <p:sp>
        <p:nvSpPr>
          <p:cNvPr id="82946" name="Rectangle 3"/>
          <p:cNvSpPr>
            <a:spLocks noGrp="1" noChangeArrowheads="1"/>
          </p:cNvSpPr>
          <p:nvPr>
            <p:ph type="body" idx="1"/>
          </p:nvPr>
        </p:nvSpPr>
        <p:spPr bwMode="auto">
          <a:xfrm>
            <a:off x="304800" y="914400"/>
            <a:ext cx="8610600" cy="5410200"/>
          </a:xfrm>
          <a:solidFill>
            <a:srgbClr val="F0F0AE"/>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30000"/>
              </a:spcBef>
            </a:pPr>
            <a:r>
              <a:rPr lang="en-US" sz="2800" smtClean="0">
                <a:solidFill>
                  <a:srgbClr val="C00000"/>
                </a:solidFill>
              </a:rPr>
              <a:t>Is the teacher…</a:t>
            </a:r>
          </a:p>
          <a:p>
            <a:pPr lvl="1">
              <a:lnSpc>
                <a:spcPct val="80000"/>
              </a:lnSpc>
              <a:spcBef>
                <a:spcPct val="30000"/>
              </a:spcBef>
            </a:pPr>
            <a:r>
              <a:rPr lang="en-US" sz="2500" smtClean="0">
                <a:solidFill>
                  <a:srgbClr val="C00000"/>
                </a:solidFill>
              </a:rPr>
              <a:t>skilled in effective intervention and assessment procedures for English language learners?</a:t>
            </a:r>
          </a:p>
          <a:p>
            <a:pPr lvl="1">
              <a:lnSpc>
                <a:spcPct val="80000"/>
              </a:lnSpc>
              <a:spcBef>
                <a:spcPct val="30000"/>
              </a:spcBef>
            </a:pPr>
            <a:r>
              <a:rPr lang="en-US" sz="2500" smtClean="0">
                <a:solidFill>
                  <a:srgbClr val="C00000"/>
                </a:solidFill>
              </a:rPr>
              <a:t>knowledgeable about the centrality and importance of culture in learning?</a:t>
            </a:r>
          </a:p>
          <a:p>
            <a:pPr lvl="1">
              <a:lnSpc>
                <a:spcPct val="80000"/>
              </a:lnSpc>
              <a:spcBef>
                <a:spcPct val="30000"/>
              </a:spcBef>
            </a:pPr>
            <a:r>
              <a:rPr lang="en-US" sz="2500" smtClean="0">
                <a:solidFill>
                  <a:srgbClr val="C00000"/>
                </a:solidFill>
              </a:rPr>
              <a:t>knowledgeable about second language acquisition, bilingual education, and English as second language (ESL) teaching methods?</a:t>
            </a:r>
          </a:p>
          <a:p>
            <a:pPr>
              <a:lnSpc>
                <a:spcPct val="80000"/>
              </a:lnSpc>
              <a:spcBef>
                <a:spcPct val="30000"/>
              </a:spcBef>
            </a:pPr>
            <a:r>
              <a:rPr lang="en-US" sz="2800" smtClean="0">
                <a:solidFill>
                  <a:srgbClr val="C00000"/>
                </a:solidFill>
              </a:rPr>
              <a:t>Does the teacher…</a:t>
            </a:r>
          </a:p>
          <a:p>
            <a:pPr lvl="1">
              <a:lnSpc>
                <a:spcPct val="80000"/>
              </a:lnSpc>
              <a:spcBef>
                <a:spcPct val="30000"/>
              </a:spcBef>
            </a:pPr>
            <a:r>
              <a:rPr lang="en-US" sz="2500" smtClean="0">
                <a:solidFill>
                  <a:srgbClr val="C00000"/>
                </a:solidFill>
              </a:rPr>
              <a:t>have the attributes of culturally responsive teachers?</a:t>
            </a:r>
          </a:p>
          <a:p>
            <a:pPr lvl="2">
              <a:lnSpc>
                <a:spcPct val="80000"/>
              </a:lnSpc>
              <a:spcBef>
                <a:spcPct val="30000"/>
              </a:spcBef>
            </a:pPr>
            <a:r>
              <a:rPr lang="en-US" sz="2000" smtClean="0">
                <a:solidFill>
                  <a:srgbClr val="C00000"/>
                </a:solidFill>
              </a:rPr>
              <a:t>build positive, supportive relationships with students?</a:t>
            </a:r>
          </a:p>
          <a:p>
            <a:pPr lvl="2">
              <a:lnSpc>
                <a:spcPct val="80000"/>
              </a:lnSpc>
              <a:spcBef>
                <a:spcPct val="30000"/>
              </a:spcBef>
            </a:pPr>
            <a:r>
              <a:rPr lang="en-US" sz="2000" smtClean="0">
                <a:solidFill>
                  <a:srgbClr val="C00000"/>
                </a:solidFill>
              </a:rPr>
              <a:t>work well with students’ families and the community?</a:t>
            </a:r>
          </a:p>
          <a:p>
            <a:pPr lvl="2">
              <a:lnSpc>
                <a:spcPct val="80000"/>
              </a:lnSpc>
              <a:spcBef>
                <a:spcPct val="30000"/>
              </a:spcBef>
            </a:pPr>
            <a:r>
              <a:rPr lang="en-US" sz="2000" smtClean="0">
                <a:solidFill>
                  <a:srgbClr val="C00000"/>
                </a:solidFill>
              </a:rPr>
              <a:t>help most culturally diverse students succeed to high levels? </a:t>
            </a:r>
          </a:p>
          <a:p>
            <a:pPr lvl="1">
              <a:lnSpc>
                <a:spcPct val="80000"/>
              </a:lnSpc>
              <a:spcBef>
                <a:spcPct val="30000"/>
              </a:spcBef>
            </a:pPr>
            <a:r>
              <a:rPr lang="en-US" sz="2500" smtClean="0">
                <a:solidFill>
                  <a:srgbClr val="C00000"/>
                </a:solidFill>
              </a:rPr>
              <a:t>collaborate well with other professionals?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bwMode="auto">
          <a:xfrm>
            <a:off x="381000" y="1524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i="1" smtClean="0"/>
              <a:t>For What Purposes?</a:t>
            </a:r>
          </a:p>
        </p:txBody>
      </p:sp>
      <p:sp>
        <p:nvSpPr>
          <p:cNvPr id="29699" name="Rectangle 3"/>
          <p:cNvSpPr>
            <a:spLocks noGrp="1" noChangeArrowheads="1"/>
          </p:cNvSpPr>
          <p:nvPr>
            <p:ph type="body" idx="1"/>
          </p:nvPr>
        </p:nvSpPr>
        <p:spPr>
          <a:xfrm>
            <a:off x="228600" y="1066800"/>
            <a:ext cx="6324600" cy="4876800"/>
          </a:xfrm>
          <a:solidFill>
            <a:srgbClr val="CC99FF"/>
          </a:solidFill>
        </p:spPr>
        <p:txBody>
          <a:bodyPr/>
          <a:lstStyle/>
          <a:p>
            <a:pPr fontAlgn="auto">
              <a:lnSpc>
                <a:spcPct val="90000"/>
              </a:lnSpc>
              <a:spcAft>
                <a:spcPts val="0"/>
              </a:spcAft>
              <a:defRPr/>
            </a:pPr>
            <a:r>
              <a:rPr lang="en-US" sz="2800" dirty="0" smtClean="0">
                <a:solidFill>
                  <a:schemeClr val="accent6">
                    <a:lumMod val="50000"/>
                  </a:schemeClr>
                </a:solidFill>
              </a:rPr>
              <a:t>What is the goal of instruction?</a:t>
            </a:r>
          </a:p>
          <a:p>
            <a:pPr lvl="1" fontAlgn="auto">
              <a:lnSpc>
                <a:spcPct val="90000"/>
              </a:lnSpc>
              <a:spcAft>
                <a:spcPts val="0"/>
              </a:spcAft>
              <a:defRPr/>
            </a:pPr>
            <a:r>
              <a:rPr lang="en-US" sz="2500" dirty="0" smtClean="0">
                <a:solidFill>
                  <a:schemeClr val="accent6">
                    <a:lumMod val="50000"/>
                  </a:schemeClr>
                </a:solidFill>
              </a:rPr>
              <a:t>Some widely touted instructional approaches help improve word identification skills, </a:t>
            </a:r>
            <a:r>
              <a:rPr lang="en-US" sz="2500" b="1" dirty="0" smtClean="0">
                <a:solidFill>
                  <a:schemeClr val="accent6">
                    <a:lumMod val="50000"/>
                  </a:schemeClr>
                </a:solidFill>
              </a:rPr>
              <a:t>but not necessarily reading comprehension.</a:t>
            </a:r>
          </a:p>
          <a:p>
            <a:pPr lvl="1" fontAlgn="auto">
              <a:lnSpc>
                <a:spcPct val="90000"/>
              </a:lnSpc>
              <a:spcAft>
                <a:spcPts val="0"/>
              </a:spcAft>
              <a:defRPr/>
            </a:pPr>
            <a:r>
              <a:rPr lang="en-US" sz="2500" dirty="0" smtClean="0">
                <a:solidFill>
                  <a:schemeClr val="accent6">
                    <a:lumMod val="50000"/>
                  </a:schemeClr>
                </a:solidFill>
              </a:rPr>
              <a:t>According to the Reading First Impact Study: Interim Report, “Reading First did not have statistically significant impacts on student reading comprehension test scores in grades 1-3.”</a:t>
            </a:r>
          </a:p>
          <a:p>
            <a:pPr lvl="1" fontAlgn="auto">
              <a:lnSpc>
                <a:spcPct val="90000"/>
              </a:lnSpc>
              <a:spcAft>
                <a:spcPts val="0"/>
              </a:spcAft>
              <a:defRPr/>
            </a:pPr>
            <a:r>
              <a:rPr lang="en-US" sz="2500" dirty="0" smtClean="0">
                <a:solidFill>
                  <a:schemeClr val="accent6">
                    <a:lumMod val="50000"/>
                  </a:schemeClr>
                </a:solidFill>
              </a:rPr>
              <a:t>Some differences in the early grades “wash out” by third grade.</a:t>
            </a:r>
            <a:r>
              <a:rPr lang="en-US" sz="2400" dirty="0" smtClean="0">
                <a:solidFill>
                  <a:schemeClr val="accent6">
                    <a:lumMod val="50000"/>
                  </a:schemeClr>
                </a:solidFill>
              </a:rPr>
              <a:t> </a:t>
            </a:r>
          </a:p>
        </p:txBody>
      </p:sp>
      <p:pic>
        <p:nvPicPr>
          <p:cNvPr id="83971" name="Picture 5" descr="j0227635"/>
          <p:cNvPicPr>
            <a:picLocks noChangeAspect="1" noChangeArrowheads="1"/>
          </p:cNvPicPr>
          <p:nvPr/>
        </p:nvPicPr>
        <p:blipFill>
          <a:blip r:embed="rId2"/>
          <a:srcRect/>
          <a:stretch>
            <a:fillRect/>
          </a:stretch>
        </p:blipFill>
        <p:spPr bwMode="auto">
          <a:xfrm>
            <a:off x="6477000" y="1143000"/>
            <a:ext cx="266700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1066800"/>
            <a:ext cx="8229600" cy="4953000"/>
          </a:xfrm>
          <a:solidFill>
            <a:srgbClr val="CCECFF"/>
          </a:solidFill>
        </p:spPr>
        <p:txBody>
          <a:bodyPr/>
          <a:lstStyle/>
          <a:p>
            <a:pPr fontAlgn="auto">
              <a:spcBef>
                <a:spcPct val="40000"/>
              </a:spcBef>
              <a:spcAft>
                <a:spcPts val="0"/>
              </a:spcAft>
              <a:defRPr/>
            </a:pPr>
            <a:r>
              <a:rPr lang="en-US" sz="2800" b="1" dirty="0" smtClean="0">
                <a:solidFill>
                  <a:schemeClr val="bg2">
                    <a:lumMod val="25000"/>
                  </a:schemeClr>
                </a:solidFill>
              </a:rPr>
              <a:t>Variations in program implementation and effectiveness across schools and classrooms are common </a:t>
            </a:r>
            <a:r>
              <a:rPr lang="en-US" sz="2800" dirty="0" smtClean="0">
                <a:solidFill>
                  <a:schemeClr val="bg2">
                    <a:lumMod val="25000"/>
                  </a:schemeClr>
                </a:solidFill>
              </a:rPr>
              <a:t>(see the First Grade Studies for a classic example, Bond &amp; Dykstra, 1967). </a:t>
            </a:r>
          </a:p>
          <a:p>
            <a:pPr lvl="1" fontAlgn="auto">
              <a:spcBef>
                <a:spcPct val="40000"/>
              </a:spcBef>
              <a:spcAft>
                <a:spcPts val="0"/>
              </a:spcAft>
              <a:defRPr/>
            </a:pPr>
            <a:r>
              <a:rPr lang="en-US" sz="2600" dirty="0" smtClean="0">
                <a:solidFill>
                  <a:schemeClr val="bg2">
                    <a:lumMod val="25000"/>
                  </a:schemeClr>
                </a:solidFill>
              </a:rPr>
              <a:t>When students struggle, is it the program, the teachers’ implementation, or the school context?</a:t>
            </a:r>
          </a:p>
          <a:p>
            <a:pPr lvl="1" fontAlgn="auto">
              <a:spcBef>
                <a:spcPct val="40000"/>
              </a:spcBef>
              <a:spcAft>
                <a:spcPts val="0"/>
              </a:spcAft>
              <a:defRPr/>
            </a:pPr>
            <a:r>
              <a:rPr lang="en-US" sz="2600" dirty="0" smtClean="0">
                <a:solidFill>
                  <a:schemeClr val="bg2">
                    <a:lumMod val="25000"/>
                  </a:schemeClr>
                </a:solidFill>
              </a:rPr>
              <a:t>What is it about the system that facilitates or impedes learning?</a:t>
            </a:r>
          </a:p>
          <a:p>
            <a:pPr lvl="1" fontAlgn="auto">
              <a:spcBef>
                <a:spcPct val="40000"/>
              </a:spcBef>
              <a:spcAft>
                <a:spcPts val="0"/>
              </a:spcAft>
              <a:defRPr/>
            </a:pPr>
            <a:r>
              <a:rPr lang="en-US" sz="2600" dirty="0" smtClean="0">
                <a:solidFill>
                  <a:schemeClr val="bg2">
                    <a:lumMod val="25000"/>
                  </a:schemeClr>
                </a:solidFill>
              </a:rPr>
              <a:t>Schools are dependent on larger societal influences that should not be ignored.</a:t>
            </a:r>
            <a:endParaRPr lang="en-US" sz="2500" dirty="0" smtClean="0">
              <a:solidFill>
                <a:schemeClr val="bg2">
                  <a:lumMod val="25000"/>
                </a:schemeClr>
              </a:solidFill>
            </a:endParaRPr>
          </a:p>
        </p:txBody>
      </p:sp>
      <p:sp>
        <p:nvSpPr>
          <p:cNvPr id="84994" name="Rectangle 3"/>
          <p:cNvSpPr>
            <a:spLocks noGrp="1" noChangeArrowheads="1"/>
          </p:cNvSpPr>
          <p:nvPr>
            <p:ph type="title"/>
          </p:nvPr>
        </p:nvSpPr>
        <p:spPr bwMode="auto">
          <a:xfrm>
            <a:off x="2057400" y="228600"/>
            <a:ext cx="5260975" cy="762000"/>
          </a:xfrm>
          <a:noFill/>
          <a:ln>
            <a:miter lim="800000"/>
            <a:headEnd/>
            <a:tailEnd/>
          </a:ln>
        </p:spPr>
        <p:txBody>
          <a:bodyPr vert="horz" wrap="square" lIns="91440" tIns="45720" rIns="91440" bIns="45720" numCol="1" anchor="t" anchorCtr="0" compatLnSpc="1">
            <a:prstTxWarp prst="textNoShape">
              <a:avLst/>
            </a:prstTxWarp>
          </a:bodyPr>
          <a:lstStyle/>
          <a:p>
            <a:r>
              <a:rPr lang="en-US" i="1" smtClean="0">
                <a:solidFill>
                  <a:schemeClr val="tx1"/>
                </a:solidFill>
              </a:rPr>
              <a:t>In What Contexts?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457200" y="381000"/>
            <a:ext cx="8229600" cy="914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RTI Definition</a:t>
            </a:r>
          </a:p>
        </p:txBody>
      </p:sp>
      <p:sp>
        <p:nvSpPr>
          <p:cNvPr id="6147" name="Rectangle 3"/>
          <p:cNvSpPr>
            <a:spLocks noGrp="1" noChangeArrowheads="1"/>
          </p:cNvSpPr>
          <p:nvPr>
            <p:ph type="body" idx="1"/>
          </p:nvPr>
        </p:nvSpPr>
        <p:spPr bwMode="auto">
          <a:xfrm>
            <a:off x="1143000" y="1600200"/>
            <a:ext cx="7239000" cy="4267200"/>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spcAft>
                <a:spcPts val="1200"/>
              </a:spcAft>
              <a:buFontTx/>
              <a:buNone/>
            </a:pPr>
            <a:r>
              <a:rPr lang="en-US" sz="2400" b="1" smtClean="0"/>
              <a:t>Response to intervention </a:t>
            </a:r>
            <a:r>
              <a:rPr lang="en-US" sz="2400" b="1" i="1" smtClean="0"/>
              <a:t>integrates assessment and intervention</a:t>
            </a:r>
            <a:r>
              <a:rPr lang="en-US" sz="2400" b="1" smtClean="0"/>
              <a:t> within a </a:t>
            </a:r>
            <a:r>
              <a:rPr lang="en-US" sz="2400" b="1" i="1" smtClean="0"/>
              <a:t>multi‑level prevention system </a:t>
            </a:r>
            <a:r>
              <a:rPr lang="en-US" sz="2400" b="1" smtClean="0"/>
              <a:t>to maximize student achievement and to reduce behavior problems. </a:t>
            </a:r>
          </a:p>
          <a:p>
            <a:pPr marL="0" indent="0">
              <a:lnSpc>
                <a:spcPct val="90000"/>
              </a:lnSpc>
              <a:buFontTx/>
              <a:buNone/>
            </a:pPr>
            <a:r>
              <a:rPr lang="en-US" sz="2400" b="1" smtClean="0"/>
              <a:t>With RTI, schools </a:t>
            </a:r>
            <a:r>
              <a:rPr lang="en-US" sz="2400" b="1" i="1" smtClean="0"/>
              <a:t>identify students at risk </a:t>
            </a:r>
            <a:r>
              <a:rPr lang="en-US" sz="2400" b="1" smtClean="0"/>
              <a:t>for poor learning outcomes, </a:t>
            </a:r>
            <a:r>
              <a:rPr lang="en-US" sz="2400" b="1" i="1" smtClean="0"/>
              <a:t>monitor student progress</a:t>
            </a:r>
            <a:r>
              <a:rPr lang="en-US" sz="2400" b="1" smtClean="0"/>
              <a:t>, provide </a:t>
            </a:r>
            <a:r>
              <a:rPr lang="en-US" sz="2400" b="1" i="1" smtClean="0"/>
              <a:t>evidence‑based interventions</a:t>
            </a:r>
            <a:r>
              <a:rPr lang="en-US" sz="2400" b="1" smtClean="0"/>
              <a:t> and </a:t>
            </a:r>
            <a:r>
              <a:rPr lang="en-US" sz="2400" b="1" i="1" smtClean="0"/>
              <a:t>adjust the intensity and nature</a:t>
            </a:r>
            <a:r>
              <a:rPr lang="en-US" sz="2400" b="1" smtClean="0"/>
              <a:t> of those interventions depending on a </a:t>
            </a:r>
            <a:r>
              <a:rPr lang="en-US" sz="2400" b="1" i="1" smtClean="0"/>
              <a:t>student’s responsiveness</a:t>
            </a:r>
            <a:r>
              <a:rPr lang="en-US" sz="2400" b="1" smtClean="0"/>
              <a:t>, and </a:t>
            </a:r>
            <a:r>
              <a:rPr lang="en-US" sz="2400" b="1" i="1" smtClean="0"/>
              <a:t>identify students with learning disabilities</a:t>
            </a:r>
            <a:r>
              <a:rPr lang="en-US" sz="2400" b="1" smtClean="0"/>
              <a:t> or other disabilities.</a:t>
            </a: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10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457200" y="228600"/>
            <a:ext cx="8229600" cy="685800"/>
          </a:xfrm>
        </p:spPr>
        <p:txBody>
          <a:bodyPr>
            <a:normAutofit fontScale="90000"/>
          </a:bodyPr>
          <a:lstStyle/>
          <a:p>
            <a:pPr fontAlgn="auto">
              <a:spcAft>
                <a:spcPts val="0"/>
              </a:spcAft>
              <a:defRPr/>
            </a:pPr>
            <a:r>
              <a:rPr lang="en-US" i="1" dirty="0" smtClean="0">
                <a:solidFill>
                  <a:schemeClr val="tx1"/>
                </a:solidFill>
              </a:rPr>
              <a:t>In What Contexts?</a:t>
            </a:r>
          </a:p>
        </p:txBody>
      </p:sp>
      <p:sp>
        <p:nvSpPr>
          <p:cNvPr id="86018" name="Rectangle 3"/>
          <p:cNvSpPr>
            <a:spLocks noGrp="1" noChangeArrowheads="1"/>
          </p:cNvSpPr>
          <p:nvPr>
            <p:ph type="body" idx="1"/>
          </p:nvPr>
        </p:nvSpPr>
        <p:spPr bwMode="auto">
          <a:xfrm>
            <a:off x="457200" y="990600"/>
            <a:ext cx="8229600" cy="5410200"/>
          </a:xfrm>
          <a:solidFill>
            <a:srgbClr val="333399"/>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40000"/>
              </a:spcBef>
            </a:pPr>
            <a:r>
              <a:rPr lang="en-US" smtClean="0">
                <a:solidFill>
                  <a:srgbClr val="FFFF00"/>
                </a:solidFill>
              </a:rPr>
              <a:t>RTI requires strong </a:t>
            </a:r>
            <a:r>
              <a:rPr lang="en-US" b="1" smtClean="0">
                <a:solidFill>
                  <a:srgbClr val="FFFF00"/>
                </a:solidFill>
              </a:rPr>
              <a:t>leadership</a:t>
            </a:r>
            <a:r>
              <a:rPr lang="en-US" smtClean="0">
                <a:solidFill>
                  <a:srgbClr val="FFFF00"/>
                </a:solidFill>
              </a:rPr>
              <a:t> from the principal (and others) and must be a comprehensive, school-wide approach that:</a:t>
            </a:r>
          </a:p>
          <a:p>
            <a:pPr lvl="1">
              <a:lnSpc>
                <a:spcPct val="90000"/>
              </a:lnSpc>
              <a:spcBef>
                <a:spcPct val="40000"/>
              </a:spcBef>
            </a:pPr>
            <a:r>
              <a:rPr lang="en-US" smtClean="0">
                <a:solidFill>
                  <a:srgbClr val="FFFF00"/>
                </a:solidFill>
              </a:rPr>
              <a:t>coordinates curriculum and assessment considerations, </a:t>
            </a:r>
          </a:p>
          <a:p>
            <a:pPr lvl="1">
              <a:lnSpc>
                <a:spcPct val="90000"/>
              </a:lnSpc>
            </a:pPr>
            <a:r>
              <a:rPr lang="en-US" smtClean="0">
                <a:solidFill>
                  <a:srgbClr val="FFFF00"/>
                </a:solidFill>
              </a:rPr>
              <a:t>addresses teachers’ professional development needs, </a:t>
            </a:r>
          </a:p>
          <a:p>
            <a:pPr lvl="1">
              <a:lnSpc>
                <a:spcPct val="90000"/>
              </a:lnSpc>
            </a:pPr>
            <a:r>
              <a:rPr lang="en-US" smtClean="0">
                <a:solidFill>
                  <a:srgbClr val="FFFF00"/>
                </a:solidFill>
              </a:rPr>
              <a:t>attends to school climate issues, </a:t>
            </a:r>
          </a:p>
          <a:p>
            <a:pPr lvl="1">
              <a:lnSpc>
                <a:spcPct val="90000"/>
              </a:lnSpc>
            </a:pPr>
            <a:r>
              <a:rPr lang="en-US" smtClean="0">
                <a:solidFill>
                  <a:srgbClr val="FFFF00"/>
                </a:solidFill>
              </a:rPr>
              <a:t>and enhances leaders’ capacities to orchestrate and respond to multiple (often contradictory) reforms (Adelman &amp; Taylor).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bwMode="auto">
          <a:xfrm>
            <a:off x="914400" y="914400"/>
            <a:ext cx="8229600" cy="5334000"/>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mtClean="0"/>
              <a:t>State certification requirements should focus more on teaching English language learners.</a:t>
            </a:r>
          </a:p>
          <a:p>
            <a:pPr>
              <a:spcAft>
                <a:spcPts val="1200"/>
              </a:spcAft>
            </a:pPr>
            <a:r>
              <a:rPr lang="en-US" smtClean="0"/>
              <a:t>Teacher education programs should prepare all pre-service teachers to work with English language learners. </a:t>
            </a:r>
          </a:p>
          <a:p>
            <a:r>
              <a:rPr lang="en-US" smtClean="0"/>
              <a:t>Professional development opportunities are essential and should focus on teaching  English language learners.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sz="half" idx="1"/>
          </p:nvPr>
        </p:nvSpPr>
        <p:spPr bwMode="auto">
          <a:xfrm>
            <a:off x="838200" y="1066800"/>
            <a:ext cx="5410200" cy="51816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35000"/>
              </a:spcBef>
            </a:pPr>
            <a:r>
              <a:rPr lang="en-US" smtClean="0"/>
              <a:t>It is not enough to implement isolated evidence-based interventions. </a:t>
            </a:r>
          </a:p>
          <a:p>
            <a:pPr>
              <a:lnSpc>
                <a:spcPct val="90000"/>
              </a:lnSpc>
              <a:spcBef>
                <a:spcPct val="35000"/>
              </a:spcBef>
            </a:pPr>
            <a:r>
              <a:rPr lang="en-US" sz="3000" smtClean="0"/>
              <a:t>Instructional methods do      not work or fail as decontextualized practices,  but only in relation to the socio-cultural contexts in which they are implemented.</a:t>
            </a:r>
          </a:p>
        </p:txBody>
      </p:sp>
      <p:pic>
        <p:nvPicPr>
          <p:cNvPr id="88066" name="Picture 3" descr="side-reflections2"/>
          <p:cNvPicPr>
            <a:picLocks noChangeAspect="1" noChangeArrowheads="1"/>
          </p:cNvPicPr>
          <p:nvPr/>
        </p:nvPicPr>
        <p:blipFill>
          <a:blip r:embed="rId3"/>
          <a:srcRect/>
          <a:stretch>
            <a:fillRect/>
          </a:stretch>
        </p:blipFill>
        <p:spPr bwMode="auto">
          <a:xfrm>
            <a:off x="5638800" y="990600"/>
            <a:ext cx="3200400" cy="282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457200" y="457200"/>
            <a:ext cx="8229600" cy="1295400"/>
          </a:xfrm>
          <a:noFill/>
          <a:ln>
            <a:miter lim="800000"/>
            <a:headEnd/>
            <a:tailEnd/>
          </a:ln>
        </p:spPr>
        <p:txBody>
          <a:bodyPr vert="horz" wrap="square" lIns="91440" tIns="45720" rIns="91440" bIns="45720" numCol="1" anchor="t" anchorCtr="0" compatLnSpc="1">
            <a:prstTxWarp prst="textNoShape">
              <a:avLst/>
            </a:prstTxWarp>
          </a:bodyPr>
          <a:lstStyle/>
          <a:p>
            <a:r>
              <a:rPr lang="en-US" smtClean="0"/>
              <a:t>ELL Resources</a:t>
            </a:r>
            <a:br>
              <a:rPr lang="en-US" smtClean="0"/>
            </a:br>
            <a:r>
              <a:rPr lang="en-US" sz="2800" smtClean="0">
                <a:hlinkClick r:id="rId3"/>
              </a:rPr>
              <a:t>www.rti4success.org</a:t>
            </a:r>
            <a:r>
              <a:rPr lang="en-US" sz="2800" smtClean="0"/>
              <a:t> </a:t>
            </a:r>
            <a:endParaRPr lang="en-US" smtClean="0"/>
          </a:p>
        </p:txBody>
      </p:sp>
      <p:pic>
        <p:nvPicPr>
          <p:cNvPr id="90114" name="Content Placeholder 3"/>
          <p:cNvPicPr>
            <a:picLocks noGrp="1" noChangeAspect="1" noChangeArrowheads="1"/>
          </p:cNvPicPr>
          <p:nvPr>
            <p:ph idx="1"/>
          </p:nvPr>
        </p:nvPicPr>
        <p:blipFill>
          <a:blip r:embed="rId4"/>
          <a:srcRect/>
          <a:stretch>
            <a:fillRect/>
          </a:stretch>
        </p:blipFill>
        <p:spPr bwMode="auto">
          <a:xfrm>
            <a:off x="1676400" y="1828800"/>
            <a:ext cx="6113463" cy="4419600"/>
          </a:xfrm>
          <a:noFill/>
          <a:ln>
            <a:solidFill>
              <a:srgbClr val="193049"/>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8" descr="j0262918"/>
          <p:cNvPicPr>
            <a:picLocks noChangeAspect="1" noChangeArrowheads="1"/>
          </p:cNvPicPr>
          <p:nvPr/>
        </p:nvPicPr>
        <p:blipFill>
          <a:blip r:embed="rId2"/>
          <a:srcRect/>
          <a:stretch>
            <a:fillRect/>
          </a:stretch>
        </p:blipFill>
        <p:spPr bwMode="auto">
          <a:xfrm>
            <a:off x="0" y="0"/>
            <a:ext cx="9448800" cy="6858000"/>
          </a:xfrm>
          <a:prstGeom prst="rect">
            <a:avLst/>
          </a:prstGeom>
          <a:noFill/>
          <a:ln w="9525">
            <a:noFill/>
            <a:miter lim="800000"/>
            <a:headEnd/>
            <a:tailEnd/>
          </a:ln>
        </p:spPr>
      </p:pic>
      <p:sp>
        <p:nvSpPr>
          <p:cNvPr id="199689" name="Text Box 9"/>
          <p:cNvSpPr txBox="1">
            <a:spLocks noChangeArrowheads="1"/>
          </p:cNvSpPr>
          <p:nvPr/>
        </p:nvSpPr>
        <p:spPr bwMode="auto">
          <a:xfrm>
            <a:off x="228600" y="3429000"/>
            <a:ext cx="2590800" cy="157003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b="1" dirty="0">
                <a:effectLst>
                  <a:outerShdw blurRad="38100" dist="38100" dir="2700000" algn="tl">
                    <a:srgbClr val="000000"/>
                  </a:outerShdw>
                </a:effectLst>
                <a:latin typeface="+mn-lt"/>
                <a:ea typeface="ＭＳ Ｐゴシック" pitchFamily="-112" charset="-128"/>
              </a:rPr>
              <a:t>Janette Klingner</a:t>
            </a:r>
          </a:p>
          <a:p>
            <a:pPr fontAlgn="auto">
              <a:spcBef>
                <a:spcPts val="0"/>
              </a:spcBef>
              <a:spcAft>
                <a:spcPts val="0"/>
              </a:spcAft>
              <a:defRPr/>
            </a:pPr>
            <a:r>
              <a:rPr lang="en-US" b="1" dirty="0">
                <a:effectLst>
                  <a:outerShdw blurRad="38100" dist="38100" dir="2700000" algn="tl">
                    <a:srgbClr val="000000"/>
                  </a:outerShdw>
                </a:effectLst>
                <a:latin typeface="+mn-lt"/>
                <a:ea typeface="ＭＳ Ｐゴシック" pitchFamily="-112" charset="-128"/>
              </a:rPr>
              <a:t>University of </a:t>
            </a:r>
          </a:p>
          <a:p>
            <a:pPr fontAlgn="auto">
              <a:spcBef>
                <a:spcPts val="0"/>
              </a:spcBef>
              <a:spcAft>
                <a:spcPts val="0"/>
              </a:spcAft>
              <a:defRPr/>
            </a:pPr>
            <a:r>
              <a:rPr lang="en-US" b="1" dirty="0">
                <a:effectLst>
                  <a:outerShdw blurRad="38100" dist="38100" dir="2700000" algn="tl">
                    <a:srgbClr val="000000"/>
                  </a:outerShdw>
                </a:effectLst>
                <a:latin typeface="+mn-lt"/>
                <a:ea typeface="ＭＳ Ｐゴシック" pitchFamily="-112" charset="-128"/>
              </a:rPr>
              <a:t>Colorado at </a:t>
            </a:r>
          </a:p>
          <a:p>
            <a:pPr fontAlgn="auto">
              <a:spcBef>
                <a:spcPts val="0"/>
              </a:spcBef>
              <a:spcAft>
                <a:spcPts val="0"/>
              </a:spcAft>
              <a:defRPr/>
            </a:pPr>
            <a:r>
              <a:rPr lang="en-US" b="1" dirty="0">
                <a:effectLst>
                  <a:outerShdw blurRad="38100" dist="38100" dir="2700000" algn="tl">
                    <a:srgbClr val="000000"/>
                  </a:outerShdw>
                </a:effectLst>
                <a:latin typeface="+mn-lt"/>
                <a:ea typeface="ＭＳ Ｐゴシック" pitchFamily="-112" charset="-128"/>
              </a:rPr>
              <a:t>Boulder</a:t>
            </a:r>
            <a:r>
              <a:rPr lang="en-US" dirty="0">
                <a:effectLst>
                  <a:outerShdw blurRad="38100" dist="38100" dir="2700000" algn="tl">
                    <a:srgbClr val="000000"/>
                  </a:outerShdw>
                </a:effectLst>
                <a:latin typeface="+mn-lt"/>
                <a:ea typeface="ＭＳ Ｐゴシック" pitchFamily="-112" charset="-128"/>
              </a:rPr>
              <a:t> </a:t>
            </a:r>
          </a:p>
        </p:txBody>
      </p:sp>
      <p:sp>
        <p:nvSpPr>
          <p:cNvPr id="199690" name="Text Box 10"/>
          <p:cNvSpPr txBox="1">
            <a:spLocks noChangeArrowheads="1"/>
          </p:cNvSpPr>
          <p:nvPr/>
        </p:nvSpPr>
        <p:spPr bwMode="auto">
          <a:xfrm>
            <a:off x="228600" y="228600"/>
            <a:ext cx="3276600" cy="31400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4000" b="1" dirty="0">
                <a:effectLst>
                  <a:outerShdw blurRad="38100" dist="38100" dir="2700000" algn="tl">
                    <a:srgbClr val="000000"/>
                  </a:outerShdw>
                </a:effectLst>
                <a:latin typeface="+mn-lt"/>
                <a:ea typeface="ＭＳ Ｐゴシック" pitchFamily="-112" charset="-128"/>
              </a:rPr>
              <a:t>English Language Learners and </a:t>
            </a:r>
          </a:p>
          <a:p>
            <a:pPr fontAlgn="auto">
              <a:spcBef>
                <a:spcPts val="0"/>
              </a:spcBef>
              <a:spcAft>
                <a:spcPts val="0"/>
              </a:spcAft>
              <a:defRPr/>
            </a:pPr>
            <a:r>
              <a:rPr lang="en-US" sz="4000" b="1" dirty="0">
                <a:effectLst>
                  <a:outerShdw blurRad="38100" dist="38100" dir="2700000" algn="tl">
                    <a:srgbClr val="000000"/>
                  </a:outerShdw>
                </a:effectLst>
                <a:latin typeface="+mn-lt"/>
                <a:ea typeface="ＭＳ Ｐゴシック" pitchFamily="-112" charset="-128"/>
              </a:rPr>
              <a:t>RTI</a:t>
            </a:r>
            <a:r>
              <a:rPr lang="en-US" sz="3400" b="1" dirty="0">
                <a:effectLst>
                  <a:outerShdw blurRad="38100" dist="38100" dir="2700000" algn="tl">
                    <a:srgbClr val="000000"/>
                  </a:outerShdw>
                </a:effectLst>
                <a:latin typeface="+mn-lt"/>
                <a:ea typeface="ＭＳ Ｐゴシック" pitchFamily="-112" charset="-128"/>
              </a:rPr>
              <a:t> </a:t>
            </a:r>
            <a:r>
              <a:rPr lang="en-US" sz="3200" dirty="0">
                <a:latin typeface="+mn-lt"/>
                <a:ea typeface="ＭＳ Ｐゴシック" pitchFamily="-112" charset="-128"/>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p:cNvPicPr>
            <a:picLocks noChangeAspect="1" noChangeArrowheads="1"/>
          </p:cNvPicPr>
          <p:nvPr/>
        </p:nvPicPr>
        <p:blipFill>
          <a:blip r:embed="rId2"/>
          <a:srcRect/>
          <a:stretch>
            <a:fillRect/>
          </a:stretch>
        </p:blipFill>
        <p:spPr bwMode="auto">
          <a:xfrm>
            <a:off x="2286000" y="1219200"/>
            <a:ext cx="4168775" cy="5410200"/>
          </a:xfrm>
          <a:prstGeom prst="rect">
            <a:avLst/>
          </a:prstGeom>
          <a:noFill/>
          <a:ln w="9525">
            <a:noFill/>
            <a:miter lim="800000"/>
            <a:headEnd/>
            <a:tailEnd/>
          </a:ln>
        </p:spPr>
      </p:pic>
      <p:sp>
        <p:nvSpPr>
          <p:cNvPr id="601097" name="Rectangle 9"/>
          <p:cNvSpPr>
            <a:spLocks noGrp="1" noChangeArrowheads="1"/>
          </p:cNvSpPr>
          <p:nvPr>
            <p:ph type="title"/>
          </p:nvPr>
        </p:nvSpPr>
        <p:spPr>
          <a:xfrm>
            <a:off x="457200" y="228600"/>
            <a:ext cx="8229600" cy="838200"/>
          </a:xfrm>
        </p:spPr>
        <p:txBody>
          <a:bodyPr>
            <a:normAutofit fontScale="90000"/>
          </a:bodyPr>
          <a:lstStyle/>
          <a:p>
            <a:pPr fontAlgn="auto">
              <a:spcAft>
                <a:spcPts val="0"/>
              </a:spcAft>
              <a:defRPr/>
            </a:pPr>
            <a:r>
              <a:rPr lang="en-US" sz="3600" dirty="0" smtClean="0"/>
              <a:t>Recommendations from the IES Practice Guide for English Learners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457200" y="609600"/>
            <a:ext cx="82296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NCRTI State Database</a:t>
            </a:r>
          </a:p>
        </p:txBody>
      </p:sp>
      <p:pic>
        <p:nvPicPr>
          <p:cNvPr id="94210" name="Picture 2"/>
          <p:cNvPicPr>
            <a:picLocks noGrp="1" noChangeAspect="1" noChangeArrowheads="1"/>
          </p:cNvPicPr>
          <p:nvPr>
            <p:ph idx="1"/>
          </p:nvPr>
        </p:nvPicPr>
        <p:blipFill>
          <a:blip r:embed="rId3"/>
          <a:srcRect/>
          <a:stretch>
            <a:fillRect/>
          </a:stretch>
        </p:blipFill>
        <p:spPr bwMode="auto">
          <a:xfrm>
            <a:off x="1143000" y="1524000"/>
            <a:ext cx="4800600" cy="4191000"/>
          </a:xfrm>
          <a:noFill/>
          <a:ln w="57150">
            <a:solidFill>
              <a:srgbClr val="92D050"/>
            </a:solidFill>
            <a:miter lim="800000"/>
            <a:headEnd/>
            <a:tailEnd/>
          </a:ln>
        </p:spPr>
      </p:pic>
      <p:sp>
        <p:nvSpPr>
          <p:cNvPr id="94211" name="TextBox 4"/>
          <p:cNvSpPr txBox="1">
            <a:spLocks noChangeArrowheads="1"/>
          </p:cNvSpPr>
          <p:nvPr/>
        </p:nvSpPr>
        <p:spPr bwMode="auto">
          <a:xfrm>
            <a:off x="6096000" y="2514600"/>
            <a:ext cx="2438400" cy="3278188"/>
          </a:xfrm>
          <a:prstGeom prst="rect">
            <a:avLst/>
          </a:prstGeom>
          <a:noFill/>
          <a:ln w="9525">
            <a:noFill/>
            <a:miter lim="800000"/>
            <a:headEnd/>
            <a:tailEnd/>
          </a:ln>
        </p:spPr>
        <p:txBody>
          <a:bodyPr>
            <a:spAutoFit/>
          </a:bodyPr>
          <a:lstStyle/>
          <a:p>
            <a:r>
              <a:rPr lang="en-US">
                <a:latin typeface="Calibri" pitchFamily="34" charset="0"/>
              </a:rPr>
              <a:t>Database to contain RTI information and resources from states, such as:</a:t>
            </a:r>
          </a:p>
          <a:p>
            <a:endParaRPr lang="en-US" sz="900">
              <a:latin typeface="Calibri" pitchFamily="34" charset="0"/>
            </a:endParaRPr>
          </a:p>
          <a:p>
            <a:pPr>
              <a:buFont typeface="Arial" charset="0"/>
              <a:buChar char="•"/>
            </a:pPr>
            <a:r>
              <a:rPr lang="en-US">
                <a:latin typeface="Calibri" pitchFamily="34" charset="0"/>
              </a:rPr>
              <a:t> Policies</a:t>
            </a:r>
          </a:p>
          <a:p>
            <a:pPr>
              <a:buFont typeface="Arial" charset="0"/>
              <a:buChar char="•"/>
            </a:pPr>
            <a:r>
              <a:rPr lang="en-US">
                <a:latin typeface="Calibri" pitchFamily="34" charset="0"/>
              </a:rPr>
              <a:t> Guidance documents</a:t>
            </a:r>
          </a:p>
          <a:p>
            <a:pPr>
              <a:buFont typeface="Arial" charset="0"/>
              <a:buChar char="•"/>
            </a:pPr>
            <a:r>
              <a:rPr lang="en-US">
                <a:latin typeface="Calibri" pitchFamily="34" charset="0"/>
              </a:rPr>
              <a:t> Briefs</a:t>
            </a:r>
          </a:p>
          <a:p>
            <a:pPr>
              <a:buFont typeface="Arial" charset="0"/>
              <a:buChar char="•"/>
            </a:pPr>
            <a:r>
              <a:rPr lang="en-US">
                <a:latin typeface="Calibri" pitchFamily="34" charset="0"/>
              </a:rPr>
              <a:t> Handbooks</a:t>
            </a:r>
          </a:p>
          <a:p>
            <a:pPr>
              <a:buFont typeface="Arial" charset="0"/>
              <a:buChar char="•"/>
            </a:pPr>
            <a:r>
              <a:rPr lang="en-US">
                <a:latin typeface="Calibri" pitchFamily="34" charset="0"/>
              </a:rPr>
              <a:t> Presentations</a:t>
            </a:r>
          </a:p>
          <a:p>
            <a:pPr>
              <a:buFont typeface="Arial" charset="0"/>
              <a:buChar char="•"/>
            </a:pPr>
            <a:r>
              <a:rPr lang="en-US">
                <a:latin typeface="Calibri" pitchFamily="34" charset="0"/>
              </a:rPr>
              <a:t> Tools</a:t>
            </a:r>
          </a:p>
          <a:p>
            <a:pPr>
              <a:buFont typeface="Arial" charset="0"/>
              <a:buChar char="•"/>
            </a:pPr>
            <a:r>
              <a:rPr lang="en-US">
                <a:latin typeface="Calibri" pitchFamily="34" charset="0"/>
              </a:rPr>
              <a:t> Checklists</a:t>
            </a:r>
          </a:p>
        </p:txBody>
      </p:sp>
      <p:sp>
        <p:nvSpPr>
          <p:cNvPr id="6" name="Explosion 1 5"/>
          <p:cNvSpPr/>
          <p:nvPr/>
        </p:nvSpPr>
        <p:spPr>
          <a:xfrm>
            <a:off x="6324600" y="1219200"/>
            <a:ext cx="1981200" cy="1219200"/>
          </a:xfrm>
          <a:prstGeom prst="irregularSeal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2E005C"/>
                </a:solidFill>
              </a:rPr>
              <a:t>COMING SOON!</a:t>
            </a:r>
          </a:p>
        </p:txBody>
      </p:sp>
      <p:grpSp>
        <p:nvGrpSpPr>
          <p:cNvPr id="94213" name="Group 7"/>
          <p:cNvGrpSpPr>
            <a:grpSpLocks/>
          </p:cNvGrpSpPr>
          <p:nvPr/>
        </p:nvGrpSpPr>
        <p:grpSpPr bwMode="auto">
          <a:xfrm>
            <a:off x="152400" y="5638800"/>
            <a:ext cx="990600" cy="1023938"/>
            <a:chOff x="152400" y="5638800"/>
            <a:chExt cx="990600" cy="1023257"/>
          </a:xfrm>
        </p:grpSpPr>
        <p:pic>
          <p:nvPicPr>
            <p:cNvPr id="94215" name="Picture 1"/>
            <p:cNvPicPr>
              <a:picLocks noChangeAspect="1" noChangeArrowheads="1"/>
            </p:cNvPicPr>
            <p:nvPr/>
          </p:nvPicPr>
          <p:blipFill>
            <a:blip r:embed="rId4"/>
            <a:srcRect/>
            <a:stretch>
              <a:fillRect/>
            </a:stretch>
          </p:blipFill>
          <p:spPr bwMode="auto">
            <a:xfrm>
              <a:off x="152400" y="6096000"/>
              <a:ext cx="609600" cy="566057"/>
            </a:xfrm>
            <a:prstGeom prst="rect">
              <a:avLst/>
            </a:prstGeom>
            <a:noFill/>
            <a:ln w="9525">
              <a:noFill/>
              <a:miter lim="800000"/>
              <a:headEnd/>
              <a:tailEnd/>
            </a:ln>
          </p:spPr>
        </p:pic>
        <p:sp>
          <p:nvSpPr>
            <p:cNvPr id="10" name="Rounded Rectangular Callout 9"/>
            <p:cNvSpPr/>
            <p:nvPr/>
          </p:nvSpPr>
          <p:spPr>
            <a:xfrm>
              <a:off x="381000" y="5638800"/>
              <a:ext cx="762000" cy="38074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94214" name="TextBox 10"/>
          <p:cNvSpPr txBox="1">
            <a:spLocks noChangeArrowheads="1"/>
          </p:cNvSpPr>
          <p:nvPr/>
        </p:nvSpPr>
        <p:spPr bwMode="auto">
          <a:xfrm>
            <a:off x="381000" y="5638800"/>
            <a:ext cx="762000" cy="400050"/>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Sec. II</a:t>
            </a:r>
          </a:p>
          <a:p>
            <a:r>
              <a:rPr lang="en-US" sz="1000">
                <a:latin typeface="Times New Roman" pitchFamily="18" charset="0"/>
                <a:cs typeface="Times New Roman" pitchFamily="18" charset="0"/>
              </a:rPr>
              <a:t>p. 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6705600" cy="1362075"/>
          </a:xfrm>
        </p:spPr>
        <p:txBody>
          <a:bodyPr/>
          <a:lstStyle/>
          <a:p>
            <a:pPr fontAlgn="auto">
              <a:spcAft>
                <a:spcPts val="0"/>
              </a:spcAft>
              <a:defRPr/>
            </a:pPr>
            <a:r>
              <a:rPr lang="en-US" dirty="0" smtClean="0"/>
              <a:t>Questions or comments?</a:t>
            </a:r>
            <a:endParaRPr lang="en-US" dirty="0"/>
          </a:p>
        </p:txBody>
      </p:sp>
      <p:sp>
        <p:nvSpPr>
          <p:cNvPr id="3" name="Text Placeholder 2"/>
          <p:cNvSpPr>
            <a:spLocks noGrp="1"/>
          </p:cNvSpPr>
          <p:nvPr>
            <p:ph type="body" idx="1"/>
          </p:nvPr>
        </p:nvSpPr>
        <p:spPr>
          <a:xfrm>
            <a:off x="1371600" y="3962400"/>
            <a:ext cx="7010400" cy="1500188"/>
          </a:xfrm>
        </p:spPr>
        <p:txBody>
          <a:bodyPr/>
          <a:lstStyle/>
          <a:p>
            <a:pPr fontAlgn="auto">
              <a:spcAft>
                <a:spcPts val="0"/>
              </a:spcAft>
              <a:buFont typeface="Arial" pitchFamily="34" charset="0"/>
              <a:buNone/>
              <a:defRPr/>
            </a:pPr>
            <a:r>
              <a:rPr lang="en-US" sz="3600" dirty="0" smtClean="0"/>
              <a:t>Learn more at www.rti4success.org!</a:t>
            </a:r>
            <a:endParaRPr lang="en-US" sz="3600" dirty="0"/>
          </a:p>
        </p:txBody>
      </p:sp>
      <p:pic>
        <p:nvPicPr>
          <p:cNvPr id="99331" name="Picture 2" descr="logo-RTI Center-4 color no words"/>
          <p:cNvPicPr>
            <a:picLocks noChangeAspect="1" noChangeArrowheads="1"/>
          </p:cNvPicPr>
          <p:nvPr/>
        </p:nvPicPr>
        <p:blipFill>
          <a:blip r:embed="rId3"/>
          <a:srcRect/>
          <a:stretch>
            <a:fillRect/>
          </a:stretch>
        </p:blipFill>
        <p:spPr bwMode="auto">
          <a:xfrm>
            <a:off x="3886200" y="3276600"/>
            <a:ext cx="1625600" cy="14668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362200" y="1295400"/>
            <a:ext cx="4419600" cy="35814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26" name="Title 1"/>
          <p:cNvSpPr>
            <a:spLocks noGrp="1"/>
          </p:cNvSpPr>
          <p:nvPr>
            <p:ph type="title"/>
          </p:nvPr>
        </p:nvSpPr>
        <p:spPr bwMode="auto">
          <a:xfrm>
            <a:off x="0" y="457200"/>
            <a:ext cx="9144000" cy="762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Conceptual Framework</a:t>
            </a:r>
          </a:p>
        </p:txBody>
      </p:sp>
      <p:grpSp>
        <p:nvGrpSpPr>
          <p:cNvPr id="2" name="Group 22"/>
          <p:cNvGrpSpPr>
            <a:grpSpLocks/>
          </p:cNvGrpSpPr>
          <p:nvPr/>
        </p:nvGrpSpPr>
        <p:grpSpPr bwMode="auto">
          <a:xfrm>
            <a:off x="2743200" y="1371600"/>
            <a:ext cx="3657600" cy="2667000"/>
            <a:chOff x="2743200" y="1371600"/>
            <a:chExt cx="3657600" cy="2667000"/>
          </a:xfrm>
        </p:grpSpPr>
        <p:sp>
          <p:nvSpPr>
            <p:cNvPr id="5" name="Isosceles Triangle 4"/>
            <p:cNvSpPr/>
            <p:nvPr/>
          </p:nvSpPr>
          <p:spPr>
            <a:xfrm>
              <a:off x="2743200" y="1371600"/>
              <a:ext cx="3657600" cy="2667000"/>
            </a:xfrm>
            <a:prstGeom prst="triangl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39" name="TextBox 5"/>
            <p:cNvSpPr txBox="1">
              <a:spLocks noChangeArrowheads="1"/>
            </p:cNvSpPr>
            <p:nvPr/>
          </p:nvSpPr>
          <p:spPr bwMode="auto">
            <a:xfrm>
              <a:off x="3200400" y="2286000"/>
              <a:ext cx="2743200" cy="1384995"/>
            </a:xfrm>
            <a:prstGeom prst="rect">
              <a:avLst/>
            </a:prstGeom>
            <a:noFill/>
            <a:ln w="9525">
              <a:noFill/>
              <a:miter lim="800000"/>
              <a:headEnd/>
              <a:tailEnd/>
            </a:ln>
          </p:spPr>
          <p:txBody>
            <a:bodyPr>
              <a:spAutoFit/>
            </a:bodyPr>
            <a:lstStyle/>
            <a:p>
              <a:pPr algn="ctr"/>
              <a:r>
                <a:rPr lang="en-US" sz="2800">
                  <a:latin typeface="Calibri" pitchFamily="34" charset="0"/>
                </a:rPr>
                <a:t>Proven </a:t>
              </a:r>
            </a:p>
            <a:p>
              <a:pPr algn="ctr"/>
              <a:r>
                <a:rPr lang="en-US" sz="2800">
                  <a:latin typeface="Calibri" pitchFamily="34" charset="0"/>
                </a:rPr>
                <a:t>&amp; Promising RTI Models</a:t>
              </a:r>
            </a:p>
          </p:txBody>
        </p:sp>
      </p:grpSp>
      <p:grpSp>
        <p:nvGrpSpPr>
          <p:cNvPr id="3" name="Group 9"/>
          <p:cNvGrpSpPr/>
          <p:nvPr/>
        </p:nvGrpSpPr>
        <p:grpSpPr>
          <a:xfrm>
            <a:off x="2667000" y="5638800"/>
            <a:ext cx="3810000" cy="533400"/>
            <a:chOff x="2667000" y="5486400"/>
            <a:chExt cx="3810000" cy="533400"/>
          </a:xfrm>
          <a:solidFill>
            <a:schemeClr val="bg1"/>
          </a:solidFill>
        </p:grpSpPr>
        <p:sp>
          <p:nvSpPr>
            <p:cNvPr id="8" name="Rectangle 7"/>
            <p:cNvSpPr/>
            <p:nvPr/>
          </p:nvSpPr>
          <p:spPr>
            <a:xfrm>
              <a:off x="2667000" y="5486400"/>
              <a:ext cx="3810000" cy="533400"/>
            </a:xfrm>
            <a:prstGeom prst="rect">
              <a:avLst/>
            </a:prstGeom>
            <a:grp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2743200" y="5562600"/>
              <a:ext cx="3657600" cy="338554"/>
            </a:xfrm>
            <a:prstGeom prst="rect">
              <a:avLst/>
            </a:prstGeom>
            <a:grpFill/>
          </p:spPr>
          <p:txBody>
            <a:bodyPr>
              <a:spAutoFit/>
            </a:bodyPr>
            <a:lstStyle/>
            <a:p>
              <a:pPr algn="ctr" fontAlgn="auto">
                <a:spcBef>
                  <a:spcPts val="0"/>
                </a:spcBef>
                <a:spcAft>
                  <a:spcPts val="0"/>
                </a:spcAft>
                <a:defRPr/>
              </a:pPr>
              <a:r>
                <a:rPr lang="en-US" sz="1600" dirty="0">
                  <a:latin typeface="+mn-lt"/>
                </a:rPr>
                <a:t>#4 - Evaluation</a:t>
              </a:r>
            </a:p>
          </p:txBody>
        </p:sp>
      </p:grpSp>
      <p:grpSp>
        <p:nvGrpSpPr>
          <p:cNvPr id="4" name="Group 16"/>
          <p:cNvGrpSpPr>
            <a:grpSpLocks/>
          </p:cNvGrpSpPr>
          <p:nvPr/>
        </p:nvGrpSpPr>
        <p:grpSpPr bwMode="auto">
          <a:xfrm>
            <a:off x="5715000" y="1752600"/>
            <a:ext cx="1905000" cy="1219200"/>
            <a:chOff x="6248400" y="1905000"/>
            <a:chExt cx="1905000" cy="1219200"/>
          </a:xfrm>
        </p:grpSpPr>
        <p:sp>
          <p:nvSpPr>
            <p:cNvPr id="11" name="Oval 10"/>
            <p:cNvSpPr/>
            <p:nvPr/>
          </p:nvSpPr>
          <p:spPr>
            <a:xfrm>
              <a:off x="6400800" y="1905000"/>
              <a:ext cx="1600200" cy="1219200"/>
            </a:xfrm>
            <a:prstGeom prst="ellipse">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37" name="TextBox 11"/>
            <p:cNvSpPr txBox="1">
              <a:spLocks noChangeArrowheads="1"/>
            </p:cNvSpPr>
            <p:nvPr/>
          </p:nvSpPr>
          <p:spPr bwMode="auto">
            <a:xfrm>
              <a:off x="6248400" y="2057400"/>
              <a:ext cx="1905000" cy="954107"/>
            </a:xfrm>
            <a:prstGeom prst="rect">
              <a:avLst/>
            </a:prstGeom>
            <a:noFill/>
            <a:ln w="9525">
              <a:noFill/>
              <a:miter lim="800000"/>
              <a:headEnd/>
              <a:tailEnd/>
            </a:ln>
          </p:spPr>
          <p:txBody>
            <a:bodyPr>
              <a:spAutoFit/>
            </a:bodyPr>
            <a:lstStyle/>
            <a:p>
              <a:pPr algn="ctr"/>
              <a:r>
                <a:rPr lang="en-US" sz="1400">
                  <a:latin typeface="Calibri" pitchFamily="34" charset="0"/>
                </a:rPr>
                <a:t>#2 – TA Implementation &amp; Telecommunication Supports</a:t>
              </a:r>
            </a:p>
          </p:txBody>
        </p:sp>
      </p:grpSp>
      <p:grpSp>
        <p:nvGrpSpPr>
          <p:cNvPr id="6" name="Group 21"/>
          <p:cNvGrpSpPr>
            <a:grpSpLocks/>
          </p:cNvGrpSpPr>
          <p:nvPr/>
        </p:nvGrpSpPr>
        <p:grpSpPr bwMode="auto">
          <a:xfrm>
            <a:off x="1524000" y="1752600"/>
            <a:ext cx="1905000" cy="1219200"/>
            <a:chOff x="990600" y="1905000"/>
            <a:chExt cx="1905000" cy="1219200"/>
          </a:xfrm>
        </p:grpSpPr>
        <p:sp>
          <p:nvSpPr>
            <p:cNvPr id="15" name="Oval 14"/>
            <p:cNvSpPr/>
            <p:nvPr/>
          </p:nvSpPr>
          <p:spPr>
            <a:xfrm>
              <a:off x="1143000" y="1905000"/>
              <a:ext cx="1600200" cy="1219200"/>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35" name="TextBox 15"/>
            <p:cNvSpPr txBox="1">
              <a:spLocks noChangeArrowheads="1"/>
            </p:cNvSpPr>
            <p:nvPr/>
          </p:nvSpPr>
          <p:spPr bwMode="auto">
            <a:xfrm>
              <a:off x="990600" y="2057400"/>
              <a:ext cx="1905000" cy="954107"/>
            </a:xfrm>
            <a:prstGeom prst="rect">
              <a:avLst/>
            </a:prstGeom>
            <a:noFill/>
            <a:ln w="9525">
              <a:noFill/>
              <a:miter lim="800000"/>
              <a:headEnd/>
              <a:tailEnd/>
            </a:ln>
          </p:spPr>
          <p:txBody>
            <a:bodyPr>
              <a:spAutoFit/>
            </a:bodyPr>
            <a:lstStyle/>
            <a:p>
              <a:pPr algn="ctr"/>
              <a:r>
                <a:rPr lang="en-US" sz="1400">
                  <a:latin typeface="Calibri" pitchFamily="34" charset="0"/>
                </a:rPr>
                <a:t>#1 – </a:t>
              </a:r>
            </a:p>
            <a:p>
              <a:pPr algn="ctr"/>
              <a:r>
                <a:rPr lang="en-US" sz="1400">
                  <a:latin typeface="Calibri" pitchFamily="34" charset="0"/>
                </a:rPr>
                <a:t>RTI Knowledge Identification &amp; Validation</a:t>
              </a:r>
            </a:p>
          </p:txBody>
        </p:sp>
      </p:grpSp>
      <p:grpSp>
        <p:nvGrpSpPr>
          <p:cNvPr id="7" name="Group 20"/>
          <p:cNvGrpSpPr>
            <a:grpSpLocks/>
          </p:cNvGrpSpPr>
          <p:nvPr/>
        </p:nvGrpSpPr>
        <p:grpSpPr bwMode="auto">
          <a:xfrm>
            <a:off x="3657600" y="4191000"/>
            <a:ext cx="1828800" cy="1219200"/>
            <a:chOff x="533400" y="4419600"/>
            <a:chExt cx="1828800" cy="1219200"/>
          </a:xfrm>
        </p:grpSpPr>
        <p:sp>
          <p:nvSpPr>
            <p:cNvPr id="18" name="Oval 17"/>
            <p:cNvSpPr/>
            <p:nvPr/>
          </p:nvSpPr>
          <p:spPr>
            <a:xfrm>
              <a:off x="609600" y="4419600"/>
              <a:ext cx="1676400" cy="1219200"/>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633" name="TextBox 18"/>
            <p:cNvSpPr txBox="1">
              <a:spLocks noChangeArrowheads="1"/>
            </p:cNvSpPr>
            <p:nvPr/>
          </p:nvSpPr>
          <p:spPr bwMode="auto">
            <a:xfrm>
              <a:off x="533400" y="4572000"/>
              <a:ext cx="1828800" cy="954107"/>
            </a:xfrm>
            <a:prstGeom prst="rect">
              <a:avLst/>
            </a:prstGeom>
            <a:noFill/>
            <a:ln w="9525">
              <a:noFill/>
              <a:miter lim="800000"/>
              <a:headEnd/>
              <a:tailEnd/>
            </a:ln>
          </p:spPr>
          <p:txBody>
            <a:bodyPr>
              <a:spAutoFit/>
            </a:bodyPr>
            <a:lstStyle/>
            <a:p>
              <a:pPr algn="ctr"/>
              <a:r>
                <a:rPr lang="en-US" sz="1400">
                  <a:latin typeface="Calibri" pitchFamily="34" charset="0"/>
                </a:rPr>
                <a:t>#3 – Collaboration, Networking &amp; Web-based Dissemination of RTI Information</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1000"/>
                                        <p:tgtEl>
                                          <p:spTgt spid="20"/>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457200" y="4572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Center TA Model</a:t>
            </a:r>
          </a:p>
        </p:txBody>
      </p:sp>
      <p:sp>
        <p:nvSpPr>
          <p:cNvPr id="28674" name="Rectangle 3"/>
          <p:cNvSpPr>
            <a:spLocks noGrp="1" noChangeArrowheads="1"/>
          </p:cNvSpPr>
          <p:nvPr>
            <p:ph type="body" idx="1"/>
          </p:nvPr>
        </p:nvSpPr>
        <p:spPr bwMode="auto">
          <a:xfrm>
            <a:off x="1143000" y="1600200"/>
            <a:ext cx="7543800" cy="37338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Aligns with OSEP Conceptual Model for TA</a:t>
            </a:r>
          </a:p>
          <a:p>
            <a:r>
              <a:rPr lang="en-US" sz="2800" smtClean="0"/>
              <a:t>Based on 40 years of research</a:t>
            </a:r>
          </a:p>
          <a:p>
            <a:r>
              <a:rPr lang="en-US" sz="2800" smtClean="0"/>
              <a:t>Three major components</a:t>
            </a:r>
          </a:p>
          <a:p>
            <a:pPr lvl="1"/>
            <a:r>
              <a:rPr lang="en-US" sz="2400" smtClean="0"/>
              <a:t>Stages of RTI Implementation</a:t>
            </a:r>
          </a:p>
          <a:p>
            <a:pPr lvl="1"/>
            <a:r>
              <a:rPr lang="en-US" sz="2400" smtClean="0"/>
              <a:t>Capacity Building</a:t>
            </a:r>
          </a:p>
          <a:p>
            <a:pPr lvl="1"/>
            <a:r>
              <a:rPr lang="en-US" sz="2400" smtClean="0"/>
              <a:t>Levels of TA intensity</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457200" y="5334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6 Stages of RTI Implementation</a:t>
            </a:r>
          </a:p>
        </p:txBody>
      </p:sp>
      <p:sp>
        <p:nvSpPr>
          <p:cNvPr id="30722" name="Rectangle 3"/>
          <p:cNvSpPr>
            <a:spLocks noGrp="1" noChangeArrowheads="1"/>
          </p:cNvSpPr>
          <p:nvPr>
            <p:ph type="body" idx="1"/>
          </p:nvPr>
        </p:nvSpPr>
        <p:spPr bwMode="auto">
          <a:xfrm>
            <a:off x="1219200" y="1600200"/>
            <a:ext cx="7467600" cy="4038600"/>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Stage 1 – Exploration and Adoption</a:t>
            </a:r>
          </a:p>
          <a:p>
            <a:r>
              <a:rPr lang="en-US" sz="2800" smtClean="0"/>
              <a:t>Stage 2 – Program Installation</a:t>
            </a:r>
          </a:p>
          <a:p>
            <a:r>
              <a:rPr lang="en-US" sz="2800" smtClean="0"/>
              <a:t>Stage 3 – Initial Implementation</a:t>
            </a:r>
          </a:p>
          <a:p>
            <a:r>
              <a:rPr lang="en-US" sz="2800" smtClean="0"/>
              <a:t>Stage 4 – Full Operation</a:t>
            </a:r>
          </a:p>
          <a:p>
            <a:r>
              <a:rPr lang="en-US" sz="2800" smtClean="0"/>
              <a:t>Stage 5 – Innovation</a:t>
            </a:r>
          </a:p>
          <a:p>
            <a:r>
              <a:rPr lang="en-US" sz="2800" smtClean="0"/>
              <a:t>Stage 6 – Sustained Practice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457200" y="5334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smtClean="0"/>
              <a:t>Categories of Capacity Building</a:t>
            </a:r>
          </a:p>
        </p:txBody>
      </p:sp>
      <p:sp>
        <p:nvSpPr>
          <p:cNvPr id="32770" name="Rectangle 3"/>
          <p:cNvSpPr>
            <a:spLocks noGrp="1" noChangeArrowheads="1"/>
          </p:cNvSpPr>
          <p:nvPr>
            <p:ph type="body" idx="1"/>
          </p:nvPr>
        </p:nvSpPr>
        <p:spPr bwMode="auto">
          <a:xfrm>
            <a:off x="1066800" y="1600200"/>
            <a:ext cx="7620000" cy="3733800"/>
          </a:xfrm>
          <a:noFill/>
          <a:ln>
            <a:miter lim="800000"/>
            <a:headEnd/>
            <a:tailEnd/>
          </a:ln>
        </p:spPr>
        <p:txBody>
          <a:bodyPr vert="horz" wrap="square" lIns="91440" tIns="45720" rIns="91440" bIns="45720" numCol="1" anchor="t" anchorCtr="0" compatLnSpc="1">
            <a:prstTxWarp prst="textNoShape">
              <a:avLst/>
            </a:prstTxWarp>
          </a:bodyPr>
          <a:lstStyle/>
          <a:p>
            <a:r>
              <a:rPr lang="en-US" smtClean="0"/>
              <a:t>Five categories help guide the liaisons’ discussions with each state over time:</a:t>
            </a:r>
          </a:p>
          <a:p>
            <a:pPr lvl="1"/>
            <a:r>
              <a:rPr lang="en-US" smtClean="0"/>
              <a:t> Vision</a:t>
            </a:r>
          </a:p>
          <a:p>
            <a:pPr lvl="1"/>
            <a:r>
              <a:rPr lang="en-US" smtClean="0"/>
              <a:t>Leadership Team</a:t>
            </a:r>
          </a:p>
          <a:p>
            <a:pPr lvl="1"/>
            <a:r>
              <a:rPr lang="en-US" smtClean="0"/>
              <a:t>Needs Assessment</a:t>
            </a:r>
          </a:p>
          <a:p>
            <a:pPr lvl="1"/>
            <a:r>
              <a:rPr lang="en-US" smtClean="0"/>
              <a:t>Outreach and Training</a:t>
            </a:r>
          </a:p>
          <a:p>
            <a:pPr lvl="1"/>
            <a:r>
              <a:rPr lang="en-US" smtClean="0"/>
              <a:t>Evaluation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bwMode="auto">
          <a:xfrm>
            <a:off x="457200" y="533400"/>
            <a:ext cx="8229600" cy="609600"/>
          </a:xfrm>
          <a:noFill/>
          <a:ln>
            <a:miter lim="800000"/>
            <a:headEnd/>
            <a:tailEnd/>
          </a:ln>
        </p:spPr>
        <p:txBody>
          <a:bodyPr vert="horz" wrap="square" lIns="91440" tIns="45720" rIns="91440" bIns="45720" numCol="1" anchor="t" anchorCtr="0" compatLnSpc="1">
            <a:prstTxWarp prst="textNoShape">
              <a:avLst/>
            </a:prstTxWarp>
          </a:bodyPr>
          <a:lstStyle/>
          <a:p>
            <a:r>
              <a:rPr lang="en-US" smtClean="0"/>
              <a:t>Levels of TA Intensity</a:t>
            </a:r>
          </a:p>
        </p:txBody>
      </p:sp>
      <p:sp>
        <p:nvSpPr>
          <p:cNvPr id="34818" name="Rectangle 3"/>
          <p:cNvSpPr>
            <a:spLocks noGrp="1" noChangeArrowheads="1"/>
          </p:cNvSpPr>
          <p:nvPr>
            <p:ph type="body" idx="1"/>
          </p:nvPr>
        </p:nvSpPr>
        <p:spPr bwMode="auto">
          <a:xfrm>
            <a:off x="1219200" y="1676400"/>
            <a:ext cx="7467600" cy="4449763"/>
          </a:xfrm>
          <a:noFill/>
          <a:ln>
            <a:miter lim="800000"/>
            <a:headEnd/>
            <a:tailEnd/>
          </a:ln>
        </p:spPr>
        <p:txBody>
          <a:bodyPr vert="horz" wrap="square" lIns="91440" tIns="45720" rIns="91440" bIns="45720" numCol="1" anchor="t" anchorCtr="0" compatLnSpc="1">
            <a:prstTxWarp prst="textNoShape">
              <a:avLst/>
            </a:prstTxWarp>
          </a:bodyPr>
          <a:lstStyle/>
          <a:p>
            <a:r>
              <a:rPr lang="en-US" sz="2800" smtClean="0"/>
              <a:t>Providing TA to all states at various levels of intensity</a:t>
            </a:r>
          </a:p>
          <a:p>
            <a:r>
              <a:rPr lang="en-US" sz="2800" smtClean="0"/>
              <a:t>Three levels</a:t>
            </a:r>
          </a:p>
          <a:p>
            <a:pPr lvl="1"/>
            <a:r>
              <a:rPr lang="en-US" sz="2400" b="1" i="1" smtClean="0"/>
              <a:t>Universal</a:t>
            </a:r>
            <a:endParaRPr lang="en-US" sz="2400" smtClean="0"/>
          </a:p>
          <a:p>
            <a:pPr lvl="1"/>
            <a:r>
              <a:rPr lang="en-US" sz="2400" b="1" i="1" smtClean="0"/>
              <a:t>Targeted</a:t>
            </a:r>
            <a:endParaRPr lang="en-US" sz="2400" smtClean="0"/>
          </a:p>
          <a:p>
            <a:pPr lvl="1"/>
            <a:r>
              <a:rPr lang="en-US" sz="2400" b="1" i="1" smtClean="0"/>
              <a:t>Intensive</a:t>
            </a:r>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TI CEC Presentation_MG">
  <a:themeElements>
    <a:clrScheme name="Custom 6">
      <a:dk1>
        <a:srgbClr val="0A0014"/>
      </a:dk1>
      <a:lt1>
        <a:sysClr val="window" lastClr="FFFFFF"/>
      </a:lt1>
      <a:dk2>
        <a:srgbClr val="300061"/>
      </a:dk2>
      <a:lt2>
        <a:srgbClr val="D9B3FF"/>
      </a:lt2>
      <a:accent1>
        <a:srgbClr val="92D050"/>
      </a:accent1>
      <a:accent2>
        <a:srgbClr val="D9B3FF"/>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RTI CEC Presentation_MG</Template>
  <TotalTime>6681</TotalTime>
  <Words>3529</Words>
  <Application>Microsoft Office PowerPoint</Application>
  <PresentationFormat>On-screen Show (4:3)</PresentationFormat>
  <Paragraphs>527</Paragraphs>
  <Slides>49</Slides>
  <Notes>31</Notes>
  <HiddenSlides>0</HiddenSlides>
  <MMClips>0</MMClips>
  <ScaleCrop>false</ScaleCrop>
  <HeadingPairs>
    <vt:vector size="6" baseType="variant">
      <vt:variant>
        <vt:lpstr>Fonts Used</vt:lpstr>
      </vt:variant>
      <vt:variant>
        <vt:i4>7</vt:i4>
      </vt:variant>
      <vt:variant>
        <vt:lpstr>Design Template</vt:lpstr>
      </vt:variant>
      <vt:variant>
        <vt:i4>11</vt:i4>
      </vt:variant>
      <vt:variant>
        <vt:lpstr>Slide Titles</vt:lpstr>
      </vt:variant>
      <vt:variant>
        <vt:i4>49</vt:i4>
      </vt:variant>
    </vt:vector>
  </HeadingPairs>
  <TitlesOfParts>
    <vt:vector size="67" baseType="lpstr">
      <vt:lpstr>Calibri</vt:lpstr>
      <vt:lpstr>Arial</vt:lpstr>
      <vt:lpstr>Wingdings</vt:lpstr>
      <vt:lpstr>ＭＳ Ｐゴシック</vt:lpstr>
      <vt:lpstr>Century Schoolbook</vt:lpstr>
      <vt:lpstr>Times New Roman</vt:lpstr>
      <vt:lpstr>Tahoma</vt:lpstr>
      <vt:lpstr>RTI CEC Presentation_MG</vt:lpstr>
      <vt:lpstr>RTI CEC Presentation_MG</vt:lpstr>
      <vt:lpstr>RTI CEC Presentation_MG</vt:lpstr>
      <vt:lpstr>RTI CEC Presentation_MG</vt:lpstr>
      <vt:lpstr>RTI CEC Presentation_MG</vt:lpstr>
      <vt:lpstr>RTI CEC Presentation_MG</vt:lpstr>
      <vt:lpstr>RTI CEC Presentation_MG</vt:lpstr>
      <vt:lpstr>RTI CEC Presentation_MG</vt:lpstr>
      <vt:lpstr>RTI CEC Presentation_MG</vt:lpstr>
      <vt:lpstr>RTI CEC Presentation_MG</vt:lpstr>
      <vt:lpstr>RTI CEC Presentation_MG</vt:lpstr>
      <vt:lpstr>Slide 1</vt:lpstr>
      <vt:lpstr>OVERVIEW OF THE NATIONAL CENTER ON RESPONSE TO INTERVENTION (NCRTI)</vt:lpstr>
      <vt:lpstr>Center Mission</vt:lpstr>
      <vt:lpstr>RTI Definition</vt:lpstr>
      <vt:lpstr>Conceptual Framework</vt:lpstr>
      <vt:lpstr>Center TA Model</vt:lpstr>
      <vt:lpstr>6 Stages of RTI Implementation</vt:lpstr>
      <vt:lpstr>Categories of Capacity Building</vt:lpstr>
      <vt:lpstr>Levels of TA Intensity</vt:lpstr>
      <vt:lpstr>31 Universal TA States</vt:lpstr>
      <vt:lpstr>            21 Targeted TA States  </vt:lpstr>
      <vt:lpstr>8 Intensive TA States</vt:lpstr>
      <vt:lpstr>Knowledge Development:  Technical Review Committees</vt:lpstr>
      <vt:lpstr>TRC Status: Screening</vt:lpstr>
      <vt:lpstr>Screening Reading Tools Chart</vt:lpstr>
      <vt:lpstr>TRC Status: Progress Monitoring</vt:lpstr>
      <vt:lpstr>TRC Status: Instruction</vt:lpstr>
      <vt:lpstr>Work Groups</vt:lpstr>
      <vt:lpstr>What do schools that successfully meet the needs     of English Language Learners look like?</vt:lpstr>
      <vt:lpstr>Slide 20</vt:lpstr>
      <vt:lpstr>An RTI Framework for Culturally and Linguistically Diverse Students</vt:lpstr>
      <vt:lpstr>Slide 22</vt:lpstr>
      <vt:lpstr>Slide 23</vt:lpstr>
      <vt:lpstr>Problem-solving Team</vt:lpstr>
      <vt:lpstr>Challenges When Using RTI with English Language Learners</vt:lpstr>
      <vt:lpstr>Slide 26</vt:lpstr>
      <vt:lpstr>Slide 27</vt:lpstr>
      <vt:lpstr>Slide 28</vt:lpstr>
      <vt:lpstr>Challenges to RTI and ELLs . . .     It is not feasible to provide Tier 2      instruction to all ELL (and other “at risk” students) not meeting benchmarks in the  core curriculum. </vt:lpstr>
      <vt:lpstr>Slide 30</vt:lpstr>
      <vt:lpstr>Slide 31</vt:lpstr>
      <vt:lpstr>Slide 32</vt:lpstr>
      <vt:lpstr>What Do We Mean by “Evidence-based”?</vt:lpstr>
      <vt:lpstr>With Whom? </vt:lpstr>
      <vt:lpstr>With Whom?</vt:lpstr>
      <vt:lpstr>Slide 36</vt:lpstr>
      <vt:lpstr>By Whom?</vt:lpstr>
      <vt:lpstr>For What Purposes?</vt:lpstr>
      <vt:lpstr>In What Contexts?</vt:lpstr>
      <vt:lpstr>In What Contexts?</vt:lpstr>
      <vt:lpstr>Slide 41</vt:lpstr>
      <vt:lpstr>Slide 42</vt:lpstr>
      <vt:lpstr>ELL Resources www.rti4success.org </vt:lpstr>
      <vt:lpstr>Slide 44</vt:lpstr>
      <vt:lpstr>Recommendations from the IES Practice Guide for English Learners</vt:lpstr>
      <vt:lpstr>NCRTI State Database</vt:lpstr>
      <vt:lpstr>Slide 47</vt:lpstr>
      <vt:lpstr>Slide 48</vt:lpstr>
      <vt:lpstr>QUESTIONS OR COMMENTS?</vt:lpstr>
    </vt:vector>
  </TitlesOfParts>
  <Company>American Institutes for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Gallivan</dc:creator>
  <cp:lastModifiedBy>SawdyJ</cp:lastModifiedBy>
  <cp:revision>585</cp:revision>
  <dcterms:created xsi:type="dcterms:W3CDTF">2009-03-27T17:31:11Z</dcterms:created>
  <dcterms:modified xsi:type="dcterms:W3CDTF">2009-05-12T13:13:27Z</dcterms:modified>
</cp:coreProperties>
</file>