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96" r:id="rId2"/>
    <p:sldId id="398" r:id="rId3"/>
    <p:sldId id="393" r:id="rId4"/>
    <p:sldId id="412" r:id="rId5"/>
    <p:sldId id="410" r:id="rId6"/>
    <p:sldId id="394" r:id="rId7"/>
    <p:sldId id="395" r:id="rId8"/>
    <p:sldId id="402" r:id="rId9"/>
    <p:sldId id="403" r:id="rId10"/>
    <p:sldId id="405" r:id="rId11"/>
    <p:sldId id="406" r:id="rId12"/>
    <p:sldId id="258" r:id="rId13"/>
    <p:sldId id="263" r:id="rId14"/>
    <p:sldId id="283" r:id="rId15"/>
    <p:sldId id="265" r:id="rId16"/>
    <p:sldId id="384" r:id="rId17"/>
    <p:sldId id="385" r:id="rId18"/>
    <p:sldId id="386" r:id="rId19"/>
    <p:sldId id="387" r:id="rId20"/>
    <p:sldId id="259" r:id="rId21"/>
    <p:sldId id="260" r:id="rId22"/>
    <p:sldId id="399" r:id="rId23"/>
    <p:sldId id="400" r:id="rId24"/>
    <p:sldId id="389" r:id="rId25"/>
    <p:sldId id="391" r:id="rId26"/>
    <p:sldId id="413" r:id="rId27"/>
    <p:sldId id="414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052"/>
    <a:srgbClr val="893CFA"/>
    <a:srgbClr val="969DBC"/>
    <a:srgbClr val="003192"/>
    <a:srgbClr val="002060"/>
    <a:srgbClr val="17045C"/>
    <a:srgbClr val="020D5E"/>
    <a:srgbClr val="1B04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94660"/>
  </p:normalViewPr>
  <p:slideViewPr>
    <p:cSldViewPr>
      <p:cViewPr varScale="1">
        <p:scale>
          <a:sx n="107" d="100"/>
          <a:sy n="10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Special Needs/At-Risk/ELLs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BEW</c:v>
                </c:pt>
                <c:pt idx="1">
                  <c:v>PW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12.38</c:v>
                </c:pt>
                <c:pt idx="1">
                  <c:v>0.76000000000000478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General Education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BEW</c:v>
                </c:pt>
                <c:pt idx="1">
                  <c:v>PW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11.48</c:v>
                </c:pt>
                <c:pt idx="1">
                  <c:v>5.67</c:v>
                </c:pt>
              </c:numCache>
            </c:numRef>
          </c:val>
        </c:ser>
        <c:shape val="box"/>
        <c:axId val="50426624"/>
        <c:axId val="50428160"/>
        <c:axId val="0"/>
      </c:bar3DChart>
      <c:catAx>
        <c:axId val="50426624"/>
        <c:scaling>
          <c:orientation val="minMax"/>
        </c:scaling>
        <c:axPos val="b"/>
        <c:majorTickMark val="none"/>
        <c:tickLblPos val="nextTo"/>
        <c:crossAx val="50428160"/>
        <c:crosses val="autoZero"/>
        <c:auto val="1"/>
        <c:lblAlgn val="ctr"/>
        <c:lblOffset val="100"/>
      </c:catAx>
      <c:valAx>
        <c:axId val="50428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0426624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Grade 1-2</c:v>
                </c:pt>
                <c:pt idx="1">
                  <c:v>Grade 3-5</c:v>
                </c:pt>
                <c:pt idx="2">
                  <c:v>Grade 6-8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10.9</c:v>
                </c:pt>
                <c:pt idx="1">
                  <c:v>13.4</c:v>
                </c:pt>
                <c:pt idx="2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Grade 1-2</c:v>
                </c:pt>
                <c:pt idx="1">
                  <c:v>Grade 3-5</c:v>
                </c:pt>
                <c:pt idx="2">
                  <c:v>Grade 6-8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18.100000000000001</c:v>
                </c:pt>
                <c:pt idx="1">
                  <c:v>29</c:v>
                </c:pt>
                <c:pt idx="2">
                  <c:v>32</c:v>
                </c:pt>
              </c:numCache>
            </c:numRef>
          </c:val>
        </c:ser>
        <c:shape val="box"/>
        <c:axId val="41372288"/>
        <c:axId val="41451904"/>
        <c:axId val="0"/>
      </c:bar3DChart>
      <c:catAx>
        <c:axId val="41372288"/>
        <c:scaling>
          <c:orientation val="minMax"/>
        </c:scaling>
        <c:axPos val="b"/>
        <c:tickLblPos val="nextTo"/>
        <c:crossAx val="41451904"/>
        <c:crosses val="autoZero"/>
        <c:auto val="1"/>
        <c:lblAlgn val="ctr"/>
        <c:lblOffset val="100"/>
      </c:catAx>
      <c:valAx>
        <c:axId val="41451904"/>
        <c:scaling>
          <c:orientation val="minMax"/>
        </c:scaling>
        <c:axPos val="l"/>
        <c:majorGridlines/>
        <c:numFmt formatCode="General" sourceLinked="1"/>
        <c:tickLblPos val="nextTo"/>
        <c:crossAx val="41372288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Standard Approach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Pre-test</c:v>
                </c:pt>
                <c:pt idx="1">
                  <c:v>Posttest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Graphic Organizer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Pre-test</c:v>
                </c:pt>
                <c:pt idx="1">
                  <c:v>Posttest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8.5</c:v>
                </c:pt>
              </c:numCache>
            </c:numRef>
          </c:val>
        </c:ser>
        <c:shape val="box"/>
        <c:axId val="41812736"/>
        <c:axId val="41814272"/>
        <c:axId val="0"/>
      </c:bar3DChart>
      <c:catAx>
        <c:axId val="41812736"/>
        <c:scaling>
          <c:orientation val="minMax"/>
        </c:scaling>
        <c:axPos val="b"/>
        <c:tickLblPos val="nextTo"/>
        <c:crossAx val="41814272"/>
        <c:crosses val="autoZero"/>
        <c:auto val="1"/>
        <c:lblAlgn val="ctr"/>
        <c:lblOffset val="100"/>
      </c:catAx>
      <c:valAx>
        <c:axId val="41814272"/>
        <c:scaling>
          <c:orientation val="minMax"/>
        </c:scaling>
        <c:axPos val="l"/>
        <c:majorGridlines/>
        <c:numFmt formatCode="General" sourceLinked="1"/>
        <c:tickLblPos val="nextTo"/>
        <c:crossAx val="41812736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Grade K-2</c:v>
                </c:pt>
                <c:pt idx="1">
                  <c:v>Grade K-2 ELLs</c:v>
                </c:pt>
                <c:pt idx="2">
                  <c:v>Grade 3-5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10.47</c:v>
                </c:pt>
                <c:pt idx="1">
                  <c:v>9.8000000000000007</c:v>
                </c:pt>
                <c:pt idx="2">
                  <c:v>13.860000000000024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Grade K-2</c:v>
                </c:pt>
                <c:pt idx="1">
                  <c:v>Grade K-2 ELLs</c:v>
                </c:pt>
                <c:pt idx="2">
                  <c:v>Grade 3-5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13.16</c:v>
                </c:pt>
                <c:pt idx="1">
                  <c:v>12.09</c:v>
                </c:pt>
                <c:pt idx="2">
                  <c:v>17.89</c:v>
                </c:pt>
              </c:numCache>
            </c:numRef>
          </c:val>
        </c:ser>
        <c:shape val="box"/>
        <c:axId val="41839232"/>
        <c:axId val="41877888"/>
        <c:axId val="0"/>
      </c:bar3DChart>
      <c:catAx>
        <c:axId val="41839232"/>
        <c:scaling>
          <c:orientation val="minMax"/>
        </c:scaling>
        <c:axPos val="b"/>
        <c:tickLblPos val="nextTo"/>
        <c:crossAx val="41877888"/>
        <c:crosses val="autoZero"/>
        <c:auto val="1"/>
        <c:lblAlgn val="ctr"/>
        <c:lblOffset val="100"/>
      </c:catAx>
      <c:valAx>
        <c:axId val="41877888"/>
        <c:scaling>
          <c:orientation val="minMax"/>
        </c:scaling>
        <c:axPos val="l"/>
        <c:majorGridlines/>
        <c:numFmt formatCode="General" sourceLinked="1"/>
        <c:tickLblPos val="nextTo"/>
        <c:crossAx val="41839232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F6050-202E-4328-AD7F-102772E1967D}" type="doc">
      <dgm:prSet loTypeId="urn:microsoft.com/office/officeart/2005/8/layout/v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87914C9-4CEE-439C-9880-6EDD9E63A18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/>
            <a:t>1.  </a:t>
          </a:r>
          <a:r>
            <a:rPr lang="en-US" sz="1800" b="1" dirty="0" smtClean="0"/>
            <a:t>Sheltered Instruction Observation Protocol (SIOP)</a:t>
          </a:r>
          <a:endParaRPr lang="en-US" sz="1800" b="1" dirty="0"/>
        </a:p>
      </dgm:t>
    </dgm:pt>
    <dgm:pt modelId="{3C7C30BB-24BF-44DB-B4A5-1B70537A19A3}" type="parTrans" cxnId="{159883EB-12FD-4178-B0BF-17713D5FBBD9}">
      <dgm:prSet/>
      <dgm:spPr/>
      <dgm:t>
        <a:bodyPr/>
        <a:lstStyle/>
        <a:p>
          <a:endParaRPr lang="en-US"/>
        </a:p>
      </dgm:t>
    </dgm:pt>
    <dgm:pt modelId="{C5DA534C-B5DB-4FD7-BE7B-8E393122E6DC}" type="sibTrans" cxnId="{159883EB-12FD-4178-B0BF-17713D5FBBD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9E9C845-D758-48D6-A041-A1E5292CD74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 smtClean="0"/>
            <a:t>2. Blueprint for Exceptional Writing </a:t>
          </a:r>
        </a:p>
        <a:p>
          <a:r>
            <a:rPr lang="en-US" sz="1800" b="1" dirty="0" smtClean="0"/>
            <a:t>(BEW)</a:t>
          </a:r>
          <a:endParaRPr lang="en-US" sz="1800" b="1" dirty="0"/>
        </a:p>
      </dgm:t>
    </dgm:pt>
    <dgm:pt modelId="{15315C4B-68BD-464A-BCC8-FD1E91E6842B}" type="parTrans" cxnId="{0AE3C878-CC50-42F2-A9E8-0760FD3B4150}">
      <dgm:prSet/>
      <dgm:spPr/>
      <dgm:t>
        <a:bodyPr/>
        <a:lstStyle/>
        <a:p>
          <a:endParaRPr lang="en-US"/>
        </a:p>
      </dgm:t>
    </dgm:pt>
    <dgm:pt modelId="{E721E955-84BA-4229-B8CA-102435198F48}" type="sibTrans" cxnId="{0AE3C878-CC50-42F2-A9E8-0760FD3B415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3CEF8F5-BAF2-44F5-8038-548033A3E2D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 smtClean="0"/>
            <a:t>Purpose – To accelerate student achievement  </a:t>
          </a:r>
          <a:endParaRPr lang="en-US" sz="1800" b="1" dirty="0"/>
        </a:p>
      </dgm:t>
    </dgm:pt>
    <dgm:pt modelId="{B4BCE256-91BD-49A0-B74A-AE285016722A}" type="parTrans" cxnId="{1791A7FD-806A-4696-B756-B18224E2CAD0}">
      <dgm:prSet/>
      <dgm:spPr/>
      <dgm:t>
        <a:bodyPr/>
        <a:lstStyle/>
        <a:p>
          <a:endParaRPr lang="en-US"/>
        </a:p>
      </dgm:t>
    </dgm:pt>
    <dgm:pt modelId="{DD84528E-890F-40F2-85C9-94F9D68DA72C}" type="sibTrans" cxnId="{1791A7FD-806A-4696-B756-B18224E2CAD0}">
      <dgm:prSet/>
      <dgm:spPr/>
      <dgm:t>
        <a:bodyPr/>
        <a:lstStyle/>
        <a:p>
          <a:endParaRPr lang="en-US"/>
        </a:p>
      </dgm:t>
    </dgm:pt>
    <dgm:pt modelId="{297FC760-8A77-44AD-A752-9363BF12DF1C}" type="pres">
      <dgm:prSet presAssocID="{0A3F6050-202E-4328-AD7F-102772E196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A919B-DDEE-4732-882B-CCACADBD08B2}" type="pres">
      <dgm:prSet presAssocID="{0A3F6050-202E-4328-AD7F-102772E1967D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0FAEAEED-D86C-4B10-AFA9-1F4D67AFBEAF}" type="pres">
      <dgm:prSet presAssocID="{0A3F6050-202E-4328-AD7F-102772E1967D}" presName="ThreeNodes_1" presStyleLbl="node1" presStyleIdx="0" presStyleCnt="3" custScaleX="117647" custLinFactNeighborX="2941" custLinFactNeighborY="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5DBA4-D2A5-412E-AAE5-7B8D51C9C2EE}" type="pres">
      <dgm:prSet presAssocID="{0A3F6050-202E-4328-AD7F-102772E1967D}" presName="ThreeNodes_2" presStyleLbl="node1" presStyleIdx="1" presStyleCnt="3" custScaleX="117647" custLinFactNeighborX="0" custLinFactNeighborY="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8D1A-3918-4102-BE93-5A02A4975E67}" type="pres">
      <dgm:prSet presAssocID="{0A3F6050-202E-4328-AD7F-102772E1967D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AFE3-7810-4F8D-B106-49BB547AF4A5}" type="pres">
      <dgm:prSet presAssocID="{0A3F6050-202E-4328-AD7F-102772E196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92F33-B687-4001-BA37-12F915FFB7C6}" type="pres">
      <dgm:prSet presAssocID="{0A3F6050-202E-4328-AD7F-102772E196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C44CC-2D8C-4342-A00F-59781446CA94}" type="pres">
      <dgm:prSet presAssocID="{0A3F6050-202E-4328-AD7F-102772E196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59CD9-1807-4534-8FD5-D5FBB46C24DC}" type="pres">
      <dgm:prSet presAssocID="{0A3F6050-202E-4328-AD7F-102772E196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475A7-1E4B-467B-99A6-4426B241A318}" type="pres">
      <dgm:prSet presAssocID="{0A3F6050-202E-4328-AD7F-102772E196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E2BF5-89D2-4D25-9A11-862B5AADCF35}" type="presOf" srcId="{0A3F6050-202E-4328-AD7F-102772E1967D}" destId="{297FC760-8A77-44AD-A752-9363BF12DF1C}" srcOrd="0" destOrd="0" presId="urn:microsoft.com/office/officeart/2005/8/layout/vProcess5"/>
    <dgm:cxn modelId="{C20DB04D-84B4-4641-9EB8-7184B782EC3E}" type="presOf" srcId="{E721E955-84BA-4229-B8CA-102435198F48}" destId="{01892F33-B687-4001-BA37-12F915FFB7C6}" srcOrd="0" destOrd="0" presId="urn:microsoft.com/office/officeart/2005/8/layout/vProcess5"/>
    <dgm:cxn modelId="{140E2719-E1E8-4D6A-96C2-89C6155B4F59}" type="presOf" srcId="{73CEF8F5-BAF2-44F5-8038-548033A3E2D9}" destId="{938475A7-1E4B-467B-99A6-4426B241A318}" srcOrd="1" destOrd="0" presId="urn:microsoft.com/office/officeart/2005/8/layout/vProcess5"/>
    <dgm:cxn modelId="{23C29FF0-959C-43BE-8FE9-5AF08C17D330}" type="presOf" srcId="{C5DA534C-B5DB-4FD7-BE7B-8E393122E6DC}" destId="{30CBAFE3-7810-4F8D-B106-49BB547AF4A5}" srcOrd="0" destOrd="0" presId="urn:microsoft.com/office/officeart/2005/8/layout/vProcess5"/>
    <dgm:cxn modelId="{159883EB-12FD-4178-B0BF-17713D5FBBD9}" srcId="{0A3F6050-202E-4328-AD7F-102772E1967D}" destId="{887914C9-4CEE-439C-9880-6EDD9E63A189}" srcOrd="0" destOrd="0" parTransId="{3C7C30BB-24BF-44DB-B4A5-1B70537A19A3}" sibTransId="{C5DA534C-B5DB-4FD7-BE7B-8E393122E6DC}"/>
    <dgm:cxn modelId="{1791A7FD-806A-4696-B756-B18224E2CAD0}" srcId="{0A3F6050-202E-4328-AD7F-102772E1967D}" destId="{73CEF8F5-BAF2-44F5-8038-548033A3E2D9}" srcOrd="2" destOrd="0" parTransId="{B4BCE256-91BD-49A0-B74A-AE285016722A}" sibTransId="{DD84528E-890F-40F2-85C9-94F9D68DA72C}"/>
    <dgm:cxn modelId="{6C21C19C-0C7E-4FC5-8120-8D17E742B499}" type="presOf" srcId="{73CEF8F5-BAF2-44F5-8038-548033A3E2D9}" destId="{C7CB8D1A-3918-4102-BE93-5A02A4975E67}" srcOrd="0" destOrd="0" presId="urn:microsoft.com/office/officeart/2005/8/layout/vProcess5"/>
    <dgm:cxn modelId="{D753D93A-59A8-4873-8DCF-60EEB91791D2}" type="presOf" srcId="{887914C9-4CEE-439C-9880-6EDD9E63A189}" destId="{2A3C44CC-2D8C-4342-A00F-59781446CA94}" srcOrd="1" destOrd="0" presId="urn:microsoft.com/office/officeart/2005/8/layout/vProcess5"/>
    <dgm:cxn modelId="{896EBA81-0E03-43E6-9F3A-9B22A2A74798}" type="presOf" srcId="{99E9C845-D758-48D6-A041-A1E5292CD743}" destId="{9AB59CD9-1807-4534-8FD5-D5FBB46C24DC}" srcOrd="1" destOrd="0" presId="urn:microsoft.com/office/officeart/2005/8/layout/vProcess5"/>
    <dgm:cxn modelId="{8552AB79-1921-42E9-9711-D49BF0912A48}" type="presOf" srcId="{99E9C845-D758-48D6-A041-A1E5292CD743}" destId="{0DB5DBA4-D2A5-412E-AAE5-7B8D51C9C2EE}" srcOrd="0" destOrd="0" presId="urn:microsoft.com/office/officeart/2005/8/layout/vProcess5"/>
    <dgm:cxn modelId="{0AE3C878-CC50-42F2-A9E8-0760FD3B4150}" srcId="{0A3F6050-202E-4328-AD7F-102772E1967D}" destId="{99E9C845-D758-48D6-A041-A1E5292CD743}" srcOrd="1" destOrd="0" parTransId="{15315C4B-68BD-464A-BCC8-FD1E91E6842B}" sibTransId="{E721E955-84BA-4229-B8CA-102435198F48}"/>
    <dgm:cxn modelId="{751E902F-460D-4EB6-AA55-104C8E01B5D0}" type="presOf" srcId="{887914C9-4CEE-439C-9880-6EDD9E63A189}" destId="{0FAEAEED-D86C-4B10-AFA9-1F4D67AFBEAF}" srcOrd="0" destOrd="0" presId="urn:microsoft.com/office/officeart/2005/8/layout/vProcess5"/>
    <dgm:cxn modelId="{D0D04669-3114-4470-9D76-D129F8463F33}" type="presParOf" srcId="{297FC760-8A77-44AD-A752-9363BF12DF1C}" destId="{6B2A919B-DDEE-4732-882B-CCACADBD08B2}" srcOrd="0" destOrd="0" presId="urn:microsoft.com/office/officeart/2005/8/layout/vProcess5"/>
    <dgm:cxn modelId="{516882F3-4121-4BD5-A016-000D0E535869}" type="presParOf" srcId="{297FC760-8A77-44AD-A752-9363BF12DF1C}" destId="{0FAEAEED-D86C-4B10-AFA9-1F4D67AFBEAF}" srcOrd="1" destOrd="0" presId="urn:microsoft.com/office/officeart/2005/8/layout/vProcess5"/>
    <dgm:cxn modelId="{BA1985FF-C69B-4422-9196-C5D64AB95D26}" type="presParOf" srcId="{297FC760-8A77-44AD-A752-9363BF12DF1C}" destId="{0DB5DBA4-D2A5-412E-AAE5-7B8D51C9C2EE}" srcOrd="2" destOrd="0" presId="urn:microsoft.com/office/officeart/2005/8/layout/vProcess5"/>
    <dgm:cxn modelId="{6455F62D-0F9A-4395-AF86-592F299278B5}" type="presParOf" srcId="{297FC760-8A77-44AD-A752-9363BF12DF1C}" destId="{C7CB8D1A-3918-4102-BE93-5A02A4975E67}" srcOrd="3" destOrd="0" presId="urn:microsoft.com/office/officeart/2005/8/layout/vProcess5"/>
    <dgm:cxn modelId="{FD758794-66E1-4A5E-99DD-3CBE58E7C08F}" type="presParOf" srcId="{297FC760-8A77-44AD-A752-9363BF12DF1C}" destId="{30CBAFE3-7810-4F8D-B106-49BB547AF4A5}" srcOrd="4" destOrd="0" presId="urn:microsoft.com/office/officeart/2005/8/layout/vProcess5"/>
    <dgm:cxn modelId="{7667E9F9-4A08-40C8-A733-0888F01003A3}" type="presParOf" srcId="{297FC760-8A77-44AD-A752-9363BF12DF1C}" destId="{01892F33-B687-4001-BA37-12F915FFB7C6}" srcOrd="5" destOrd="0" presId="urn:microsoft.com/office/officeart/2005/8/layout/vProcess5"/>
    <dgm:cxn modelId="{565CC6C8-29D3-44E6-A1DC-261451C012C0}" type="presParOf" srcId="{297FC760-8A77-44AD-A752-9363BF12DF1C}" destId="{2A3C44CC-2D8C-4342-A00F-59781446CA94}" srcOrd="6" destOrd="0" presId="urn:microsoft.com/office/officeart/2005/8/layout/vProcess5"/>
    <dgm:cxn modelId="{B097228C-D100-4E6E-A622-FB29DEFC017E}" type="presParOf" srcId="{297FC760-8A77-44AD-A752-9363BF12DF1C}" destId="{9AB59CD9-1807-4534-8FD5-D5FBB46C24DC}" srcOrd="7" destOrd="0" presId="urn:microsoft.com/office/officeart/2005/8/layout/vProcess5"/>
    <dgm:cxn modelId="{8D50F709-B0DE-4461-820E-20BC25D459AC}" type="presParOf" srcId="{297FC760-8A77-44AD-A752-9363BF12DF1C}" destId="{938475A7-1E4B-467B-99A6-4426B241A318}" srcOrd="8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CE8B7-AA29-4688-8B6B-A9477BD2A9E4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BFC5795-E672-45FF-8031-491976C64D9F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 smtClean="0"/>
        </a:p>
        <a:p>
          <a:r>
            <a:rPr lang="en-US" sz="1800" b="1" dirty="0" smtClean="0"/>
            <a:t>2008 Writing Grade 5</a:t>
          </a:r>
          <a:r>
            <a:rPr lang="en-US" sz="1800" dirty="0" smtClean="0"/>
            <a:t>:  </a:t>
          </a:r>
          <a:r>
            <a:rPr lang="en-US" sz="1800" i="1" dirty="0" smtClean="0">
              <a:solidFill>
                <a:schemeClr val="bg2">
                  <a:lumMod val="10000"/>
                </a:schemeClr>
              </a:solidFill>
            </a:rPr>
            <a:t>ELL 35%  </a:t>
          </a:r>
          <a:r>
            <a:rPr lang="en-US" sz="1800" i="1" dirty="0" smtClean="0">
              <a:solidFill>
                <a:srgbClr val="FFFF00"/>
              </a:solidFill>
            </a:rPr>
            <a:t>Non-ELL  64%  </a:t>
          </a:r>
          <a:r>
            <a:rPr lang="en-US" sz="1800" i="1" dirty="0" smtClean="0">
              <a:solidFill>
                <a:srgbClr val="FF0000"/>
              </a:solidFill>
            </a:rPr>
            <a:t>FLEP 67% </a:t>
          </a:r>
        </a:p>
        <a:p>
          <a:endParaRPr lang="en-US" sz="2000" dirty="0"/>
        </a:p>
      </dgm:t>
    </dgm:pt>
    <dgm:pt modelId="{605BB32C-7281-46B1-BCFD-59EE5C3805D4}" type="parTrans" cxnId="{15C80D39-D649-452D-9645-EF3A553272DF}">
      <dgm:prSet/>
      <dgm:spPr/>
      <dgm:t>
        <a:bodyPr/>
        <a:lstStyle/>
        <a:p>
          <a:endParaRPr lang="en-US"/>
        </a:p>
      </dgm:t>
    </dgm:pt>
    <dgm:pt modelId="{B9B4C8B5-C10E-4673-82C3-55100AC0AC18}" type="sibTrans" cxnId="{15C80D39-D649-452D-9645-EF3A553272DF}">
      <dgm:prSet/>
      <dgm:spPr/>
      <dgm:t>
        <a:bodyPr/>
        <a:lstStyle/>
        <a:p>
          <a:endParaRPr lang="en-US"/>
        </a:p>
      </dgm:t>
    </dgm:pt>
    <dgm:pt modelId="{75318180-FC44-4A09-9284-E007C1D1302B}">
      <dgm:prSet phldrT="[Text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dirty="0" smtClean="0"/>
            <a:t>2008 Writing Grade 8: </a:t>
          </a:r>
          <a:r>
            <a:rPr lang="en-US" sz="1800" dirty="0" smtClean="0"/>
            <a:t> </a:t>
          </a:r>
          <a:r>
            <a:rPr lang="en-US" sz="1800" i="1" dirty="0" smtClean="0">
              <a:solidFill>
                <a:schemeClr val="tx1"/>
              </a:solidFill>
            </a:rPr>
            <a:t>ELL 52%   </a:t>
          </a:r>
          <a:r>
            <a:rPr lang="en-US" sz="1800" i="1" dirty="0" smtClean="0">
              <a:solidFill>
                <a:srgbClr val="FFFF00"/>
              </a:solidFill>
            </a:rPr>
            <a:t>Non-ELL  75%  </a:t>
          </a:r>
          <a:r>
            <a:rPr lang="en-US" sz="1800" i="1" dirty="0" smtClean="0">
              <a:solidFill>
                <a:srgbClr val="FF0000"/>
              </a:solidFill>
            </a:rPr>
            <a:t>FLEP 79% </a:t>
          </a:r>
        </a:p>
      </dgm:t>
    </dgm:pt>
    <dgm:pt modelId="{D804B234-D06F-4210-BA84-39A2F1AAFEBF}" type="parTrans" cxnId="{A7B7999B-C309-462C-88DB-440AF02A4F3C}">
      <dgm:prSet/>
      <dgm:spPr/>
      <dgm:t>
        <a:bodyPr/>
        <a:lstStyle/>
        <a:p>
          <a:endParaRPr lang="en-US"/>
        </a:p>
      </dgm:t>
    </dgm:pt>
    <dgm:pt modelId="{D837F2C9-2DDC-4D0C-AC7E-A1A31739199E}" type="sibTrans" cxnId="{A7B7999B-C309-462C-88DB-440AF02A4F3C}">
      <dgm:prSet/>
      <dgm:spPr/>
      <dgm:t>
        <a:bodyPr/>
        <a:lstStyle/>
        <a:p>
          <a:endParaRPr lang="en-US"/>
        </a:p>
      </dgm:t>
    </dgm:pt>
    <dgm:pt modelId="{3B01D324-25E8-42BA-A0A7-A5AE42212166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 smtClean="0"/>
        </a:p>
        <a:p>
          <a:r>
            <a:rPr lang="en-US" sz="1800" b="1" dirty="0" smtClean="0"/>
            <a:t>2008 Writing Grade 3:</a:t>
          </a:r>
          <a:r>
            <a:rPr lang="en-US" sz="1800" dirty="0" smtClean="0"/>
            <a:t> </a:t>
          </a:r>
          <a:r>
            <a:rPr lang="en-US" sz="18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ELL 43%   </a:t>
          </a:r>
          <a:r>
            <a:rPr lang="en-US" sz="180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Non-ELL 62%   </a:t>
          </a:r>
          <a:r>
            <a:rPr lang="en-US" sz="1800" i="1" dirty="0" smtClean="0">
              <a:solidFill>
                <a:srgbClr val="FF0000"/>
              </a:solidFill>
            </a:rPr>
            <a:t>FLEP 71%</a:t>
          </a:r>
        </a:p>
        <a:p>
          <a:r>
            <a:rPr lang="en-US" sz="2000" dirty="0" smtClean="0"/>
            <a:t> </a:t>
          </a:r>
        </a:p>
      </dgm:t>
    </dgm:pt>
    <dgm:pt modelId="{44AEE5CD-ACB3-40C7-B731-4F94A4086819}" type="parTrans" cxnId="{6B0D05E3-7B90-43BF-A595-E4AFD2C4B399}">
      <dgm:prSet/>
      <dgm:spPr/>
      <dgm:t>
        <a:bodyPr/>
        <a:lstStyle/>
        <a:p>
          <a:endParaRPr lang="en-US"/>
        </a:p>
      </dgm:t>
    </dgm:pt>
    <dgm:pt modelId="{B8F4E33A-24C9-4218-8197-839F9A261359}" type="sibTrans" cxnId="{6B0D05E3-7B90-43BF-A595-E4AFD2C4B399}">
      <dgm:prSet/>
      <dgm:spPr/>
      <dgm:t>
        <a:bodyPr/>
        <a:lstStyle/>
        <a:p>
          <a:endParaRPr lang="en-US"/>
        </a:p>
      </dgm:t>
    </dgm:pt>
    <dgm:pt modelId="{69F7768E-6B98-417B-8FA9-4AEFDB5C7C56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600" b="1" dirty="0" smtClean="0"/>
        </a:p>
        <a:p>
          <a:r>
            <a:rPr lang="en-US" sz="1800" b="1" dirty="0" smtClean="0"/>
            <a:t>2009 Writing Grade 11:</a:t>
          </a:r>
          <a:r>
            <a:rPr lang="en-US" sz="1800" dirty="0" smtClean="0"/>
            <a:t>  </a:t>
          </a:r>
          <a:r>
            <a:rPr lang="en-US" sz="18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ELL 9%   </a:t>
          </a:r>
          <a:r>
            <a:rPr lang="en-US" sz="180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Non-ELL 44%   </a:t>
          </a:r>
          <a:r>
            <a:rPr lang="en-US" sz="1800" i="1" dirty="0" smtClean="0">
              <a:solidFill>
                <a:srgbClr val="FF0000"/>
              </a:solidFill>
            </a:rPr>
            <a:t>FLEP 36%</a:t>
          </a:r>
        </a:p>
        <a:p>
          <a:r>
            <a:rPr lang="en-US" sz="1600" dirty="0" smtClean="0"/>
            <a:t> </a:t>
          </a:r>
        </a:p>
      </dgm:t>
    </dgm:pt>
    <dgm:pt modelId="{2A192C7F-07D1-463A-9A44-8CBD0252328D}" type="parTrans" cxnId="{4795BD31-EA8C-4BD8-AD64-EC9D36752F09}">
      <dgm:prSet/>
      <dgm:spPr/>
      <dgm:t>
        <a:bodyPr/>
        <a:lstStyle/>
        <a:p>
          <a:endParaRPr lang="en-US"/>
        </a:p>
      </dgm:t>
    </dgm:pt>
    <dgm:pt modelId="{C173A8B4-A6AD-4812-AAE2-C21DADCD0615}" type="sibTrans" cxnId="{4795BD31-EA8C-4BD8-AD64-EC9D36752F09}">
      <dgm:prSet/>
      <dgm:spPr/>
      <dgm:t>
        <a:bodyPr/>
        <a:lstStyle/>
        <a:p>
          <a:endParaRPr lang="en-US"/>
        </a:p>
      </dgm:t>
    </dgm:pt>
    <dgm:pt modelId="{42F24C35-8B55-46B3-BB81-C08296101D5E}" type="pres">
      <dgm:prSet presAssocID="{FE0CE8B7-AA29-4688-8B6B-A9477BD2A9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A944E-2CFA-403D-AF8A-327420FFC223}" type="pres">
      <dgm:prSet presAssocID="{FE0CE8B7-AA29-4688-8B6B-A9477BD2A9E4}" presName="dummyMaxCanvas" presStyleCnt="0">
        <dgm:presLayoutVars/>
      </dgm:prSet>
      <dgm:spPr/>
    </dgm:pt>
    <dgm:pt modelId="{EFF8E85F-4916-4FED-BDCF-B63EEF37C116}" type="pres">
      <dgm:prSet presAssocID="{FE0CE8B7-AA29-4688-8B6B-A9477BD2A9E4}" presName="FourNodes_1" presStyleLbl="node1" presStyleIdx="0" presStyleCnt="4" custScaleX="125000" custLinFactNeighborX="12500" custLinFactNeighborY="771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0E1D736-FA80-4A56-9846-72E48898CBC4}" type="pres">
      <dgm:prSet presAssocID="{FE0CE8B7-AA29-4688-8B6B-A9477BD2A9E4}" presName="FourNodes_2" presStyleLbl="node1" presStyleIdx="1" presStyleCnt="4" custScaleX="125000" custLinFactNeighborX="4125" custLinFactNeighborY="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2B2E-C75A-431E-92F5-2141193666F3}" type="pres">
      <dgm:prSet presAssocID="{FE0CE8B7-AA29-4688-8B6B-A9477BD2A9E4}" presName="FourNodes_3" presStyleLbl="node1" presStyleIdx="2" presStyleCnt="4" custScaleX="125000" custLinFactNeighborX="-5963" custLinFactNeighborY="-1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99B3E-8C1D-4A4D-B90A-D100D559FD49}" type="pres">
      <dgm:prSet presAssocID="{FE0CE8B7-AA29-4688-8B6B-A9477BD2A9E4}" presName="FourNodes_4" presStyleLbl="node1" presStyleIdx="3" presStyleCnt="4" custScaleX="125000" custScaleY="103086" custLinFactNeighborX="-18015" custLinFactNeighborY="-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E2E02-9F63-448B-BD90-2905480836AF}" type="pres">
      <dgm:prSet presAssocID="{FE0CE8B7-AA29-4688-8B6B-A9477BD2A9E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00814-EB88-4FC3-8C06-FD5476DF71D2}" type="pres">
      <dgm:prSet presAssocID="{FE0CE8B7-AA29-4688-8B6B-A9477BD2A9E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4C979-F0F5-45A3-8130-6858B13979EB}" type="pres">
      <dgm:prSet presAssocID="{FE0CE8B7-AA29-4688-8B6B-A9477BD2A9E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DCB04-9B47-4884-AA24-68CCF7F6EB39}" type="pres">
      <dgm:prSet presAssocID="{FE0CE8B7-AA29-4688-8B6B-A9477BD2A9E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2D410-5C8C-4C22-B410-A8E9E2843B4F}" type="pres">
      <dgm:prSet presAssocID="{FE0CE8B7-AA29-4688-8B6B-A9477BD2A9E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153AD-AB0C-4D51-99A7-A3287C930241}" type="pres">
      <dgm:prSet presAssocID="{FE0CE8B7-AA29-4688-8B6B-A9477BD2A9E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90D76-AE42-4CC1-B8BF-85FEC1411100}" type="pres">
      <dgm:prSet presAssocID="{FE0CE8B7-AA29-4688-8B6B-A9477BD2A9E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36153-35F7-44D3-8B8A-6D258BA503C6}" type="presOf" srcId="{6BFC5795-E672-45FF-8031-491976C64D9F}" destId="{89A2D410-5C8C-4C22-B410-A8E9E2843B4F}" srcOrd="1" destOrd="0" presId="urn:microsoft.com/office/officeart/2005/8/layout/vProcess5"/>
    <dgm:cxn modelId="{6B0D05E3-7B90-43BF-A595-E4AFD2C4B399}" srcId="{FE0CE8B7-AA29-4688-8B6B-A9477BD2A9E4}" destId="{3B01D324-25E8-42BA-A0A7-A5AE42212166}" srcOrd="0" destOrd="0" parTransId="{44AEE5CD-ACB3-40C7-B731-4F94A4086819}" sibTransId="{B8F4E33A-24C9-4218-8197-839F9A261359}"/>
    <dgm:cxn modelId="{F603A09F-CEBD-4379-B7B8-57A35F44DC92}" type="presOf" srcId="{D837F2C9-2DDC-4D0C-AC7E-A1A31739199E}" destId="{B0B4C979-F0F5-45A3-8130-6858B13979EB}" srcOrd="0" destOrd="0" presId="urn:microsoft.com/office/officeart/2005/8/layout/vProcess5"/>
    <dgm:cxn modelId="{FB0FC7AC-3D30-4D54-AB53-42DB31F98890}" type="presOf" srcId="{3B01D324-25E8-42BA-A0A7-A5AE42212166}" destId="{EFF8E85F-4916-4FED-BDCF-B63EEF37C116}" srcOrd="0" destOrd="0" presId="urn:microsoft.com/office/officeart/2005/8/layout/vProcess5"/>
    <dgm:cxn modelId="{586BB02A-4CB3-4D73-80C7-8B98731C9AD7}" type="presOf" srcId="{75318180-FC44-4A09-9284-E007C1D1302B}" destId="{06D42B2E-C75A-431E-92F5-2141193666F3}" srcOrd="0" destOrd="0" presId="urn:microsoft.com/office/officeart/2005/8/layout/vProcess5"/>
    <dgm:cxn modelId="{3D90F8C8-144E-4974-ABCC-A2CFDC829475}" type="presOf" srcId="{69F7768E-6B98-417B-8FA9-4AEFDB5C7C56}" destId="{52790D76-AE42-4CC1-B8BF-85FEC1411100}" srcOrd="1" destOrd="0" presId="urn:microsoft.com/office/officeart/2005/8/layout/vProcess5"/>
    <dgm:cxn modelId="{4795BD31-EA8C-4BD8-AD64-EC9D36752F09}" srcId="{FE0CE8B7-AA29-4688-8B6B-A9477BD2A9E4}" destId="{69F7768E-6B98-417B-8FA9-4AEFDB5C7C56}" srcOrd="3" destOrd="0" parTransId="{2A192C7F-07D1-463A-9A44-8CBD0252328D}" sibTransId="{C173A8B4-A6AD-4812-AAE2-C21DADCD0615}"/>
    <dgm:cxn modelId="{43AEA308-7B66-48D3-8751-1D8F887E612D}" type="presOf" srcId="{B9B4C8B5-C10E-4673-82C3-55100AC0AC18}" destId="{CE600814-EB88-4FC3-8C06-FD5476DF71D2}" srcOrd="0" destOrd="0" presId="urn:microsoft.com/office/officeart/2005/8/layout/vProcess5"/>
    <dgm:cxn modelId="{15C80D39-D649-452D-9645-EF3A553272DF}" srcId="{FE0CE8B7-AA29-4688-8B6B-A9477BD2A9E4}" destId="{6BFC5795-E672-45FF-8031-491976C64D9F}" srcOrd="1" destOrd="0" parTransId="{605BB32C-7281-46B1-BCFD-59EE5C3805D4}" sibTransId="{B9B4C8B5-C10E-4673-82C3-55100AC0AC18}"/>
    <dgm:cxn modelId="{8C9CD351-3EDB-4403-8AAE-250E07BD7C92}" type="presOf" srcId="{6BFC5795-E672-45FF-8031-491976C64D9F}" destId="{40E1D736-FA80-4A56-9846-72E48898CBC4}" srcOrd="0" destOrd="0" presId="urn:microsoft.com/office/officeart/2005/8/layout/vProcess5"/>
    <dgm:cxn modelId="{775878AE-BCB1-47C3-8A68-1EF21BA4F765}" type="presOf" srcId="{3B01D324-25E8-42BA-A0A7-A5AE42212166}" destId="{EF7DCB04-9B47-4884-AA24-68CCF7F6EB39}" srcOrd="1" destOrd="0" presId="urn:microsoft.com/office/officeart/2005/8/layout/vProcess5"/>
    <dgm:cxn modelId="{A7B7999B-C309-462C-88DB-440AF02A4F3C}" srcId="{FE0CE8B7-AA29-4688-8B6B-A9477BD2A9E4}" destId="{75318180-FC44-4A09-9284-E007C1D1302B}" srcOrd="2" destOrd="0" parTransId="{D804B234-D06F-4210-BA84-39A2F1AAFEBF}" sibTransId="{D837F2C9-2DDC-4D0C-AC7E-A1A31739199E}"/>
    <dgm:cxn modelId="{78BBC452-DA97-4B99-81A0-852978886370}" type="presOf" srcId="{69F7768E-6B98-417B-8FA9-4AEFDB5C7C56}" destId="{FA199B3E-8C1D-4A4D-B90A-D100D559FD49}" srcOrd="0" destOrd="0" presId="urn:microsoft.com/office/officeart/2005/8/layout/vProcess5"/>
    <dgm:cxn modelId="{482140E3-2326-4B3E-A2A9-C72F8C6AB223}" type="presOf" srcId="{B8F4E33A-24C9-4218-8197-839F9A261359}" destId="{F74E2E02-9F63-448B-BD90-2905480836AF}" srcOrd="0" destOrd="0" presId="urn:microsoft.com/office/officeart/2005/8/layout/vProcess5"/>
    <dgm:cxn modelId="{50E75DE2-2768-453C-95D9-4FD7F52FF0B6}" type="presOf" srcId="{75318180-FC44-4A09-9284-E007C1D1302B}" destId="{E4D153AD-AB0C-4D51-99A7-A3287C930241}" srcOrd="1" destOrd="0" presId="urn:microsoft.com/office/officeart/2005/8/layout/vProcess5"/>
    <dgm:cxn modelId="{51A9AB0F-BC84-4D2B-ADA0-B61F9F8DDA13}" type="presOf" srcId="{FE0CE8B7-AA29-4688-8B6B-A9477BD2A9E4}" destId="{42F24C35-8B55-46B3-BB81-C08296101D5E}" srcOrd="0" destOrd="0" presId="urn:microsoft.com/office/officeart/2005/8/layout/vProcess5"/>
    <dgm:cxn modelId="{65F62F85-5A0A-49DC-B225-C5A725D10DE2}" type="presParOf" srcId="{42F24C35-8B55-46B3-BB81-C08296101D5E}" destId="{5A7A944E-2CFA-403D-AF8A-327420FFC223}" srcOrd="0" destOrd="0" presId="urn:microsoft.com/office/officeart/2005/8/layout/vProcess5"/>
    <dgm:cxn modelId="{5418BEB3-3A3F-4D1C-9D4B-55AADB270DC8}" type="presParOf" srcId="{42F24C35-8B55-46B3-BB81-C08296101D5E}" destId="{EFF8E85F-4916-4FED-BDCF-B63EEF37C116}" srcOrd="1" destOrd="0" presId="urn:microsoft.com/office/officeart/2005/8/layout/vProcess5"/>
    <dgm:cxn modelId="{815AA816-07C2-4FE7-93CF-FFA6AA2F4048}" type="presParOf" srcId="{42F24C35-8B55-46B3-BB81-C08296101D5E}" destId="{40E1D736-FA80-4A56-9846-72E48898CBC4}" srcOrd="2" destOrd="0" presId="urn:microsoft.com/office/officeart/2005/8/layout/vProcess5"/>
    <dgm:cxn modelId="{0BED4E5C-B099-49E0-AC07-BD8D5B9AD3F4}" type="presParOf" srcId="{42F24C35-8B55-46B3-BB81-C08296101D5E}" destId="{06D42B2E-C75A-431E-92F5-2141193666F3}" srcOrd="3" destOrd="0" presId="urn:microsoft.com/office/officeart/2005/8/layout/vProcess5"/>
    <dgm:cxn modelId="{F9AB7701-C342-40BF-A8AA-D8B54473F3CC}" type="presParOf" srcId="{42F24C35-8B55-46B3-BB81-C08296101D5E}" destId="{FA199B3E-8C1D-4A4D-B90A-D100D559FD49}" srcOrd="4" destOrd="0" presId="urn:microsoft.com/office/officeart/2005/8/layout/vProcess5"/>
    <dgm:cxn modelId="{740C31D2-64D7-48AB-8399-706244D0DF20}" type="presParOf" srcId="{42F24C35-8B55-46B3-BB81-C08296101D5E}" destId="{F74E2E02-9F63-448B-BD90-2905480836AF}" srcOrd="5" destOrd="0" presId="urn:microsoft.com/office/officeart/2005/8/layout/vProcess5"/>
    <dgm:cxn modelId="{6E264A27-811D-4D2D-A424-CC6A2343FCA1}" type="presParOf" srcId="{42F24C35-8B55-46B3-BB81-C08296101D5E}" destId="{CE600814-EB88-4FC3-8C06-FD5476DF71D2}" srcOrd="6" destOrd="0" presId="urn:microsoft.com/office/officeart/2005/8/layout/vProcess5"/>
    <dgm:cxn modelId="{8B3A9028-A5D5-48BC-8731-6750F001843E}" type="presParOf" srcId="{42F24C35-8B55-46B3-BB81-C08296101D5E}" destId="{B0B4C979-F0F5-45A3-8130-6858B13979EB}" srcOrd="7" destOrd="0" presId="urn:microsoft.com/office/officeart/2005/8/layout/vProcess5"/>
    <dgm:cxn modelId="{784C0B06-F586-41F4-9EFD-8741E40BE94B}" type="presParOf" srcId="{42F24C35-8B55-46B3-BB81-C08296101D5E}" destId="{EF7DCB04-9B47-4884-AA24-68CCF7F6EB39}" srcOrd="8" destOrd="0" presId="urn:microsoft.com/office/officeart/2005/8/layout/vProcess5"/>
    <dgm:cxn modelId="{CB67A1FC-FECD-4B32-BA74-F41678227B94}" type="presParOf" srcId="{42F24C35-8B55-46B3-BB81-C08296101D5E}" destId="{89A2D410-5C8C-4C22-B410-A8E9E2843B4F}" srcOrd="9" destOrd="0" presId="urn:microsoft.com/office/officeart/2005/8/layout/vProcess5"/>
    <dgm:cxn modelId="{E9414D2E-C4E6-43A8-9571-1A4BA22A2CF6}" type="presParOf" srcId="{42F24C35-8B55-46B3-BB81-C08296101D5E}" destId="{E4D153AD-AB0C-4D51-99A7-A3287C930241}" srcOrd="10" destOrd="0" presId="urn:microsoft.com/office/officeart/2005/8/layout/vProcess5"/>
    <dgm:cxn modelId="{70D29F7F-8881-4019-9CDE-2F4B8B6096A3}" type="presParOf" srcId="{42F24C35-8B55-46B3-BB81-C08296101D5E}" destId="{52790D76-AE42-4CC1-B8BF-85FEC1411100}" srcOrd="11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CE8B7-AA29-4688-8B6B-A9477BD2A9E4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BFC5795-E672-45FF-8031-491976C64D9F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 smtClean="0"/>
        </a:p>
        <a:p>
          <a:r>
            <a:rPr lang="en-US" sz="2000" b="0" dirty="0" smtClean="0"/>
            <a:t>Reading Grade 5:  </a:t>
          </a:r>
          <a:r>
            <a:rPr lang="en-US" sz="2000" i="1" dirty="0" smtClean="0">
              <a:solidFill>
                <a:schemeClr val="bg2">
                  <a:lumMod val="10000"/>
                </a:schemeClr>
              </a:solidFill>
            </a:rPr>
            <a:t>ELL 62%  </a:t>
          </a:r>
          <a:r>
            <a:rPr lang="en-US" sz="2000" i="1" dirty="0" smtClean="0">
              <a:solidFill>
                <a:srgbClr val="FFFF00"/>
              </a:solidFill>
            </a:rPr>
            <a:t>Non-ELL  86%  </a:t>
          </a:r>
          <a:r>
            <a:rPr lang="en-US" sz="2000" i="1" dirty="0" smtClean="0">
              <a:solidFill>
                <a:srgbClr val="FF0000"/>
              </a:solidFill>
            </a:rPr>
            <a:t>FLEP 92% </a:t>
          </a:r>
        </a:p>
        <a:p>
          <a:r>
            <a:rPr lang="en-US" sz="2000" b="0" dirty="0" smtClean="0"/>
            <a:t>Math Grade 5:  </a:t>
          </a:r>
          <a:r>
            <a:rPr lang="en-US" sz="2000" b="0" i="1" dirty="0" smtClean="0">
              <a:solidFill>
                <a:schemeClr val="tx1"/>
              </a:solidFill>
            </a:rPr>
            <a:t>ELL  68%</a:t>
          </a:r>
          <a:r>
            <a:rPr lang="en-US" sz="2000" b="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 Non-ELL 80%  </a:t>
          </a:r>
          <a:r>
            <a:rPr lang="en-US" sz="2000" b="0" i="1" dirty="0" smtClean="0">
              <a:solidFill>
                <a:srgbClr val="FF0000"/>
              </a:solidFill>
            </a:rPr>
            <a:t>FLEP 93%</a:t>
          </a:r>
        </a:p>
        <a:p>
          <a:endParaRPr lang="en-US" sz="2000" dirty="0"/>
        </a:p>
      </dgm:t>
    </dgm:pt>
    <dgm:pt modelId="{605BB32C-7281-46B1-BCFD-59EE5C3805D4}" type="parTrans" cxnId="{15C80D39-D649-452D-9645-EF3A553272DF}">
      <dgm:prSet/>
      <dgm:spPr/>
      <dgm:t>
        <a:bodyPr/>
        <a:lstStyle/>
        <a:p>
          <a:endParaRPr lang="en-US"/>
        </a:p>
      </dgm:t>
    </dgm:pt>
    <dgm:pt modelId="{B9B4C8B5-C10E-4673-82C3-55100AC0AC18}" type="sibTrans" cxnId="{15C80D39-D649-452D-9645-EF3A553272DF}">
      <dgm:prSet/>
      <dgm:spPr/>
      <dgm:t>
        <a:bodyPr/>
        <a:lstStyle/>
        <a:p>
          <a:endParaRPr lang="en-US"/>
        </a:p>
      </dgm:t>
    </dgm:pt>
    <dgm:pt modelId="{75318180-FC44-4A09-9284-E007C1D1302B}">
      <dgm:prSet phldrT="[Text]" custT="1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0" dirty="0" smtClean="0"/>
            <a:t>Reading Grade 8:  </a:t>
          </a:r>
          <a:r>
            <a:rPr lang="en-US" sz="2000" i="1" dirty="0" smtClean="0">
              <a:solidFill>
                <a:schemeClr val="tx1"/>
              </a:solidFill>
            </a:rPr>
            <a:t>ELL 62%   </a:t>
          </a:r>
          <a:r>
            <a:rPr lang="en-US" sz="200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Non-ELL</a:t>
          </a:r>
          <a:r>
            <a:rPr lang="en-US" sz="2000" i="1" dirty="0" smtClean="0"/>
            <a:t>   </a:t>
          </a:r>
          <a:r>
            <a:rPr lang="en-US" sz="200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84%</a:t>
          </a:r>
          <a:r>
            <a:rPr lang="en-US" sz="2000" i="1" dirty="0" smtClean="0"/>
            <a:t>   </a:t>
          </a:r>
          <a:r>
            <a:rPr lang="en-US" sz="2000" i="1" dirty="0" smtClean="0">
              <a:solidFill>
                <a:srgbClr val="FF0000"/>
              </a:solidFill>
            </a:rPr>
            <a:t>FLEP 93%</a:t>
          </a:r>
        </a:p>
        <a:p>
          <a:r>
            <a:rPr lang="en-US" sz="2000" b="0" dirty="0" smtClean="0"/>
            <a:t>Math Grade 8:  </a:t>
          </a:r>
          <a:r>
            <a:rPr lang="en-US" sz="2000" b="0" i="1" dirty="0" smtClean="0">
              <a:solidFill>
                <a:schemeClr val="tx1"/>
              </a:solidFill>
            </a:rPr>
            <a:t>ELL 50%</a:t>
          </a:r>
          <a:r>
            <a:rPr lang="en-US" sz="2000" b="0" i="1" dirty="0" smtClean="0"/>
            <a:t>   </a:t>
          </a:r>
          <a:r>
            <a:rPr lang="en-US" sz="2000" b="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Non-ELL 71%  </a:t>
          </a:r>
          <a:r>
            <a:rPr lang="en-US" sz="2000" b="0" i="1" dirty="0" smtClean="0"/>
            <a:t> </a:t>
          </a:r>
          <a:r>
            <a:rPr lang="en-US" sz="2000" b="0" i="1" dirty="0" smtClean="0">
              <a:solidFill>
                <a:srgbClr val="FF0000"/>
              </a:solidFill>
            </a:rPr>
            <a:t>FLEP 86%</a:t>
          </a:r>
          <a:endParaRPr lang="en-US" sz="2000" b="0" i="1" dirty="0">
            <a:solidFill>
              <a:srgbClr val="FF0000"/>
            </a:solidFill>
          </a:endParaRPr>
        </a:p>
      </dgm:t>
    </dgm:pt>
    <dgm:pt modelId="{D804B234-D06F-4210-BA84-39A2F1AAFEBF}" type="parTrans" cxnId="{A7B7999B-C309-462C-88DB-440AF02A4F3C}">
      <dgm:prSet/>
      <dgm:spPr/>
      <dgm:t>
        <a:bodyPr/>
        <a:lstStyle/>
        <a:p>
          <a:endParaRPr lang="en-US"/>
        </a:p>
      </dgm:t>
    </dgm:pt>
    <dgm:pt modelId="{D837F2C9-2DDC-4D0C-AC7E-A1A31739199E}" type="sibTrans" cxnId="{A7B7999B-C309-462C-88DB-440AF02A4F3C}">
      <dgm:prSet/>
      <dgm:spPr/>
      <dgm:t>
        <a:bodyPr/>
        <a:lstStyle/>
        <a:p>
          <a:endParaRPr lang="en-US"/>
        </a:p>
      </dgm:t>
    </dgm:pt>
    <dgm:pt modelId="{3B01D324-25E8-42BA-A0A7-A5AE42212166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000" b="1" dirty="0" smtClean="0"/>
        </a:p>
        <a:p>
          <a:r>
            <a:rPr lang="en-US" sz="2000" b="0" dirty="0" smtClean="0"/>
            <a:t>Reading Grade 3: </a:t>
          </a:r>
          <a:r>
            <a: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ELL 82%   </a:t>
          </a:r>
          <a:r>
            <a:rPr lang="en-US" sz="2000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Non-ELL 90%   </a:t>
          </a:r>
          <a:r>
            <a:rPr lang="en-US" sz="2000" i="1" dirty="0" smtClean="0">
              <a:solidFill>
                <a:srgbClr val="FF0000"/>
              </a:solidFill>
            </a:rPr>
            <a:t>FLEP 98%</a:t>
          </a:r>
        </a:p>
        <a:p>
          <a:r>
            <a:rPr lang="en-US" sz="2000" b="0" dirty="0" smtClean="0"/>
            <a:t>Math Grade 3: </a:t>
          </a:r>
          <a:r>
            <a:rPr lang="en-US" sz="2000" i="1" dirty="0" smtClean="0">
              <a:solidFill>
                <a:schemeClr val="bg2">
                  <a:lumMod val="10000"/>
                </a:schemeClr>
              </a:solidFill>
            </a:rPr>
            <a:t>ELL 92%    </a:t>
          </a:r>
          <a:r>
            <a:rPr lang="en-US" sz="2000" i="1" dirty="0" smtClean="0">
              <a:solidFill>
                <a:srgbClr val="FFFF00"/>
              </a:solidFill>
            </a:rPr>
            <a:t>Non-ELL 95%   </a:t>
          </a:r>
          <a:r>
            <a:rPr lang="en-US" sz="2000" i="1" dirty="0" smtClean="0">
              <a:solidFill>
                <a:srgbClr val="FF0000"/>
              </a:solidFill>
            </a:rPr>
            <a:t>FLEP 99%  </a:t>
          </a:r>
        </a:p>
        <a:p>
          <a:r>
            <a:rPr lang="en-US" sz="2000" dirty="0" smtClean="0"/>
            <a:t> </a:t>
          </a:r>
        </a:p>
      </dgm:t>
    </dgm:pt>
    <dgm:pt modelId="{44AEE5CD-ACB3-40C7-B731-4F94A4086819}" type="parTrans" cxnId="{6B0D05E3-7B90-43BF-A595-E4AFD2C4B399}">
      <dgm:prSet/>
      <dgm:spPr/>
      <dgm:t>
        <a:bodyPr/>
        <a:lstStyle/>
        <a:p>
          <a:endParaRPr lang="en-US"/>
        </a:p>
      </dgm:t>
    </dgm:pt>
    <dgm:pt modelId="{B8F4E33A-24C9-4218-8197-839F9A261359}" type="sibTrans" cxnId="{6B0D05E3-7B90-43BF-A595-E4AFD2C4B399}">
      <dgm:prSet/>
      <dgm:spPr/>
      <dgm:t>
        <a:bodyPr/>
        <a:lstStyle/>
        <a:p>
          <a:endParaRPr lang="en-US"/>
        </a:p>
      </dgm:t>
    </dgm:pt>
    <dgm:pt modelId="{42F24C35-8B55-46B3-BB81-C08296101D5E}" type="pres">
      <dgm:prSet presAssocID="{FE0CE8B7-AA29-4688-8B6B-A9477BD2A9E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A944E-2CFA-403D-AF8A-327420FFC223}" type="pres">
      <dgm:prSet presAssocID="{FE0CE8B7-AA29-4688-8B6B-A9477BD2A9E4}" presName="dummyMaxCanvas" presStyleCnt="0">
        <dgm:presLayoutVars/>
      </dgm:prSet>
      <dgm:spPr/>
    </dgm:pt>
    <dgm:pt modelId="{69BFEE48-9BC3-406D-B640-B273FDDFEA2D}" type="pres">
      <dgm:prSet presAssocID="{FE0CE8B7-AA29-4688-8B6B-A9477BD2A9E4}" presName="ThreeNodes_1" presStyleLbl="node1" presStyleIdx="0" presStyleCnt="3" custScaleX="117647" custScaleY="96937" custLinFactNeighborX="8823" custLinFactNeighborY="-1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91751-E6EA-4C08-843A-C635D2D176F2}" type="pres">
      <dgm:prSet presAssocID="{FE0CE8B7-AA29-4688-8B6B-A9477BD2A9E4}" presName="ThreeNodes_2" presStyleLbl="node1" presStyleIdx="1" presStyleCnt="3" custScaleX="117647" custLinFactNeighborX="-1762" custLinFactNeighborY="-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9BE14-6CA0-4B46-B4B0-745C3FC7ABAB}" type="pres">
      <dgm:prSet presAssocID="{FE0CE8B7-AA29-4688-8B6B-A9477BD2A9E4}" presName="ThreeNodes_3" presStyleLbl="node1" presStyleIdx="2" presStyleCnt="3" custScaleX="117647" custLinFactNeighborX="-9577" custLinFactNeighborY="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1742-4552-42A2-9B7E-06E2FB09B7E3}" type="pres">
      <dgm:prSet presAssocID="{FE0CE8B7-AA29-4688-8B6B-A9477BD2A9E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90DDF-5B86-4DF2-938A-CC4D9CF8A837}" type="pres">
      <dgm:prSet presAssocID="{FE0CE8B7-AA29-4688-8B6B-A9477BD2A9E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B34E9-B506-431F-9DE8-F2C2B118CF04}" type="pres">
      <dgm:prSet presAssocID="{FE0CE8B7-AA29-4688-8B6B-A9477BD2A9E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C8DC5-3187-43BE-AF40-9E80A25CB1B1}" type="pres">
      <dgm:prSet presAssocID="{FE0CE8B7-AA29-4688-8B6B-A9477BD2A9E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8920F-C9A4-4470-B885-AC2DFD892D2B}" type="pres">
      <dgm:prSet presAssocID="{FE0CE8B7-AA29-4688-8B6B-A9477BD2A9E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B6419-4885-46F8-9C65-55D073DC1182}" type="presOf" srcId="{B8F4E33A-24C9-4218-8197-839F9A261359}" destId="{6DBB1742-4552-42A2-9B7E-06E2FB09B7E3}" srcOrd="0" destOrd="0" presId="urn:microsoft.com/office/officeart/2005/8/layout/vProcess5"/>
    <dgm:cxn modelId="{6B0D05E3-7B90-43BF-A595-E4AFD2C4B399}" srcId="{FE0CE8B7-AA29-4688-8B6B-A9477BD2A9E4}" destId="{3B01D324-25E8-42BA-A0A7-A5AE42212166}" srcOrd="0" destOrd="0" parTransId="{44AEE5CD-ACB3-40C7-B731-4F94A4086819}" sibTransId="{B8F4E33A-24C9-4218-8197-839F9A261359}"/>
    <dgm:cxn modelId="{276E9257-CF1E-437B-A0EB-9668E49B765E}" type="presOf" srcId="{6BFC5795-E672-45FF-8031-491976C64D9F}" destId="{9DDC8DC5-3187-43BE-AF40-9E80A25CB1B1}" srcOrd="1" destOrd="0" presId="urn:microsoft.com/office/officeart/2005/8/layout/vProcess5"/>
    <dgm:cxn modelId="{07C03F50-8877-4B0E-A000-B4F0EF6B6845}" type="presOf" srcId="{6BFC5795-E672-45FF-8031-491976C64D9F}" destId="{98991751-E6EA-4C08-843A-C635D2D176F2}" srcOrd="0" destOrd="0" presId="urn:microsoft.com/office/officeart/2005/8/layout/vProcess5"/>
    <dgm:cxn modelId="{00B7618C-A4DC-4351-B2EB-54F8E6AA63E5}" type="presOf" srcId="{75318180-FC44-4A09-9284-E007C1D1302B}" destId="{2EB8920F-C9A4-4470-B885-AC2DFD892D2B}" srcOrd="1" destOrd="0" presId="urn:microsoft.com/office/officeart/2005/8/layout/vProcess5"/>
    <dgm:cxn modelId="{15111477-7F5C-4AD1-BE1E-E5AEFD774265}" type="presOf" srcId="{B9B4C8B5-C10E-4673-82C3-55100AC0AC18}" destId="{DA390DDF-5B86-4DF2-938A-CC4D9CF8A837}" srcOrd="0" destOrd="0" presId="urn:microsoft.com/office/officeart/2005/8/layout/vProcess5"/>
    <dgm:cxn modelId="{9A79D2D1-9BA1-42B7-B4E2-BABD97CEF588}" type="presOf" srcId="{FE0CE8B7-AA29-4688-8B6B-A9477BD2A9E4}" destId="{42F24C35-8B55-46B3-BB81-C08296101D5E}" srcOrd="0" destOrd="0" presId="urn:microsoft.com/office/officeart/2005/8/layout/vProcess5"/>
    <dgm:cxn modelId="{15C80D39-D649-452D-9645-EF3A553272DF}" srcId="{FE0CE8B7-AA29-4688-8B6B-A9477BD2A9E4}" destId="{6BFC5795-E672-45FF-8031-491976C64D9F}" srcOrd="1" destOrd="0" parTransId="{605BB32C-7281-46B1-BCFD-59EE5C3805D4}" sibTransId="{B9B4C8B5-C10E-4673-82C3-55100AC0AC18}"/>
    <dgm:cxn modelId="{6B093483-C369-46CA-AAC7-03EB26A1B6D5}" type="presOf" srcId="{3B01D324-25E8-42BA-A0A7-A5AE42212166}" destId="{A67B34E9-B506-431F-9DE8-F2C2B118CF04}" srcOrd="1" destOrd="0" presId="urn:microsoft.com/office/officeart/2005/8/layout/vProcess5"/>
    <dgm:cxn modelId="{A7B7999B-C309-462C-88DB-440AF02A4F3C}" srcId="{FE0CE8B7-AA29-4688-8B6B-A9477BD2A9E4}" destId="{75318180-FC44-4A09-9284-E007C1D1302B}" srcOrd="2" destOrd="0" parTransId="{D804B234-D06F-4210-BA84-39A2F1AAFEBF}" sibTransId="{D837F2C9-2DDC-4D0C-AC7E-A1A31739199E}"/>
    <dgm:cxn modelId="{60056AD1-90F0-43EF-9DB2-EDC3483C67B7}" type="presOf" srcId="{3B01D324-25E8-42BA-A0A7-A5AE42212166}" destId="{69BFEE48-9BC3-406D-B640-B273FDDFEA2D}" srcOrd="0" destOrd="0" presId="urn:microsoft.com/office/officeart/2005/8/layout/vProcess5"/>
    <dgm:cxn modelId="{49436C69-72B5-4EAC-812D-7B79D760A95B}" type="presOf" srcId="{75318180-FC44-4A09-9284-E007C1D1302B}" destId="{9BB9BE14-6CA0-4B46-B4B0-745C3FC7ABAB}" srcOrd="0" destOrd="0" presId="urn:microsoft.com/office/officeart/2005/8/layout/vProcess5"/>
    <dgm:cxn modelId="{100E9C15-DFF4-4F15-855B-351C1C220F1E}" type="presParOf" srcId="{42F24C35-8B55-46B3-BB81-C08296101D5E}" destId="{5A7A944E-2CFA-403D-AF8A-327420FFC223}" srcOrd="0" destOrd="0" presId="urn:microsoft.com/office/officeart/2005/8/layout/vProcess5"/>
    <dgm:cxn modelId="{2D68BFD7-BFB0-4826-9A11-ED9D46131FEE}" type="presParOf" srcId="{42F24C35-8B55-46B3-BB81-C08296101D5E}" destId="{69BFEE48-9BC3-406D-B640-B273FDDFEA2D}" srcOrd="1" destOrd="0" presId="urn:microsoft.com/office/officeart/2005/8/layout/vProcess5"/>
    <dgm:cxn modelId="{FEDB37FE-898F-4320-98C2-D5BA2B30FC11}" type="presParOf" srcId="{42F24C35-8B55-46B3-BB81-C08296101D5E}" destId="{98991751-E6EA-4C08-843A-C635D2D176F2}" srcOrd="2" destOrd="0" presId="urn:microsoft.com/office/officeart/2005/8/layout/vProcess5"/>
    <dgm:cxn modelId="{1DFE1BF5-5E90-45E6-ABAC-94971042B75E}" type="presParOf" srcId="{42F24C35-8B55-46B3-BB81-C08296101D5E}" destId="{9BB9BE14-6CA0-4B46-B4B0-745C3FC7ABAB}" srcOrd="3" destOrd="0" presId="urn:microsoft.com/office/officeart/2005/8/layout/vProcess5"/>
    <dgm:cxn modelId="{B129A841-B92E-4A50-95C3-F2A1855DF0B5}" type="presParOf" srcId="{42F24C35-8B55-46B3-BB81-C08296101D5E}" destId="{6DBB1742-4552-42A2-9B7E-06E2FB09B7E3}" srcOrd="4" destOrd="0" presId="urn:microsoft.com/office/officeart/2005/8/layout/vProcess5"/>
    <dgm:cxn modelId="{DA6258ED-4AB0-4027-AAFF-8B41B29EF877}" type="presParOf" srcId="{42F24C35-8B55-46B3-BB81-C08296101D5E}" destId="{DA390DDF-5B86-4DF2-938A-CC4D9CF8A837}" srcOrd="5" destOrd="0" presId="urn:microsoft.com/office/officeart/2005/8/layout/vProcess5"/>
    <dgm:cxn modelId="{E43991AC-F530-4A98-84FF-AF7A3C0BF992}" type="presParOf" srcId="{42F24C35-8B55-46B3-BB81-C08296101D5E}" destId="{A67B34E9-B506-431F-9DE8-F2C2B118CF04}" srcOrd="6" destOrd="0" presId="urn:microsoft.com/office/officeart/2005/8/layout/vProcess5"/>
    <dgm:cxn modelId="{939B328C-9810-4C65-BC19-AA6E0ADD4A29}" type="presParOf" srcId="{42F24C35-8B55-46B3-BB81-C08296101D5E}" destId="{9DDC8DC5-3187-43BE-AF40-9E80A25CB1B1}" srcOrd="7" destOrd="0" presId="urn:microsoft.com/office/officeart/2005/8/layout/vProcess5"/>
    <dgm:cxn modelId="{D863C051-4366-4646-873A-52394282F999}" type="presParOf" srcId="{42F24C35-8B55-46B3-BB81-C08296101D5E}" destId="{2EB8920F-C9A4-4470-B885-AC2DFD892D2B}" srcOrd="8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BE6DAA-F12D-41F2-B7A3-9B152B9C923C}" type="doc">
      <dgm:prSet loTypeId="urn:microsoft.com/office/officeart/2005/8/layout/targe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BBCB54E6-AC30-406F-AA08-A9E2DF7C8E13}">
      <dgm:prSet phldrT="[Text]"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dirty="0" smtClean="0"/>
            <a:t>Administrative Role</a:t>
          </a:r>
          <a:endParaRPr lang="en-US" sz="1800" b="1" dirty="0"/>
        </a:p>
      </dgm:t>
    </dgm:pt>
    <dgm:pt modelId="{29C2EA1B-94DF-447E-A5BB-B8345540679C}" type="parTrans" cxnId="{47A03EAF-1BD0-46F7-BDE5-7913EB162C04}">
      <dgm:prSet/>
      <dgm:spPr/>
      <dgm:t>
        <a:bodyPr/>
        <a:lstStyle/>
        <a:p>
          <a:endParaRPr lang="en-US"/>
        </a:p>
      </dgm:t>
    </dgm:pt>
    <dgm:pt modelId="{CF15198A-511F-4552-8AE6-025E6F0BEF08}" type="sibTrans" cxnId="{47A03EAF-1BD0-46F7-BDE5-7913EB162C04}">
      <dgm:prSet/>
      <dgm:spPr/>
      <dgm:t>
        <a:bodyPr/>
        <a:lstStyle/>
        <a:p>
          <a:endParaRPr lang="en-US"/>
        </a:p>
      </dgm:t>
    </dgm:pt>
    <dgm:pt modelId="{ECDE83D4-4DCC-40D5-8315-60D75C09E782}">
      <dgm:prSet phldrT="[Text]" custT="1"/>
      <dgm:spPr/>
      <dgm:t>
        <a:bodyPr/>
        <a:lstStyle/>
        <a:p>
          <a:r>
            <a:rPr lang="en-US" sz="1400" dirty="0" smtClean="0"/>
            <a:t>Support at local &amp; ISD Levels </a:t>
          </a:r>
          <a:endParaRPr lang="en-US" sz="1400" dirty="0"/>
        </a:p>
      </dgm:t>
    </dgm:pt>
    <dgm:pt modelId="{D5575D19-B088-4DC1-B255-776BFE40B135}" type="parTrans" cxnId="{28DDD93B-8BB9-49EA-A642-1093DDF459B1}">
      <dgm:prSet/>
      <dgm:spPr/>
      <dgm:t>
        <a:bodyPr/>
        <a:lstStyle/>
        <a:p>
          <a:endParaRPr lang="en-US"/>
        </a:p>
      </dgm:t>
    </dgm:pt>
    <dgm:pt modelId="{A52E2582-A6DE-482D-BA52-2927DB476103}" type="sibTrans" cxnId="{28DDD93B-8BB9-49EA-A642-1093DDF459B1}">
      <dgm:prSet/>
      <dgm:spPr/>
      <dgm:t>
        <a:bodyPr/>
        <a:lstStyle/>
        <a:p>
          <a:endParaRPr lang="en-US"/>
        </a:p>
      </dgm:t>
    </dgm:pt>
    <dgm:pt modelId="{F69C14AF-22EE-4996-84E2-F2206C4BA202}">
      <dgm:prSet phldrT="[Text]" custT="1"/>
      <dgm:spPr/>
      <dgm:t>
        <a:bodyPr/>
        <a:lstStyle/>
        <a:p>
          <a:r>
            <a:rPr lang="en-US" sz="1400" dirty="0" smtClean="0"/>
            <a:t>Common time for collaboration &amp; growth</a:t>
          </a:r>
          <a:endParaRPr lang="en-US" sz="1400" dirty="0"/>
        </a:p>
      </dgm:t>
    </dgm:pt>
    <dgm:pt modelId="{D0EB8D0E-4782-4213-8C94-0D51C5A08CC2}" type="parTrans" cxnId="{DCEE0A75-2332-498D-8FAA-38D32D6AE2BD}">
      <dgm:prSet/>
      <dgm:spPr/>
      <dgm:t>
        <a:bodyPr/>
        <a:lstStyle/>
        <a:p>
          <a:endParaRPr lang="en-US"/>
        </a:p>
      </dgm:t>
    </dgm:pt>
    <dgm:pt modelId="{94E10C66-47D5-4800-8709-4CA78602515D}" type="sibTrans" cxnId="{DCEE0A75-2332-498D-8FAA-38D32D6AE2BD}">
      <dgm:prSet/>
      <dgm:spPr/>
      <dgm:t>
        <a:bodyPr/>
        <a:lstStyle/>
        <a:p>
          <a:endParaRPr lang="en-US"/>
        </a:p>
      </dgm:t>
    </dgm:pt>
    <dgm:pt modelId="{061BA615-E2C7-4DAE-923D-568D0685D48C}">
      <dgm:prSet phldrT="[Text]" custT="1"/>
      <dgm:spPr/>
      <dgm:t>
        <a:bodyPr/>
        <a:lstStyle/>
        <a:p>
          <a:r>
            <a:rPr lang="en-US" sz="1800" b="1" dirty="0" smtClean="0"/>
            <a:t>Follow-up Learning Opportunities</a:t>
          </a:r>
          <a:endParaRPr lang="en-US" sz="1800" b="1" dirty="0"/>
        </a:p>
      </dgm:t>
    </dgm:pt>
    <dgm:pt modelId="{88A7418A-9BA4-4094-AD48-CA947DF7EC56}" type="parTrans" cxnId="{66E9AD14-B23E-4EB4-A22D-F5EC5C073FE7}">
      <dgm:prSet/>
      <dgm:spPr/>
      <dgm:t>
        <a:bodyPr/>
        <a:lstStyle/>
        <a:p>
          <a:endParaRPr lang="en-US"/>
        </a:p>
      </dgm:t>
    </dgm:pt>
    <dgm:pt modelId="{8ABC62B1-3045-49E3-9580-62CF386860D3}" type="sibTrans" cxnId="{66E9AD14-B23E-4EB4-A22D-F5EC5C073FE7}">
      <dgm:prSet/>
      <dgm:spPr/>
      <dgm:t>
        <a:bodyPr/>
        <a:lstStyle/>
        <a:p>
          <a:endParaRPr lang="en-US"/>
        </a:p>
      </dgm:t>
    </dgm:pt>
    <dgm:pt modelId="{FA819803-98F8-4C1F-BBE9-8C030AC81CF9}">
      <dgm:prSet phldrT="[Text]" custT="1"/>
      <dgm:spPr/>
      <dgm:t>
        <a:bodyPr/>
        <a:lstStyle/>
        <a:p>
          <a:r>
            <a:rPr lang="en-US" sz="1400" dirty="0" smtClean="0"/>
            <a:t>Reflection</a:t>
          </a:r>
          <a:endParaRPr lang="en-US" sz="1400" dirty="0"/>
        </a:p>
      </dgm:t>
    </dgm:pt>
    <dgm:pt modelId="{3C6125EC-C966-43EC-B845-8C0AAADD4FCD}" type="parTrans" cxnId="{7E644BC5-9998-4BB9-90EA-97E65AF371DC}">
      <dgm:prSet/>
      <dgm:spPr/>
      <dgm:t>
        <a:bodyPr/>
        <a:lstStyle/>
        <a:p>
          <a:endParaRPr lang="en-US"/>
        </a:p>
      </dgm:t>
    </dgm:pt>
    <dgm:pt modelId="{83339448-5D91-4D97-8850-ED7D47603013}" type="sibTrans" cxnId="{7E644BC5-9998-4BB9-90EA-97E65AF371DC}">
      <dgm:prSet/>
      <dgm:spPr/>
      <dgm:t>
        <a:bodyPr/>
        <a:lstStyle/>
        <a:p>
          <a:endParaRPr lang="en-US"/>
        </a:p>
      </dgm:t>
    </dgm:pt>
    <dgm:pt modelId="{82DF5DAF-E186-4351-B75B-D479CF277D98}">
      <dgm:prSet phldrT="[Text]" custT="1"/>
      <dgm:spPr/>
      <dgm:t>
        <a:bodyPr/>
        <a:lstStyle/>
        <a:p>
          <a:r>
            <a:rPr lang="en-US" sz="1800" b="1" dirty="0" smtClean="0"/>
            <a:t>Systematic Job Embedded Professional Development</a:t>
          </a:r>
          <a:endParaRPr lang="en-US" sz="1800" b="1" dirty="0"/>
        </a:p>
      </dgm:t>
    </dgm:pt>
    <dgm:pt modelId="{6A28F797-3E50-4B13-9D1A-C22FDF068572}" type="parTrans" cxnId="{FC25DD3D-35BA-4D64-B084-37F48A5F5BE0}">
      <dgm:prSet/>
      <dgm:spPr/>
      <dgm:t>
        <a:bodyPr/>
        <a:lstStyle/>
        <a:p>
          <a:endParaRPr lang="en-US"/>
        </a:p>
      </dgm:t>
    </dgm:pt>
    <dgm:pt modelId="{2D952C85-5D83-4C3A-A730-8D8158193410}" type="sibTrans" cxnId="{FC25DD3D-35BA-4D64-B084-37F48A5F5BE0}">
      <dgm:prSet/>
      <dgm:spPr/>
      <dgm:t>
        <a:bodyPr/>
        <a:lstStyle/>
        <a:p>
          <a:endParaRPr lang="en-US"/>
        </a:p>
      </dgm:t>
    </dgm:pt>
    <dgm:pt modelId="{F3FECA5D-38F0-4D82-836E-C4EDA2BFCBB1}">
      <dgm:prSet phldrT="[Text]" custT="1"/>
      <dgm:spPr/>
      <dgm:t>
        <a:bodyPr/>
        <a:lstStyle/>
        <a:p>
          <a:r>
            <a:rPr lang="en-US" sz="1400" dirty="0" smtClean="0"/>
            <a:t>Coaching Model</a:t>
          </a:r>
          <a:endParaRPr lang="en-US" sz="1400" dirty="0"/>
        </a:p>
      </dgm:t>
    </dgm:pt>
    <dgm:pt modelId="{FE286B51-5C21-481C-B0C4-24B272142577}" type="parTrans" cxnId="{CA59CE6E-C7F5-4D59-9F65-11C2715C8473}">
      <dgm:prSet/>
      <dgm:spPr/>
      <dgm:t>
        <a:bodyPr/>
        <a:lstStyle/>
        <a:p>
          <a:endParaRPr lang="en-US"/>
        </a:p>
      </dgm:t>
    </dgm:pt>
    <dgm:pt modelId="{A9072AB4-244E-4F92-8953-E63498792EAC}" type="sibTrans" cxnId="{CA59CE6E-C7F5-4D59-9F65-11C2715C8473}">
      <dgm:prSet/>
      <dgm:spPr/>
      <dgm:t>
        <a:bodyPr/>
        <a:lstStyle/>
        <a:p>
          <a:endParaRPr lang="en-US"/>
        </a:p>
      </dgm:t>
    </dgm:pt>
    <dgm:pt modelId="{CB8A32E1-38F6-4416-BB9E-3616A907B038}">
      <dgm:prSet phldrT="[Text]" custT="1"/>
      <dgm:spPr/>
      <dgm:t>
        <a:bodyPr/>
        <a:lstStyle/>
        <a:p>
          <a:r>
            <a:rPr lang="en-US" sz="1400" dirty="0" smtClean="0"/>
            <a:t>Include SIOP &amp; BEW in school improvement process</a:t>
          </a:r>
          <a:endParaRPr lang="en-US" sz="1400" dirty="0"/>
        </a:p>
      </dgm:t>
    </dgm:pt>
    <dgm:pt modelId="{86F204C5-A13A-4E2A-9888-79BFCA4E4573}" type="parTrans" cxnId="{9767358B-C2FE-42EB-ACD9-2905409EB247}">
      <dgm:prSet/>
      <dgm:spPr/>
      <dgm:t>
        <a:bodyPr/>
        <a:lstStyle/>
        <a:p>
          <a:endParaRPr lang="en-US"/>
        </a:p>
      </dgm:t>
    </dgm:pt>
    <dgm:pt modelId="{15F987C9-72EF-41DB-908D-7BBF146520C2}" type="sibTrans" cxnId="{9767358B-C2FE-42EB-ACD9-2905409EB247}">
      <dgm:prSet/>
      <dgm:spPr/>
      <dgm:t>
        <a:bodyPr/>
        <a:lstStyle/>
        <a:p>
          <a:endParaRPr lang="en-US"/>
        </a:p>
      </dgm:t>
    </dgm:pt>
    <dgm:pt modelId="{1F210F22-DBC3-4AFC-ACB7-DD7E3D4C0F94}">
      <dgm:prSet phldrT="[Text]" custT="1"/>
      <dgm:spPr/>
      <dgm:t>
        <a:bodyPr/>
        <a:lstStyle/>
        <a:p>
          <a:r>
            <a:rPr lang="en-US" sz="1400" dirty="0" smtClean="0"/>
            <a:t>New Strategies</a:t>
          </a:r>
          <a:endParaRPr lang="en-US" sz="1400" dirty="0"/>
        </a:p>
      </dgm:t>
    </dgm:pt>
    <dgm:pt modelId="{ED48C023-5098-41AA-94F5-6FD47F06577B}" type="parTrans" cxnId="{38F06187-DCED-4C10-A0AB-7772EAE266C7}">
      <dgm:prSet/>
      <dgm:spPr/>
      <dgm:t>
        <a:bodyPr/>
        <a:lstStyle/>
        <a:p>
          <a:endParaRPr lang="en-US"/>
        </a:p>
      </dgm:t>
    </dgm:pt>
    <dgm:pt modelId="{00097A52-29CB-4C96-8FA0-1C9D5446F884}" type="sibTrans" cxnId="{38F06187-DCED-4C10-A0AB-7772EAE266C7}">
      <dgm:prSet/>
      <dgm:spPr/>
      <dgm:t>
        <a:bodyPr/>
        <a:lstStyle/>
        <a:p>
          <a:endParaRPr lang="en-US"/>
        </a:p>
      </dgm:t>
    </dgm:pt>
    <dgm:pt modelId="{CF6C541A-47F6-43E6-BFBB-CD163BF1C912}">
      <dgm:prSet phldrT="[Text]" custT="1"/>
      <dgm:spPr/>
      <dgm:t>
        <a:bodyPr/>
        <a:lstStyle/>
        <a:p>
          <a:r>
            <a:rPr lang="en-US" sz="1400" dirty="0" smtClean="0"/>
            <a:t>Assessment for learning</a:t>
          </a:r>
          <a:endParaRPr lang="en-US" sz="1400" dirty="0"/>
        </a:p>
      </dgm:t>
    </dgm:pt>
    <dgm:pt modelId="{988E1C69-3914-47D4-A5D6-1873B6179650}" type="parTrans" cxnId="{BFF6E41C-B041-440E-8801-3BC39DEB9FD9}">
      <dgm:prSet/>
      <dgm:spPr/>
      <dgm:t>
        <a:bodyPr/>
        <a:lstStyle/>
        <a:p>
          <a:endParaRPr lang="en-US"/>
        </a:p>
      </dgm:t>
    </dgm:pt>
    <dgm:pt modelId="{31CEEC90-0FEC-4329-935E-DDD9DB06E109}" type="sibTrans" cxnId="{BFF6E41C-B041-440E-8801-3BC39DEB9FD9}">
      <dgm:prSet/>
      <dgm:spPr/>
      <dgm:t>
        <a:bodyPr/>
        <a:lstStyle/>
        <a:p>
          <a:endParaRPr lang="en-US"/>
        </a:p>
      </dgm:t>
    </dgm:pt>
    <dgm:pt modelId="{92075666-9D73-4F16-8FE7-837D10CD2B56}">
      <dgm:prSet phldrT="[Text]" custT="1"/>
      <dgm:spPr/>
      <dgm:t>
        <a:bodyPr/>
        <a:lstStyle/>
        <a:p>
          <a:r>
            <a:rPr lang="en-US" sz="1400" dirty="0" smtClean="0"/>
            <a:t>Walk through as a team for reflection &amp; sustainability</a:t>
          </a:r>
          <a:endParaRPr lang="en-US" sz="1400" dirty="0"/>
        </a:p>
      </dgm:t>
    </dgm:pt>
    <dgm:pt modelId="{9D3B1036-2E05-473F-A614-F56250785089}" type="parTrans" cxnId="{56672D10-809D-44C8-B2E9-F959607AB862}">
      <dgm:prSet/>
      <dgm:spPr/>
      <dgm:t>
        <a:bodyPr/>
        <a:lstStyle/>
        <a:p>
          <a:endParaRPr lang="en-US"/>
        </a:p>
      </dgm:t>
    </dgm:pt>
    <dgm:pt modelId="{39F51F50-F24A-4C29-96E6-A6016C19A775}" type="sibTrans" cxnId="{56672D10-809D-44C8-B2E9-F959607AB862}">
      <dgm:prSet/>
      <dgm:spPr/>
      <dgm:t>
        <a:bodyPr/>
        <a:lstStyle/>
        <a:p>
          <a:endParaRPr lang="en-US"/>
        </a:p>
      </dgm:t>
    </dgm:pt>
    <dgm:pt modelId="{79364A19-261B-4486-BEC9-2883542AE0F0}">
      <dgm:prSet phldrT="[Text]" custT="1"/>
      <dgm:spPr/>
      <dgm:t>
        <a:bodyPr/>
        <a:lstStyle/>
        <a:p>
          <a:r>
            <a:rPr lang="en-US" sz="1400" dirty="0" smtClean="0"/>
            <a:t>Continuous examination of data on improvement</a:t>
          </a:r>
          <a:endParaRPr lang="en-US" sz="1400" dirty="0"/>
        </a:p>
      </dgm:t>
    </dgm:pt>
    <dgm:pt modelId="{B6BF5DD2-D5EE-4AED-8A71-D0C9B86268AA}" type="parTrans" cxnId="{7B02A031-A4DC-4FB5-9960-CA5E71BF975A}">
      <dgm:prSet/>
      <dgm:spPr/>
      <dgm:t>
        <a:bodyPr/>
        <a:lstStyle/>
        <a:p>
          <a:endParaRPr lang="en-US"/>
        </a:p>
      </dgm:t>
    </dgm:pt>
    <dgm:pt modelId="{6A53A516-C585-47D2-91D9-55960CF84256}" type="sibTrans" cxnId="{7B02A031-A4DC-4FB5-9960-CA5E71BF975A}">
      <dgm:prSet/>
      <dgm:spPr/>
      <dgm:t>
        <a:bodyPr/>
        <a:lstStyle/>
        <a:p>
          <a:endParaRPr lang="en-US"/>
        </a:p>
      </dgm:t>
    </dgm:pt>
    <dgm:pt modelId="{41917B71-74F4-40A5-8F22-E33105EF6ED2}">
      <dgm:prSet phldrT="[Text]" custT="1"/>
      <dgm:spPr/>
      <dgm:t>
        <a:bodyPr/>
        <a:lstStyle/>
        <a:p>
          <a:r>
            <a:rPr lang="en-US" sz="1400" dirty="0" smtClean="0"/>
            <a:t>Parent Partners</a:t>
          </a:r>
          <a:endParaRPr lang="en-US" sz="1400" dirty="0"/>
        </a:p>
      </dgm:t>
    </dgm:pt>
    <dgm:pt modelId="{7CDC7B3E-A66C-4E5B-B245-721F58BE9CB2}" type="parTrans" cxnId="{00A5A1B8-57EB-4797-995C-E84DDC4A7F33}">
      <dgm:prSet/>
      <dgm:spPr/>
      <dgm:t>
        <a:bodyPr/>
        <a:lstStyle/>
        <a:p>
          <a:endParaRPr lang="en-US"/>
        </a:p>
      </dgm:t>
    </dgm:pt>
    <dgm:pt modelId="{C64A3047-6ABD-454F-8FF2-49A82BFA4AED}" type="sibTrans" cxnId="{00A5A1B8-57EB-4797-995C-E84DDC4A7F33}">
      <dgm:prSet/>
      <dgm:spPr/>
      <dgm:t>
        <a:bodyPr/>
        <a:lstStyle/>
        <a:p>
          <a:endParaRPr lang="en-US"/>
        </a:p>
      </dgm:t>
    </dgm:pt>
    <dgm:pt modelId="{FCD3BBF7-52FA-4B09-AE7A-24A0622D05C8}" type="pres">
      <dgm:prSet presAssocID="{B1BE6DAA-F12D-41F2-B7A3-9B152B9C92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59ABC-F0AE-4F89-984F-80DEC50A18C3}" type="pres">
      <dgm:prSet presAssocID="{BBCB54E6-AC30-406F-AA08-A9E2DF7C8E13}" presName="circle1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9B87B6FB-F442-4B91-A221-734A27FB1B6F}" type="pres">
      <dgm:prSet presAssocID="{BBCB54E6-AC30-406F-AA08-A9E2DF7C8E13}" presName="space" presStyleCnt="0"/>
      <dgm:spPr/>
    </dgm:pt>
    <dgm:pt modelId="{E2D3A25C-5469-44B3-A222-EC1CD76BC679}" type="pres">
      <dgm:prSet presAssocID="{BBCB54E6-AC30-406F-AA08-A9E2DF7C8E13}" presName="rect1" presStyleLbl="alignAcc1" presStyleIdx="0" presStyleCnt="3" custLinFactNeighborX="342" custLinFactNeighborY="5000"/>
      <dgm:spPr/>
      <dgm:t>
        <a:bodyPr/>
        <a:lstStyle/>
        <a:p>
          <a:endParaRPr lang="en-US"/>
        </a:p>
      </dgm:t>
    </dgm:pt>
    <dgm:pt modelId="{35E5E1A0-2BBC-4AB4-B5FF-A1761B192CD5}" type="pres">
      <dgm:prSet presAssocID="{061BA615-E2C7-4DAE-923D-568D0685D48C}" presName="vertSpace2" presStyleLbl="node1" presStyleIdx="0" presStyleCnt="3"/>
      <dgm:spPr/>
    </dgm:pt>
    <dgm:pt modelId="{20B3B082-9238-476F-AF92-EF572B8ECE86}" type="pres">
      <dgm:prSet presAssocID="{061BA615-E2C7-4DAE-923D-568D0685D48C}" presName="circle2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BFF74392-6744-4711-AEA8-ECEB487B8F2E}" type="pres">
      <dgm:prSet presAssocID="{061BA615-E2C7-4DAE-923D-568D0685D48C}" presName="rect2" presStyleLbl="alignAcc1" presStyleIdx="1" presStyleCnt="3"/>
      <dgm:spPr/>
      <dgm:t>
        <a:bodyPr/>
        <a:lstStyle/>
        <a:p>
          <a:endParaRPr lang="en-US"/>
        </a:p>
      </dgm:t>
    </dgm:pt>
    <dgm:pt modelId="{8F6B6432-C02C-4267-A9AE-01E1625C65FB}" type="pres">
      <dgm:prSet presAssocID="{82DF5DAF-E186-4351-B75B-D479CF277D98}" presName="vertSpace3" presStyleLbl="node1" presStyleIdx="1" presStyleCnt="3"/>
      <dgm:spPr/>
    </dgm:pt>
    <dgm:pt modelId="{57FEE040-FB27-44FE-A103-11DC9F7E4DD7}" type="pres">
      <dgm:prSet presAssocID="{82DF5DAF-E186-4351-B75B-D479CF277D98}" presName="circle3" presStyleLbl="node1" presStyleIdx="2" presStyleCnt="3"/>
      <dgm:spPr/>
    </dgm:pt>
    <dgm:pt modelId="{2228427E-8282-4D2B-9C1F-91B53B564FC2}" type="pres">
      <dgm:prSet presAssocID="{82DF5DAF-E186-4351-B75B-D479CF277D98}" presName="rect3" presStyleLbl="alignAcc1" presStyleIdx="2" presStyleCnt="3"/>
      <dgm:spPr/>
      <dgm:t>
        <a:bodyPr/>
        <a:lstStyle/>
        <a:p>
          <a:endParaRPr lang="en-US"/>
        </a:p>
      </dgm:t>
    </dgm:pt>
    <dgm:pt modelId="{1FBAF046-82A5-4ED0-A1A8-42E8B4CCEB44}" type="pres">
      <dgm:prSet presAssocID="{BBCB54E6-AC30-406F-AA08-A9E2DF7C8E1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36B2B-19A0-4A18-BB6A-87C56AC0A88C}" type="pres">
      <dgm:prSet presAssocID="{BBCB54E6-AC30-406F-AA08-A9E2DF7C8E1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A15AB-6601-4A23-9A07-16291C0D3034}" type="pres">
      <dgm:prSet presAssocID="{061BA615-E2C7-4DAE-923D-568D0685D48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0B0F4-01C2-4748-844A-3FDF643DFA2C}" type="pres">
      <dgm:prSet presAssocID="{061BA615-E2C7-4DAE-923D-568D0685D48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D799-DACB-49B8-8AD7-228BAE3561DC}" type="pres">
      <dgm:prSet presAssocID="{82DF5DAF-E186-4351-B75B-D479CF277D9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F7940-30B6-47F2-B9F5-7A546F43CCC2}" type="pres">
      <dgm:prSet presAssocID="{82DF5DAF-E186-4351-B75B-D479CF277D9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DD93B-8BB9-49EA-A642-1093DDF459B1}" srcId="{BBCB54E6-AC30-406F-AA08-A9E2DF7C8E13}" destId="{ECDE83D4-4DCC-40D5-8315-60D75C09E782}" srcOrd="0" destOrd="0" parTransId="{D5575D19-B088-4DC1-B255-776BFE40B135}" sibTransId="{A52E2582-A6DE-482D-BA52-2927DB476103}"/>
    <dgm:cxn modelId="{2E67DF90-1701-4204-B656-AFD6E9B7C9F7}" type="presOf" srcId="{79364A19-261B-4486-BEC9-2883542AE0F0}" destId="{307F7940-30B6-47F2-B9F5-7A546F43CCC2}" srcOrd="0" destOrd="2" presId="urn:microsoft.com/office/officeart/2005/8/layout/target3"/>
    <dgm:cxn modelId="{7B02A031-A4DC-4FB5-9960-CA5E71BF975A}" srcId="{82DF5DAF-E186-4351-B75B-D479CF277D98}" destId="{79364A19-261B-4486-BEC9-2883542AE0F0}" srcOrd="2" destOrd="0" parTransId="{B6BF5DD2-D5EE-4AED-8A71-D0C9B86268AA}" sibTransId="{6A53A516-C585-47D2-91D9-55960CF84256}"/>
    <dgm:cxn modelId="{25653896-14A2-44F9-8F37-3421B315CD2E}" type="presOf" srcId="{061BA615-E2C7-4DAE-923D-568D0685D48C}" destId="{6F4A15AB-6601-4A23-9A07-16291C0D3034}" srcOrd="1" destOrd="0" presId="urn:microsoft.com/office/officeart/2005/8/layout/target3"/>
    <dgm:cxn modelId="{56672D10-809D-44C8-B2E9-F959607AB862}" srcId="{82DF5DAF-E186-4351-B75B-D479CF277D98}" destId="{92075666-9D73-4F16-8FE7-837D10CD2B56}" srcOrd="1" destOrd="0" parTransId="{9D3B1036-2E05-473F-A614-F56250785089}" sibTransId="{39F51F50-F24A-4C29-96E6-A6016C19A775}"/>
    <dgm:cxn modelId="{38F06187-DCED-4C10-A0AB-7772EAE266C7}" srcId="{061BA615-E2C7-4DAE-923D-568D0685D48C}" destId="{1F210F22-DBC3-4AFC-ACB7-DD7E3D4C0F94}" srcOrd="1" destOrd="0" parTransId="{ED48C023-5098-41AA-94F5-6FD47F06577B}" sibTransId="{00097A52-29CB-4C96-8FA0-1C9D5446F884}"/>
    <dgm:cxn modelId="{7E644BC5-9998-4BB9-90EA-97E65AF371DC}" srcId="{061BA615-E2C7-4DAE-923D-568D0685D48C}" destId="{FA819803-98F8-4C1F-BBE9-8C030AC81CF9}" srcOrd="0" destOrd="0" parTransId="{3C6125EC-C966-43EC-B845-8C0AAADD4FCD}" sibTransId="{83339448-5D91-4D97-8850-ED7D47603013}"/>
    <dgm:cxn modelId="{D9CF160B-8F73-40FA-9D7A-23B14C84C8E1}" type="presOf" srcId="{F69C14AF-22EE-4996-84E2-F2206C4BA202}" destId="{ED136B2B-19A0-4A18-BB6A-87C56AC0A88C}" srcOrd="0" destOrd="1" presId="urn:microsoft.com/office/officeart/2005/8/layout/target3"/>
    <dgm:cxn modelId="{00A5A1B8-57EB-4797-995C-E84DDC4A7F33}" srcId="{82DF5DAF-E186-4351-B75B-D479CF277D98}" destId="{41917B71-74F4-40A5-8F22-E33105EF6ED2}" srcOrd="3" destOrd="0" parTransId="{7CDC7B3E-A66C-4E5B-B245-721F58BE9CB2}" sibTransId="{C64A3047-6ABD-454F-8FF2-49A82BFA4AED}"/>
    <dgm:cxn modelId="{D043FFDF-2437-4E89-AC93-58A7837FE43E}" type="presOf" srcId="{ECDE83D4-4DCC-40D5-8315-60D75C09E782}" destId="{ED136B2B-19A0-4A18-BB6A-87C56AC0A88C}" srcOrd="0" destOrd="0" presId="urn:microsoft.com/office/officeart/2005/8/layout/target3"/>
    <dgm:cxn modelId="{74B7D078-1D83-4321-B081-52301479DF5E}" type="presOf" srcId="{CB8A32E1-38F6-4416-BB9E-3616A907B038}" destId="{ED136B2B-19A0-4A18-BB6A-87C56AC0A88C}" srcOrd="0" destOrd="2" presId="urn:microsoft.com/office/officeart/2005/8/layout/target3"/>
    <dgm:cxn modelId="{632BBE3D-AE93-42E1-8CB7-8EA8AB2CDB96}" type="presOf" srcId="{1F210F22-DBC3-4AFC-ACB7-DD7E3D4C0F94}" destId="{4860B0F4-01C2-4748-844A-3FDF643DFA2C}" srcOrd="0" destOrd="1" presId="urn:microsoft.com/office/officeart/2005/8/layout/target3"/>
    <dgm:cxn modelId="{47A03EAF-1BD0-46F7-BDE5-7913EB162C04}" srcId="{B1BE6DAA-F12D-41F2-B7A3-9B152B9C923C}" destId="{BBCB54E6-AC30-406F-AA08-A9E2DF7C8E13}" srcOrd="0" destOrd="0" parTransId="{29C2EA1B-94DF-447E-A5BB-B8345540679C}" sibTransId="{CF15198A-511F-4552-8AE6-025E6F0BEF08}"/>
    <dgm:cxn modelId="{9767358B-C2FE-42EB-ACD9-2905409EB247}" srcId="{BBCB54E6-AC30-406F-AA08-A9E2DF7C8E13}" destId="{CB8A32E1-38F6-4416-BB9E-3616A907B038}" srcOrd="2" destOrd="0" parTransId="{86F204C5-A13A-4E2A-9888-79BFCA4E4573}" sibTransId="{15F987C9-72EF-41DB-908D-7BBF146520C2}"/>
    <dgm:cxn modelId="{F1976661-FA85-4E8B-BE4A-0CC434903CDB}" type="presOf" srcId="{BBCB54E6-AC30-406F-AA08-A9E2DF7C8E13}" destId="{E2D3A25C-5469-44B3-A222-EC1CD76BC679}" srcOrd="0" destOrd="0" presId="urn:microsoft.com/office/officeart/2005/8/layout/target3"/>
    <dgm:cxn modelId="{DCEE0A75-2332-498D-8FAA-38D32D6AE2BD}" srcId="{BBCB54E6-AC30-406F-AA08-A9E2DF7C8E13}" destId="{F69C14AF-22EE-4996-84E2-F2206C4BA202}" srcOrd="1" destOrd="0" parTransId="{D0EB8D0E-4782-4213-8C94-0D51C5A08CC2}" sibTransId="{94E10C66-47D5-4800-8709-4CA78602515D}"/>
    <dgm:cxn modelId="{2B60BF81-5658-41C8-A596-54A34D7053B6}" type="presOf" srcId="{F3FECA5D-38F0-4D82-836E-C4EDA2BFCBB1}" destId="{307F7940-30B6-47F2-B9F5-7A546F43CCC2}" srcOrd="0" destOrd="0" presId="urn:microsoft.com/office/officeart/2005/8/layout/target3"/>
    <dgm:cxn modelId="{AAEF258A-5733-4D1C-B512-F1828D60A59F}" type="presOf" srcId="{061BA615-E2C7-4DAE-923D-568D0685D48C}" destId="{BFF74392-6744-4711-AEA8-ECEB487B8F2E}" srcOrd="0" destOrd="0" presId="urn:microsoft.com/office/officeart/2005/8/layout/target3"/>
    <dgm:cxn modelId="{F8720306-86AB-4BB4-8406-AFE209DF0154}" type="presOf" srcId="{FA819803-98F8-4C1F-BBE9-8C030AC81CF9}" destId="{4860B0F4-01C2-4748-844A-3FDF643DFA2C}" srcOrd="0" destOrd="0" presId="urn:microsoft.com/office/officeart/2005/8/layout/target3"/>
    <dgm:cxn modelId="{9967128D-751F-48AA-900F-6C5E244A806C}" type="presOf" srcId="{92075666-9D73-4F16-8FE7-837D10CD2B56}" destId="{307F7940-30B6-47F2-B9F5-7A546F43CCC2}" srcOrd="0" destOrd="1" presId="urn:microsoft.com/office/officeart/2005/8/layout/target3"/>
    <dgm:cxn modelId="{66E9AD14-B23E-4EB4-A22D-F5EC5C073FE7}" srcId="{B1BE6DAA-F12D-41F2-B7A3-9B152B9C923C}" destId="{061BA615-E2C7-4DAE-923D-568D0685D48C}" srcOrd="1" destOrd="0" parTransId="{88A7418A-9BA4-4094-AD48-CA947DF7EC56}" sibTransId="{8ABC62B1-3045-49E3-9580-62CF386860D3}"/>
    <dgm:cxn modelId="{7F45F814-4E13-4973-9D60-425236E37D0C}" type="presOf" srcId="{41917B71-74F4-40A5-8F22-E33105EF6ED2}" destId="{307F7940-30B6-47F2-B9F5-7A546F43CCC2}" srcOrd="0" destOrd="3" presId="urn:microsoft.com/office/officeart/2005/8/layout/target3"/>
    <dgm:cxn modelId="{CA59CE6E-C7F5-4D59-9F65-11C2715C8473}" srcId="{82DF5DAF-E186-4351-B75B-D479CF277D98}" destId="{F3FECA5D-38F0-4D82-836E-C4EDA2BFCBB1}" srcOrd="0" destOrd="0" parTransId="{FE286B51-5C21-481C-B0C4-24B272142577}" sibTransId="{A9072AB4-244E-4F92-8953-E63498792EAC}"/>
    <dgm:cxn modelId="{BFF6E41C-B041-440E-8801-3BC39DEB9FD9}" srcId="{061BA615-E2C7-4DAE-923D-568D0685D48C}" destId="{CF6C541A-47F6-43E6-BFBB-CD163BF1C912}" srcOrd="2" destOrd="0" parTransId="{988E1C69-3914-47D4-A5D6-1873B6179650}" sibTransId="{31CEEC90-0FEC-4329-935E-DDD9DB06E109}"/>
    <dgm:cxn modelId="{198BF5B1-557B-42B2-9B02-206EE1689C11}" type="presOf" srcId="{BBCB54E6-AC30-406F-AA08-A9E2DF7C8E13}" destId="{1FBAF046-82A5-4ED0-A1A8-42E8B4CCEB44}" srcOrd="1" destOrd="0" presId="urn:microsoft.com/office/officeart/2005/8/layout/target3"/>
    <dgm:cxn modelId="{70A52850-B490-46C6-A741-74570419914B}" type="presOf" srcId="{82DF5DAF-E186-4351-B75B-D479CF277D98}" destId="{2228427E-8282-4D2B-9C1F-91B53B564FC2}" srcOrd="0" destOrd="0" presId="urn:microsoft.com/office/officeart/2005/8/layout/target3"/>
    <dgm:cxn modelId="{1C1DF37A-1D1C-45D2-B7D0-2B158336F7ED}" type="presOf" srcId="{CF6C541A-47F6-43E6-BFBB-CD163BF1C912}" destId="{4860B0F4-01C2-4748-844A-3FDF643DFA2C}" srcOrd="0" destOrd="2" presId="urn:microsoft.com/office/officeart/2005/8/layout/target3"/>
    <dgm:cxn modelId="{1C120977-023E-4A25-8B07-4E099C704B3C}" type="presOf" srcId="{82DF5DAF-E186-4351-B75B-D479CF277D98}" destId="{8CE8D799-DACB-49B8-8AD7-228BAE3561DC}" srcOrd="1" destOrd="0" presId="urn:microsoft.com/office/officeart/2005/8/layout/target3"/>
    <dgm:cxn modelId="{D7E6B1A0-625F-42CE-9A8B-0A522511BD8A}" type="presOf" srcId="{B1BE6DAA-F12D-41F2-B7A3-9B152B9C923C}" destId="{FCD3BBF7-52FA-4B09-AE7A-24A0622D05C8}" srcOrd="0" destOrd="0" presId="urn:microsoft.com/office/officeart/2005/8/layout/target3"/>
    <dgm:cxn modelId="{FC25DD3D-35BA-4D64-B084-37F48A5F5BE0}" srcId="{B1BE6DAA-F12D-41F2-B7A3-9B152B9C923C}" destId="{82DF5DAF-E186-4351-B75B-D479CF277D98}" srcOrd="2" destOrd="0" parTransId="{6A28F797-3E50-4B13-9D1A-C22FDF068572}" sibTransId="{2D952C85-5D83-4C3A-A730-8D8158193410}"/>
    <dgm:cxn modelId="{048F67F8-8116-403F-914D-93C376DC0A03}" type="presParOf" srcId="{FCD3BBF7-52FA-4B09-AE7A-24A0622D05C8}" destId="{93C59ABC-F0AE-4F89-984F-80DEC50A18C3}" srcOrd="0" destOrd="0" presId="urn:microsoft.com/office/officeart/2005/8/layout/target3"/>
    <dgm:cxn modelId="{A5903486-A276-4B74-AC85-6BA2CBF4493F}" type="presParOf" srcId="{FCD3BBF7-52FA-4B09-AE7A-24A0622D05C8}" destId="{9B87B6FB-F442-4B91-A221-734A27FB1B6F}" srcOrd="1" destOrd="0" presId="urn:microsoft.com/office/officeart/2005/8/layout/target3"/>
    <dgm:cxn modelId="{618F36E0-8FE8-40D9-B46B-DFB857DB44A4}" type="presParOf" srcId="{FCD3BBF7-52FA-4B09-AE7A-24A0622D05C8}" destId="{E2D3A25C-5469-44B3-A222-EC1CD76BC679}" srcOrd="2" destOrd="0" presId="urn:microsoft.com/office/officeart/2005/8/layout/target3"/>
    <dgm:cxn modelId="{9E9D8490-F0EA-4298-ABCE-4405D2FAE128}" type="presParOf" srcId="{FCD3BBF7-52FA-4B09-AE7A-24A0622D05C8}" destId="{35E5E1A0-2BBC-4AB4-B5FF-A1761B192CD5}" srcOrd="3" destOrd="0" presId="urn:microsoft.com/office/officeart/2005/8/layout/target3"/>
    <dgm:cxn modelId="{0654F6A0-5D84-4833-9CF6-469E45A11D0F}" type="presParOf" srcId="{FCD3BBF7-52FA-4B09-AE7A-24A0622D05C8}" destId="{20B3B082-9238-476F-AF92-EF572B8ECE86}" srcOrd="4" destOrd="0" presId="urn:microsoft.com/office/officeart/2005/8/layout/target3"/>
    <dgm:cxn modelId="{08F4CA61-45EE-4829-95EA-35C9F87381C7}" type="presParOf" srcId="{FCD3BBF7-52FA-4B09-AE7A-24A0622D05C8}" destId="{BFF74392-6744-4711-AEA8-ECEB487B8F2E}" srcOrd="5" destOrd="0" presId="urn:microsoft.com/office/officeart/2005/8/layout/target3"/>
    <dgm:cxn modelId="{59568F97-50B5-4AF8-A1EB-2E1924AFADCC}" type="presParOf" srcId="{FCD3BBF7-52FA-4B09-AE7A-24A0622D05C8}" destId="{8F6B6432-C02C-4267-A9AE-01E1625C65FB}" srcOrd="6" destOrd="0" presId="urn:microsoft.com/office/officeart/2005/8/layout/target3"/>
    <dgm:cxn modelId="{01275039-D088-4714-9AB8-D230332085FE}" type="presParOf" srcId="{FCD3BBF7-52FA-4B09-AE7A-24A0622D05C8}" destId="{57FEE040-FB27-44FE-A103-11DC9F7E4DD7}" srcOrd="7" destOrd="0" presId="urn:microsoft.com/office/officeart/2005/8/layout/target3"/>
    <dgm:cxn modelId="{DA18B74F-5F6E-486A-9D53-72521928383D}" type="presParOf" srcId="{FCD3BBF7-52FA-4B09-AE7A-24A0622D05C8}" destId="{2228427E-8282-4D2B-9C1F-91B53B564FC2}" srcOrd="8" destOrd="0" presId="urn:microsoft.com/office/officeart/2005/8/layout/target3"/>
    <dgm:cxn modelId="{6E3776E6-C6F8-4B7E-BE0F-2D659126FA31}" type="presParOf" srcId="{FCD3BBF7-52FA-4B09-AE7A-24A0622D05C8}" destId="{1FBAF046-82A5-4ED0-A1A8-42E8B4CCEB44}" srcOrd="9" destOrd="0" presId="urn:microsoft.com/office/officeart/2005/8/layout/target3"/>
    <dgm:cxn modelId="{03E4A46D-FED0-4A86-97C7-4C8CACEF51F6}" type="presParOf" srcId="{FCD3BBF7-52FA-4B09-AE7A-24A0622D05C8}" destId="{ED136B2B-19A0-4A18-BB6A-87C56AC0A88C}" srcOrd="10" destOrd="0" presId="urn:microsoft.com/office/officeart/2005/8/layout/target3"/>
    <dgm:cxn modelId="{EB61B004-488C-45BD-AAE3-7ADAB96866CF}" type="presParOf" srcId="{FCD3BBF7-52FA-4B09-AE7A-24A0622D05C8}" destId="{6F4A15AB-6601-4A23-9A07-16291C0D3034}" srcOrd="11" destOrd="0" presId="urn:microsoft.com/office/officeart/2005/8/layout/target3"/>
    <dgm:cxn modelId="{331C05CE-145F-460B-8DBC-2E20B11166D8}" type="presParOf" srcId="{FCD3BBF7-52FA-4B09-AE7A-24A0622D05C8}" destId="{4860B0F4-01C2-4748-844A-3FDF643DFA2C}" srcOrd="12" destOrd="0" presId="urn:microsoft.com/office/officeart/2005/8/layout/target3"/>
    <dgm:cxn modelId="{C1FA1CFB-9038-4760-BCE3-222C438E22CA}" type="presParOf" srcId="{FCD3BBF7-52FA-4B09-AE7A-24A0622D05C8}" destId="{8CE8D799-DACB-49B8-8AD7-228BAE3561DC}" srcOrd="13" destOrd="0" presId="urn:microsoft.com/office/officeart/2005/8/layout/target3"/>
    <dgm:cxn modelId="{0ECDDBFE-CE7D-4297-9ADE-D0C3E70522DB}" type="presParOf" srcId="{FCD3BBF7-52FA-4B09-AE7A-24A0622D05C8}" destId="{307F7940-30B6-47F2-B9F5-7A546F43CCC2}" srcOrd="14" destOrd="0" presId="urn:microsoft.com/office/officeart/2005/8/layout/target3"/>
  </dgm:cxnLst>
  <dgm:bg/>
  <dgm:whole>
    <a:ln>
      <a:prstDash val="sysDot"/>
    </a:ln>
  </dgm:whole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F0E400-6E89-44F8-93E9-3BAB2534A002}" type="doc">
      <dgm:prSet loTypeId="urn:microsoft.com/office/officeart/2005/8/layout/equation1" loCatId="process" qsTypeId="urn:microsoft.com/office/officeart/2005/8/quickstyle/simple1#4" qsCatId="simple" csTypeId="urn:microsoft.com/office/officeart/2005/8/colors/accent1_2#4" csCatId="accent1" phldr="1"/>
      <dgm:spPr/>
    </dgm:pt>
    <dgm:pt modelId="{CB160443-3C55-4E33-9AF7-766D43A3A1E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SIOP</a:t>
          </a:r>
          <a:endParaRPr lang="en-US" b="1" dirty="0"/>
        </a:p>
      </dgm:t>
    </dgm:pt>
    <dgm:pt modelId="{A0693E22-2CF6-4AF1-9AC2-A7B3DFF7FAB6}" type="parTrans" cxnId="{BAFF5F5C-9154-47E8-8134-3A9C7AD41C62}">
      <dgm:prSet/>
      <dgm:spPr/>
      <dgm:t>
        <a:bodyPr/>
        <a:lstStyle/>
        <a:p>
          <a:endParaRPr lang="en-US"/>
        </a:p>
      </dgm:t>
    </dgm:pt>
    <dgm:pt modelId="{92B3A682-AFF1-4433-8535-5A5DB8B7D9F8}" type="sibTrans" cxnId="{BAFF5F5C-9154-47E8-8134-3A9C7AD41C62}">
      <dgm:prSet/>
      <dgm:spPr/>
      <dgm:t>
        <a:bodyPr/>
        <a:lstStyle/>
        <a:p>
          <a:endParaRPr lang="en-US"/>
        </a:p>
      </dgm:t>
    </dgm:pt>
    <dgm:pt modelId="{E6CFA5A8-4581-4BD4-B636-320A266A073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BEW</a:t>
          </a:r>
          <a:endParaRPr lang="en-US" b="1" dirty="0"/>
        </a:p>
      </dgm:t>
    </dgm:pt>
    <dgm:pt modelId="{70FB1216-20A9-461B-BB2D-F4900C05DCAB}" type="parTrans" cxnId="{50B6BF96-DA00-43F6-A2D2-4310E6348FA5}">
      <dgm:prSet/>
      <dgm:spPr/>
      <dgm:t>
        <a:bodyPr/>
        <a:lstStyle/>
        <a:p>
          <a:endParaRPr lang="en-US"/>
        </a:p>
      </dgm:t>
    </dgm:pt>
    <dgm:pt modelId="{4A775D5D-95AD-451D-B7F2-F23B587D85C0}" type="sibTrans" cxnId="{50B6BF96-DA00-43F6-A2D2-4310E6348FA5}">
      <dgm:prSet/>
      <dgm:spPr/>
      <dgm:t>
        <a:bodyPr/>
        <a:lstStyle/>
        <a:p>
          <a:endParaRPr lang="en-US"/>
        </a:p>
      </dgm:t>
    </dgm:pt>
    <dgm:pt modelId="{57A92997-5357-487E-B1EA-4FA17A4DEB2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Success for ELLs</a:t>
          </a:r>
          <a:endParaRPr lang="en-US" b="1" dirty="0"/>
        </a:p>
      </dgm:t>
    </dgm:pt>
    <dgm:pt modelId="{781373B9-D1D0-4CBD-9D44-52AD96E950A8}" type="parTrans" cxnId="{EBB4F211-0751-47C2-9716-948472463BC9}">
      <dgm:prSet/>
      <dgm:spPr/>
      <dgm:t>
        <a:bodyPr/>
        <a:lstStyle/>
        <a:p>
          <a:endParaRPr lang="en-US"/>
        </a:p>
      </dgm:t>
    </dgm:pt>
    <dgm:pt modelId="{5FADDDDB-E6C2-4473-987C-4F4C233A5612}" type="sibTrans" cxnId="{EBB4F211-0751-47C2-9716-948472463BC9}">
      <dgm:prSet/>
      <dgm:spPr/>
      <dgm:t>
        <a:bodyPr/>
        <a:lstStyle/>
        <a:p>
          <a:endParaRPr lang="en-US"/>
        </a:p>
      </dgm:t>
    </dgm:pt>
    <dgm:pt modelId="{E8582F35-A7DF-4432-BC43-A137EE17D5C2}" type="pres">
      <dgm:prSet presAssocID="{40F0E400-6E89-44F8-93E9-3BAB2534A002}" presName="linearFlow" presStyleCnt="0">
        <dgm:presLayoutVars>
          <dgm:dir/>
          <dgm:resizeHandles val="exact"/>
        </dgm:presLayoutVars>
      </dgm:prSet>
      <dgm:spPr/>
    </dgm:pt>
    <dgm:pt modelId="{0BA85252-3B92-4891-BCB5-B7534E485C3B}" type="pres">
      <dgm:prSet presAssocID="{CB160443-3C55-4E33-9AF7-766D43A3A1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D30B-E9DE-47CC-867D-F65C74DE0B98}" type="pres">
      <dgm:prSet presAssocID="{92B3A682-AFF1-4433-8535-5A5DB8B7D9F8}" presName="spacerL" presStyleCnt="0"/>
      <dgm:spPr/>
    </dgm:pt>
    <dgm:pt modelId="{8A7BDE42-9EB0-4CE3-AD7F-D61AAE11EB66}" type="pres">
      <dgm:prSet presAssocID="{92B3A682-AFF1-4433-8535-5A5DB8B7D9F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558BFB4-027B-44DF-87D8-CAB2DBC01B8A}" type="pres">
      <dgm:prSet presAssocID="{92B3A682-AFF1-4433-8535-5A5DB8B7D9F8}" presName="spacerR" presStyleCnt="0"/>
      <dgm:spPr/>
    </dgm:pt>
    <dgm:pt modelId="{05E5BFE6-D110-4E02-9920-DBE025F76893}" type="pres">
      <dgm:prSet presAssocID="{E6CFA5A8-4581-4BD4-B636-320A266A07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5A02D-9157-459E-A735-FD09D3D5151C}" type="pres">
      <dgm:prSet presAssocID="{4A775D5D-95AD-451D-B7F2-F23B587D85C0}" presName="spacerL" presStyleCnt="0"/>
      <dgm:spPr/>
    </dgm:pt>
    <dgm:pt modelId="{B69F788D-A479-4460-A0B7-2C9C4DF386F5}" type="pres">
      <dgm:prSet presAssocID="{4A775D5D-95AD-451D-B7F2-F23B587D85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3F2214B-F52A-426B-8470-273CFE0771FF}" type="pres">
      <dgm:prSet presAssocID="{4A775D5D-95AD-451D-B7F2-F23B587D85C0}" presName="spacerR" presStyleCnt="0"/>
      <dgm:spPr/>
    </dgm:pt>
    <dgm:pt modelId="{6B4E605A-C66E-4E27-9C58-956942FE1DCD}" type="pres">
      <dgm:prSet presAssocID="{57A92997-5357-487E-B1EA-4FA17A4DEB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22B0F-3729-40E1-8737-C919468A6457}" type="presOf" srcId="{92B3A682-AFF1-4433-8535-5A5DB8B7D9F8}" destId="{8A7BDE42-9EB0-4CE3-AD7F-D61AAE11EB66}" srcOrd="0" destOrd="0" presId="urn:microsoft.com/office/officeart/2005/8/layout/equation1"/>
    <dgm:cxn modelId="{BAFF5F5C-9154-47E8-8134-3A9C7AD41C62}" srcId="{40F0E400-6E89-44F8-93E9-3BAB2534A002}" destId="{CB160443-3C55-4E33-9AF7-766D43A3A1E8}" srcOrd="0" destOrd="0" parTransId="{A0693E22-2CF6-4AF1-9AC2-A7B3DFF7FAB6}" sibTransId="{92B3A682-AFF1-4433-8535-5A5DB8B7D9F8}"/>
    <dgm:cxn modelId="{50B6BF96-DA00-43F6-A2D2-4310E6348FA5}" srcId="{40F0E400-6E89-44F8-93E9-3BAB2534A002}" destId="{E6CFA5A8-4581-4BD4-B636-320A266A073A}" srcOrd="1" destOrd="0" parTransId="{70FB1216-20A9-461B-BB2D-F4900C05DCAB}" sibTransId="{4A775D5D-95AD-451D-B7F2-F23B587D85C0}"/>
    <dgm:cxn modelId="{2FCE67EF-E529-4A44-8775-273BA7660857}" type="presOf" srcId="{E6CFA5A8-4581-4BD4-B636-320A266A073A}" destId="{05E5BFE6-D110-4E02-9920-DBE025F76893}" srcOrd="0" destOrd="0" presId="urn:microsoft.com/office/officeart/2005/8/layout/equation1"/>
    <dgm:cxn modelId="{EBB4F211-0751-47C2-9716-948472463BC9}" srcId="{40F0E400-6E89-44F8-93E9-3BAB2534A002}" destId="{57A92997-5357-487E-B1EA-4FA17A4DEB24}" srcOrd="2" destOrd="0" parTransId="{781373B9-D1D0-4CBD-9D44-52AD96E950A8}" sibTransId="{5FADDDDB-E6C2-4473-987C-4F4C233A5612}"/>
    <dgm:cxn modelId="{E9BF9938-601A-4C82-8F60-50B3E2A0E151}" type="presOf" srcId="{57A92997-5357-487E-B1EA-4FA17A4DEB24}" destId="{6B4E605A-C66E-4E27-9C58-956942FE1DCD}" srcOrd="0" destOrd="0" presId="urn:microsoft.com/office/officeart/2005/8/layout/equation1"/>
    <dgm:cxn modelId="{F7FA206E-8757-41C6-9D4C-741D096C172E}" type="presOf" srcId="{CB160443-3C55-4E33-9AF7-766D43A3A1E8}" destId="{0BA85252-3B92-4891-BCB5-B7534E485C3B}" srcOrd="0" destOrd="0" presId="urn:microsoft.com/office/officeart/2005/8/layout/equation1"/>
    <dgm:cxn modelId="{52802E09-F028-4C65-BCCB-45308E14523C}" type="presOf" srcId="{4A775D5D-95AD-451D-B7F2-F23B587D85C0}" destId="{B69F788D-A479-4460-A0B7-2C9C4DF386F5}" srcOrd="0" destOrd="0" presId="urn:microsoft.com/office/officeart/2005/8/layout/equation1"/>
    <dgm:cxn modelId="{65774D6B-4687-47C4-8153-5345595774C0}" type="presOf" srcId="{40F0E400-6E89-44F8-93E9-3BAB2534A002}" destId="{E8582F35-A7DF-4432-BC43-A137EE17D5C2}" srcOrd="0" destOrd="0" presId="urn:microsoft.com/office/officeart/2005/8/layout/equation1"/>
    <dgm:cxn modelId="{F8FD47D0-8037-4A94-9BAF-87B7F5F7F342}" type="presParOf" srcId="{E8582F35-A7DF-4432-BC43-A137EE17D5C2}" destId="{0BA85252-3B92-4891-BCB5-B7534E485C3B}" srcOrd="0" destOrd="0" presId="urn:microsoft.com/office/officeart/2005/8/layout/equation1"/>
    <dgm:cxn modelId="{945DA00F-7A27-44E5-B30F-602C027C2980}" type="presParOf" srcId="{E8582F35-A7DF-4432-BC43-A137EE17D5C2}" destId="{90C4D30B-E9DE-47CC-867D-F65C74DE0B98}" srcOrd="1" destOrd="0" presId="urn:microsoft.com/office/officeart/2005/8/layout/equation1"/>
    <dgm:cxn modelId="{337E86DB-A004-4055-916F-6F855F70F73F}" type="presParOf" srcId="{E8582F35-A7DF-4432-BC43-A137EE17D5C2}" destId="{8A7BDE42-9EB0-4CE3-AD7F-D61AAE11EB66}" srcOrd="2" destOrd="0" presId="urn:microsoft.com/office/officeart/2005/8/layout/equation1"/>
    <dgm:cxn modelId="{229ADC6B-8B9B-4E3E-913C-A88136FF0065}" type="presParOf" srcId="{E8582F35-A7DF-4432-BC43-A137EE17D5C2}" destId="{4558BFB4-027B-44DF-87D8-CAB2DBC01B8A}" srcOrd="3" destOrd="0" presId="urn:microsoft.com/office/officeart/2005/8/layout/equation1"/>
    <dgm:cxn modelId="{9077F517-D9BB-4C04-A18F-38289F843B89}" type="presParOf" srcId="{E8582F35-A7DF-4432-BC43-A137EE17D5C2}" destId="{05E5BFE6-D110-4E02-9920-DBE025F76893}" srcOrd="4" destOrd="0" presId="urn:microsoft.com/office/officeart/2005/8/layout/equation1"/>
    <dgm:cxn modelId="{75DE6D8B-0D97-4114-A359-F1C2CB3A4918}" type="presParOf" srcId="{E8582F35-A7DF-4432-BC43-A137EE17D5C2}" destId="{8C15A02D-9157-459E-A735-FD09D3D5151C}" srcOrd="5" destOrd="0" presId="urn:microsoft.com/office/officeart/2005/8/layout/equation1"/>
    <dgm:cxn modelId="{5F91F582-5D44-45DB-AA3D-906E49FF9A8C}" type="presParOf" srcId="{E8582F35-A7DF-4432-BC43-A137EE17D5C2}" destId="{B69F788D-A479-4460-A0B7-2C9C4DF386F5}" srcOrd="6" destOrd="0" presId="urn:microsoft.com/office/officeart/2005/8/layout/equation1"/>
    <dgm:cxn modelId="{43877618-D0B4-447C-B92B-51F6A2331D65}" type="presParOf" srcId="{E8582F35-A7DF-4432-BC43-A137EE17D5C2}" destId="{03F2214B-F52A-426B-8470-273CFE0771FF}" srcOrd="7" destOrd="0" presId="urn:microsoft.com/office/officeart/2005/8/layout/equation1"/>
    <dgm:cxn modelId="{F04D31BE-3396-4891-9C86-6C220602DE53}" type="presParOf" srcId="{E8582F35-A7DF-4432-BC43-A137EE17D5C2}" destId="{6B4E605A-C66E-4E27-9C58-956942FE1DCD}" srcOrd="8" destOrd="0" presId="urn:microsoft.com/office/officeart/2005/8/layout/equation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3E1D6-B79F-4394-9F63-E2CDCD05F19D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D3EF1CC1-B1A3-42D8-9F97-D65E606AEBB1}">
      <dgm:prSet phldrT="[Text]" custT="1"/>
      <dgm:spPr/>
      <dgm:t>
        <a:bodyPr/>
        <a:lstStyle/>
        <a:p>
          <a:r>
            <a:rPr lang="en-US" sz="2800" b="1" dirty="0" smtClean="0"/>
            <a:t>BEW</a:t>
          </a:r>
          <a:endParaRPr lang="en-US" sz="2800" b="1" dirty="0"/>
        </a:p>
      </dgm:t>
    </dgm:pt>
    <dgm:pt modelId="{F18102EA-FC64-4C26-86BB-6BA41DBDAA78}" type="parTrans" cxnId="{9EDA4BDA-071A-4C37-A33F-19F84C683B1D}">
      <dgm:prSet/>
      <dgm:spPr/>
      <dgm:t>
        <a:bodyPr/>
        <a:lstStyle/>
        <a:p>
          <a:endParaRPr lang="en-US"/>
        </a:p>
      </dgm:t>
    </dgm:pt>
    <dgm:pt modelId="{6A8421A3-49F2-48F8-A48A-0DD87B785644}" type="sibTrans" cxnId="{9EDA4BDA-071A-4C37-A33F-19F84C683B1D}">
      <dgm:prSet/>
      <dgm:spPr/>
      <dgm:t>
        <a:bodyPr/>
        <a:lstStyle/>
        <a:p>
          <a:endParaRPr lang="en-US"/>
        </a:p>
      </dgm:t>
    </dgm:pt>
    <dgm:pt modelId="{1B7AA9FF-11F7-41C6-8720-812BD820BCD4}">
      <dgm:prSet phldrT="[Text]" custT="1"/>
      <dgm:spPr/>
      <dgm:t>
        <a:bodyPr/>
        <a:lstStyle/>
        <a:p>
          <a:r>
            <a:rPr lang="en-US" sz="1400" b="1" dirty="0" smtClean="0"/>
            <a:t>Phase I</a:t>
          </a:r>
        </a:p>
        <a:p>
          <a:r>
            <a:rPr lang="en-US" sz="1400" dirty="0" smtClean="0"/>
            <a:t>Authentic Vocabulary</a:t>
          </a:r>
          <a:endParaRPr lang="en-US" sz="1400" dirty="0"/>
        </a:p>
      </dgm:t>
    </dgm:pt>
    <dgm:pt modelId="{67830973-315B-447E-A5B1-81DA4011711D}" type="parTrans" cxnId="{4796E763-1B77-4541-AD2B-7006B3178B32}">
      <dgm:prSet/>
      <dgm:spPr>
        <a:ln w="15875">
          <a:solidFill>
            <a:srgbClr val="002060"/>
          </a:solidFill>
          <a:prstDash val="solid"/>
        </a:ln>
      </dgm:spPr>
      <dgm:t>
        <a:bodyPr/>
        <a:lstStyle/>
        <a:p>
          <a:endParaRPr lang="en-US" dirty="0"/>
        </a:p>
      </dgm:t>
    </dgm:pt>
    <dgm:pt modelId="{657B1BB5-E75D-4ED3-ADF3-EEDF759D0E6C}" type="sibTrans" cxnId="{4796E763-1B77-4541-AD2B-7006B3178B32}">
      <dgm:prSet/>
      <dgm:spPr/>
      <dgm:t>
        <a:bodyPr/>
        <a:lstStyle/>
        <a:p>
          <a:endParaRPr lang="en-US"/>
        </a:p>
      </dgm:t>
    </dgm:pt>
    <dgm:pt modelId="{9BBAB15B-7B97-457B-B080-F21863A0C81F}">
      <dgm:prSet phldrT="[Text]" custT="1"/>
      <dgm:spPr/>
      <dgm:t>
        <a:bodyPr/>
        <a:lstStyle/>
        <a:p>
          <a:r>
            <a:rPr lang="en-US" sz="1400" b="1" dirty="0" smtClean="0"/>
            <a:t>Phase II</a:t>
          </a:r>
        </a:p>
        <a:p>
          <a:r>
            <a:rPr lang="en-US" sz="1400" dirty="0" smtClean="0"/>
            <a:t>Prewriting</a:t>
          </a:r>
          <a:endParaRPr lang="en-US" sz="1400" dirty="0"/>
        </a:p>
      </dgm:t>
    </dgm:pt>
    <dgm:pt modelId="{418634E9-F35B-434A-934B-24A3C446EF90}" type="parTrans" cxnId="{9B6B8C91-AA0B-4F68-A94A-09B10B056F7D}">
      <dgm:prSet/>
      <dgm:spPr>
        <a:ln w="15875">
          <a:prstDash val="solid"/>
        </a:ln>
      </dgm:spPr>
      <dgm:t>
        <a:bodyPr/>
        <a:lstStyle/>
        <a:p>
          <a:endParaRPr lang="en-US" dirty="0"/>
        </a:p>
      </dgm:t>
    </dgm:pt>
    <dgm:pt modelId="{7681723A-2DEF-4FD5-AD16-D68EC40CC84F}" type="sibTrans" cxnId="{9B6B8C91-AA0B-4F68-A94A-09B10B056F7D}">
      <dgm:prSet/>
      <dgm:spPr/>
      <dgm:t>
        <a:bodyPr/>
        <a:lstStyle/>
        <a:p>
          <a:endParaRPr lang="en-US"/>
        </a:p>
      </dgm:t>
    </dgm:pt>
    <dgm:pt modelId="{34F8EDB9-EEA7-4DD0-8B0F-A958982673A6}">
      <dgm:prSet phldrT="[Text]" custT="1"/>
      <dgm:spPr/>
      <dgm:t>
        <a:bodyPr/>
        <a:lstStyle/>
        <a:p>
          <a:r>
            <a:rPr lang="en-US" sz="1400" b="1" dirty="0" smtClean="0"/>
            <a:t>Phase III</a:t>
          </a:r>
        </a:p>
        <a:p>
          <a:r>
            <a:rPr lang="en-US" sz="1400" b="1" dirty="0" smtClean="0"/>
            <a:t> </a:t>
          </a:r>
          <a:r>
            <a:rPr lang="en-US" sz="1400" dirty="0" smtClean="0"/>
            <a:t>Writing</a:t>
          </a:r>
          <a:endParaRPr lang="en-US" sz="1400" dirty="0"/>
        </a:p>
      </dgm:t>
    </dgm:pt>
    <dgm:pt modelId="{2003D03D-D34F-4918-A19C-FC41ECE2D65C}" type="parTrans" cxnId="{23BE5D27-1F85-4E99-B1F7-1D155F4BB393}">
      <dgm:prSet/>
      <dgm:spPr/>
      <dgm:t>
        <a:bodyPr/>
        <a:lstStyle/>
        <a:p>
          <a:endParaRPr lang="en-US" dirty="0"/>
        </a:p>
      </dgm:t>
    </dgm:pt>
    <dgm:pt modelId="{8BC63D83-526C-441C-972D-9B00CB9A1E86}" type="sibTrans" cxnId="{23BE5D27-1F85-4E99-B1F7-1D155F4BB393}">
      <dgm:prSet/>
      <dgm:spPr/>
      <dgm:t>
        <a:bodyPr/>
        <a:lstStyle/>
        <a:p>
          <a:endParaRPr lang="en-US"/>
        </a:p>
      </dgm:t>
    </dgm:pt>
    <dgm:pt modelId="{E37B686B-92E7-4F3F-9357-781907F36B53}">
      <dgm:prSet phldrT="[Text]" custT="1"/>
      <dgm:spPr/>
      <dgm:t>
        <a:bodyPr/>
        <a:lstStyle/>
        <a:p>
          <a:r>
            <a:rPr lang="en-US" sz="1400" b="1" dirty="0" smtClean="0"/>
            <a:t>Phase IV</a:t>
          </a:r>
        </a:p>
        <a:p>
          <a:r>
            <a:rPr lang="en-US" sz="1400" dirty="0" smtClean="0"/>
            <a:t>Authentic Editing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1AC7F380-4074-4327-BB99-564B748E448C}" type="parTrans" cxnId="{7013CF68-EEEA-4D3D-A352-FF1DF63153AD}">
      <dgm:prSet/>
      <dgm:spPr>
        <a:ln w="15875" cmpd="sng">
          <a:solidFill>
            <a:srgbClr val="002060"/>
          </a:solidFill>
          <a:prstDash val="solid"/>
        </a:ln>
      </dgm:spPr>
      <dgm:t>
        <a:bodyPr/>
        <a:lstStyle/>
        <a:p>
          <a:endParaRPr lang="en-US" dirty="0"/>
        </a:p>
      </dgm:t>
    </dgm:pt>
    <dgm:pt modelId="{718CC3B8-C13E-4301-8669-B8EA32F8CC7A}" type="sibTrans" cxnId="{7013CF68-EEEA-4D3D-A352-FF1DF63153AD}">
      <dgm:prSet/>
      <dgm:spPr/>
      <dgm:t>
        <a:bodyPr/>
        <a:lstStyle/>
        <a:p>
          <a:endParaRPr lang="en-US"/>
        </a:p>
      </dgm:t>
    </dgm:pt>
    <dgm:pt modelId="{8A84BF13-7342-4743-82FB-BE9213670FD4}">
      <dgm:prSet phldrT="[Text]" custT="1"/>
      <dgm:spPr/>
      <dgm:t>
        <a:bodyPr/>
        <a:lstStyle/>
        <a:p>
          <a:r>
            <a:rPr lang="en-US" sz="1400" b="1" dirty="0" smtClean="0"/>
            <a:t>Phase V </a:t>
          </a:r>
        </a:p>
        <a:p>
          <a:r>
            <a:rPr lang="en-US" sz="1400" dirty="0" smtClean="0"/>
            <a:t>Publishing</a:t>
          </a:r>
          <a:endParaRPr lang="en-US" sz="1400" dirty="0"/>
        </a:p>
      </dgm:t>
    </dgm:pt>
    <dgm:pt modelId="{A4B0AA65-1764-46CE-B4E1-4C69F7F3C2F2}" type="parTrans" cxnId="{E561DF02-3F4E-4DAF-B7A1-78ABC93E9628}">
      <dgm:prSet/>
      <dgm:spPr>
        <a:ln w="15875" cap="rnd" cmpd="sng">
          <a:solidFill>
            <a:srgbClr val="002060"/>
          </a:solidFill>
          <a:prstDash val="solid"/>
        </a:ln>
      </dgm:spPr>
      <dgm:t>
        <a:bodyPr/>
        <a:lstStyle/>
        <a:p>
          <a:endParaRPr lang="en-US" dirty="0"/>
        </a:p>
      </dgm:t>
    </dgm:pt>
    <dgm:pt modelId="{DEE6BBBF-3CE4-43E8-AD3B-15D37AFF60DE}" type="sibTrans" cxnId="{E561DF02-3F4E-4DAF-B7A1-78ABC93E9628}">
      <dgm:prSet/>
      <dgm:spPr/>
      <dgm:t>
        <a:bodyPr/>
        <a:lstStyle/>
        <a:p>
          <a:endParaRPr lang="en-US"/>
        </a:p>
      </dgm:t>
    </dgm:pt>
    <dgm:pt modelId="{F5F3618F-2AFA-4B7F-97FE-66A66CDE95B4}" type="pres">
      <dgm:prSet presAssocID="{8FA3E1D6-B79F-4394-9F63-E2CDCD05F1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56B4FE-9078-44FB-9858-5C48A65FBC68}" type="pres">
      <dgm:prSet presAssocID="{D3EF1CC1-B1A3-42D8-9F97-D65E606AEBB1}" presName="hierRoot1" presStyleCnt="0"/>
      <dgm:spPr/>
    </dgm:pt>
    <dgm:pt modelId="{EAD7B981-0B64-436A-B1DE-47451069FC52}" type="pres">
      <dgm:prSet presAssocID="{D3EF1CC1-B1A3-42D8-9F97-D65E606AEBB1}" presName="composite" presStyleCnt="0"/>
      <dgm:spPr/>
    </dgm:pt>
    <dgm:pt modelId="{EA2EDEB6-C58A-46A8-947D-2F2C3125DDB2}" type="pres">
      <dgm:prSet presAssocID="{D3EF1CC1-B1A3-42D8-9F97-D65E606AEBB1}" presName="background" presStyleLbl="node0" presStyleIdx="0" presStyleCnt="1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B68ACAFC-5D15-42EF-8ECA-DFA2D4E057C5}" type="pres">
      <dgm:prSet presAssocID="{D3EF1CC1-B1A3-42D8-9F97-D65E606AEBB1}" presName="text" presStyleLbl="fgAcc0" presStyleIdx="0" presStyleCnt="1" custScaleX="101173" custScaleY="62554" custLinFactNeighborX="1059" custLinFactNeighborY="-166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519FC-486E-46D5-B4F0-0B7081769DE9}" type="pres">
      <dgm:prSet presAssocID="{D3EF1CC1-B1A3-42D8-9F97-D65E606AEBB1}" presName="hierChild2" presStyleCnt="0"/>
      <dgm:spPr/>
    </dgm:pt>
    <dgm:pt modelId="{BC6B4F05-62CC-4FC7-9B31-B23C25758703}" type="pres">
      <dgm:prSet presAssocID="{67830973-315B-447E-A5B1-81DA4011711D}" presName="Name10" presStyleLbl="parChTrans1D2" presStyleIdx="0" presStyleCnt="5"/>
      <dgm:spPr/>
      <dgm:t>
        <a:bodyPr/>
        <a:lstStyle/>
        <a:p>
          <a:endParaRPr lang="en-US"/>
        </a:p>
      </dgm:t>
    </dgm:pt>
    <dgm:pt modelId="{01CE0F97-0152-4F96-85B8-E4601DE99240}" type="pres">
      <dgm:prSet presAssocID="{1B7AA9FF-11F7-41C6-8720-812BD820BCD4}" presName="hierRoot2" presStyleCnt="0"/>
      <dgm:spPr/>
    </dgm:pt>
    <dgm:pt modelId="{FCD1541B-4E20-4CE8-9FC4-AE91FFF2BF9C}" type="pres">
      <dgm:prSet presAssocID="{1B7AA9FF-11F7-41C6-8720-812BD820BCD4}" presName="composite2" presStyleCnt="0"/>
      <dgm:spPr/>
    </dgm:pt>
    <dgm:pt modelId="{0312B1CD-2BB3-4D75-8117-AD3B0BC88888}" type="pres">
      <dgm:prSet presAssocID="{1B7AA9FF-11F7-41C6-8720-812BD820BCD4}" presName="background2" presStyleLbl="node2" presStyleIdx="0" presStyleCnt="5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0E774490-C277-4E71-9490-50CB63BB3656}" type="pres">
      <dgm:prSet presAssocID="{1B7AA9FF-11F7-41C6-8720-812BD820BCD4}" presName="text2" presStyleLbl="fgAcc2" presStyleIdx="0" presStyleCnt="5" custLinFactNeighborX="1268" custLinFactNeighborY="-60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AC129-B8A5-46E4-BEDC-1305E7727032}" type="pres">
      <dgm:prSet presAssocID="{1B7AA9FF-11F7-41C6-8720-812BD820BCD4}" presName="hierChild3" presStyleCnt="0"/>
      <dgm:spPr/>
    </dgm:pt>
    <dgm:pt modelId="{35F18C06-8B1A-4E45-821C-54E753536B2D}" type="pres">
      <dgm:prSet presAssocID="{418634E9-F35B-434A-934B-24A3C446EF90}" presName="Name10" presStyleLbl="parChTrans1D2" presStyleIdx="1" presStyleCnt="5"/>
      <dgm:spPr/>
      <dgm:t>
        <a:bodyPr/>
        <a:lstStyle/>
        <a:p>
          <a:endParaRPr lang="en-US"/>
        </a:p>
      </dgm:t>
    </dgm:pt>
    <dgm:pt modelId="{51CFA3DB-F606-4433-A801-BF8B9AC4B9C7}" type="pres">
      <dgm:prSet presAssocID="{9BBAB15B-7B97-457B-B080-F21863A0C81F}" presName="hierRoot2" presStyleCnt="0"/>
      <dgm:spPr/>
    </dgm:pt>
    <dgm:pt modelId="{F805703D-E2D3-41D8-9140-424D73F547B2}" type="pres">
      <dgm:prSet presAssocID="{9BBAB15B-7B97-457B-B080-F21863A0C81F}" presName="composite2" presStyleCnt="0"/>
      <dgm:spPr/>
    </dgm:pt>
    <dgm:pt modelId="{28B4DE0B-B101-4804-90D6-72F3FDD869CD}" type="pres">
      <dgm:prSet presAssocID="{9BBAB15B-7B97-457B-B080-F21863A0C81F}" presName="background2" presStyleLbl="node2" presStyleIdx="1" presStyleCnt="5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0421FB1A-9AF1-4A0C-8788-0CC55C6BA4D4}" type="pres">
      <dgm:prSet presAssocID="{9BBAB15B-7B97-457B-B080-F21863A0C81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FC4A-23E8-4682-AA9C-81E618519947}" type="pres">
      <dgm:prSet presAssocID="{9BBAB15B-7B97-457B-B080-F21863A0C81F}" presName="hierChild3" presStyleCnt="0"/>
      <dgm:spPr/>
    </dgm:pt>
    <dgm:pt modelId="{794DD54A-8547-451E-81B0-F4D13A209623}" type="pres">
      <dgm:prSet presAssocID="{2003D03D-D34F-4918-A19C-FC41ECE2D65C}" presName="Name10" presStyleLbl="parChTrans1D2" presStyleIdx="2" presStyleCnt="5"/>
      <dgm:spPr/>
      <dgm:t>
        <a:bodyPr/>
        <a:lstStyle/>
        <a:p>
          <a:endParaRPr lang="en-US"/>
        </a:p>
      </dgm:t>
    </dgm:pt>
    <dgm:pt modelId="{BBE15442-4842-4060-9A8D-271ADCE5B0B4}" type="pres">
      <dgm:prSet presAssocID="{34F8EDB9-EEA7-4DD0-8B0F-A958982673A6}" presName="hierRoot2" presStyleCnt="0"/>
      <dgm:spPr/>
    </dgm:pt>
    <dgm:pt modelId="{362CFAB2-D0AB-4117-BA36-3A0ADF08C085}" type="pres">
      <dgm:prSet presAssocID="{34F8EDB9-EEA7-4DD0-8B0F-A958982673A6}" presName="composite2" presStyleCnt="0"/>
      <dgm:spPr/>
    </dgm:pt>
    <dgm:pt modelId="{1A8EBFD9-FCF9-4F47-874E-98C3E7E9113D}" type="pres">
      <dgm:prSet presAssocID="{34F8EDB9-EEA7-4DD0-8B0F-A958982673A6}" presName="background2" presStyleLbl="node2" presStyleIdx="2" presStyleCnt="5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7A8EBE0A-B8EB-4361-B7A9-E89F16C9C74B}" type="pres">
      <dgm:prSet presAssocID="{34F8EDB9-EEA7-4DD0-8B0F-A958982673A6}" presName="text2" presStyleLbl="fgAcc2" presStyleIdx="2" presStyleCnt="5" custScaleY="99798" custLinFactNeighborX="3037" custLinFactNeighborY="-8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E36D6-14E4-43FB-8C2B-DE33C6DC0594}" type="pres">
      <dgm:prSet presAssocID="{34F8EDB9-EEA7-4DD0-8B0F-A958982673A6}" presName="hierChild3" presStyleCnt="0"/>
      <dgm:spPr/>
    </dgm:pt>
    <dgm:pt modelId="{ACF9ED5B-D43D-456D-9061-DAEBC19C42AF}" type="pres">
      <dgm:prSet presAssocID="{1AC7F380-4074-4327-BB99-564B748E448C}" presName="Name10" presStyleLbl="parChTrans1D2" presStyleIdx="3" presStyleCnt="5"/>
      <dgm:spPr/>
      <dgm:t>
        <a:bodyPr/>
        <a:lstStyle/>
        <a:p>
          <a:endParaRPr lang="en-US"/>
        </a:p>
      </dgm:t>
    </dgm:pt>
    <dgm:pt modelId="{85BB69D1-98FA-479D-B9A6-011DC8A0D48F}" type="pres">
      <dgm:prSet presAssocID="{E37B686B-92E7-4F3F-9357-781907F36B53}" presName="hierRoot2" presStyleCnt="0"/>
      <dgm:spPr/>
    </dgm:pt>
    <dgm:pt modelId="{5EC0B649-62D4-41CE-A0A8-EF889474A74C}" type="pres">
      <dgm:prSet presAssocID="{E37B686B-92E7-4F3F-9357-781907F36B53}" presName="composite2" presStyleCnt="0"/>
      <dgm:spPr/>
    </dgm:pt>
    <dgm:pt modelId="{C067FC61-A48D-4E27-BC3D-F65D0BDE03A6}" type="pres">
      <dgm:prSet presAssocID="{E37B686B-92E7-4F3F-9357-781907F36B53}" presName="background2" presStyleLbl="node2" presStyleIdx="3" presStyleCnt="5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F70D5A1F-4167-429D-A6B2-50DB0BC448EE}" type="pres">
      <dgm:prSet presAssocID="{E37B686B-92E7-4F3F-9357-781907F36B53}" presName="text2" presStyleLbl="fgAcc2" presStyleIdx="3" presStyleCnt="5" custScaleY="1007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71FDE8-3EC3-4B19-8234-439DC0A01BFC}" type="pres">
      <dgm:prSet presAssocID="{E37B686B-92E7-4F3F-9357-781907F36B53}" presName="hierChild3" presStyleCnt="0"/>
      <dgm:spPr/>
    </dgm:pt>
    <dgm:pt modelId="{1D28C647-DE19-441D-B97C-89ACB805AB77}" type="pres">
      <dgm:prSet presAssocID="{A4B0AA65-1764-46CE-B4E1-4C69F7F3C2F2}" presName="Name10" presStyleLbl="parChTrans1D2" presStyleIdx="4" presStyleCnt="5"/>
      <dgm:spPr/>
      <dgm:t>
        <a:bodyPr/>
        <a:lstStyle/>
        <a:p>
          <a:endParaRPr lang="en-US"/>
        </a:p>
      </dgm:t>
    </dgm:pt>
    <dgm:pt modelId="{9140419F-C756-4B85-86B0-79A0220D9230}" type="pres">
      <dgm:prSet presAssocID="{8A84BF13-7342-4743-82FB-BE9213670FD4}" presName="hierRoot2" presStyleCnt="0"/>
      <dgm:spPr/>
    </dgm:pt>
    <dgm:pt modelId="{99964118-658A-46D1-9A3A-AF61085E41B5}" type="pres">
      <dgm:prSet presAssocID="{8A84BF13-7342-4743-82FB-BE9213670FD4}" presName="composite2" presStyleCnt="0"/>
      <dgm:spPr/>
    </dgm:pt>
    <dgm:pt modelId="{1A070F7E-9CD2-4654-8322-AE2D3799E495}" type="pres">
      <dgm:prSet presAssocID="{8A84BF13-7342-4743-82FB-BE9213670FD4}" presName="background2" presStyleLbl="node2" presStyleIdx="4" presStyleCnt="5"/>
      <dgm:spPr>
        <a:solidFill>
          <a:srgbClr val="969DBC"/>
        </a:solidFill>
      </dgm:spPr>
      <dgm:t>
        <a:bodyPr/>
        <a:lstStyle/>
        <a:p>
          <a:endParaRPr lang="en-US"/>
        </a:p>
      </dgm:t>
    </dgm:pt>
    <dgm:pt modelId="{6008B2E2-596C-4291-8C9A-FB693B5E886A}" type="pres">
      <dgm:prSet presAssocID="{8A84BF13-7342-4743-82FB-BE9213670FD4}" presName="text2" presStyleLbl="fgAcc2" presStyleIdx="4" presStyleCnt="5" custLinFactNeighborX="-2008" custLinFactNeighborY="-4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6D06D-6E2B-4FD7-9BA8-53AE31634802}" type="pres">
      <dgm:prSet presAssocID="{8A84BF13-7342-4743-82FB-BE9213670FD4}" presName="hierChild3" presStyleCnt="0"/>
      <dgm:spPr/>
    </dgm:pt>
  </dgm:ptLst>
  <dgm:cxnLst>
    <dgm:cxn modelId="{C8FAF041-6308-4727-8C64-F939F2103D4C}" type="presOf" srcId="{34F8EDB9-EEA7-4DD0-8B0F-A958982673A6}" destId="{7A8EBE0A-B8EB-4361-B7A9-E89F16C9C74B}" srcOrd="0" destOrd="0" presId="urn:microsoft.com/office/officeart/2005/8/layout/hierarchy1"/>
    <dgm:cxn modelId="{D69A4525-9349-4BA9-BFE4-6C61EB209237}" type="presOf" srcId="{A4B0AA65-1764-46CE-B4E1-4C69F7F3C2F2}" destId="{1D28C647-DE19-441D-B97C-89ACB805AB77}" srcOrd="0" destOrd="0" presId="urn:microsoft.com/office/officeart/2005/8/layout/hierarchy1"/>
    <dgm:cxn modelId="{5BCB245E-1F5F-42AD-B45F-46BBCA332B0A}" type="presOf" srcId="{D3EF1CC1-B1A3-42D8-9F97-D65E606AEBB1}" destId="{B68ACAFC-5D15-42EF-8ECA-DFA2D4E057C5}" srcOrd="0" destOrd="0" presId="urn:microsoft.com/office/officeart/2005/8/layout/hierarchy1"/>
    <dgm:cxn modelId="{4796E763-1B77-4541-AD2B-7006B3178B32}" srcId="{D3EF1CC1-B1A3-42D8-9F97-D65E606AEBB1}" destId="{1B7AA9FF-11F7-41C6-8720-812BD820BCD4}" srcOrd="0" destOrd="0" parTransId="{67830973-315B-447E-A5B1-81DA4011711D}" sibTransId="{657B1BB5-E75D-4ED3-ADF3-EEDF759D0E6C}"/>
    <dgm:cxn modelId="{5B1E039F-3382-4200-9F1F-0373AB230B9E}" type="presOf" srcId="{67830973-315B-447E-A5B1-81DA4011711D}" destId="{BC6B4F05-62CC-4FC7-9B31-B23C25758703}" srcOrd="0" destOrd="0" presId="urn:microsoft.com/office/officeart/2005/8/layout/hierarchy1"/>
    <dgm:cxn modelId="{23BE5D27-1F85-4E99-B1F7-1D155F4BB393}" srcId="{D3EF1CC1-B1A3-42D8-9F97-D65E606AEBB1}" destId="{34F8EDB9-EEA7-4DD0-8B0F-A958982673A6}" srcOrd="2" destOrd="0" parTransId="{2003D03D-D34F-4918-A19C-FC41ECE2D65C}" sibTransId="{8BC63D83-526C-441C-972D-9B00CB9A1E86}"/>
    <dgm:cxn modelId="{E561DF02-3F4E-4DAF-B7A1-78ABC93E9628}" srcId="{D3EF1CC1-B1A3-42D8-9F97-D65E606AEBB1}" destId="{8A84BF13-7342-4743-82FB-BE9213670FD4}" srcOrd="4" destOrd="0" parTransId="{A4B0AA65-1764-46CE-B4E1-4C69F7F3C2F2}" sibTransId="{DEE6BBBF-3CE4-43E8-AD3B-15D37AFF60DE}"/>
    <dgm:cxn modelId="{7013CF68-EEEA-4D3D-A352-FF1DF63153AD}" srcId="{D3EF1CC1-B1A3-42D8-9F97-D65E606AEBB1}" destId="{E37B686B-92E7-4F3F-9357-781907F36B53}" srcOrd="3" destOrd="0" parTransId="{1AC7F380-4074-4327-BB99-564B748E448C}" sibTransId="{718CC3B8-C13E-4301-8669-B8EA32F8CC7A}"/>
    <dgm:cxn modelId="{82498243-DF4C-4E92-9A26-32A76B7598B0}" type="presOf" srcId="{1B7AA9FF-11F7-41C6-8720-812BD820BCD4}" destId="{0E774490-C277-4E71-9490-50CB63BB3656}" srcOrd="0" destOrd="0" presId="urn:microsoft.com/office/officeart/2005/8/layout/hierarchy1"/>
    <dgm:cxn modelId="{583642D4-5FDF-4CAB-874B-064CBB18518E}" type="presOf" srcId="{1AC7F380-4074-4327-BB99-564B748E448C}" destId="{ACF9ED5B-D43D-456D-9061-DAEBC19C42AF}" srcOrd="0" destOrd="0" presId="urn:microsoft.com/office/officeart/2005/8/layout/hierarchy1"/>
    <dgm:cxn modelId="{9B6B8C91-AA0B-4F68-A94A-09B10B056F7D}" srcId="{D3EF1CC1-B1A3-42D8-9F97-D65E606AEBB1}" destId="{9BBAB15B-7B97-457B-B080-F21863A0C81F}" srcOrd="1" destOrd="0" parTransId="{418634E9-F35B-434A-934B-24A3C446EF90}" sibTransId="{7681723A-2DEF-4FD5-AD16-D68EC40CC84F}"/>
    <dgm:cxn modelId="{16D6B41A-89D3-464D-AF90-32DD5A9DB10C}" type="presOf" srcId="{2003D03D-D34F-4918-A19C-FC41ECE2D65C}" destId="{794DD54A-8547-451E-81B0-F4D13A209623}" srcOrd="0" destOrd="0" presId="urn:microsoft.com/office/officeart/2005/8/layout/hierarchy1"/>
    <dgm:cxn modelId="{3D93202D-5266-4C48-84E9-42F9A745C089}" type="presOf" srcId="{8FA3E1D6-B79F-4394-9F63-E2CDCD05F19D}" destId="{F5F3618F-2AFA-4B7F-97FE-66A66CDE95B4}" srcOrd="0" destOrd="0" presId="urn:microsoft.com/office/officeart/2005/8/layout/hierarchy1"/>
    <dgm:cxn modelId="{6638BF28-5F9D-4AAB-B7D5-E3041BD33334}" type="presOf" srcId="{E37B686B-92E7-4F3F-9357-781907F36B53}" destId="{F70D5A1F-4167-429D-A6B2-50DB0BC448EE}" srcOrd="0" destOrd="0" presId="urn:microsoft.com/office/officeart/2005/8/layout/hierarchy1"/>
    <dgm:cxn modelId="{0850A7EA-2359-4A54-A31F-FC987640B42A}" type="presOf" srcId="{9BBAB15B-7B97-457B-B080-F21863A0C81F}" destId="{0421FB1A-9AF1-4A0C-8788-0CC55C6BA4D4}" srcOrd="0" destOrd="0" presId="urn:microsoft.com/office/officeart/2005/8/layout/hierarchy1"/>
    <dgm:cxn modelId="{749A78BC-33C8-48AF-9C8B-75647874793A}" type="presOf" srcId="{418634E9-F35B-434A-934B-24A3C446EF90}" destId="{35F18C06-8B1A-4E45-821C-54E753536B2D}" srcOrd="0" destOrd="0" presId="urn:microsoft.com/office/officeart/2005/8/layout/hierarchy1"/>
    <dgm:cxn modelId="{9EDA4BDA-071A-4C37-A33F-19F84C683B1D}" srcId="{8FA3E1D6-B79F-4394-9F63-E2CDCD05F19D}" destId="{D3EF1CC1-B1A3-42D8-9F97-D65E606AEBB1}" srcOrd="0" destOrd="0" parTransId="{F18102EA-FC64-4C26-86BB-6BA41DBDAA78}" sibTransId="{6A8421A3-49F2-48F8-A48A-0DD87B785644}"/>
    <dgm:cxn modelId="{E25B6915-15D6-4A2B-9EF0-C8DBF39DC00E}" type="presOf" srcId="{8A84BF13-7342-4743-82FB-BE9213670FD4}" destId="{6008B2E2-596C-4291-8C9A-FB693B5E886A}" srcOrd="0" destOrd="0" presId="urn:microsoft.com/office/officeart/2005/8/layout/hierarchy1"/>
    <dgm:cxn modelId="{FE425110-EC33-4145-A6A2-26800A4EDA0D}" type="presParOf" srcId="{F5F3618F-2AFA-4B7F-97FE-66A66CDE95B4}" destId="{8A56B4FE-9078-44FB-9858-5C48A65FBC68}" srcOrd="0" destOrd="0" presId="urn:microsoft.com/office/officeart/2005/8/layout/hierarchy1"/>
    <dgm:cxn modelId="{B1268239-6267-48EF-8271-691B67DAE918}" type="presParOf" srcId="{8A56B4FE-9078-44FB-9858-5C48A65FBC68}" destId="{EAD7B981-0B64-436A-B1DE-47451069FC52}" srcOrd="0" destOrd="0" presId="urn:microsoft.com/office/officeart/2005/8/layout/hierarchy1"/>
    <dgm:cxn modelId="{01BE3FE0-81F6-42F5-938E-586990EC3BBF}" type="presParOf" srcId="{EAD7B981-0B64-436A-B1DE-47451069FC52}" destId="{EA2EDEB6-C58A-46A8-947D-2F2C3125DDB2}" srcOrd="0" destOrd="0" presId="urn:microsoft.com/office/officeart/2005/8/layout/hierarchy1"/>
    <dgm:cxn modelId="{5393C169-49EB-4FB1-91BF-9E22A7D02732}" type="presParOf" srcId="{EAD7B981-0B64-436A-B1DE-47451069FC52}" destId="{B68ACAFC-5D15-42EF-8ECA-DFA2D4E057C5}" srcOrd="1" destOrd="0" presId="urn:microsoft.com/office/officeart/2005/8/layout/hierarchy1"/>
    <dgm:cxn modelId="{FF59ADA3-20A5-40A3-9631-517B99BAAAAF}" type="presParOf" srcId="{8A56B4FE-9078-44FB-9858-5C48A65FBC68}" destId="{92E519FC-486E-46D5-B4F0-0B7081769DE9}" srcOrd="1" destOrd="0" presId="urn:microsoft.com/office/officeart/2005/8/layout/hierarchy1"/>
    <dgm:cxn modelId="{8C344173-C5E5-4980-A4E3-49E7103BA153}" type="presParOf" srcId="{92E519FC-486E-46D5-B4F0-0B7081769DE9}" destId="{BC6B4F05-62CC-4FC7-9B31-B23C25758703}" srcOrd="0" destOrd="0" presId="urn:microsoft.com/office/officeart/2005/8/layout/hierarchy1"/>
    <dgm:cxn modelId="{5B6732AA-7D74-4B4B-9B4E-954EF14C67AF}" type="presParOf" srcId="{92E519FC-486E-46D5-B4F0-0B7081769DE9}" destId="{01CE0F97-0152-4F96-85B8-E4601DE99240}" srcOrd="1" destOrd="0" presId="urn:microsoft.com/office/officeart/2005/8/layout/hierarchy1"/>
    <dgm:cxn modelId="{57B8C6FB-3A44-4EF7-99F4-BEED75D13894}" type="presParOf" srcId="{01CE0F97-0152-4F96-85B8-E4601DE99240}" destId="{FCD1541B-4E20-4CE8-9FC4-AE91FFF2BF9C}" srcOrd="0" destOrd="0" presId="urn:microsoft.com/office/officeart/2005/8/layout/hierarchy1"/>
    <dgm:cxn modelId="{3101A73B-483E-4563-9ED9-1DCFAC03D91F}" type="presParOf" srcId="{FCD1541B-4E20-4CE8-9FC4-AE91FFF2BF9C}" destId="{0312B1CD-2BB3-4D75-8117-AD3B0BC88888}" srcOrd="0" destOrd="0" presId="urn:microsoft.com/office/officeart/2005/8/layout/hierarchy1"/>
    <dgm:cxn modelId="{6B892AC4-4B1C-4801-95A4-8D5D0FDB7BF5}" type="presParOf" srcId="{FCD1541B-4E20-4CE8-9FC4-AE91FFF2BF9C}" destId="{0E774490-C277-4E71-9490-50CB63BB3656}" srcOrd="1" destOrd="0" presId="urn:microsoft.com/office/officeart/2005/8/layout/hierarchy1"/>
    <dgm:cxn modelId="{236DBA6C-50ED-4E9C-B05F-31DF0BAE83E5}" type="presParOf" srcId="{01CE0F97-0152-4F96-85B8-E4601DE99240}" destId="{9F8AC129-B8A5-46E4-BEDC-1305E7727032}" srcOrd="1" destOrd="0" presId="urn:microsoft.com/office/officeart/2005/8/layout/hierarchy1"/>
    <dgm:cxn modelId="{F87E1D2D-A15B-4B5F-85C3-DE6FBA3CFA13}" type="presParOf" srcId="{92E519FC-486E-46D5-B4F0-0B7081769DE9}" destId="{35F18C06-8B1A-4E45-821C-54E753536B2D}" srcOrd="2" destOrd="0" presId="urn:microsoft.com/office/officeart/2005/8/layout/hierarchy1"/>
    <dgm:cxn modelId="{C7E98B5C-A017-49CD-A024-609BD45C2663}" type="presParOf" srcId="{92E519FC-486E-46D5-B4F0-0B7081769DE9}" destId="{51CFA3DB-F606-4433-A801-BF8B9AC4B9C7}" srcOrd="3" destOrd="0" presId="urn:microsoft.com/office/officeart/2005/8/layout/hierarchy1"/>
    <dgm:cxn modelId="{2C64954C-23AF-4770-B7A3-28F93271305D}" type="presParOf" srcId="{51CFA3DB-F606-4433-A801-BF8B9AC4B9C7}" destId="{F805703D-E2D3-41D8-9140-424D73F547B2}" srcOrd="0" destOrd="0" presId="urn:microsoft.com/office/officeart/2005/8/layout/hierarchy1"/>
    <dgm:cxn modelId="{88D86542-C327-4A9D-9E48-28700336C477}" type="presParOf" srcId="{F805703D-E2D3-41D8-9140-424D73F547B2}" destId="{28B4DE0B-B101-4804-90D6-72F3FDD869CD}" srcOrd="0" destOrd="0" presId="urn:microsoft.com/office/officeart/2005/8/layout/hierarchy1"/>
    <dgm:cxn modelId="{1F0AA446-F703-42E4-A0B0-7FA5A4BD0EB5}" type="presParOf" srcId="{F805703D-E2D3-41D8-9140-424D73F547B2}" destId="{0421FB1A-9AF1-4A0C-8788-0CC55C6BA4D4}" srcOrd="1" destOrd="0" presId="urn:microsoft.com/office/officeart/2005/8/layout/hierarchy1"/>
    <dgm:cxn modelId="{C1C8EF9F-A528-41A7-A26C-1B4112B94D04}" type="presParOf" srcId="{51CFA3DB-F606-4433-A801-BF8B9AC4B9C7}" destId="{5785FC4A-23E8-4682-AA9C-81E618519947}" srcOrd="1" destOrd="0" presId="urn:microsoft.com/office/officeart/2005/8/layout/hierarchy1"/>
    <dgm:cxn modelId="{FA295924-C7E3-4431-88A2-197D8162DE53}" type="presParOf" srcId="{92E519FC-486E-46D5-B4F0-0B7081769DE9}" destId="{794DD54A-8547-451E-81B0-F4D13A209623}" srcOrd="4" destOrd="0" presId="urn:microsoft.com/office/officeart/2005/8/layout/hierarchy1"/>
    <dgm:cxn modelId="{9E7BD6FF-0ADC-4DCE-85DB-6754DA835AA4}" type="presParOf" srcId="{92E519FC-486E-46D5-B4F0-0B7081769DE9}" destId="{BBE15442-4842-4060-9A8D-271ADCE5B0B4}" srcOrd="5" destOrd="0" presId="urn:microsoft.com/office/officeart/2005/8/layout/hierarchy1"/>
    <dgm:cxn modelId="{A372D378-9352-4792-818D-05179C1E1638}" type="presParOf" srcId="{BBE15442-4842-4060-9A8D-271ADCE5B0B4}" destId="{362CFAB2-D0AB-4117-BA36-3A0ADF08C085}" srcOrd="0" destOrd="0" presId="urn:microsoft.com/office/officeart/2005/8/layout/hierarchy1"/>
    <dgm:cxn modelId="{BCE014CF-D4D2-44AB-8884-40D2E59E7C3D}" type="presParOf" srcId="{362CFAB2-D0AB-4117-BA36-3A0ADF08C085}" destId="{1A8EBFD9-FCF9-4F47-874E-98C3E7E9113D}" srcOrd="0" destOrd="0" presId="urn:microsoft.com/office/officeart/2005/8/layout/hierarchy1"/>
    <dgm:cxn modelId="{25D73198-8C67-4A70-9A22-C3F1E3B3DC1F}" type="presParOf" srcId="{362CFAB2-D0AB-4117-BA36-3A0ADF08C085}" destId="{7A8EBE0A-B8EB-4361-B7A9-E89F16C9C74B}" srcOrd="1" destOrd="0" presId="urn:microsoft.com/office/officeart/2005/8/layout/hierarchy1"/>
    <dgm:cxn modelId="{A098D498-76F4-4951-AEE0-8DDF85D43FBA}" type="presParOf" srcId="{BBE15442-4842-4060-9A8D-271ADCE5B0B4}" destId="{350E36D6-14E4-43FB-8C2B-DE33C6DC0594}" srcOrd="1" destOrd="0" presId="urn:microsoft.com/office/officeart/2005/8/layout/hierarchy1"/>
    <dgm:cxn modelId="{72C772A9-6188-4D62-9B48-0312B86EABDA}" type="presParOf" srcId="{92E519FC-486E-46D5-B4F0-0B7081769DE9}" destId="{ACF9ED5B-D43D-456D-9061-DAEBC19C42AF}" srcOrd="6" destOrd="0" presId="urn:microsoft.com/office/officeart/2005/8/layout/hierarchy1"/>
    <dgm:cxn modelId="{9CF669D0-B469-4068-840A-8E3C55C937AC}" type="presParOf" srcId="{92E519FC-486E-46D5-B4F0-0B7081769DE9}" destId="{85BB69D1-98FA-479D-B9A6-011DC8A0D48F}" srcOrd="7" destOrd="0" presId="urn:microsoft.com/office/officeart/2005/8/layout/hierarchy1"/>
    <dgm:cxn modelId="{D3076E7D-A66A-40DD-9B6D-EB17F41BEB63}" type="presParOf" srcId="{85BB69D1-98FA-479D-B9A6-011DC8A0D48F}" destId="{5EC0B649-62D4-41CE-A0A8-EF889474A74C}" srcOrd="0" destOrd="0" presId="urn:microsoft.com/office/officeart/2005/8/layout/hierarchy1"/>
    <dgm:cxn modelId="{3E9D38C8-1283-47EB-B5B4-ED2DFD424550}" type="presParOf" srcId="{5EC0B649-62D4-41CE-A0A8-EF889474A74C}" destId="{C067FC61-A48D-4E27-BC3D-F65D0BDE03A6}" srcOrd="0" destOrd="0" presId="urn:microsoft.com/office/officeart/2005/8/layout/hierarchy1"/>
    <dgm:cxn modelId="{FEF73AA7-6C74-4557-BA08-3D198B6CDCB4}" type="presParOf" srcId="{5EC0B649-62D4-41CE-A0A8-EF889474A74C}" destId="{F70D5A1F-4167-429D-A6B2-50DB0BC448EE}" srcOrd="1" destOrd="0" presId="urn:microsoft.com/office/officeart/2005/8/layout/hierarchy1"/>
    <dgm:cxn modelId="{CB1E1B9A-69DF-4CC5-BF75-B920F53CF6E4}" type="presParOf" srcId="{85BB69D1-98FA-479D-B9A6-011DC8A0D48F}" destId="{6E71FDE8-3EC3-4B19-8234-439DC0A01BFC}" srcOrd="1" destOrd="0" presId="urn:microsoft.com/office/officeart/2005/8/layout/hierarchy1"/>
    <dgm:cxn modelId="{59E918AE-830F-4494-91B3-1A0562BA2274}" type="presParOf" srcId="{92E519FC-486E-46D5-B4F0-0B7081769DE9}" destId="{1D28C647-DE19-441D-B97C-89ACB805AB77}" srcOrd="8" destOrd="0" presId="urn:microsoft.com/office/officeart/2005/8/layout/hierarchy1"/>
    <dgm:cxn modelId="{CDDFEDD0-2D9B-437C-9C2A-E02E160FC8CE}" type="presParOf" srcId="{92E519FC-486E-46D5-B4F0-0B7081769DE9}" destId="{9140419F-C756-4B85-86B0-79A0220D9230}" srcOrd="9" destOrd="0" presId="urn:microsoft.com/office/officeart/2005/8/layout/hierarchy1"/>
    <dgm:cxn modelId="{C4B355D0-B97E-403C-8CE1-F1BEB91ED857}" type="presParOf" srcId="{9140419F-C756-4B85-86B0-79A0220D9230}" destId="{99964118-658A-46D1-9A3A-AF61085E41B5}" srcOrd="0" destOrd="0" presId="urn:microsoft.com/office/officeart/2005/8/layout/hierarchy1"/>
    <dgm:cxn modelId="{5ADB3C67-BF01-435E-B905-A8E5A4EFA1EF}" type="presParOf" srcId="{99964118-658A-46D1-9A3A-AF61085E41B5}" destId="{1A070F7E-9CD2-4654-8322-AE2D3799E495}" srcOrd="0" destOrd="0" presId="urn:microsoft.com/office/officeart/2005/8/layout/hierarchy1"/>
    <dgm:cxn modelId="{0E1DFB84-2CFF-4817-9DE3-D6B211D1A799}" type="presParOf" srcId="{99964118-658A-46D1-9A3A-AF61085E41B5}" destId="{6008B2E2-596C-4291-8C9A-FB693B5E886A}" srcOrd="1" destOrd="0" presId="urn:microsoft.com/office/officeart/2005/8/layout/hierarchy1"/>
    <dgm:cxn modelId="{CC3D9636-A79D-45BB-8E0C-D4D4D02A2953}" type="presParOf" srcId="{9140419F-C756-4B85-86B0-79A0220D9230}" destId="{A746D06D-6E2B-4FD7-9BA8-53AE31634802}" srcOrd="1" destOrd="0" presId="urn:microsoft.com/office/officeart/2005/8/layout/hierarchy1"/>
  </dgm:cxnLst>
  <dgm:bg>
    <a:noFill/>
  </dgm:bg>
  <dgm:whole>
    <a:ln cmpd="sng">
      <a:prstDash val="solid"/>
    </a:ln>
  </dgm:whole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E4524006-7107-4834-8319-B08B12306A42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20BC668-5697-4961-AE68-01CF2858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A919E2-018E-46A4-BB85-710A4D9C010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68135-8026-46DB-9D25-249D2A29D1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1021EE-E1D5-4FD7-B2DD-174ADACAA1E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History &amp; Development of BEW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4549C3-39CF-4D8E-87A4-F8DECE1B687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Pearson’s Role in BEW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EF23F-C61F-42DF-A7A7-AEA7879BF71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Suggests a combination of 6 Traits &amp; BEW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94378E-716A-470F-97C7-AE541D7948B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77803-400E-4340-A6F0-F34FF03BD86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Remember to discuss the graphic organizers as the building blocks.  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17042B-5355-4535-AB29-13BFD452CA3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119F8E-90E2-485E-B43E-0F5E2992E1C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4FA29-1C26-4FC9-BF0F-DD333EAA0DE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Rubric was a district-designed 6 Traits with BEW under organization.  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CF78F-9BBD-443A-A714-D08B8C0376D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EEABC-75EA-42E2-987A-A2D433FEAE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03553D-B8D7-4413-90DF-A69DCC5BD4B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Shift to Common Core we’re not loosing anything with this training.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5F2932-CA67-437A-9CAD-D0D52EB0971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D4855-2FD8-4AE8-96F7-AB8235252A1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6C2D90-F94A-46D6-808B-4E9F1062AEE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D6FBD-B0B2-47E9-BBF4-042FECDE90F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19B783-DCF8-406C-9B4F-2237A14AD97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750AC-C089-4AB6-BA9A-0C7D5BC119A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F8A5F-E907-4490-AA45-9420B56F734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BE757D-A371-4415-9951-0FA345011A7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4D33E-5647-492D-8ABD-8C950676E93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4EB66-4EDE-48D7-A94E-D7E15F98319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C6F86-5DE1-4F37-915E-6A5D3C7A369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160A2B-191A-4699-BC25-6E855C6655A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4434D-79B7-49DD-AA3B-E1061DE9A3A5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AC8B5E-3526-452F-9342-AD03DDC30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B4B3-56CE-4841-9BF9-B63554AB358B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728E-A33B-43F3-ADA5-F0B9A272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842A-FFE4-4D0A-A91D-9CC6D9D8D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9BBD-4F64-4D22-898E-F77105E3925A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D47F-EF2C-4896-BFEA-848EF562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C3CC-02E6-491C-B6A4-10094C697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6656-82A7-41BC-BF0B-8861F551DD74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EB57-FFB2-41BF-9F3A-76253491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6E06-DD53-48EE-8BF3-D47C08DFAFF4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F2292B-959C-4B18-B054-733392D39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E85D-0AB4-4D05-80A8-8CF6D8795EC0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9950-E747-4584-B797-66C98C627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6249-691D-41B0-A519-C6A4EC0DD7B9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07A502-A531-4695-B278-471950589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1B8F-F60B-401C-84E7-3F2ED61071E7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1CAB-AFA7-4DC9-B529-BD6CE7E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6737-DAAB-4955-8597-B3DB906C2F80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5AB235-9975-4689-96A4-508072A7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64D8F5-B64C-4381-867F-4C2D433E5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845E-96A8-4CF8-B629-3E32DE8E0447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DBD21-ABAB-454F-9CE7-EBF580E68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223A-00F4-4E9D-8FF6-C3EF926F3E43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446A5C-06D9-4423-BDDD-F01BA093C82C}" type="datetimeFigureOut">
              <a:rPr lang="en-US"/>
              <a:pPr>
                <a:defRPr/>
              </a:pPr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F6BC1D-1F7A-44E3-B07E-934429188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I:\bew.lower.el\build_a_puzzle_wmv.wm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7391400" cy="25146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Office of field service - our mission</a:t>
            </a:r>
          </a:p>
          <a:p>
            <a:pPr>
              <a:defRPr/>
            </a:pPr>
            <a:endParaRPr lang="en-US" sz="2000" b="0" dirty="0" smtClean="0"/>
          </a:p>
          <a:p>
            <a:pPr>
              <a:defRPr/>
            </a:pPr>
            <a:r>
              <a:rPr lang="en-US" dirty="0" smtClean="0"/>
              <a:t>accelerate student achievement through school improvement by working as partners to maximize the allowable use of supplementary resources.</a:t>
            </a:r>
            <a:endParaRPr lang="en-US" dirty="0"/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524000"/>
          </a:xfrm>
        </p:spPr>
        <p:txBody>
          <a:bodyPr/>
          <a:lstStyle/>
          <a:p>
            <a:r>
              <a:rPr lang="en-US" b="1" smtClean="0"/>
              <a:t>Statewide Professional Development Initiative</a:t>
            </a:r>
          </a:p>
        </p:txBody>
      </p:sp>
      <p:pic>
        <p:nvPicPr>
          <p:cNvPr id="16387" name="Picture 4" descr="teacher_reading_with_student_hg_wh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0"/>
            <a:ext cx="25717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SIOP Participant Expectations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286000"/>
            <a:ext cx="8534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9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smtClean="0"/>
              <a:t>Full attendance of SIOP Train the Trainer sessions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19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smtClean="0"/>
              <a:t>Provide at least four regional SIOP workshops to Michigan educators as part of the Michigan Department of Education SIOP initiative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19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smtClean="0"/>
              <a:t>Represent oneself as an ELL educator who has been trained by the Center for Applied Linguistics, subcontractor of GLECC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19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1900" smtClean="0"/>
              <a:t>Refrain from providing SIOP professional development commercially, for any compensation, or in any other manner not explicitly authorized in writing.</a:t>
            </a:r>
          </a:p>
        </p:txBody>
      </p:sp>
      <p:pic>
        <p:nvPicPr>
          <p:cNvPr id="6" name="Picture 5" descr="book_open_close_hg_wht_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914400"/>
            <a:ext cx="1038225" cy="1101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SIOP Participant Expectations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mtClean="0"/>
              <a:t>  </a:t>
            </a:r>
            <a:r>
              <a:rPr lang="en-US" sz="2300" smtClean="0"/>
              <a:t>Receive CAL SIOP Materials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3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300" smtClean="0"/>
              <a:t>  Duplicate and distribute SIOP materials as permitted by the    CAL and the SIOP Manual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3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300" smtClean="0"/>
              <a:t>  Maintain the integrity of  SIOP materials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30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300" smtClean="0"/>
              <a:t>  Utilize CAL SIOP professional development core slides only during SIOP professional development workshops conducted on behalf of MDE</a:t>
            </a:r>
          </a:p>
        </p:txBody>
      </p:sp>
      <p:pic>
        <p:nvPicPr>
          <p:cNvPr id="5" name="Picture 4" descr="book_open_close_hg_wht_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990600"/>
            <a:ext cx="1038225" cy="1101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600200" y="1981200"/>
          <a:ext cx="6096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6800" y="381000"/>
            <a:ext cx="73152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Sheltered Instructional Observational Protocol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&amp;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Blueprint for Exceptional Writing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667000"/>
            <a:ext cx="8686800" cy="3505200"/>
          </a:xfrm>
        </p:spPr>
        <p:txBody>
          <a:bodyPr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cap="none" dirty="0" smtClean="0">
                <a:cs typeface="Arial" pitchFamily="34" charset="0"/>
              </a:rPr>
              <a:t> BEW is a set of research-based, clear differential teaching strategies that can help ELL students, think, plan, organize and then write proficient selections.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cap="none" dirty="0" smtClean="0"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cap="none" dirty="0" smtClean="0">
                <a:cs typeface="Arial" pitchFamily="34" charset="0"/>
              </a:rPr>
              <a:t>BEW compliments any writing curriculum or teaching strategies that you’re currently using.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cap="none" dirty="0" smtClean="0"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cap="none" dirty="0" smtClean="0">
                <a:cs typeface="Arial" pitchFamily="34" charset="0"/>
              </a:rPr>
              <a:t> BEW provides a Master Plan that scaffolds the teaching of writing for ELLs in grades K-12 covering every genre. </a:t>
            </a:r>
          </a:p>
        </p:txBody>
      </p:sp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 smtClean="0"/>
              <a:t>So, what is Blueprint for Exceptional Writing?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001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2000">
                <a:cs typeface="Arial" pitchFamily="34" charset="0"/>
              </a:rPr>
              <a:t>It’s the piece that finishes the puzzle for teaching ELLs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2000">
                <a:cs typeface="Arial" pitchFamily="34" charset="0"/>
              </a:rPr>
              <a:t>narrative and informational writing.</a:t>
            </a:r>
          </a:p>
        </p:txBody>
      </p:sp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We have SIOP. Why do we need BEW?</a:t>
            </a:r>
          </a:p>
        </p:txBody>
      </p:sp>
      <p:pic>
        <p:nvPicPr>
          <p:cNvPr id="13" name="build_a_puzzle_wmv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2286000"/>
            <a:ext cx="8839200" cy="40386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914400"/>
          <a:ext cx="9144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59" name="TextBox 8"/>
          <p:cNvSpPr txBox="1">
            <a:spLocks noChangeArrowheads="1"/>
          </p:cNvSpPr>
          <p:nvPr/>
        </p:nvSpPr>
        <p:spPr bwMode="auto">
          <a:xfrm>
            <a:off x="2743200" y="2286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The Master Plan</a:t>
            </a:r>
          </a:p>
        </p:txBody>
      </p:sp>
      <p:pic>
        <p:nvPicPr>
          <p:cNvPr id="45060" name="Picture 15" descr="bobby_studying_hg_wht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124200"/>
            <a:ext cx="4495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Investigation One – 2006 Eastern Michigan University Approved 2006</a:t>
            </a:r>
          </a:p>
        </p:txBody>
      </p:sp>
      <p:sp>
        <p:nvSpPr>
          <p:cNvPr id="4710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2438400" cy="5257800"/>
          </a:xfrm>
        </p:spPr>
        <p:txBody>
          <a:bodyPr/>
          <a:lstStyle/>
          <a:p>
            <a:r>
              <a:rPr lang="en-US" sz="1500" smtClean="0"/>
              <a:t>The improvement for General Ed students  taught using BEW was more than double the improvement achieved by the Process Writing (PW)  strategies: 11.48 points vs. 5.67.</a:t>
            </a:r>
          </a:p>
          <a:p>
            <a:r>
              <a:rPr lang="en-US" sz="1500" smtClean="0"/>
              <a:t>The improvement for Special Needs/ELL students using BEW strategies was more than 12 times the change achieved by the PW strategies: 12.38 points vs. 0.76.</a:t>
            </a:r>
          </a:p>
          <a:p>
            <a:r>
              <a:rPr lang="en-US" sz="1500" smtClean="0"/>
              <a:t>These results were tested statistically and were found to be highly significant in both cases.  Student scores were a assessed with the WIAT .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000375" y="6096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Investigation Two – 2008 Lincoln Consolidated Schools Summer School Data</a:t>
            </a:r>
          </a:p>
        </p:txBody>
      </p:sp>
      <p:sp>
        <p:nvSpPr>
          <p:cNvPr id="4915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62000"/>
            <a:ext cx="2438400" cy="5257800"/>
          </a:xfrm>
        </p:spPr>
        <p:txBody>
          <a:bodyPr/>
          <a:lstStyle/>
          <a:p>
            <a:r>
              <a:rPr lang="en-US" sz="1500" smtClean="0"/>
              <a:t>It is important to note that the majority of students in the summer program were at-risk students.</a:t>
            </a:r>
          </a:p>
          <a:p>
            <a:r>
              <a:rPr lang="en-US" sz="1500" smtClean="0"/>
              <a:t>The BEW strategies proved highly effective in improving test scores for all grade clusters in the short-duration summer school program. The improvement was 66% for grades 1-2, 116% for grades 3-5 and  80% for grades 6-8.</a:t>
            </a:r>
          </a:p>
          <a:p>
            <a:r>
              <a:rPr lang="en-US" sz="1500" smtClean="0"/>
              <a:t>The results were statistically tested and found to be highly significant in all cases. Scored with the state standardized MEAP rubric with a teacher-created prompt.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124200" y="8382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895600" y="5029200"/>
            <a:ext cx="6019800" cy="1219200"/>
          </a:xfrm>
        </p:spPr>
        <p:txBody>
          <a:bodyPr/>
          <a:lstStyle/>
          <a:p>
            <a:r>
              <a:rPr lang="en-US" smtClean="0"/>
              <a:t>Research Investigation Three – 2009 International Reading Association Grant Data  </a:t>
            </a:r>
          </a:p>
        </p:txBody>
      </p:sp>
      <p:sp>
        <p:nvSpPr>
          <p:cNvPr id="51202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2438400" cy="5257800"/>
          </a:xfrm>
        </p:spPr>
        <p:txBody>
          <a:bodyPr/>
          <a:lstStyle/>
          <a:p>
            <a:r>
              <a:rPr lang="en-US" sz="1500" smtClean="0"/>
              <a:t>The group of students taught using the BEW Blueprint Graphic Organizer  improved by a factor of 286% whereas the students taught  using the Standard Approach improved by a factor of  only 16%.</a:t>
            </a:r>
          </a:p>
          <a:p>
            <a:r>
              <a:rPr lang="en-US" sz="1500" smtClean="0"/>
              <a:t>All results were tested statistically and found to be highly significant. Student samples were scored with the state scoring rubric with  a teacher-created writing prompt.</a:t>
            </a:r>
          </a:p>
          <a:p>
            <a:r>
              <a:rPr lang="en-US" sz="1500" smtClean="0"/>
              <a:t>These results were achieved using only one of the many BEW strategies.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000375" y="6096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895600" y="5029200"/>
            <a:ext cx="6019800" cy="1219200"/>
          </a:xfrm>
        </p:spPr>
        <p:txBody>
          <a:bodyPr/>
          <a:lstStyle/>
          <a:p>
            <a:r>
              <a:rPr lang="en-US" smtClean="0"/>
              <a:t>Research Investigation Four – 2010 Dearborn Public School’s Summer School Data </a:t>
            </a:r>
          </a:p>
        </p:txBody>
      </p:sp>
      <p:sp>
        <p:nvSpPr>
          <p:cNvPr id="53250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62000"/>
            <a:ext cx="2438400" cy="5257800"/>
          </a:xfrm>
        </p:spPr>
        <p:txBody>
          <a:bodyPr/>
          <a:lstStyle/>
          <a:p>
            <a:r>
              <a:rPr lang="en-US" sz="1500" smtClean="0"/>
              <a:t>Students in all three test clusters showed a substantial gain after  applying the BEW strategies: 25.7% for grades K-2,  23.4% for ELLs in grades K-2 and 29.1% for grades 3-5.</a:t>
            </a:r>
          </a:p>
          <a:p>
            <a:r>
              <a:rPr lang="en-US" sz="1500" smtClean="0"/>
              <a:t>These results were tested statistically and found to be highly significant in all cases. Students were scored with a district-designed 6 Traits Rubric including a BEW Organizational component.</a:t>
            </a:r>
          </a:p>
          <a:p>
            <a:r>
              <a:rPr lang="en-US" sz="1500" smtClean="0"/>
              <a:t>The results were achieved in a short 5-week summer program where the majority of students were special needs/at-risk/ELLs.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000375" y="609600"/>
          <a:ext cx="586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85800"/>
          </a:xfrm>
        </p:spPr>
        <p:txBody>
          <a:bodyPr/>
          <a:lstStyle/>
          <a:p>
            <a:r>
              <a:rPr lang="en-US" sz="2800" smtClean="0"/>
              <a:t>Your partners in this learning experience are…</a:t>
            </a:r>
          </a:p>
        </p:txBody>
      </p:sp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3886200" y="1752600"/>
            <a:ext cx="4876800" cy="615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Dr. Shereen Tabrizi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Manager of the Special Population Unit (OFS)</a:t>
            </a:r>
            <a:r>
              <a:rPr lang="en-US" sz="1600"/>
              <a:t>    </a:t>
            </a:r>
          </a:p>
        </p:txBody>
      </p:sp>
      <p:pic>
        <p:nvPicPr>
          <p:cNvPr id="64514" name="Picture 2" descr="Smiling attractive businessmen shaking hands at workplace Stock Photo - 5946840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33400" y="1905000"/>
            <a:ext cx="3019425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3886200" y="2438400"/>
            <a:ext cx="4876800" cy="615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Oralia Cooper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 ELL Consultant</a:t>
            </a:r>
            <a:r>
              <a:rPr lang="en-US" sz="1600"/>
              <a:t>    </a:t>
            </a:r>
          </a:p>
        </p:txBody>
      </p: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3886200" y="3124200"/>
            <a:ext cx="4876800" cy="615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Dr. Jennifer Fontenot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Author, Educator &amp; Literacy Consultant</a:t>
            </a:r>
            <a:r>
              <a:rPr lang="en-US" sz="1600"/>
              <a:t>    </a:t>
            </a:r>
          </a:p>
        </p:txBody>
      </p:sp>
      <p:sp>
        <p:nvSpPr>
          <p:cNvPr id="18438" name="TextBox 20"/>
          <p:cNvSpPr txBox="1">
            <a:spLocks noChangeArrowheads="1"/>
          </p:cNvSpPr>
          <p:nvPr/>
        </p:nvSpPr>
        <p:spPr bwMode="auto">
          <a:xfrm>
            <a:off x="3886200" y="3810000"/>
            <a:ext cx="4876800" cy="615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Nadra Shami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Coach – SIOP &amp; BEW</a:t>
            </a:r>
            <a:r>
              <a:rPr lang="en-US" sz="1600"/>
              <a:t>    </a:t>
            </a:r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3886200" y="4495800"/>
            <a:ext cx="4876800" cy="615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Dennis Terdy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SIOP Trainer</a:t>
            </a:r>
            <a:r>
              <a:rPr lang="en-US" sz="1600"/>
              <a:t>  </a:t>
            </a:r>
          </a:p>
        </p:txBody>
      </p:sp>
      <p:sp>
        <p:nvSpPr>
          <p:cNvPr id="18440" name="TextBox 22"/>
          <p:cNvSpPr txBox="1">
            <a:spLocks noChangeArrowheads="1"/>
          </p:cNvSpPr>
          <p:nvPr/>
        </p:nvSpPr>
        <p:spPr bwMode="auto">
          <a:xfrm>
            <a:off x="3886200" y="5181600"/>
            <a:ext cx="4876800" cy="14843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Center for Applied Linguistics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Great Lake East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American Institutes for Research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ISDs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/>
              <a:t>Robert Marzano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Kame'enui &amp; </a:t>
            </a:r>
            <a:r>
              <a:rPr lang="en-US" dirty="0" err="1" smtClean="0"/>
              <a:t>Carnine</a:t>
            </a:r>
            <a:endParaRPr lang="en-US" dirty="0"/>
          </a:p>
        </p:txBody>
      </p:sp>
      <p:pic>
        <p:nvPicPr>
          <p:cNvPr id="12" name="Diagram 23"/>
          <p:cNvPicPr>
            <a:picLocks noGrp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362200"/>
            <a:ext cx="4041775" cy="4038600"/>
          </a:xfrm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</p:pic>
      <p:pic>
        <p:nvPicPr>
          <p:cNvPr id="55300" name="Diagram 26"/>
          <p:cNvPicPr>
            <a:picLocks noGrp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18075" y="2740025"/>
            <a:ext cx="3803650" cy="3284538"/>
          </a:xfrm>
        </p:spPr>
      </p:pic>
      <p:sp>
        <p:nvSpPr>
          <p:cNvPr id="553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Aligned with Best Practices for sure!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/>
              <a:t>Michigan GLCE's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Common Core Standards</a:t>
            </a:r>
            <a:endParaRPr lang="en-US" dirty="0"/>
          </a:p>
        </p:txBody>
      </p:sp>
      <p:sp>
        <p:nvSpPr>
          <p:cNvPr id="57348" name="Title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825"/>
          </a:xfrm>
        </p:spPr>
        <p:txBody>
          <a:bodyPr/>
          <a:lstStyle/>
          <a:p>
            <a:pPr eaLnBrk="1" hangingPunct="1"/>
            <a:r>
              <a:rPr lang="en-US" sz="3000" smtClean="0"/>
              <a:t>Is BEW Aligned with the GLCE’s &amp; Common Core Standards?</a:t>
            </a:r>
          </a:p>
        </p:txBody>
      </p:sp>
      <p:pic>
        <p:nvPicPr>
          <p:cNvPr id="57349" name="Picture 10" descr="0042782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352800"/>
            <a:ext cx="3581400" cy="2741613"/>
          </a:xfrm>
        </p:spPr>
      </p:pic>
      <p:pic>
        <p:nvPicPr>
          <p:cNvPr id="57350" name="Content Placeholder 8" descr="00442319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2667000"/>
            <a:ext cx="3813175" cy="269398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6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534400" cy="758825"/>
          </a:xfrm>
        </p:spPr>
        <p:txBody>
          <a:bodyPr/>
          <a:lstStyle/>
          <a:p>
            <a:r>
              <a:rPr lang="en-US" sz="3200" smtClean="0"/>
              <a:t>BEW Workshop Goals &amp; Outcomes</a:t>
            </a:r>
            <a:br>
              <a:rPr lang="en-US" sz="3200" smtClean="0"/>
            </a:br>
            <a:r>
              <a:rPr lang="en-US" sz="3200" smtClean="0"/>
              <a:t>Day One Narrative Genres (April)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8839200" cy="1384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#1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identify, analyze and apply </a:t>
            </a:r>
            <a:r>
              <a:rPr lang="en-US" sz="1400" dirty="0">
                <a:solidFill>
                  <a:schemeClr val="bg1"/>
                </a:solidFill>
              </a:rPr>
              <a:t>the features of the 5-Phase Process Writing Framework of Blueprint for Exceptional Writing to classroom instructional practices for ELL students within narrative genres.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#1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BEW 5-Phase lesson plan for narrative genres.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971800"/>
            <a:ext cx="8534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819400"/>
            <a:ext cx="8839200" cy="1169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#2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analyze and apply </a:t>
            </a:r>
            <a:r>
              <a:rPr lang="en-US" sz="1400" dirty="0">
                <a:solidFill>
                  <a:schemeClr val="bg1"/>
                </a:solidFill>
              </a:rPr>
              <a:t>strategies for combining SIOP and BEW instructional practices.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#2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mini-lessons for narrative genres. 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038600"/>
            <a:ext cx="8839200" cy="1384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#3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differentiate </a:t>
            </a:r>
            <a:r>
              <a:rPr lang="en-US" sz="1400" dirty="0">
                <a:solidFill>
                  <a:schemeClr val="bg1"/>
                </a:solidFill>
              </a:rPr>
              <a:t>between the characteristics and text structures of different narrative genres.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#3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read an discuss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text structures and genre organization for all narrative genres.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486400"/>
            <a:ext cx="8839200" cy="1169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#4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to adapt </a:t>
            </a:r>
            <a:r>
              <a:rPr lang="en-US" sz="1400" dirty="0">
                <a:solidFill>
                  <a:schemeClr val="bg1"/>
                </a:solidFill>
              </a:rPr>
              <a:t>a student-friendly narrative assessment rubric.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#4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and then assess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 writing selections using a student-friendly narrative rubric. </a:t>
            </a:r>
            <a:endParaRPr lang="en-US" sz="1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839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BEW Workshop Goals &amp; Outcomes</a:t>
            </a:r>
            <a:br>
              <a:rPr lang="en-US" sz="32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Day Two Informational Genres (May)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839200" cy="1384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#1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identify, analyze and apply </a:t>
            </a:r>
            <a:r>
              <a:rPr lang="en-US" sz="1400" dirty="0">
                <a:solidFill>
                  <a:schemeClr val="bg1"/>
                </a:solidFill>
              </a:rPr>
              <a:t>the features of the 5-Phase Process Writing Framework of Blueprint for Exceptional Writing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to classroom instructional practices for ELL students within informational genres.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#1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BEW 5-Phase lesson plan for informational genres.</a:t>
            </a:r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667000"/>
            <a:ext cx="8839200" cy="1384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#2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analyze </a:t>
            </a:r>
            <a:r>
              <a:rPr lang="en-US" sz="1400" dirty="0">
                <a:solidFill>
                  <a:schemeClr val="bg1"/>
                </a:solidFill>
              </a:rPr>
              <a:t>how an informational concept can be connected to students’ experiences.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#2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and discuss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ways to build on students’ prior experiences within the informational genres. . </a:t>
            </a:r>
            <a:r>
              <a:rPr lang="en-US" sz="1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8839200" cy="1384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#3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able to differentiate and analyze </a:t>
            </a:r>
            <a:r>
              <a:rPr lang="en-US" sz="1400" dirty="0">
                <a:solidFill>
                  <a:schemeClr val="bg1"/>
                </a:solidFill>
              </a:rPr>
              <a:t>the differences between narrative and informational text structures.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#3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discuss and write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six different informational text structures within given genres.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2600"/>
            <a:ext cx="8839200" cy="11699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Content Goal #4</a:t>
            </a: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Workshop participants will be to adapt </a:t>
            </a:r>
            <a:r>
              <a:rPr lang="en-US" sz="1400" dirty="0">
                <a:solidFill>
                  <a:schemeClr val="bg1"/>
                </a:solidFill>
              </a:rPr>
              <a:t>a student-friendly informational assessment rubric.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Outcome #4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Workshop participants will be able to write and then assess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 writing selections using a student-friendly narrative rubric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667000"/>
            <a:ext cx="8686800" cy="3505200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cap="none" smtClean="0">
                <a:solidFill>
                  <a:srgbClr val="61898A"/>
                </a:solidFill>
              </a:rPr>
              <a:t>  PARTICIPANTS PAY NO WORKSHOP FEE, EXCEPT FOR THE COST OF MEALS (APPROX. $100)</a:t>
            </a:r>
          </a:p>
          <a:p>
            <a:pPr algn="l">
              <a:lnSpc>
                <a:spcPct val="80000"/>
              </a:lnSpc>
              <a:defRPr/>
            </a:pPr>
            <a:endParaRPr lang="en-US" cap="none" smtClean="0"/>
          </a:p>
          <a:p>
            <a:pPr algn="l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cap="none" smtClean="0"/>
              <a:t>  </a:t>
            </a:r>
            <a:r>
              <a:rPr lang="en-US" cap="none" smtClean="0">
                <a:solidFill>
                  <a:srgbClr val="61898A"/>
                </a:solidFill>
              </a:rPr>
              <a:t>PARTICIPANTS MUST ATTEND ALL 3 DAYS (SIOP PLUS WRITING) DURING EACH OF APRIL AND MAY TRAINING SESSIONS</a:t>
            </a:r>
          </a:p>
          <a:p>
            <a:pPr algn="l">
              <a:lnSpc>
                <a:spcPct val="80000"/>
              </a:lnSpc>
              <a:defRPr/>
            </a:pPr>
            <a:endParaRPr lang="en-US" cap="none" smtClean="0"/>
          </a:p>
          <a:p>
            <a:pPr algn="l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cap="none" smtClean="0">
                <a:solidFill>
                  <a:srgbClr val="61898A"/>
                </a:solidFill>
              </a:rPr>
              <a:t>  PARTICIPANTS MUST APPLY THEIR NEW SKILLS WITH STUDENTS AND SHARE THEIR EXPERIENCES WITH COLLEAGUES </a:t>
            </a:r>
          </a:p>
          <a:p>
            <a:pPr algn="l">
              <a:lnSpc>
                <a:spcPct val="80000"/>
              </a:lnSpc>
              <a:defRPr/>
            </a:pPr>
            <a:endParaRPr lang="en-US" cap="none" smtClean="0"/>
          </a:p>
          <a:p>
            <a:pPr algn="l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cap="none" smtClean="0">
                <a:solidFill>
                  <a:srgbClr val="61898A"/>
                </a:solidFill>
              </a:rPr>
              <a:t>  PARTICIPANTS MUST COMMIT TO ATTENDING SUBSEQUENT WEBINARS AND  FOLLOW UP WORKSHOPS AND SHARE NEW INFORMATION WITH COLLEAGUES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cap="none" smtClean="0">
                <a:solidFill>
                  <a:srgbClr val="61898A"/>
                </a:solidFill>
              </a:rPr>
              <a:t>IMPLEMENT SIOP AND BLUEPRINT FOR EXCEPTIONAL WRITING WITH FIDELITY.</a:t>
            </a:r>
          </a:p>
        </p:txBody>
      </p:sp>
      <p:sp>
        <p:nvSpPr>
          <p:cNvPr id="63490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524000"/>
          </a:xfrm>
        </p:spPr>
        <p:txBody>
          <a:bodyPr/>
          <a:lstStyle/>
          <a:p>
            <a:r>
              <a:rPr lang="en-US" smtClean="0"/>
              <a:t>Requirements for BEW/SIOP Workshop Attendance</a:t>
            </a:r>
          </a:p>
        </p:txBody>
      </p:sp>
      <p:pic>
        <p:nvPicPr>
          <p:cNvPr id="63491" name="Picture 3" descr="rachel_chalkboard_english_md_cl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1430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848600" cy="3505200"/>
          </a:xfrm>
        </p:spPr>
        <p:txBody>
          <a:bodyPr/>
          <a:lstStyle/>
          <a:p>
            <a:pPr algn="l">
              <a:buFont typeface="Wingdings" pitchFamily="2" charset="2"/>
              <a:buChar char="v"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Trainers will insure teaching of BEW with fidelity</a:t>
            </a:r>
          </a:p>
          <a:p>
            <a:pPr algn="l">
              <a:defRPr/>
            </a:pPr>
            <a:endParaRPr lang="en-US" dirty="0" smtClean="0"/>
          </a:p>
          <a:p>
            <a:pPr algn="l">
              <a:buFont typeface="Wingdings" pitchFamily="2" charset="2"/>
              <a:buChar char="v"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Trainers will use formative and summative assessment tools to drive instruction</a:t>
            </a:r>
          </a:p>
          <a:p>
            <a:pPr algn="l">
              <a:defRPr/>
            </a:pPr>
            <a:endParaRPr lang="en-US" dirty="0" smtClean="0"/>
          </a:p>
          <a:p>
            <a:pPr algn="l">
              <a:buFont typeface="Wingdings" pitchFamily="2" charset="2"/>
              <a:buChar char="v"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Trainers will be able to duplicate all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Bew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instructional power point presentations for instructional purposes</a:t>
            </a:r>
          </a:p>
          <a:p>
            <a:pPr algn="l">
              <a:defRPr/>
            </a:pPr>
            <a:endParaRPr lang="en-US" dirty="0" smtClean="0"/>
          </a:p>
          <a:p>
            <a:pPr algn="l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AN Evaluation will be completed BY TRAINERS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5538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533400"/>
          </a:xfrm>
        </p:spPr>
        <p:txBody>
          <a:bodyPr/>
          <a:lstStyle/>
          <a:p>
            <a:r>
              <a:rPr lang="en-US" smtClean="0"/>
              <a:t>Specific Trainer Requirements </a:t>
            </a:r>
          </a:p>
        </p:txBody>
      </p:sp>
      <p:pic>
        <p:nvPicPr>
          <p:cNvPr id="65539" name="Picture 3" descr="rachel_chalkboard_english_md_cl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143000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Training Dates For Cohort</a:t>
            </a:r>
            <a:r>
              <a:rPr lang="en-US" b="1" smtClean="0"/>
              <a:t> </a:t>
            </a:r>
            <a:r>
              <a:rPr lang="en-US" b="1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April 6-7 SIOP; April 8 Blueprint for Exceptional Writing (BEW)</a:t>
            </a:r>
          </a:p>
          <a:p>
            <a:r>
              <a:rPr lang="en-US" smtClean="0"/>
              <a:t>May 18-19 SIOP; May 20 BEW</a:t>
            </a:r>
          </a:p>
          <a:p>
            <a:r>
              <a:rPr lang="en-US" smtClean="0"/>
              <a:t>Follow up regional workshop dates are: June 20-23,  August 8-11, and August 15-18. Location TBD</a:t>
            </a:r>
          </a:p>
          <a:p>
            <a:r>
              <a:rPr lang="en-US" smtClean="0"/>
              <a:t>Follow up local workshop dates are flexible and based on TOT availability. </a:t>
            </a:r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Question/Answer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5" descr="MC90007862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18573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Statewide Professional Development Initiative Includes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2667000"/>
          <a:ext cx="7010400" cy="34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 Statewide Writing MEAP Results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828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04800" y="1295400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800"/>
              <a:t>2008-2009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825"/>
          </a:xfrm>
        </p:spPr>
        <p:txBody>
          <a:bodyPr/>
          <a:lstStyle/>
          <a:p>
            <a:r>
              <a:rPr lang="en-US" sz="2800" smtClean="0"/>
              <a:t>ELL Statewide MEAP Results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276600" y="685800"/>
            <a:ext cx="2427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Results for 2009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Community of Learners</a:t>
            </a:r>
          </a:p>
        </p:txBody>
      </p:sp>
      <p:pic>
        <p:nvPicPr>
          <p:cNvPr id="4" name="Content Placeholder 8" descr="j04385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3556000" cy="2668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Community of Learners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676400"/>
          <a:ext cx="84582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8229600" cy="762000"/>
          </a:xfrm>
        </p:spPr>
        <p:txBody>
          <a:bodyPr anchor="ctr"/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</a:rPr>
              <a:t>SIOP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® Model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</a:rPr>
              <a:t>TOT Workshop Participant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Receive an in-depth introduction to the SIOP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® Model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the research behind SIOP, and its content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Engage in practice with the eight (8) components and thirty (30) features of the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SIOP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® model.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Discuss sources of language objectives, issues in second language acquisition, and implementation strategies for sheltered instruction.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Co-facilitate or assist in delivering a four-day SIOP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® model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professional development workshop series using CAL PowerPoint slides and supporting materials to Michigan educators as part of the Michigan Department of Education initiative.</a:t>
            </a:r>
          </a:p>
          <a:p>
            <a:pPr lvl="1">
              <a:lnSpc>
                <a:spcPct val="80000"/>
              </a:lnSpc>
              <a:defRPr/>
            </a:pPr>
            <a:endParaRPr lang="en-US" sz="28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	</a:t>
            </a:r>
          </a:p>
        </p:txBody>
      </p:sp>
      <p:pic>
        <p:nvPicPr>
          <p:cNvPr id="4" name="Picture 3" descr="book_open_close_hg_wht_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562600"/>
            <a:ext cx="1038225" cy="1101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SIOP Model: The Research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362200"/>
            <a:ext cx="8534400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200" b="1" dirty="0" smtClean="0">
              <a:latin typeface="Century Gothic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latin typeface="Century Gothic" pitchFamily="34" charset="0"/>
              </a:rPr>
              <a:t>The Effects of Sheltered Instruction on the Achievement of LEP Students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300" dirty="0" smtClean="0"/>
              <a:t> </a:t>
            </a:r>
            <a:r>
              <a:rPr lang="en-US" sz="1800" dirty="0" smtClean="0"/>
              <a:t>A seven year research study (1996-2003), funded by the US ED, Quasi-experimental design</a:t>
            </a: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b="1" dirty="0" smtClean="0">
              <a:latin typeface="Century Gothic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entury Gothic" pitchFamily="34" charset="0"/>
              </a:rPr>
              <a:t>Academic Literacy Through Sheltered Instruction for Secondary ELLs: The SIOP Model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A two year research study (2004-2006), funded by the Carnegie Corporation of New York &amp; the Rockefeller Foundation, Quasi-experimental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1800" dirty="0" smtClean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00"/>
                </a:solidFill>
                <a:latin typeface="Century Gothic" pitchFamily="34" charset="0"/>
              </a:rPr>
              <a:t>The Impact of the SIOP Model on Middle School Science and Language Learning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 smtClean="0"/>
              <a:t> A Multi-phase study began in 2005, funded by the US Dept. of Education, Small cluster-randomized trial with randomization at the </a:t>
            </a:r>
            <a:r>
              <a:rPr lang="en-US" sz="1800" smtClean="0"/>
              <a:t>school level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003300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4" name="Picture 3" descr="book_page_flip_md_wh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914400"/>
            <a:ext cx="1383631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14202</TotalTime>
  <Words>1442</Words>
  <Application>Microsoft Office PowerPoint</Application>
  <PresentationFormat>On-screen Show (4:3)</PresentationFormat>
  <Paragraphs>196</Paragraphs>
  <Slides>27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Arial</vt:lpstr>
      <vt:lpstr>Georgia</vt:lpstr>
      <vt:lpstr>Wingdings 2</vt:lpstr>
      <vt:lpstr>Wingdings</vt:lpstr>
      <vt:lpstr>Calibri</vt:lpstr>
      <vt:lpstr>Times New Roman</vt:lpstr>
      <vt:lpstr>Century Gothic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Statewide Professional Development Initiative</vt:lpstr>
      <vt:lpstr>Your partners in this learning experience are…</vt:lpstr>
      <vt:lpstr>Statewide Professional Development Initiative Includes</vt:lpstr>
      <vt:lpstr>ELL Statewide Writing MEAP Results</vt:lpstr>
      <vt:lpstr>ELL Statewide MEAP Results</vt:lpstr>
      <vt:lpstr>Creating a Community of Learners</vt:lpstr>
      <vt:lpstr>Creating a Community of Learners</vt:lpstr>
      <vt:lpstr>SIOP® Model TOT Workshop Participant Outcomes</vt:lpstr>
      <vt:lpstr>SIOP Model: The Research</vt:lpstr>
      <vt:lpstr>SIOP Participant Expectations</vt:lpstr>
      <vt:lpstr>SIOP Participant Expectations</vt:lpstr>
      <vt:lpstr>Slide 12</vt:lpstr>
      <vt:lpstr>So, what is Blueprint for Exceptional Writing?</vt:lpstr>
      <vt:lpstr>We have SIOP. Why do we need BEW?</vt:lpstr>
      <vt:lpstr> </vt:lpstr>
      <vt:lpstr>Research Investigation One – 2006 Eastern Michigan University Approved 2006</vt:lpstr>
      <vt:lpstr>Research Investigation Two – 2008 Lincoln Consolidated Schools Summer School Data</vt:lpstr>
      <vt:lpstr>Research Investigation Three – 2009 International Reading Association Grant Data  </vt:lpstr>
      <vt:lpstr>Research Investigation Four – 2010 Dearborn Public School’s Summer School Data </vt:lpstr>
      <vt:lpstr>Aligned with Best Practices for sure!</vt:lpstr>
      <vt:lpstr>Is BEW Aligned with the GLCE’s &amp; Common Core Standards?</vt:lpstr>
      <vt:lpstr>BEW Workshop Goals &amp; Outcomes Day One Narrative Genres (April)</vt:lpstr>
      <vt:lpstr>Slide 23</vt:lpstr>
      <vt:lpstr>Requirements for BEW/SIOP Workshop Attendance</vt:lpstr>
      <vt:lpstr>Specific Trainer Requirements </vt:lpstr>
      <vt:lpstr>Training Dates For Cohort 3</vt:lpstr>
      <vt:lpstr>Question/Answer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June 22, 2010</dc:title>
  <dc:creator>Antoinette</dc:creator>
  <cp:lastModifiedBy>Department Of Information Technology</cp:lastModifiedBy>
  <cp:revision>892</cp:revision>
  <dcterms:created xsi:type="dcterms:W3CDTF">2010-06-19T21:31:58Z</dcterms:created>
  <dcterms:modified xsi:type="dcterms:W3CDTF">2011-03-14T13:47:38Z</dcterms:modified>
</cp:coreProperties>
</file>