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351" r:id="rId3"/>
    <p:sldId id="353" r:id="rId4"/>
    <p:sldId id="354" r:id="rId5"/>
    <p:sldId id="35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5" d="100"/>
          <a:sy n="75" d="100"/>
        </p:scale>
        <p:origin x="28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9B4559C-0886-40C4-82CE-508DCB9B0435}" type="doc">
      <dgm:prSet loTypeId="urn:microsoft.com/office/officeart/2005/8/layout/vList2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88E0AAD5-58F7-4CCC-B900-176754FB29C1}">
      <dgm:prSet/>
      <dgm:spPr/>
      <dgm:t>
        <a:bodyPr/>
        <a:lstStyle/>
        <a:p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Integrate environmental justice in climate initiatives</a:t>
          </a:r>
        </a:p>
      </dgm:t>
    </dgm:pt>
    <dgm:pt modelId="{587814FC-9BE9-417F-8A40-AD6EF2367324}" type="parTrans" cxnId="{08901EA9-3B80-423A-BDC6-E9B8346B65F0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0EB139B-26FA-411A-A914-0DA34340E8D0}" type="sibTrans" cxnId="{08901EA9-3B80-423A-BDC6-E9B8346B65F0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6EC32C3-D963-456B-96F5-4D6FCCCF2970}">
      <dgm:prSet/>
      <dgm:spPr/>
      <dgm:t>
        <a:bodyPr/>
        <a:lstStyle/>
        <a:p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Increase air monitoring </a:t>
          </a:r>
        </a:p>
      </dgm:t>
    </dgm:pt>
    <dgm:pt modelId="{087C8748-F109-48F3-ADA3-A8CBB8E65A2F}" type="parTrans" cxnId="{57E3014D-FCF1-4CA0-B14B-DB0DA3072F90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6529BF8-90C6-47A9-ABEE-ECD715009861}" type="sibTrans" cxnId="{57E3014D-FCF1-4CA0-B14B-DB0DA3072F90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AA0BAEF-BB29-47CB-8B6B-550D596FF4AD}">
      <dgm:prSet/>
      <dgm:spPr/>
      <dgm:t>
        <a:bodyPr/>
        <a:lstStyle/>
        <a:p>
          <a:r>
            <a:rPr lang="en-US">
              <a:latin typeface="Arial" panose="020B0604020202020204" pitchFamily="34" charset="0"/>
              <a:cs typeface="Arial" panose="020B0604020202020204" pitchFamily="34" charset="0"/>
            </a:rPr>
            <a:t>Enhance statewide emergency notification system</a:t>
          </a:r>
        </a:p>
      </dgm:t>
    </dgm:pt>
    <dgm:pt modelId="{8A445999-11DA-485E-8BA5-F964B9DC7A36}" type="parTrans" cxnId="{76E2BF5D-C89B-4E70-858E-57BB390DE2F6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4BFC2F5-03EA-4806-BBAF-F30A75AF9DA4}" type="sibTrans" cxnId="{76E2BF5D-C89B-4E70-858E-57BB390DE2F6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37F47B1-23EE-4111-9A56-CE2C7925DE5D}">
      <dgm:prSet/>
      <dgm:spPr/>
      <dgm:t>
        <a:bodyPr/>
        <a:lstStyle/>
        <a:p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Offer EJ communities school air quality assessments</a:t>
          </a:r>
        </a:p>
      </dgm:t>
    </dgm:pt>
    <dgm:pt modelId="{EAE68D39-559F-47D9-81F5-B82DB6F17A9D}" type="parTrans" cxnId="{FEEFEEB2-6611-4D80-B207-6F64E9AFC298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1BA1700-820E-4713-AB81-31B5DE450516}" type="sibTrans" cxnId="{FEEFEEB2-6611-4D80-B207-6F64E9AFC298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B45676B-0515-4F3A-A9AD-19799CEA75DE}">
      <dgm:prSet/>
      <dgm:spPr/>
      <dgm:t>
        <a:bodyPr/>
        <a:lstStyle/>
        <a:p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Investigate opportunities for PM 2.5 filters in masks</a:t>
          </a:r>
        </a:p>
      </dgm:t>
    </dgm:pt>
    <dgm:pt modelId="{85B00F91-74D0-4D8E-AEAF-BFD27D9CAA78}" type="sibTrans" cxnId="{B213434C-4650-49A5-A9E6-38F0F6B409D2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22C9CF5-0E39-443B-9584-4CD3D2040219}" type="parTrans" cxnId="{B213434C-4650-49A5-A9E6-38F0F6B409D2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F2C3501-B138-4966-9BCC-76F192249016}" type="pres">
      <dgm:prSet presAssocID="{A9B4559C-0886-40C4-82CE-508DCB9B0435}" presName="linear" presStyleCnt="0">
        <dgm:presLayoutVars>
          <dgm:animLvl val="lvl"/>
          <dgm:resizeHandles val="exact"/>
        </dgm:presLayoutVars>
      </dgm:prSet>
      <dgm:spPr/>
    </dgm:pt>
    <dgm:pt modelId="{650CFC4F-395F-4748-B963-31D55C0D12CC}" type="pres">
      <dgm:prSet presAssocID="{88E0AAD5-58F7-4CCC-B900-176754FB29C1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CF839856-7F87-4DB3-8A1A-78E0AE8F97DC}" type="pres">
      <dgm:prSet presAssocID="{70EB139B-26FA-411A-A914-0DA34340E8D0}" presName="spacer" presStyleCnt="0"/>
      <dgm:spPr/>
    </dgm:pt>
    <dgm:pt modelId="{CAF2A70A-F43B-4CD7-84E4-32EAE23DA35E}" type="pres">
      <dgm:prSet presAssocID="{06EC32C3-D963-456B-96F5-4D6FCCCF2970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2882F65D-98BB-4EC5-AFA1-CDF21C7941F3}" type="pres">
      <dgm:prSet presAssocID="{D6529BF8-90C6-47A9-ABEE-ECD715009861}" presName="spacer" presStyleCnt="0"/>
      <dgm:spPr/>
    </dgm:pt>
    <dgm:pt modelId="{621BE2BA-AF28-4031-80BA-9534FF48F45E}" type="pres">
      <dgm:prSet presAssocID="{6B45676B-0515-4F3A-A9AD-19799CEA75DE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E2FFDFC5-B080-4C89-BAB5-14A09BABE2E1}" type="pres">
      <dgm:prSet presAssocID="{85B00F91-74D0-4D8E-AEAF-BFD27D9CAA78}" presName="spacer" presStyleCnt="0"/>
      <dgm:spPr/>
    </dgm:pt>
    <dgm:pt modelId="{FC03A97E-BF7E-4890-9047-C567F2A9B325}" type="pres">
      <dgm:prSet presAssocID="{6AA0BAEF-BB29-47CB-8B6B-550D596FF4AD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F480EB98-5883-4AD9-B5A7-839DC8F38080}" type="pres">
      <dgm:prSet presAssocID="{C4BFC2F5-03EA-4806-BBAF-F30A75AF9DA4}" presName="spacer" presStyleCnt="0"/>
      <dgm:spPr/>
    </dgm:pt>
    <dgm:pt modelId="{B3801BD9-3F00-43BA-BFD2-50E7A482E3B0}" type="pres">
      <dgm:prSet presAssocID="{F37F47B1-23EE-4111-9A56-CE2C7925DE5D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8148DD38-FC91-40B9-A393-D9A1B24B9CB4}" type="presOf" srcId="{6B45676B-0515-4F3A-A9AD-19799CEA75DE}" destId="{621BE2BA-AF28-4031-80BA-9534FF48F45E}" srcOrd="0" destOrd="0" presId="urn:microsoft.com/office/officeart/2005/8/layout/vList2"/>
    <dgm:cxn modelId="{76E2BF5D-C89B-4E70-858E-57BB390DE2F6}" srcId="{A9B4559C-0886-40C4-82CE-508DCB9B0435}" destId="{6AA0BAEF-BB29-47CB-8B6B-550D596FF4AD}" srcOrd="3" destOrd="0" parTransId="{8A445999-11DA-485E-8BA5-F964B9DC7A36}" sibTransId="{C4BFC2F5-03EA-4806-BBAF-F30A75AF9DA4}"/>
    <dgm:cxn modelId="{B213434C-4650-49A5-A9E6-38F0F6B409D2}" srcId="{A9B4559C-0886-40C4-82CE-508DCB9B0435}" destId="{6B45676B-0515-4F3A-A9AD-19799CEA75DE}" srcOrd="2" destOrd="0" parTransId="{622C9CF5-0E39-443B-9584-4CD3D2040219}" sibTransId="{85B00F91-74D0-4D8E-AEAF-BFD27D9CAA78}"/>
    <dgm:cxn modelId="{57E3014D-FCF1-4CA0-B14B-DB0DA3072F90}" srcId="{A9B4559C-0886-40C4-82CE-508DCB9B0435}" destId="{06EC32C3-D963-456B-96F5-4D6FCCCF2970}" srcOrd="1" destOrd="0" parTransId="{087C8748-F109-48F3-ADA3-A8CBB8E65A2F}" sibTransId="{D6529BF8-90C6-47A9-ABEE-ECD715009861}"/>
    <dgm:cxn modelId="{4017D04E-78BE-4FED-9598-B90952D7D0FA}" type="presOf" srcId="{F37F47B1-23EE-4111-9A56-CE2C7925DE5D}" destId="{B3801BD9-3F00-43BA-BFD2-50E7A482E3B0}" srcOrd="0" destOrd="0" presId="urn:microsoft.com/office/officeart/2005/8/layout/vList2"/>
    <dgm:cxn modelId="{ACCA8C7B-CB60-4A1E-B9E8-3193FF437FB6}" type="presOf" srcId="{6AA0BAEF-BB29-47CB-8B6B-550D596FF4AD}" destId="{FC03A97E-BF7E-4890-9047-C567F2A9B325}" srcOrd="0" destOrd="0" presId="urn:microsoft.com/office/officeart/2005/8/layout/vList2"/>
    <dgm:cxn modelId="{331EB39F-2845-440B-AFBE-F75FC34C8E79}" type="presOf" srcId="{A9B4559C-0886-40C4-82CE-508DCB9B0435}" destId="{AF2C3501-B138-4966-9BCC-76F192249016}" srcOrd="0" destOrd="0" presId="urn:microsoft.com/office/officeart/2005/8/layout/vList2"/>
    <dgm:cxn modelId="{08901EA9-3B80-423A-BDC6-E9B8346B65F0}" srcId="{A9B4559C-0886-40C4-82CE-508DCB9B0435}" destId="{88E0AAD5-58F7-4CCC-B900-176754FB29C1}" srcOrd="0" destOrd="0" parTransId="{587814FC-9BE9-417F-8A40-AD6EF2367324}" sibTransId="{70EB139B-26FA-411A-A914-0DA34340E8D0}"/>
    <dgm:cxn modelId="{FEEFEEB2-6611-4D80-B207-6F64E9AFC298}" srcId="{A9B4559C-0886-40C4-82CE-508DCB9B0435}" destId="{F37F47B1-23EE-4111-9A56-CE2C7925DE5D}" srcOrd="4" destOrd="0" parTransId="{EAE68D39-559F-47D9-81F5-B82DB6F17A9D}" sibTransId="{41BA1700-820E-4713-AB81-31B5DE450516}"/>
    <dgm:cxn modelId="{EF3FDEE9-314C-4D57-8271-A72641E16529}" type="presOf" srcId="{88E0AAD5-58F7-4CCC-B900-176754FB29C1}" destId="{650CFC4F-395F-4748-B963-31D55C0D12CC}" srcOrd="0" destOrd="0" presId="urn:microsoft.com/office/officeart/2005/8/layout/vList2"/>
    <dgm:cxn modelId="{B1F0A6F9-E49C-45F8-A763-156C49DA7A6F}" type="presOf" srcId="{06EC32C3-D963-456B-96F5-4D6FCCCF2970}" destId="{CAF2A70A-F43B-4CD7-84E4-32EAE23DA35E}" srcOrd="0" destOrd="0" presId="urn:microsoft.com/office/officeart/2005/8/layout/vList2"/>
    <dgm:cxn modelId="{2D5B448F-E647-4295-ACAA-F8A22B1DF10F}" type="presParOf" srcId="{AF2C3501-B138-4966-9BCC-76F192249016}" destId="{650CFC4F-395F-4748-B963-31D55C0D12CC}" srcOrd="0" destOrd="0" presId="urn:microsoft.com/office/officeart/2005/8/layout/vList2"/>
    <dgm:cxn modelId="{D9C12B81-6CDD-45B0-8450-0D2BFDFD7797}" type="presParOf" srcId="{AF2C3501-B138-4966-9BCC-76F192249016}" destId="{CF839856-7F87-4DB3-8A1A-78E0AE8F97DC}" srcOrd="1" destOrd="0" presId="urn:microsoft.com/office/officeart/2005/8/layout/vList2"/>
    <dgm:cxn modelId="{95EA4C3F-3AAF-4368-BBFA-088948155080}" type="presParOf" srcId="{AF2C3501-B138-4966-9BCC-76F192249016}" destId="{CAF2A70A-F43B-4CD7-84E4-32EAE23DA35E}" srcOrd="2" destOrd="0" presId="urn:microsoft.com/office/officeart/2005/8/layout/vList2"/>
    <dgm:cxn modelId="{2BA3CF33-4E71-44BB-AEEA-5A3FC9FCBB8E}" type="presParOf" srcId="{AF2C3501-B138-4966-9BCC-76F192249016}" destId="{2882F65D-98BB-4EC5-AFA1-CDF21C7941F3}" srcOrd="3" destOrd="0" presId="urn:microsoft.com/office/officeart/2005/8/layout/vList2"/>
    <dgm:cxn modelId="{78977902-A268-4F92-BFDB-46427359055E}" type="presParOf" srcId="{AF2C3501-B138-4966-9BCC-76F192249016}" destId="{621BE2BA-AF28-4031-80BA-9534FF48F45E}" srcOrd="4" destOrd="0" presId="urn:microsoft.com/office/officeart/2005/8/layout/vList2"/>
    <dgm:cxn modelId="{3E931B5C-1A12-4E24-8A06-899F44D43C27}" type="presParOf" srcId="{AF2C3501-B138-4966-9BCC-76F192249016}" destId="{E2FFDFC5-B080-4C89-BAB5-14A09BABE2E1}" srcOrd="5" destOrd="0" presId="urn:microsoft.com/office/officeart/2005/8/layout/vList2"/>
    <dgm:cxn modelId="{A611F248-FFD4-4E2A-ACD4-4064712FB8B7}" type="presParOf" srcId="{AF2C3501-B138-4966-9BCC-76F192249016}" destId="{FC03A97E-BF7E-4890-9047-C567F2A9B325}" srcOrd="6" destOrd="0" presId="urn:microsoft.com/office/officeart/2005/8/layout/vList2"/>
    <dgm:cxn modelId="{BE5D8F34-F16C-4385-AA31-A5020DD5F78B}" type="presParOf" srcId="{AF2C3501-B138-4966-9BCC-76F192249016}" destId="{F480EB98-5883-4AD9-B5A7-839DC8F38080}" srcOrd="7" destOrd="0" presId="urn:microsoft.com/office/officeart/2005/8/layout/vList2"/>
    <dgm:cxn modelId="{632D069E-3A08-40A2-AAA4-A8C167C7A09F}" type="presParOf" srcId="{AF2C3501-B138-4966-9BCC-76F192249016}" destId="{B3801BD9-3F00-43BA-BFD2-50E7A482E3B0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0CFC4F-395F-4748-B963-31D55C0D12CC}">
      <dsp:nvSpPr>
        <dsp:cNvPr id="0" name=""/>
        <dsp:cNvSpPr/>
      </dsp:nvSpPr>
      <dsp:spPr>
        <a:xfrm>
          <a:off x="0" y="62029"/>
          <a:ext cx="10179050" cy="631800"/>
        </a:xfrm>
        <a:prstGeom prst="round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>
              <a:latin typeface="Arial" panose="020B0604020202020204" pitchFamily="34" charset="0"/>
              <a:cs typeface="Arial" panose="020B0604020202020204" pitchFamily="34" charset="0"/>
            </a:rPr>
            <a:t>Integrate environmental justice in climate initiatives</a:t>
          </a:r>
        </a:p>
      </dsp:txBody>
      <dsp:txXfrm>
        <a:off x="30842" y="92871"/>
        <a:ext cx="10117366" cy="570116"/>
      </dsp:txXfrm>
    </dsp:sp>
    <dsp:sp modelId="{CAF2A70A-F43B-4CD7-84E4-32EAE23DA35E}">
      <dsp:nvSpPr>
        <dsp:cNvPr id="0" name=""/>
        <dsp:cNvSpPr/>
      </dsp:nvSpPr>
      <dsp:spPr>
        <a:xfrm>
          <a:off x="0" y="771589"/>
          <a:ext cx="10179050" cy="631800"/>
        </a:xfrm>
        <a:prstGeom prst="roundRect">
          <a:avLst/>
        </a:prstGeom>
        <a:solidFill>
          <a:schemeClr val="accent1">
            <a:shade val="50000"/>
            <a:hueOff val="64777"/>
            <a:satOff val="1270"/>
            <a:lumOff val="15817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>
              <a:latin typeface="Arial" panose="020B0604020202020204" pitchFamily="34" charset="0"/>
              <a:cs typeface="Arial" panose="020B0604020202020204" pitchFamily="34" charset="0"/>
            </a:rPr>
            <a:t>Increase air monitoring </a:t>
          </a:r>
        </a:p>
      </dsp:txBody>
      <dsp:txXfrm>
        <a:off x="30842" y="802431"/>
        <a:ext cx="10117366" cy="570116"/>
      </dsp:txXfrm>
    </dsp:sp>
    <dsp:sp modelId="{621BE2BA-AF28-4031-80BA-9534FF48F45E}">
      <dsp:nvSpPr>
        <dsp:cNvPr id="0" name=""/>
        <dsp:cNvSpPr/>
      </dsp:nvSpPr>
      <dsp:spPr>
        <a:xfrm>
          <a:off x="0" y="1481150"/>
          <a:ext cx="10179050" cy="631800"/>
        </a:xfrm>
        <a:prstGeom prst="roundRect">
          <a:avLst/>
        </a:prstGeom>
        <a:solidFill>
          <a:schemeClr val="accent1">
            <a:shade val="50000"/>
            <a:hueOff val="129554"/>
            <a:satOff val="2539"/>
            <a:lumOff val="31634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>
              <a:latin typeface="Arial" panose="020B0604020202020204" pitchFamily="34" charset="0"/>
              <a:cs typeface="Arial" panose="020B0604020202020204" pitchFamily="34" charset="0"/>
            </a:rPr>
            <a:t>Investigate opportunities for PM 2.5 filters in masks</a:t>
          </a:r>
        </a:p>
      </dsp:txBody>
      <dsp:txXfrm>
        <a:off x="30842" y="1511992"/>
        <a:ext cx="10117366" cy="570116"/>
      </dsp:txXfrm>
    </dsp:sp>
    <dsp:sp modelId="{FC03A97E-BF7E-4890-9047-C567F2A9B325}">
      <dsp:nvSpPr>
        <dsp:cNvPr id="0" name=""/>
        <dsp:cNvSpPr/>
      </dsp:nvSpPr>
      <dsp:spPr>
        <a:xfrm>
          <a:off x="0" y="2190710"/>
          <a:ext cx="10179050" cy="631800"/>
        </a:xfrm>
        <a:prstGeom prst="roundRect">
          <a:avLst/>
        </a:prstGeom>
        <a:solidFill>
          <a:schemeClr val="accent1">
            <a:shade val="50000"/>
            <a:hueOff val="129554"/>
            <a:satOff val="2539"/>
            <a:lumOff val="31634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>
              <a:latin typeface="Arial" panose="020B0604020202020204" pitchFamily="34" charset="0"/>
              <a:cs typeface="Arial" panose="020B0604020202020204" pitchFamily="34" charset="0"/>
            </a:rPr>
            <a:t>Enhance statewide emergency notification system</a:t>
          </a:r>
        </a:p>
      </dsp:txBody>
      <dsp:txXfrm>
        <a:off x="30842" y="2221552"/>
        <a:ext cx="10117366" cy="570116"/>
      </dsp:txXfrm>
    </dsp:sp>
    <dsp:sp modelId="{B3801BD9-3F00-43BA-BFD2-50E7A482E3B0}">
      <dsp:nvSpPr>
        <dsp:cNvPr id="0" name=""/>
        <dsp:cNvSpPr/>
      </dsp:nvSpPr>
      <dsp:spPr>
        <a:xfrm>
          <a:off x="0" y="2900270"/>
          <a:ext cx="10179050" cy="631800"/>
        </a:xfrm>
        <a:prstGeom prst="roundRect">
          <a:avLst/>
        </a:prstGeom>
        <a:solidFill>
          <a:schemeClr val="accent1">
            <a:shade val="50000"/>
            <a:hueOff val="64777"/>
            <a:satOff val="1270"/>
            <a:lumOff val="15817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>
              <a:latin typeface="Arial" panose="020B0604020202020204" pitchFamily="34" charset="0"/>
              <a:cs typeface="Arial" panose="020B0604020202020204" pitchFamily="34" charset="0"/>
            </a:rPr>
            <a:t>Offer EJ communities school air quality assessments</a:t>
          </a:r>
        </a:p>
      </dsp:txBody>
      <dsp:txXfrm>
        <a:off x="30842" y="2931112"/>
        <a:ext cx="10117366" cy="5701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77C5954-FF9C-4927-B1BC-D90DC3BA87F2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57D21640-3E26-408A-BA83-ECA58AD76DDE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23709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954-FF9C-4927-B1BC-D90DC3BA87F2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21640-3E26-408A-BA83-ECA58AD76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056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954-FF9C-4927-B1BC-D90DC3BA87F2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21640-3E26-408A-BA83-ECA58AD76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840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954-FF9C-4927-B1BC-D90DC3BA87F2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21640-3E26-408A-BA83-ECA58AD76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485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77C5954-FF9C-4927-B1BC-D90DC3BA87F2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7D21640-3E26-408A-BA83-ECA58AD76DDE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541759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954-FF9C-4927-B1BC-D90DC3BA87F2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21640-3E26-408A-BA83-ECA58AD76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04178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954-FF9C-4927-B1BC-D90DC3BA87F2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21640-3E26-408A-BA83-ECA58AD76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3273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954-FF9C-4927-B1BC-D90DC3BA87F2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21640-3E26-408A-BA83-ECA58AD76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425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954-FF9C-4927-B1BC-D90DC3BA87F2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21640-3E26-408A-BA83-ECA58AD76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053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677C5954-FF9C-4927-B1BC-D90DC3BA87F2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57D21640-3E26-408A-BA83-ECA58AD76DD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890978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677C5954-FF9C-4927-B1BC-D90DC3BA87F2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57D21640-3E26-408A-BA83-ECA58AD76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8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77C5954-FF9C-4927-B1BC-D90DC3BA87F2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7D21640-3E26-408A-BA83-ECA58AD76DD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04140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diagramLayout" Target="../diagrams/layout1.xml"/><Relationship Id="rId7" Type="http://schemas.openxmlformats.org/officeDocument/2006/relationships/image" Target="../media/image5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sv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B56EF530-75FC-4976-A39D-87A5DFE98C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6" name="Freeform 13">
            <a:extLst>
              <a:ext uri="{FF2B5EF4-FFF2-40B4-BE49-F238E27FC236}">
                <a16:creationId xmlns:a16="http://schemas.microsoft.com/office/drawing/2014/main" id="{368ECFAF-FF94-4771-B4BD-B28D909D47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 flipH="1">
            <a:off x="141730" y="0"/>
            <a:ext cx="7789615" cy="6858000"/>
          </a:xfrm>
          <a:custGeom>
            <a:avLst/>
            <a:gdLst>
              <a:gd name="connsiteX0" fmla="*/ 9807836 w 9807836"/>
              <a:gd name="connsiteY0" fmla="*/ 0 h 6858000"/>
              <a:gd name="connsiteX1" fmla="*/ 0 w 9807836"/>
              <a:gd name="connsiteY1" fmla="*/ 0 h 6858000"/>
              <a:gd name="connsiteX2" fmla="*/ 26987 w 9807836"/>
              <a:gd name="connsiteY2" fmla="*/ 87312 h 6858000"/>
              <a:gd name="connsiteX3" fmla="*/ 52387 w 9807836"/>
              <a:gd name="connsiteY3" fmla="*/ 174625 h 6858000"/>
              <a:gd name="connsiteX4" fmla="*/ 77787 w 9807836"/>
              <a:gd name="connsiteY4" fmla="*/ 263525 h 6858000"/>
              <a:gd name="connsiteX5" fmla="*/ 100012 w 9807836"/>
              <a:gd name="connsiteY5" fmla="*/ 354012 h 6858000"/>
              <a:gd name="connsiteX6" fmla="*/ 127000 w 9807836"/>
              <a:gd name="connsiteY6" fmla="*/ 441325 h 6858000"/>
              <a:gd name="connsiteX7" fmla="*/ 155575 w 9807836"/>
              <a:gd name="connsiteY7" fmla="*/ 525462 h 6858000"/>
              <a:gd name="connsiteX8" fmla="*/ 192087 w 9807836"/>
              <a:gd name="connsiteY8" fmla="*/ 604837 h 6858000"/>
              <a:gd name="connsiteX9" fmla="*/ 234950 w 9807836"/>
              <a:gd name="connsiteY9" fmla="*/ 677862 h 6858000"/>
              <a:gd name="connsiteX10" fmla="*/ 282575 w 9807836"/>
              <a:gd name="connsiteY10" fmla="*/ 739775 h 6858000"/>
              <a:gd name="connsiteX11" fmla="*/ 334962 w 9807836"/>
              <a:gd name="connsiteY11" fmla="*/ 798512 h 6858000"/>
              <a:gd name="connsiteX12" fmla="*/ 395287 w 9807836"/>
              <a:gd name="connsiteY12" fmla="*/ 852487 h 6858000"/>
              <a:gd name="connsiteX13" fmla="*/ 458787 w 9807836"/>
              <a:gd name="connsiteY13" fmla="*/ 906462 h 6858000"/>
              <a:gd name="connsiteX14" fmla="*/ 525462 w 9807836"/>
              <a:gd name="connsiteY14" fmla="*/ 957262 h 6858000"/>
              <a:gd name="connsiteX15" fmla="*/ 592137 w 9807836"/>
              <a:gd name="connsiteY15" fmla="*/ 1008062 h 6858000"/>
              <a:gd name="connsiteX16" fmla="*/ 660400 w 9807836"/>
              <a:gd name="connsiteY16" fmla="*/ 1060450 h 6858000"/>
              <a:gd name="connsiteX17" fmla="*/ 725487 w 9807836"/>
              <a:gd name="connsiteY17" fmla="*/ 1111250 h 6858000"/>
              <a:gd name="connsiteX18" fmla="*/ 787400 w 9807836"/>
              <a:gd name="connsiteY18" fmla="*/ 1165225 h 6858000"/>
              <a:gd name="connsiteX19" fmla="*/ 844550 w 9807836"/>
              <a:gd name="connsiteY19" fmla="*/ 1223962 h 6858000"/>
              <a:gd name="connsiteX20" fmla="*/ 896937 w 9807836"/>
              <a:gd name="connsiteY20" fmla="*/ 1282700 h 6858000"/>
              <a:gd name="connsiteX21" fmla="*/ 939800 w 9807836"/>
              <a:gd name="connsiteY21" fmla="*/ 1346200 h 6858000"/>
              <a:gd name="connsiteX22" fmla="*/ 976312 w 9807836"/>
              <a:gd name="connsiteY22" fmla="*/ 1417637 h 6858000"/>
              <a:gd name="connsiteX23" fmla="*/ 998537 w 9807836"/>
              <a:gd name="connsiteY23" fmla="*/ 1487487 h 6858000"/>
              <a:gd name="connsiteX24" fmla="*/ 1012825 w 9807836"/>
              <a:gd name="connsiteY24" fmla="*/ 1565275 h 6858000"/>
              <a:gd name="connsiteX25" fmla="*/ 1019175 w 9807836"/>
              <a:gd name="connsiteY25" fmla="*/ 1641475 h 6858000"/>
              <a:gd name="connsiteX26" fmla="*/ 1017587 w 9807836"/>
              <a:gd name="connsiteY26" fmla="*/ 1722437 h 6858000"/>
              <a:gd name="connsiteX27" fmla="*/ 1011237 w 9807836"/>
              <a:gd name="connsiteY27" fmla="*/ 1803400 h 6858000"/>
              <a:gd name="connsiteX28" fmla="*/ 1003300 w 9807836"/>
              <a:gd name="connsiteY28" fmla="*/ 1887537 h 6858000"/>
              <a:gd name="connsiteX29" fmla="*/ 992187 w 9807836"/>
              <a:gd name="connsiteY29" fmla="*/ 1971675 h 6858000"/>
              <a:gd name="connsiteX30" fmla="*/ 979487 w 9807836"/>
              <a:gd name="connsiteY30" fmla="*/ 2055812 h 6858000"/>
              <a:gd name="connsiteX31" fmla="*/ 969962 w 9807836"/>
              <a:gd name="connsiteY31" fmla="*/ 2139950 h 6858000"/>
              <a:gd name="connsiteX32" fmla="*/ 963612 w 9807836"/>
              <a:gd name="connsiteY32" fmla="*/ 2224087 h 6858000"/>
              <a:gd name="connsiteX33" fmla="*/ 958850 w 9807836"/>
              <a:gd name="connsiteY33" fmla="*/ 2305050 h 6858000"/>
              <a:gd name="connsiteX34" fmla="*/ 963612 w 9807836"/>
              <a:gd name="connsiteY34" fmla="*/ 2384425 h 6858000"/>
              <a:gd name="connsiteX35" fmla="*/ 973137 w 9807836"/>
              <a:gd name="connsiteY35" fmla="*/ 2462212 h 6858000"/>
              <a:gd name="connsiteX36" fmla="*/ 993775 w 9807836"/>
              <a:gd name="connsiteY36" fmla="*/ 2543175 h 6858000"/>
              <a:gd name="connsiteX37" fmla="*/ 1025525 w 9807836"/>
              <a:gd name="connsiteY37" fmla="*/ 2622550 h 6858000"/>
              <a:gd name="connsiteX38" fmla="*/ 1063625 w 9807836"/>
              <a:gd name="connsiteY38" fmla="*/ 2701925 h 6858000"/>
              <a:gd name="connsiteX39" fmla="*/ 1106487 w 9807836"/>
              <a:gd name="connsiteY39" fmla="*/ 2781300 h 6858000"/>
              <a:gd name="connsiteX40" fmla="*/ 1150937 w 9807836"/>
              <a:gd name="connsiteY40" fmla="*/ 2859087 h 6858000"/>
              <a:gd name="connsiteX41" fmla="*/ 1198562 w 9807836"/>
              <a:gd name="connsiteY41" fmla="*/ 2938462 h 6858000"/>
              <a:gd name="connsiteX42" fmla="*/ 1241425 w 9807836"/>
              <a:gd name="connsiteY42" fmla="*/ 3017837 h 6858000"/>
              <a:gd name="connsiteX43" fmla="*/ 1284288 w 9807836"/>
              <a:gd name="connsiteY43" fmla="*/ 3098800 h 6858000"/>
              <a:gd name="connsiteX44" fmla="*/ 1320800 w 9807836"/>
              <a:gd name="connsiteY44" fmla="*/ 3179762 h 6858000"/>
              <a:gd name="connsiteX45" fmla="*/ 1349375 w 9807836"/>
              <a:gd name="connsiteY45" fmla="*/ 3260725 h 6858000"/>
              <a:gd name="connsiteX46" fmla="*/ 1365250 w 9807836"/>
              <a:gd name="connsiteY46" fmla="*/ 3343275 h 6858000"/>
              <a:gd name="connsiteX47" fmla="*/ 1374775 w 9807836"/>
              <a:gd name="connsiteY47" fmla="*/ 3429000 h 6858000"/>
              <a:gd name="connsiteX48" fmla="*/ 1365250 w 9807836"/>
              <a:gd name="connsiteY48" fmla="*/ 3514725 h 6858000"/>
              <a:gd name="connsiteX49" fmla="*/ 1349375 w 9807836"/>
              <a:gd name="connsiteY49" fmla="*/ 3597275 h 6858000"/>
              <a:gd name="connsiteX50" fmla="*/ 1320800 w 9807836"/>
              <a:gd name="connsiteY50" fmla="*/ 3678237 h 6858000"/>
              <a:gd name="connsiteX51" fmla="*/ 1284288 w 9807836"/>
              <a:gd name="connsiteY51" fmla="*/ 3759200 h 6858000"/>
              <a:gd name="connsiteX52" fmla="*/ 1241425 w 9807836"/>
              <a:gd name="connsiteY52" fmla="*/ 3840162 h 6858000"/>
              <a:gd name="connsiteX53" fmla="*/ 1198562 w 9807836"/>
              <a:gd name="connsiteY53" fmla="*/ 3919537 h 6858000"/>
              <a:gd name="connsiteX54" fmla="*/ 1150937 w 9807836"/>
              <a:gd name="connsiteY54" fmla="*/ 3998912 h 6858000"/>
              <a:gd name="connsiteX55" fmla="*/ 1106487 w 9807836"/>
              <a:gd name="connsiteY55" fmla="*/ 4076700 h 6858000"/>
              <a:gd name="connsiteX56" fmla="*/ 1063625 w 9807836"/>
              <a:gd name="connsiteY56" fmla="*/ 4156075 h 6858000"/>
              <a:gd name="connsiteX57" fmla="*/ 1025525 w 9807836"/>
              <a:gd name="connsiteY57" fmla="*/ 4235450 h 6858000"/>
              <a:gd name="connsiteX58" fmla="*/ 993775 w 9807836"/>
              <a:gd name="connsiteY58" fmla="*/ 4314825 h 6858000"/>
              <a:gd name="connsiteX59" fmla="*/ 973137 w 9807836"/>
              <a:gd name="connsiteY59" fmla="*/ 4395787 h 6858000"/>
              <a:gd name="connsiteX60" fmla="*/ 963612 w 9807836"/>
              <a:gd name="connsiteY60" fmla="*/ 4473575 h 6858000"/>
              <a:gd name="connsiteX61" fmla="*/ 958850 w 9807836"/>
              <a:gd name="connsiteY61" fmla="*/ 4552950 h 6858000"/>
              <a:gd name="connsiteX62" fmla="*/ 963612 w 9807836"/>
              <a:gd name="connsiteY62" fmla="*/ 4633912 h 6858000"/>
              <a:gd name="connsiteX63" fmla="*/ 969962 w 9807836"/>
              <a:gd name="connsiteY63" fmla="*/ 4718050 h 6858000"/>
              <a:gd name="connsiteX64" fmla="*/ 979487 w 9807836"/>
              <a:gd name="connsiteY64" fmla="*/ 4802187 h 6858000"/>
              <a:gd name="connsiteX65" fmla="*/ 992187 w 9807836"/>
              <a:gd name="connsiteY65" fmla="*/ 4886325 h 6858000"/>
              <a:gd name="connsiteX66" fmla="*/ 1003300 w 9807836"/>
              <a:gd name="connsiteY66" fmla="*/ 4970462 h 6858000"/>
              <a:gd name="connsiteX67" fmla="*/ 1011237 w 9807836"/>
              <a:gd name="connsiteY67" fmla="*/ 5054600 h 6858000"/>
              <a:gd name="connsiteX68" fmla="*/ 1017587 w 9807836"/>
              <a:gd name="connsiteY68" fmla="*/ 5135562 h 6858000"/>
              <a:gd name="connsiteX69" fmla="*/ 1019175 w 9807836"/>
              <a:gd name="connsiteY69" fmla="*/ 5216525 h 6858000"/>
              <a:gd name="connsiteX70" fmla="*/ 1012825 w 9807836"/>
              <a:gd name="connsiteY70" fmla="*/ 5292725 h 6858000"/>
              <a:gd name="connsiteX71" fmla="*/ 998537 w 9807836"/>
              <a:gd name="connsiteY71" fmla="*/ 5370512 h 6858000"/>
              <a:gd name="connsiteX72" fmla="*/ 976312 w 9807836"/>
              <a:gd name="connsiteY72" fmla="*/ 5440362 h 6858000"/>
              <a:gd name="connsiteX73" fmla="*/ 939800 w 9807836"/>
              <a:gd name="connsiteY73" fmla="*/ 5511800 h 6858000"/>
              <a:gd name="connsiteX74" fmla="*/ 896937 w 9807836"/>
              <a:gd name="connsiteY74" fmla="*/ 5575300 h 6858000"/>
              <a:gd name="connsiteX75" fmla="*/ 844550 w 9807836"/>
              <a:gd name="connsiteY75" fmla="*/ 5634037 h 6858000"/>
              <a:gd name="connsiteX76" fmla="*/ 787400 w 9807836"/>
              <a:gd name="connsiteY76" fmla="*/ 5692775 h 6858000"/>
              <a:gd name="connsiteX77" fmla="*/ 725487 w 9807836"/>
              <a:gd name="connsiteY77" fmla="*/ 5746750 h 6858000"/>
              <a:gd name="connsiteX78" fmla="*/ 660400 w 9807836"/>
              <a:gd name="connsiteY78" fmla="*/ 5797550 h 6858000"/>
              <a:gd name="connsiteX79" fmla="*/ 592137 w 9807836"/>
              <a:gd name="connsiteY79" fmla="*/ 5849937 h 6858000"/>
              <a:gd name="connsiteX80" fmla="*/ 525462 w 9807836"/>
              <a:gd name="connsiteY80" fmla="*/ 5900737 h 6858000"/>
              <a:gd name="connsiteX81" fmla="*/ 458787 w 9807836"/>
              <a:gd name="connsiteY81" fmla="*/ 5951537 h 6858000"/>
              <a:gd name="connsiteX82" fmla="*/ 395287 w 9807836"/>
              <a:gd name="connsiteY82" fmla="*/ 6005512 h 6858000"/>
              <a:gd name="connsiteX83" fmla="*/ 334962 w 9807836"/>
              <a:gd name="connsiteY83" fmla="*/ 6059487 h 6858000"/>
              <a:gd name="connsiteX84" fmla="*/ 282575 w 9807836"/>
              <a:gd name="connsiteY84" fmla="*/ 6118225 h 6858000"/>
              <a:gd name="connsiteX85" fmla="*/ 234950 w 9807836"/>
              <a:gd name="connsiteY85" fmla="*/ 6180137 h 6858000"/>
              <a:gd name="connsiteX86" fmla="*/ 192087 w 9807836"/>
              <a:gd name="connsiteY86" fmla="*/ 6253162 h 6858000"/>
              <a:gd name="connsiteX87" fmla="*/ 155575 w 9807836"/>
              <a:gd name="connsiteY87" fmla="*/ 6332537 h 6858000"/>
              <a:gd name="connsiteX88" fmla="*/ 127000 w 9807836"/>
              <a:gd name="connsiteY88" fmla="*/ 6416675 h 6858000"/>
              <a:gd name="connsiteX89" fmla="*/ 100012 w 9807836"/>
              <a:gd name="connsiteY89" fmla="*/ 6503987 h 6858000"/>
              <a:gd name="connsiteX90" fmla="*/ 77787 w 9807836"/>
              <a:gd name="connsiteY90" fmla="*/ 6594475 h 6858000"/>
              <a:gd name="connsiteX91" fmla="*/ 52387 w 9807836"/>
              <a:gd name="connsiteY91" fmla="*/ 6683375 h 6858000"/>
              <a:gd name="connsiteX92" fmla="*/ 26987 w 9807836"/>
              <a:gd name="connsiteY92" fmla="*/ 6770687 h 6858000"/>
              <a:gd name="connsiteX93" fmla="*/ 0 w 9807836"/>
              <a:gd name="connsiteY93" fmla="*/ 6858000 h 6858000"/>
              <a:gd name="connsiteX94" fmla="*/ 9807836 w 9807836"/>
              <a:gd name="connsiteY94" fmla="*/ 6858000 h 6858000"/>
              <a:gd name="connsiteX95" fmla="*/ 9807836 w 9807836"/>
              <a:gd name="connsiteY9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</a:cxnLst>
            <a:rect l="l" t="t" r="r" b="b"/>
            <a:pathLst>
              <a:path w="9807836" h="6858000">
                <a:moveTo>
                  <a:pt x="9807836" y="0"/>
                </a:moveTo>
                <a:lnTo>
                  <a:pt x="0" y="0"/>
                </a:lnTo>
                <a:lnTo>
                  <a:pt x="26987" y="87312"/>
                </a:lnTo>
                <a:lnTo>
                  <a:pt x="52387" y="174625"/>
                </a:lnTo>
                <a:lnTo>
                  <a:pt x="77787" y="263525"/>
                </a:lnTo>
                <a:lnTo>
                  <a:pt x="100012" y="354012"/>
                </a:lnTo>
                <a:lnTo>
                  <a:pt x="127000" y="441325"/>
                </a:lnTo>
                <a:lnTo>
                  <a:pt x="155575" y="525462"/>
                </a:lnTo>
                <a:lnTo>
                  <a:pt x="192087" y="604837"/>
                </a:lnTo>
                <a:lnTo>
                  <a:pt x="234950" y="677862"/>
                </a:lnTo>
                <a:lnTo>
                  <a:pt x="282575" y="739775"/>
                </a:lnTo>
                <a:lnTo>
                  <a:pt x="334962" y="798512"/>
                </a:lnTo>
                <a:lnTo>
                  <a:pt x="395287" y="852487"/>
                </a:lnTo>
                <a:lnTo>
                  <a:pt x="458787" y="906462"/>
                </a:lnTo>
                <a:lnTo>
                  <a:pt x="525462" y="957262"/>
                </a:lnTo>
                <a:lnTo>
                  <a:pt x="592137" y="1008062"/>
                </a:lnTo>
                <a:lnTo>
                  <a:pt x="660400" y="1060450"/>
                </a:lnTo>
                <a:lnTo>
                  <a:pt x="725487" y="1111250"/>
                </a:lnTo>
                <a:lnTo>
                  <a:pt x="787400" y="1165225"/>
                </a:lnTo>
                <a:lnTo>
                  <a:pt x="844550" y="1223962"/>
                </a:lnTo>
                <a:lnTo>
                  <a:pt x="896937" y="1282700"/>
                </a:lnTo>
                <a:lnTo>
                  <a:pt x="939800" y="1346200"/>
                </a:lnTo>
                <a:lnTo>
                  <a:pt x="976312" y="1417637"/>
                </a:lnTo>
                <a:lnTo>
                  <a:pt x="998537" y="1487487"/>
                </a:lnTo>
                <a:lnTo>
                  <a:pt x="1012825" y="1565275"/>
                </a:lnTo>
                <a:lnTo>
                  <a:pt x="1019175" y="1641475"/>
                </a:lnTo>
                <a:lnTo>
                  <a:pt x="1017587" y="1722437"/>
                </a:lnTo>
                <a:lnTo>
                  <a:pt x="1011237" y="1803400"/>
                </a:lnTo>
                <a:lnTo>
                  <a:pt x="1003300" y="1887537"/>
                </a:lnTo>
                <a:lnTo>
                  <a:pt x="992187" y="1971675"/>
                </a:lnTo>
                <a:lnTo>
                  <a:pt x="979487" y="2055812"/>
                </a:lnTo>
                <a:lnTo>
                  <a:pt x="969962" y="2139950"/>
                </a:lnTo>
                <a:lnTo>
                  <a:pt x="963612" y="2224087"/>
                </a:lnTo>
                <a:lnTo>
                  <a:pt x="958850" y="2305050"/>
                </a:lnTo>
                <a:lnTo>
                  <a:pt x="963612" y="2384425"/>
                </a:lnTo>
                <a:lnTo>
                  <a:pt x="973137" y="2462212"/>
                </a:lnTo>
                <a:lnTo>
                  <a:pt x="993775" y="2543175"/>
                </a:lnTo>
                <a:lnTo>
                  <a:pt x="1025525" y="2622550"/>
                </a:lnTo>
                <a:lnTo>
                  <a:pt x="1063625" y="2701925"/>
                </a:lnTo>
                <a:lnTo>
                  <a:pt x="1106487" y="2781300"/>
                </a:lnTo>
                <a:lnTo>
                  <a:pt x="1150937" y="2859087"/>
                </a:lnTo>
                <a:lnTo>
                  <a:pt x="1198562" y="2938462"/>
                </a:lnTo>
                <a:lnTo>
                  <a:pt x="1241425" y="3017837"/>
                </a:lnTo>
                <a:lnTo>
                  <a:pt x="1284288" y="3098800"/>
                </a:lnTo>
                <a:lnTo>
                  <a:pt x="1320800" y="3179762"/>
                </a:lnTo>
                <a:lnTo>
                  <a:pt x="1349375" y="3260725"/>
                </a:lnTo>
                <a:lnTo>
                  <a:pt x="1365250" y="3343275"/>
                </a:lnTo>
                <a:lnTo>
                  <a:pt x="1374775" y="3429000"/>
                </a:lnTo>
                <a:lnTo>
                  <a:pt x="1365250" y="3514725"/>
                </a:lnTo>
                <a:lnTo>
                  <a:pt x="1349375" y="3597275"/>
                </a:lnTo>
                <a:lnTo>
                  <a:pt x="1320800" y="3678237"/>
                </a:lnTo>
                <a:lnTo>
                  <a:pt x="1284288" y="3759200"/>
                </a:lnTo>
                <a:lnTo>
                  <a:pt x="1241425" y="3840162"/>
                </a:lnTo>
                <a:lnTo>
                  <a:pt x="1198562" y="3919537"/>
                </a:lnTo>
                <a:lnTo>
                  <a:pt x="1150937" y="3998912"/>
                </a:lnTo>
                <a:lnTo>
                  <a:pt x="1106487" y="4076700"/>
                </a:lnTo>
                <a:lnTo>
                  <a:pt x="1063625" y="4156075"/>
                </a:lnTo>
                <a:lnTo>
                  <a:pt x="1025525" y="4235450"/>
                </a:lnTo>
                <a:lnTo>
                  <a:pt x="993775" y="4314825"/>
                </a:lnTo>
                <a:lnTo>
                  <a:pt x="973137" y="4395787"/>
                </a:lnTo>
                <a:lnTo>
                  <a:pt x="963612" y="4473575"/>
                </a:lnTo>
                <a:lnTo>
                  <a:pt x="958850" y="4552950"/>
                </a:lnTo>
                <a:lnTo>
                  <a:pt x="963612" y="4633912"/>
                </a:lnTo>
                <a:lnTo>
                  <a:pt x="969962" y="4718050"/>
                </a:lnTo>
                <a:lnTo>
                  <a:pt x="979487" y="4802187"/>
                </a:lnTo>
                <a:lnTo>
                  <a:pt x="992187" y="4886325"/>
                </a:lnTo>
                <a:lnTo>
                  <a:pt x="1003300" y="4970462"/>
                </a:lnTo>
                <a:lnTo>
                  <a:pt x="1011237" y="5054600"/>
                </a:lnTo>
                <a:lnTo>
                  <a:pt x="1017587" y="5135562"/>
                </a:lnTo>
                <a:lnTo>
                  <a:pt x="1019175" y="5216525"/>
                </a:lnTo>
                <a:lnTo>
                  <a:pt x="1012825" y="5292725"/>
                </a:lnTo>
                <a:lnTo>
                  <a:pt x="998537" y="5370512"/>
                </a:lnTo>
                <a:lnTo>
                  <a:pt x="976312" y="5440362"/>
                </a:lnTo>
                <a:lnTo>
                  <a:pt x="939800" y="5511800"/>
                </a:lnTo>
                <a:lnTo>
                  <a:pt x="896937" y="5575300"/>
                </a:lnTo>
                <a:lnTo>
                  <a:pt x="844550" y="5634037"/>
                </a:lnTo>
                <a:lnTo>
                  <a:pt x="787400" y="5692775"/>
                </a:lnTo>
                <a:lnTo>
                  <a:pt x="725487" y="5746750"/>
                </a:lnTo>
                <a:lnTo>
                  <a:pt x="660400" y="5797550"/>
                </a:lnTo>
                <a:lnTo>
                  <a:pt x="592137" y="5849937"/>
                </a:lnTo>
                <a:lnTo>
                  <a:pt x="525462" y="5900737"/>
                </a:lnTo>
                <a:lnTo>
                  <a:pt x="458787" y="5951537"/>
                </a:lnTo>
                <a:lnTo>
                  <a:pt x="395287" y="6005512"/>
                </a:lnTo>
                <a:lnTo>
                  <a:pt x="334962" y="6059487"/>
                </a:lnTo>
                <a:lnTo>
                  <a:pt x="282575" y="6118225"/>
                </a:lnTo>
                <a:lnTo>
                  <a:pt x="234950" y="6180137"/>
                </a:lnTo>
                <a:lnTo>
                  <a:pt x="192087" y="6253162"/>
                </a:lnTo>
                <a:lnTo>
                  <a:pt x="155575" y="6332537"/>
                </a:lnTo>
                <a:lnTo>
                  <a:pt x="127000" y="6416675"/>
                </a:lnTo>
                <a:lnTo>
                  <a:pt x="100012" y="6503987"/>
                </a:lnTo>
                <a:lnTo>
                  <a:pt x="77787" y="6594475"/>
                </a:lnTo>
                <a:lnTo>
                  <a:pt x="52387" y="6683375"/>
                </a:lnTo>
                <a:lnTo>
                  <a:pt x="26987" y="6770687"/>
                </a:lnTo>
                <a:lnTo>
                  <a:pt x="0" y="6858000"/>
                </a:lnTo>
                <a:lnTo>
                  <a:pt x="9807836" y="6858000"/>
                </a:lnTo>
                <a:lnTo>
                  <a:pt x="9807836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6243BF4-67D3-4B41-B2E3-35084AA4F8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6927" y="1231895"/>
            <a:ext cx="5490143" cy="4339177"/>
          </a:xfrm>
        </p:spPr>
        <p:txBody>
          <a:bodyPr>
            <a:normAutofit/>
          </a:bodyPr>
          <a:lstStyle/>
          <a:p>
            <a:pPr algn="l"/>
            <a:r>
              <a:rPr lang="en-US" sz="6300" dirty="0"/>
              <a:t>RDTF &amp;</a:t>
            </a:r>
            <a:br>
              <a:rPr lang="en-US" sz="6300" dirty="0"/>
            </a:br>
            <a:r>
              <a:rPr lang="en-US" sz="6300" dirty="0"/>
              <a:t>MAC EJ workgroup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01E334-4002-4751-945E-029A2FA7CE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6927" y="5660572"/>
            <a:ext cx="6020627" cy="785904"/>
          </a:xfrm>
        </p:spPr>
        <p:txBody>
          <a:bodyPr anchor="ctr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Addressing disproportionate </a:t>
            </a:r>
          </a:p>
          <a:p>
            <a:pPr algn="l">
              <a:lnSpc>
                <a:spcPct val="90000"/>
              </a:lnSpc>
            </a:pPr>
            <a:r>
              <a:rPr lang="en-US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impacts of air quality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9851F7A-B016-4A91-85E3-61FE4869CE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Graphic 6" descr="Lungs">
            <a:extLst>
              <a:ext uri="{FF2B5EF4-FFF2-40B4-BE49-F238E27FC236}">
                <a16:creationId xmlns:a16="http://schemas.microsoft.com/office/drawing/2014/main" id="{030217E0-E379-4FF8-86B1-DD4803DBFE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52944" y="1403687"/>
            <a:ext cx="3995592" cy="3995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0770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D3C089-4172-4C9F-B6A1-E88CDF7466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7" y="645105"/>
            <a:ext cx="4357499" cy="1320855"/>
          </a:xfrm>
        </p:spPr>
        <p:txBody>
          <a:bodyPr>
            <a:normAutofit/>
          </a:bodyPr>
          <a:lstStyle/>
          <a:p>
            <a:r>
              <a:rPr lang="en-US" sz="4400" b="1" dirty="0"/>
              <a:t>The workgroup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E0C036-EC1E-4C66-9B18-9ABA8E6F98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286001"/>
            <a:ext cx="4363595" cy="3593591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Includes members of both the Racial Disparities Task Force on Coronavirus and the Michigan Advisory Council on Environmental Justice.</a:t>
            </a:r>
          </a:p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Focused on short- and long-term opportunities to address disparate impacts of air quality and COVID 19</a:t>
            </a:r>
          </a:p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Meeting bi-weekly</a:t>
            </a:r>
          </a:p>
          <a:p>
            <a:pPr lvl="1"/>
            <a:endParaRPr lang="en-US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7" name="Graphic 6" descr="Users">
            <a:extLst>
              <a:ext uri="{FF2B5EF4-FFF2-40B4-BE49-F238E27FC236}">
                <a16:creationId xmlns:a16="http://schemas.microsoft.com/office/drawing/2014/main" id="{73E71FC0-4A99-455E-80FD-69120482E5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098193" y="853757"/>
            <a:ext cx="5176744" cy="5176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4119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D3C089-4172-4C9F-B6A1-E88CDF7466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7" y="645105"/>
            <a:ext cx="7958998" cy="1320855"/>
          </a:xfrm>
        </p:spPr>
        <p:txBody>
          <a:bodyPr>
            <a:normAutofit/>
          </a:bodyPr>
          <a:lstStyle/>
          <a:p>
            <a:r>
              <a:rPr lang="en-US" sz="4400" b="1"/>
              <a:t>INITIAL RECOMMENDATIONS</a:t>
            </a:r>
            <a:endParaRPr lang="en-US" sz="4400" b="1" dirty="0"/>
          </a:p>
        </p:txBody>
      </p:sp>
      <p:graphicFrame>
        <p:nvGraphicFramePr>
          <p:cNvPr id="8" name="Content Placeholder 2">
            <a:extLst>
              <a:ext uri="{FF2B5EF4-FFF2-40B4-BE49-F238E27FC236}">
                <a16:creationId xmlns:a16="http://schemas.microsoft.com/office/drawing/2014/main" id="{243C5FB9-B21C-4BA0-AD62-55424FE86C5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4930447"/>
              </p:ext>
            </p:extLst>
          </p:nvPr>
        </p:nvGraphicFramePr>
        <p:xfrm>
          <a:off x="1250950" y="2286000"/>
          <a:ext cx="10179050" cy="3594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" name="Graphic 8" descr="Checkmark">
            <a:extLst>
              <a:ext uri="{FF2B5EF4-FFF2-40B4-BE49-F238E27FC236}">
                <a16:creationId xmlns:a16="http://schemas.microsoft.com/office/drawing/2014/main" id="{BE13CE71-106B-4452-8E29-28A919FA564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839450" y="2061210"/>
            <a:ext cx="914400" cy="914400"/>
          </a:xfrm>
          <a:prstGeom prst="rect">
            <a:avLst/>
          </a:prstGeom>
        </p:spPr>
      </p:pic>
      <p:pic>
        <p:nvPicPr>
          <p:cNvPr id="11" name="Graphic 10" descr="Checkmark">
            <a:extLst>
              <a:ext uri="{FF2B5EF4-FFF2-40B4-BE49-F238E27FC236}">
                <a16:creationId xmlns:a16="http://schemas.microsoft.com/office/drawing/2014/main" id="{A9441C9E-ADC0-47A3-A63C-ED15FF591FD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753725" y="496570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8250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7C615D28-8D37-47CB-9D5B-9ACFDA3089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B729AC7-2804-4E9A-B7C8-05CD72048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3799" y="804335"/>
            <a:ext cx="6340851" cy="1138765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Integrate EJ in climate initiatives</a:t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41FDC264-1201-436C-919B-101837D607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672465" cy="6858000"/>
          </a:xfrm>
          <a:custGeom>
            <a:avLst/>
            <a:gdLst>
              <a:gd name="connsiteX0" fmla="*/ 0 w 672465"/>
              <a:gd name="connsiteY0" fmla="*/ 0 h 6858000"/>
              <a:gd name="connsiteX1" fmla="*/ 496253 w 672465"/>
              <a:gd name="connsiteY1" fmla="*/ 0 h 6858000"/>
              <a:gd name="connsiteX2" fmla="*/ 497840 w 672465"/>
              <a:gd name="connsiteY2" fmla="*/ 68263 h 6858000"/>
              <a:gd name="connsiteX3" fmla="*/ 505778 w 672465"/>
              <a:gd name="connsiteY3" fmla="*/ 128588 h 6858000"/>
              <a:gd name="connsiteX4" fmla="*/ 516890 w 672465"/>
              <a:gd name="connsiteY4" fmla="*/ 180975 h 6858000"/>
              <a:gd name="connsiteX5" fmla="*/ 531178 w 672465"/>
              <a:gd name="connsiteY5" fmla="*/ 227013 h 6858000"/>
              <a:gd name="connsiteX6" fmla="*/ 547053 w 672465"/>
              <a:gd name="connsiteY6" fmla="*/ 268288 h 6858000"/>
              <a:gd name="connsiteX7" fmla="*/ 566103 w 672465"/>
              <a:gd name="connsiteY7" fmla="*/ 304800 h 6858000"/>
              <a:gd name="connsiteX8" fmla="*/ 585153 w 672465"/>
              <a:gd name="connsiteY8" fmla="*/ 342900 h 6858000"/>
              <a:gd name="connsiteX9" fmla="*/ 604203 w 672465"/>
              <a:gd name="connsiteY9" fmla="*/ 381000 h 6858000"/>
              <a:gd name="connsiteX10" fmla="*/ 620078 w 672465"/>
              <a:gd name="connsiteY10" fmla="*/ 417513 h 6858000"/>
              <a:gd name="connsiteX11" fmla="*/ 635953 w 672465"/>
              <a:gd name="connsiteY11" fmla="*/ 458788 h 6858000"/>
              <a:gd name="connsiteX12" fmla="*/ 651828 w 672465"/>
              <a:gd name="connsiteY12" fmla="*/ 504825 h 6858000"/>
              <a:gd name="connsiteX13" fmla="*/ 662940 w 672465"/>
              <a:gd name="connsiteY13" fmla="*/ 557213 h 6858000"/>
              <a:gd name="connsiteX14" fmla="*/ 669290 w 672465"/>
              <a:gd name="connsiteY14" fmla="*/ 617538 h 6858000"/>
              <a:gd name="connsiteX15" fmla="*/ 672465 w 672465"/>
              <a:gd name="connsiteY15" fmla="*/ 685800 h 6858000"/>
              <a:gd name="connsiteX16" fmla="*/ 669290 w 672465"/>
              <a:gd name="connsiteY16" fmla="*/ 754063 h 6858000"/>
              <a:gd name="connsiteX17" fmla="*/ 662940 w 672465"/>
              <a:gd name="connsiteY17" fmla="*/ 814388 h 6858000"/>
              <a:gd name="connsiteX18" fmla="*/ 651828 w 672465"/>
              <a:gd name="connsiteY18" fmla="*/ 866775 h 6858000"/>
              <a:gd name="connsiteX19" fmla="*/ 635953 w 672465"/>
              <a:gd name="connsiteY19" fmla="*/ 912813 h 6858000"/>
              <a:gd name="connsiteX20" fmla="*/ 620078 w 672465"/>
              <a:gd name="connsiteY20" fmla="*/ 954088 h 6858000"/>
              <a:gd name="connsiteX21" fmla="*/ 604203 w 672465"/>
              <a:gd name="connsiteY21" fmla="*/ 990600 h 6858000"/>
              <a:gd name="connsiteX22" fmla="*/ 585153 w 672465"/>
              <a:gd name="connsiteY22" fmla="*/ 1028700 h 6858000"/>
              <a:gd name="connsiteX23" fmla="*/ 566103 w 672465"/>
              <a:gd name="connsiteY23" fmla="*/ 1066800 h 6858000"/>
              <a:gd name="connsiteX24" fmla="*/ 547053 w 672465"/>
              <a:gd name="connsiteY24" fmla="*/ 1103313 h 6858000"/>
              <a:gd name="connsiteX25" fmla="*/ 531178 w 672465"/>
              <a:gd name="connsiteY25" fmla="*/ 1144588 h 6858000"/>
              <a:gd name="connsiteX26" fmla="*/ 516890 w 672465"/>
              <a:gd name="connsiteY26" fmla="*/ 1190625 h 6858000"/>
              <a:gd name="connsiteX27" fmla="*/ 505778 w 672465"/>
              <a:gd name="connsiteY27" fmla="*/ 1243013 h 6858000"/>
              <a:gd name="connsiteX28" fmla="*/ 497840 w 672465"/>
              <a:gd name="connsiteY28" fmla="*/ 1303338 h 6858000"/>
              <a:gd name="connsiteX29" fmla="*/ 496253 w 672465"/>
              <a:gd name="connsiteY29" fmla="*/ 1371600 h 6858000"/>
              <a:gd name="connsiteX30" fmla="*/ 497840 w 672465"/>
              <a:gd name="connsiteY30" fmla="*/ 1439863 h 6858000"/>
              <a:gd name="connsiteX31" fmla="*/ 505778 w 672465"/>
              <a:gd name="connsiteY31" fmla="*/ 1500188 h 6858000"/>
              <a:gd name="connsiteX32" fmla="*/ 516890 w 672465"/>
              <a:gd name="connsiteY32" fmla="*/ 1552575 h 6858000"/>
              <a:gd name="connsiteX33" fmla="*/ 531178 w 672465"/>
              <a:gd name="connsiteY33" fmla="*/ 1598613 h 6858000"/>
              <a:gd name="connsiteX34" fmla="*/ 547053 w 672465"/>
              <a:gd name="connsiteY34" fmla="*/ 1639888 h 6858000"/>
              <a:gd name="connsiteX35" fmla="*/ 566103 w 672465"/>
              <a:gd name="connsiteY35" fmla="*/ 1676400 h 6858000"/>
              <a:gd name="connsiteX36" fmla="*/ 585153 w 672465"/>
              <a:gd name="connsiteY36" fmla="*/ 1714500 h 6858000"/>
              <a:gd name="connsiteX37" fmla="*/ 604203 w 672465"/>
              <a:gd name="connsiteY37" fmla="*/ 1752600 h 6858000"/>
              <a:gd name="connsiteX38" fmla="*/ 620078 w 672465"/>
              <a:gd name="connsiteY38" fmla="*/ 1789113 h 6858000"/>
              <a:gd name="connsiteX39" fmla="*/ 635953 w 672465"/>
              <a:gd name="connsiteY39" fmla="*/ 1830388 h 6858000"/>
              <a:gd name="connsiteX40" fmla="*/ 651828 w 672465"/>
              <a:gd name="connsiteY40" fmla="*/ 1876425 h 6858000"/>
              <a:gd name="connsiteX41" fmla="*/ 662940 w 672465"/>
              <a:gd name="connsiteY41" fmla="*/ 1928813 h 6858000"/>
              <a:gd name="connsiteX42" fmla="*/ 669290 w 672465"/>
              <a:gd name="connsiteY42" fmla="*/ 1989138 h 6858000"/>
              <a:gd name="connsiteX43" fmla="*/ 672465 w 672465"/>
              <a:gd name="connsiteY43" fmla="*/ 2057400 h 6858000"/>
              <a:gd name="connsiteX44" fmla="*/ 669290 w 672465"/>
              <a:gd name="connsiteY44" fmla="*/ 2125663 h 6858000"/>
              <a:gd name="connsiteX45" fmla="*/ 662940 w 672465"/>
              <a:gd name="connsiteY45" fmla="*/ 2185988 h 6858000"/>
              <a:gd name="connsiteX46" fmla="*/ 651828 w 672465"/>
              <a:gd name="connsiteY46" fmla="*/ 2238375 h 6858000"/>
              <a:gd name="connsiteX47" fmla="*/ 635953 w 672465"/>
              <a:gd name="connsiteY47" fmla="*/ 2284413 h 6858000"/>
              <a:gd name="connsiteX48" fmla="*/ 620078 w 672465"/>
              <a:gd name="connsiteY48" fmla="*/ 2325688 h 6858000"/>
              <a:gd name="connsiteX49" fmla="*/ 604203 w 672465"/>
              <a:gd name="connsiteY49" fmla="*/ 2362200 h 6858000"/>
              <a:gd name="connsiteX50" fmla="*/ 585153 w 672465"/>
              <a:gd name="connsiteY50" fmla="*/ 2400300 h 6858000"/>
              <a:gd name="connsiteX51" fmla="*/ 566103 w 672465"/>
              <a:gd name="connsiteY51" fmla="*/ 2438400 h 6858000"/>
              <a:gd name="connsiteX52" fmla="*/ 547053 w 672465"/>
              <a:gd name="connsiteY52" fmla="*/ 2474913 h 6858000"/>
              <a:gd name="connsiteX53" fmla="*/ 531178 w 672465"/>
              <a:gd name="connsiteY53" fmla="*/ 2516188 h 6858000"/>
              <a:gd name="connsiteX54" fmla="*/ 516890 w 672465"/>
              <a:gd name="connsiteY54" fmla="*/ 2562225 h 6858000"/>
              <a:gd name="connsiteX55" fmla="*/ 505778 w 672465"/>
              <a:gd name="connsiteY55" fmla="*/ 2614613 h 6858000"/>
              <a:gd name="connsiteX56" fmla="*/ 497840 w 672465"/>
              <a:gd name="connsiteY56" fmla="*/ 2674938 h 6858000"/>
              <a:gd name="connsiteX57" fmla="*/ 496253 w 672465"/>
              <a:gd name="connsiteY57" fmla="*/ 2743200 h 6858000"/>
              <a:gd name="connsiteX58" fmla="*/ 497840 w 672465"/>
              <a:gd name="connsiteY58" fmla="*/ 2811463 h 6858000"/>
              <a:gd name="connsiteX59" fmla="*/ 505778 w 672465"/>
              <a:gd name="connsiteY59" fmla="*/ 2871788 h 6858000"/>
              <a:gd name="connsiteX60" fmla="*/ 516890 w 672465"/>
              <a:gd name="connsiteY60" fmla="*/ 2924175 h 6858000"/>
              <a:gd name="connsiteX61" fmla="*/ 531178 w 672465"/>
              <a:gd name="connsiteY61" fmla="*/ 2970213 h 6858000"/>
              <a:gd name="connsiteX62" fmla="*/ 547053 w 672465"/>
              <a:gd name="connsiteY62" fmla="*/ 3011488 h 6858000"/>
              <a:gd name="connsiteX63" fmla="*/ 566103 w 672465"/>
              <a:gd name="connsiteY63" fmla="*/ 3048000 h 6858000"/>
              <a:gd name="connsiteX64" fmla="*/ 585153 w 672465"/>
              <a:gd name="connsiteY64" fmla="*/ 3086100 h 6858000"/>
              <a:gd name="connsiteX65" fmla="*/ 604203 w 672465"/>
              <a:gd name="connsiteY65" fmla="*/ 3124200 h 6858000"/>
              <a:gd name="connsiteX66" fmla="*/ 620078 w 672465"/>
              <a:gd name="connsiteY66" fmla="*/ 3160713 h 6858000"/>
              <a:gd name="connsiteX67" fmla="*/ 635953 w 672465"/>
              <a:gd name="connsiteY67" fmla="*/ 3201988 h 6858000"/>
              <a:gd name="connsiteX68" fmla="*/ 651828 w 672465"/>
              <a:gd name="connsiteY68" fmla="*/ 3248025 h 6858000"/>
              <a:gd name="connsiteX69" fmla="*/ 662940 w 672465"/>
              <a:gd name="connsiteY69" fmla="*/ 3300413 h 6858000"/>
              <a:gd name="connsiteX70" fmla="*/ 669290 w 672465"/>
              <a:gd name="connsiteY70" fmla="*/ 3360738 h 6858000"/>
              <a:gd name="connsiteX71" fmla="*/ 672465 w 672465"/>
              <a:gd name="connsiteY71" fmla="*/ 3427413 h 6858000"/>
              <a:gd name="connsiteX72" fmla="*/ 669290 w 672465"/>
              <a:gd name="connsiteY72" fmla="*/ 3497263 h 6858000"/>
              <a:gd name="connsiteX73" fmla="*/ 662940 w 672465"/>
              <a:gd name="connsiteY73" fmla="*/ 3557588 h 6858000"/>
              <a:gd name="connsiteX74" fmla="*/ 651828 w 672465"/>
              <a:gd name="connsiteY74" fmla="*/ 3609975 h 6858000"/>
              <a:gd name="connsiteX75" fmla="*/ 635953 w 672465"/>
              <a:gd name="connsiteY75" fmla="*/ 3656013 h 6858000"/>
              <a:gd name="connsiteX76" fmla="*/ 620078 w 672465"/>
              <a:gd name="connsiteY76" fmla="*/ 3697288 h 6858000"/>
              <a:gd name="connsiteX77" fmla="*/ 604203 w 672465"/>
              <a:gd name="connsiteY77" fmla="*/ 3733800 h 6858000"/>
              <a:gd name="connsiteX78" fmla="*/ 585153 w 672465"/>
              <a:gd name="connsiteY78" fmla="*/ 3771900 h 6858000"/>
              <a:gd name="connsiteX79" fmla="*/ 566103 w 672465"/>
              <a:gd name="connsiteY79" fmla="*/ 3810000 h 6858000"/>
              <a:gd name="connsiteX80" fmla="*/ 547053 w 672465"/>
              <a:gd name="connsiteY80" fmla="*/ 3846513 h 6858000"/>
              <a:gd name="connsiteX81" fmla="*/ 531178 w 672465"/>
              <a:gd name="connsiteY81" fmla="*/ 3887788 h 6858000"/>
              <a:gd name="connsiteX82" fmla="*/ 516890 w 672465"/>
              <a:gd name="connsiteY82" fmla="*/ 3933825 h 6858000"/>
              <a:gd name="connsiteX83" fmla="*/ 505778 w 672465"/>
              <a:gd name="connsiteY83" fmla="*/ 3986213 h 6858000"/>
              <a:gd name="connsiteX84" fmla="*/ 497840 w 672465"/>
              <a:gd name="connsiteY84" fmla="*/ 4046538 h 6858000"/>
              <a:gd name="connsiteX85" fmla="*/ 496253 w 672465"/>
              <a:gd name="connsiteY85" fmla="*/ 4114800 h 6858000"/>
              <a:gd name="connsiteX86" fmla="*/ 497840 w 672465"/>
              <a:gd name="connsiteY86" fmla="*/ 4183063 h 6858000"/>
              <a:gd name="connsiteX87" fmla="*/ 505778 w 672465"/>
              <a:gd name="connsiteY87" fmla="*/ 4243388 h 6858000"/>
              <a:gd name="connsiteX88" fmla="*/ 516890 w 672465"/>
              <a:gd name="connsiteY88" fmla="*/ 4295775 h 6858000"/>
              <a:gd name="connsiteX89" fmla="*/ 531178 w 672465"/>
              <a:gd name="connsiteY89" fmla="*/ 4341813 h 6858000"/>
              <a:gd name="connsiteX90" fmla="*/ 547053 w 672465"/>
              <a:gd name="connsiteY90" fmla="*/ 4383088 h 6858000"/>
              <a:gd name="connsiteX91" fmla="*/ 566103 w 672465"/>
              <a:gd name="connsiteY91" fmla="*/ 4419600 h 6858000"/>
              <a:gd name="connsiteX92" fmla="*/ 604203 w 672465"/>
              <a:gd name="connsiteY92" fmla="*/ 4495800 h 6858000"/>
              <a:gd name="connsiteX93" fmla="*/ 620078 w 672465"/>
              <a:gd name="connsiteY93" fmla="*/ 4532313 h 6858000"/>
              <a:gd name="connsiteX94" fmla="*/ 635953 w 672465"/>
              <a:gd name="connsiteY94" fmla="*/ 4573588 h 6858000"/>
              <a:gd name="connsiteX95" fmla="*/ 651828 w 672465"/>
              <a:gd name="connsiteY95" fmla="*/ 4619625 h 6858000"/>
              <a:gd name="connsiteX96" fmla="*/ 662940 w 672465"/>
              <a:gd name="connsiteY96" fmla="*/ 4672013 h 6858000"/>
              <a:gd name="connsiteX97" fmla="*/ 669290 w 672465"/>
              <a:gd name="connsiteY97" fmla="*/ 4732338 h 6858000"/>
              <a:gd name="connsiteX98" fmla="*/ 672465 w 672465"/>
              <a:gd name="connsiteY98" fmla="*/ 4800600 h 6858000"/>
              <a:gd name="connsiteX99" fmla="*/ 669290 w 672465"/>
              <a:gd name="connsiteY99" fmla="*/ 4868863 h 6858000"/>
              <a:gd name="connsiteX100" fmla="*/ 662940 w 672465"/>
              <a:gd name="connsiteY100" fmla="*/ 4929188 h 6858000"/>
              <a:gd name="connsiteX101" fmla="*/ 651828 w 672465"/>
              <a:gd name="connsiteY101" fmla="*/ 4981575 h 6858000"/>
              <a:gd name="connsiteX102" fmla="*/ 635953 w 672465"/>
              <a:gd name="connsiteY102" fmla="*/ 5027613 h 6858000"/>
              <a:gd name="connsiteX103" fmla="*/ 620078 w 672465"/>
              <a:gd name="connsiteY103" fmla="*/ 5068888 h 6858000"/>
              <a:gd name="connsiteX104" fmla="*/ 604203 w 672465"/>
              <a:gd name="connsiteY104" fmla="*/ 5105400 h 6858000"/>
              <a:gd name="connsiteX105" fmla="*/ 585153 w 672465"/>
              <a:gd name="connsiteY105" fmla="*/ 5143500 h 6858000"/>
              <a:gd name="connsiteX106" fmla="*/ 566103 w 672465"/>
              <a:gd name="connsiteY106" fmla="*/ 5181600 h 6858000"/>
              <a:gd name="connsiteX107" fmla="*/ 547053 w 672465"/>
              <a:gd name="connsiteY107" fmla="*/ 5218113 h 6858000"/>
              <a:gd name="connsiteX108" fmla="*/ 531178 w 672465"/>
              <a:gd name="connsiteY108" fmla="*/ 5259388 h 6858000"/>
              <a:gd name="connsiteX109" fmla="*/ 516890 w 672465"/>
              <a:gd name="connsiteY109" fmla="*/ 5305425 h 6858000"/>
              <a:gd name="connsiteX110" fmla="*/ 505778 w 672465"/>
              <a:gd name="connsiteY110" fmla="*/ 5357813 h 6858000"/>
              <a:gd name="connsiteX111" fmla="*/ 497840 w 672465"/>
              <a:gd name="connsiteY111" fmla="*/ 5418138 h 6858000"/>
              <a:gd name="connsiteX112" fmla="*/ 496253 w 672465"/>
              <a:gd name="connsiteY112" fmla="*/ 5486400 h 6858000"/>
              <a:gd name="connsiteX113" fmla="*/ 497840 w 672465"/>
              <a:gd name="connsiteY113" fmla="*/ 5554663 h 6858000"/>
              <a:gd name="connsiteX114" fmla="*/ 505778 w 672465"/>
              <a:gd name="connsiteY114" fmla="*/ 5614988 h 6858000"/>
              <a:gd name="connsiteX115" fmla="*/ 516890 w 672465"/>
              <a:gd name="connsiteY115" fmla="*/ 5667375 h 6858000"/>
              <a:gd name="connsiteX116" fmla="*/ 531178 w 672465"/>
              <a:gd name="connsiteY116" fmla="*/ 5713413 h 6858000"/>
              <a:gd name="connsiteX117" fmla="*/ 547053 w 672465"/>
              <a:gd name="connsiteY117" fmla="*/ 5754688 h 6858000"/>
              <a:gd name="connsiteX118" fmla="*/ 566103 w 672465"/>
              <a:gd name="connsiteY118" fmla="*/ 5791200 h 6858000"/>
              <a:gd name="connsiteX119" fmla="*/ 585153 w 672465"/>
              <a:gd name="connsiteY119" fmla="*/ 5829300 h 6858000"/>
              <a:gd name="connsiteX120" fmla="*/ 604203 w 672465"/>
              <a:gd name="connsiteY120" fmla="*/ 5867400 h 6858000"/>
              <a:gd name="connsiteX121" fmla="*/ 620078 w 672465"/>
              <a:gd name="connsiteY121" fmla="*/ 5903913 h 6858000"/>
              <a:gd name="connsiteX122" fmla="*/ 635953 w 672465"/>
              <a:gd name="connsiteY122" fmla="*/ 5945188 h 6858000"/>
              <a:gd name="connsiteX123" fmla="*/ 651828 w 672465"/>
              <a:gd name="connsiteY123" fmla="*/ 5991225 h 6858000"/>
              <a:gd name="connsiteX124" fmla="*/ 662940 w 672465"/>
              <a:gd name="connsiteY124" fmla="*/ 6043613 h 6858000"/>
              <a:gd name="connsiteX125" fmla="*/ 669290 w 672465"/>
              <a:gd name="connsiteY125" fmla="*/ 6103938 h 6858000"/>
              <a:gd name="connsiteX126" fmla="*/ 672465 w 672465"/>
              <a:gd name="connsiteY126" fmla="*/ 6172200 h 6858000"/>
              <a:gd name="connsiteX127" fmla="*/ 669290 w 672465"/>
              <a:gd name="connsiteY127" fmla="*/ 6240463 h 6858000"/>
              <a:gd name="connsiteX128" fmla="*/ 662940 w 672465"/>
              <a:gd name="connsiteY128" fmla="*/ 6300788 h 6858000"/>
              <a:gd name="connsiteX129" fmla="*/ 651828 w 672465"/>
              <a:gd name="connsiteY129" fmla="*/ 6353175 h 6858000"/>
              <a:gd name="connsiteX130" fmla="*/ 635953 w 672465"/>
              <a:gd name="connsiteY130" fmla="*/ 6399213 h 6858000"/>
              <a:gd name="connsiteX131" fmla="*/ 620078 w 672465"/>
              <a:gd name="connsiteY131" fmla="*/ 6440488 h 6858000"/>
              <a:gd name="connsiteX132" fmla="*/ 604203 w 672465"/>
              <a:gd name="connsiteY132" fmla="*/ 6477000 h 6858000"/>
              <a:gd name="connsiteX133" fmla="*/ 585153 w 672465"/>
              <a:gd name="connsiteY133" fmla="*/ 6515100 h 6858000"/>
              <a:gd name="connsiteX134" fmla="*/ 566103 w 672465"/>
              <a:gd name="connsiteY134" fmla="*/ 6553200 h 6858000"/>
              <a:gd name="connsiteX135" fmla="*/ 547053 w 672465"/>
              <a:gd name="connsiteY135" fmla="*/ 6589713 h 6858000"/>
              <a:gd name="connsiteX136" fmla="*/ 531178 w 672465"/>
              <a:gd name="connsiteY136" fmla="*/ 6630988 h 6858000"/>
              <a:gd name="connsiteX137" fmla="*/ 516890 w 672465"/>
              <a:gd name="connsiteY137" fmla="*/ 6677025 h 6858000"/>
              <a:gd name="connsiteX138" fmla="*/ 505778 w 672465"/>
              <a:gd name="connsiteY138" fmla="*/ 6729413 h 6858000"/>
              <a:gd name="connsiteX139" fmla="*/ 497840 w 672465"/>
              <a:gd name="connsiteY139" fmla="*/ 6789738 h 6858000"/>
              <a:gd name="connsiteX140" fmla="*/ 496253 w 672465"/>
              <a:gd name="connsiteY140" fmla="*/ 6858000 h 6858000"/>
              <a:gd name="connsiteX141" fmla="*/ 0 w 672465"/>
              <a:gd name="connsiteY14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</a:cxnLst>
            <a:rect l="l" t="t" r="r" b="b"/>
            <a:pathLst>
              <a:path w="672465" h="6858000">
                <a:moveTo>
                  <a:pt x="0" y="0"/>
                </a:moveTo>
                <a:lnTo>
                  <a:pt x="496253" y="0"/>
                </a:lnTo>
                <a:lnTo>
                  <a:pt x="497840" y="68263"/>
                </a:lnTo>
                <a:lnTo>
                  <a:pt x="505778" y="128588"/>
                </a:lnTo>
                <a:lnTo>
                  <a:pt x="516890" y="180975"/>
                </a:lnTo>
                <a:lnTo>
                  <a:pt x="531178" y="227013"/>
                </a:lnTo>
                <a:lnTo>
                  <a:pt x="547053" y="268288"/>
                </a:lnTo>
                <a:lnTo>
                  <a:pt x="566103" y="304800"/>
                </a:lnTo>
                <a:lnTo>
                  <a:pt x="585153" y="342900"/>
                </a:lnTo>
                <a:lnTo>
                  <a:pt x="604203" y="381000"/>
                </a:lnTo>
                <a:lnTo>
                  <a:pt x="620078" y="417513"/>
                </a:lnTo>
                <a:lnTo>
                  <a:pt x="635953" y="458788"/>
                </a:lnTo>
                <a:lnTo>
                  <a:pt x="651828" y="504825"/>
                </a:lnTo>
                <a:lnTo>
                  <a:pt x="662940" y="557213"/>
                </a:lnTo>
                <a:lnTo>
                  <a:pt x="669290" y="617538"/>
                </a:lnTo>
                <a:lnTo>
                  <a:pt x="672465" y="685800"/>
                </a:lnTo>
                <a:lnTo>
                  <a:pt x="669290" y="754063"/>
                </a:lnTo>
                <a:lnTo>
                  <a:pt x="662940" y="814388"/>
                </a:lnTo>
                <a:lnTo>
                  <a:pt x="651828" y="866775"/>
                </a:lnTo>
                <a:lnTo>
                  <a:pt x="635953" y="912813"/>
                </a:lnTo>
                <a:lnTo>
                  <a:pt x="620078" y="954088"/>
                </a:lnTo>
                <a:lnTo>
                  <a:pt x="604203" y="990600"/>
                </a:lnTo>
                <a:lnTo>
                  <a:pt x="585153" y="1028700"/>
                </a:lnTo>
                <a:lnTo>
                  <a:pt x="566103" y="1066800"/>
                </a:lnTo>
                <a:lnTo>
                  <a:pt x="547053" y="1103313"/>
                </a:lnTo>
                <a:lnTo>
                  <a:pt x="531178" y="1144588"/>
                </a:lnTo>
                <a:lnTo>
                  <a:pt x="516890" y="1190625"/>
                </a:lnTo>
                <a:lnTo>
                  <a:pt x="505778" y="1243013"/>
                </a:lnTo>
                <a:lnTo>
                  <a:pt x="497840" y="1303338"/>
                </a:lnTo>
                <a:lnTo>
                  <a:pt x="496253" y="1371600"/>
                </a:lnTo>
                <a:lnTo>
                  <a:pt x="497840" y="1439863"/>
                </a:lnTo>
                <a:lnTo>
                  <a:pt x="505778" y="1500188"/>
                </a:lnTo>
                <a:lnTo>
                  <a:pt x="516890" y="1552575"/>
                </a:lnTo>
                <a:lnTo>
                  <a:pt x="531178" y="1598613"/>
                </a:lnTo>
                <a:lnTo>
                  <a:pt x="547053" y="1639888"/>
                </a:lnTo>
                <a:lnTo>
                  <a:pt x="566103" y="1676400"/>
                </a:lnTo>
                <a:lnTo>
                  <a:pt x="585153" y="1714500"/>
                </a:lnTo>
                <a:lnTo>
                  <a:pt x="604203" y="1752600"/>
                </a:lnTo>
                <a:lnTo>
                  <a:pt x="620078" y="1789113"/>
                </a:lnTo>
                <a:lnTo>
                  <a:pt x="635953" y="1830388"/>
                </a:lnTo>
                <a:lnTo>
                  <a:pt x="651828" y="1876425"/>
                </a:lnTo>
                <a:lnTo>
                  <a:pt x="662940" y="1928813"/>
                </a:lnTo>
                <a:lnTo>
                  <a:pt x="669290" y="1989138"/>
                </a:lnTo>
                <a:lnTo>
                  <a:pt x="672465" y="2057400"/>
                </a:lnTo>
                <a:lnTo>
                  <a:pt x="669290" y="2125663"/>
                </a:lnTo>
                <a:lnTo>
                  <a:pt x="662940" y="2185988"/>
                </a:lnTo>
                <a:lnTo>
                  <a:pt x="651828" y="2238375"/>
                </a:lnTo>
                <a:lnTo>
                  <a:pt x="635953" y="2284413"/>
                </a:lnTo>
                <a:lnTo>
                  <a:pt x="620078" y="2325688"/>
                </a:lnTo>
                <a:lnTo>
                  <a:pt x="604203" y="2362200"/>
                </a:lnTo>
                <a:lnTo>
                  <a:pt x="585153" y="2400300"/>
                </a:lnTo>
                <a:lnTo>
                  <a:pt x="566103" y="2438400"/>
                </a:lnTo>
                <a:lnTo>
                  <a:pt x="547053" y="2474913"/>
                </a:lnTo>
                <a:lnTo>
                  <a:pt x="531178" y="2516188"/>
                </a:lnTo>
                <a:lnTo>
                  <a:pt x="516890" y="2562225"/>
                </a:lnTo>
                <a:lnTo>
                  <a:pt x="505778" y="2614613"/>
                </a:lnTo>
                <a:lnTo>
                  <a:pt x="497840" y="2674938"/>
                </a:lnTo>
                <a:lnTo>
                  <a:pt x="496253" y="2743200"/>
                </a:lnTo>
                <a:lnTo>
                  <a:pt x="497840" y="2811463"/>
                </a:lnTo>
                <a:lnTo>
                  <a:pt x="505778" y="2871788"/>
                </a:lnTo>
                <a:lnTo>
                  <a:pt x="516890" y="2924175"/>
                </a:lnTo>
                <a:lnTo>
                  <a:pt x="531178" y="2970213"/>
                </a:lnTo>
                <a:lnTo>
                  <a:pt x="547053" y="3011488"/>
                </a:lnTo>
                <a:lnTo>
                  <a:pt x="566103" y="3048000"/>
                </a:lnTo>
                <a:lnTo>
                  <a:pt x="585153" y="3086100"/>
                </a:lnTo>
                <a:lnTo>
                  <a:pt x="604203" y="3124200"/>
                </a:lnTo>
                <a:lnTo>
                  <a:pt x="620078" y="3160713"/>
                </a:lnTo>
                <a:lnTo>
                  <a:pt x="635953" y="3201988"/>
                </a:lnTo>
                <a:lnTo>
                  <a:pt x="651828" y="3248025"/>
                </a:lnTo>
                <a:lnTo>
                  <a:pt x="662940" y="3300413"/>
                </a:lnTo>
                <a:lnTo>
                  <a:pt x="669290" y="3360738"/>
                </a:lnTo>
                <a:lnTo>
                  <a:pt x="672465" y="3427413"/>
                </a:lnTo>
                <a:lnTo>
                  <a:pt x="669290" y="3497263"/>
                </a:lnTo>
                <a:lnTo>
                  <a:pt x="662940" y="3557588"/>
                </a:lnTo>
                <a:lnTo>
                  <a:pt x="651828" y="3609975"/>
                </a:lnTo>
                <a:lnTo>
                  <a:pt x="635953" y="3656013"/>
                </a:lnTo>
                <a:lnTo>
                  <a:pt x="620078" y="3697288"/>
                </a:lnTo>
                <a:lnTo>
                  <a:pt x="604203" y="3733800"/>
                </a:lnTo>
                <a:lnTo>
                  <a:pt x="585153" y="3771900"/>
                </a:lnTo>
                <a:lnTo>
                  <a:pt x="566103" y="3810000"/>
                </a:lnTo>
                <a:lnTo>
                  <a:pt x="547053" y="3846513"/>
                </a:lnTo>
                <a:lnTo>
                  <a:pt x="531178" y="3887788"/>
                </a:lnTo>
                <a:lnTo>
                  <a:pt x="516890" y="3933825"/>
                </a:lnTo>
                <a:lnTo>
                  <a:pt x="505778" y="3986213"/>
                </a:lnTo>
                <a:lnTo>
                  <a:pt x="497840" y="4046538"/>
                </a:lnTo>
                <a:lnTo>
                  <a:pt x="496253" y="4114800"/>
                </a:lnTo>
                <a:lnTo>
                  <a:pt x="497840" y="4183063"/>
                </a:lnTo>
                <a:lnTo>
                  <a:pt x="505778" y="4243388"/>
                </a:lnTo>
                <a:lnTo>
                  <a:pt x="516890" y="4295775"/>
                </a:lnTo>
                <a:lnTo>
                  <a:pt x="531178" y="4341813"/>
                </a:lnTo>
                <a:lnTo>
                  <a:pt x="547053" y="4383088"/>
                </a:lnTo>
                <a:lnTo>
                  <a:pt x="566103" y="4419600"/>
                </a:lnTo>
                <a:lnTo>
                  <a:pt x="604203" y="4495800"/>
                </a:lnTo>
                <a:lnTo>
                  <a:pt x="620078" y="4532313"/>
                </a:lnTo>
                <a:lnTo>
                  <a:pt x="635953" y="4573588"/>
                </a:lnTo>
                <a:lnTo>
                  <a:pt x="651828" y="4619625"/>
                </a:lnTo>
                <a:lnTo>
                  <a:pt x="662940" y="4672013"/>
                </a:lnTo>
                <a:lnTo>
                  <a:pt x="669290" y="4732338"/>
                </a:lnTo>
                <a:lnTo>
                  <a:pt x="672465" y="4800600"/>
                </a:lnTo>
                <a:lnTo>
                  <a:pt x="669290" y="4868863"/>
                </a:lnTo>
                <a:lnTo>
                  <a:pt x="662940" y="4929188"/>
                </a:lnTo>
                <a:lnTo>
                  <a:pt x="651828" y="4981575"/>
                </a:lnTo>
                <a:lnTo>
                  <a:pt x="635953" y="5027613"/>
                </a:lnTo>
                <a:lnTo>
                  <a:pt x="620078" y="5068888"/>
                </a:lnTo>
                <a:lnTo>
                  <a:pt x="604203" y="5105400"/>
                </a:lnTo>
                <a:lnTo>
                  <a:pt x="585153" y="5143500"/>
                </a:lnTo>
                <a:lnTo>
                  <a:pt x="566103" y="5181600"/>
                </a:lnTo>
                <a:lnTo>
                  <a:pt x="547053" y="5218113"/>
                </a:lnTo>
                <a:lnTo>
                  <a:pt x="531178" y="5259388"/>
                </a:lnTo>
                <a:lnTo>
                  <a:pt x="516890" y="5305425"/>
                </a:lnTo>
                <a:lnTo>
                  <a:pt x="505778" y="5357813"/>
                </a:lnTo>
                <a:lnTo>
                  <a:pt x="497840" y="5418138"/>
                </a:lnTo>
                <a:lnTo>
                  <a:pt x="496253" y="5486400"/>
                </a:lnTo>
                <a:lnTo>
                  <a:pt x="497840" y="5554663"/>
                </a:lnTo>
                <a:lnTo>
                  <a:pt x="505778" y="5614988"/>
                </a:lnTo>
                <a:lnTo>
                  <a:pt x="516890" y="5667375"/>
                </a:lnTo>
                <a:lnTo>
                  <a:pt x="531178" y="5713413"/>
                </a:lnTo>
                <a:lnTo>
                  <a:pt x="547053" y="5754688"/>
                </a:lnTo>
                <a:lnTo>
                  <a:pt x="566103" y="5791200"/>
                </a:lnTo>
                <a:lnTo>
                  <a:pt x="585153" y="5829300"/>
                </a:lnTo>
                <a:lnTo>
                  <a:pt x="604203" y="5867400"/>
                </a:lnTo>
                <a:lnTo>
                  <a:pt x="620078" y="5903913"/>
                </a:lnTo>
                <a:lnTo>
                  <a:pt x="635953" y="5945188"/>
                </a:lnTo>
                <a:lnTo>
                  <a:pt x="651828" y="5991225"/>
                </a:lnTo>
                <a:lnTo>
                  <a:pt x="662940" y="6043613"/>
                </a:lnTo>
                <a:lnTo>
                  <a:pt x="669290" y="6103938"/>
                </a:lnTo>
                <a:lnTo>
                  <a:pt x="672465" y="6172200"/>
                </a:lnTo>
                <a:lnTo>
                  <a:pt x="669290" y="6240463"/>
                </a:lnTo>
                <a:lnTo>
                  <a:pt x="662940" y="6300788"/>
                </a:lnTo>
                <a:lnTo>
                  <a:pt x="651828" y="6353175"/>
                </a:lnTo>
                <a:lnTo>
                  <a:pt x="635953" y="6399213"/>
                </a:lnTo>
                <a:lnTo>
                  <a:pt x="620078" y="6440488"/>
                </a:lnTo>
                <a:lnTo>
                  <a:pt x="604203" y="6477000"/>
                </a:lnTo>
                <a:lnTo>
                  <a:pt x="585153" y="6515100"/>
                </a:lnTo>
                <a:lnTo>
                  <a:pt x="566103" y="6553200"/>
                </a:lnTo>
                <a:lnTo>
                  <a:pt x="547053" y="6589713"/>
                </a:lnTo>
                <a:lnTo>
                  <a:pt x="531178" y="6630988"/>
                </a:lnTo>
                <a:lnTo>
                  <a:pt x="516890" y="6677025"/>
                </a:lnTo>
                <a:lnTo>
                  <a:pt x="505778" y="6729413"/>
                </a:lnTo>
                <a:lnTo>
                  <a:pt x="497840" y="6789738"/>
                </a:lnTo>
                <a:lnTo>
                  <a:pt x="496253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5B5A6-BDAB-4F61-A901-4D1861EF0C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3799" y="1976965"/>
            <a:ext cx="6765868" cy="4076700"/>
          </a:xfrm>
        </p:spPr>
        <p:txBody>
          <a:bodyPr anchor="t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EJ is integral to the Governor’s MI Healthy Climate Plan (EO 2020-182 and ED 2020-10)</a:t>
            </a:r>
          </a:p>
          <a:p>
            <a:pPr lvl="1">
              <a:lnSpc>
                <a:spcPct val="100000"/>
              </a:lnSpc>
            </a:pPr>
            <a:r>
              <a:rPr lang="en-US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Includes an environmental justice analysis within utilities long term energy planning processes to ensure that air quality and climate justice are considered in utility decision making.</a:t>
            </a:r>
          </a:p>
          <a:p>
            <a:pPr lvl="1">
              <a:lnSpc>
                <a:spcPct val="100000"/>
              </a:lnSpc>
            </a:pPr>
            <a:r>
              <a:rPr lang="en-US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Includes a plan to help communities and workers transition in an equitable way away from old polluting energy facilities while protecting their job opportunities, tax base, and critical services.</a:t>
            </a:r>
          </a:p>
          <a:p>
            <a:pPr lvl="1">
              <a:lnSpc>
                <a:spcPct val="100000"/>
              </a:lnSpc>
            </a:pPr>
            <a:r>
              <a:rPr lang="en-US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Includes a provision on the identification and consideration of disparate impacts on environmental justice communities in the development of the Climate Solutions Plan</a:t>
            </a: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6B215F4-747D-4CC6-A400-179A94AB89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59668" y="0"/>
            <a:ext cx="4232332" cy="3701000"/>
          </a:xfrm>
          <a:custGeom>
            <a:avLst/>
            <a:gdLst>
              <a:gd name="connsiteX0" fmla="*/ 319701 w 4232332"/>
              <a:gd name="connsiteY0" fmla="*/ 0 h 3701000"/>
              <a:gd name="connsiteX1" fmla="*/ 4232332 w 4232332"/>
              <a:gd name="connsiteY1" fmla="*/ 0 h 3701000"/>
              <a:gd name="connsiteX2" fmla="*/ 4232332 w 4232332"/>
              <a:gd name="connsiteY2" fmla="*/ 3034486 h 3701000"/>
              <a:gd name="connsiteX3" fmla="*/ 4230268 w 4232332"/>
              <a:gd name="connsiteY3" fmla="*/ 3035198 h 3701000"/>
              <a:gd name="connsiteX4" fmla="*/ 4185051 w 4232332"/>
              <a:gd name="connsiteY4" fmla="*/ 3049231 h 3701000"/>
              <a:gd name="connsiteX5" fmla="*/ 4136714 w 4232332"/>
              <a:gd name="connsiteY5" fmla="*/ 3061706 h 3701000"/>
              <a:gd name="connsiteX6" fmla="*/ 4089935 w 4232332"/>
              <a:gd name="connsiteY6" fmla="*/ 3074180 h 3701000"/>
              <a:gd name="connsiteX7" fmla="*/ 4043158 w 4232332"/>
              <a:gd name="connsiteY7" fmla="*/ 3088214 h 3701000"/>
              <a:gd name="connsiteX8" fmla="*/ 3997940 w 4232332"/>
              <a:gd name="connsiteY8" fmla="*/ 3103806 h 3701000"/>
              <a:gd name="connsiteX9" fmla="*/ 3955840 w 4232332"/>
              <a:gd name="connsiteY9" fmla="*/ 3122518 h 3701000"/>
              <a:gd name="connsiteX10" fmla="*/ 3916860 w 4232332"/>
              <a:gd name="connsiteY10" fmla="*/ 3144346 h 3701000"/>
              <a:gd name="connsiteX11" fmla="*/ 3882555 w 4232332"/>
              <a:gd name="connsiteY11" fmla="*/ 3172413 h 3701000"/>
              <a:gd name="connsiteX12" fmla="*/ 3846692 w 4232332"/>
              <a:gd name="connsiteY12" fmla="*/ 3203599 h 3701000"/>
              <a:gd name="connsiteX13" fmla="*/ 3815506 w 4232332"/>
              <a:gd name="connsiteY13" fmla="*/ 3239461 h 3701000"/>
              <a:gd name="connsiteX14" fmla="*/ 3785881 w 4232332"/>
              <a:gd name="connsiteY14" fmla="*/ 3276884 h 3701000"/>
              <a:gd name="connsiteX15" fmla="*/ 3756254 w 4232332"/>
              <a:gd name="connsiteY15" fmla="*/ 3315864 h 3701000"/>
              <a:gd name="connsiteX16" fmla="*/ 3726629 w 4232332"/>
              <a:gd name="connsiteY16" fmla="*/ 3354846 h 3701000"/>
              <a:gd name="connsiteX17" fmla="*/ 3697003 w 4232332"/>
              <a:gd name="connsiteY17" fmla="*/ 3392268 h 3701000"/>
              <a:gd name="connsiteX18" fmla="*/ 3664258 w 4232332"/>
              <a:gd name="connsiteY18" fmla="*/ 3428131 h 3701000"/>
              <a:gd name="connsiteX19" fmla="*/ 3631513 w 4232332"/>
              <a:gd name="connsiteY19" fmla="*/ 3459315 h 3701000"/>
              <a:gd name="connsiteX20" fmla="*/ 3594093 w 4232332"/>
              <a:gd name="connsiteY20" fmla="*/ 3485823 h 3701000"/>
              <a:gd name="connsiteX21" fmla="*/ 3555111 w 4232332"/>
              <a:gd name="connsiteY21" fmla="*/ 3506094 h 3701000"/>
              <a:gd name="connsiteX22" fmla="*/ 3508332 w 4232332"/>
              <a:gd name="connsiteY22" fmla="*/ 3520128 h 3701000"/>
              <a:gd name="connsiteX23" fmla="*/ 3459994 w 4232332"/>
              <a:gd name="connsiteY23" fmla="*/ 3526365 h 3701000"/>
              <a:gd name="connsiteX24" fmla="*/ 3410100 w 4232332"/>
              <a:gd name="connsiteY24" fmla="*/ 3527923 h 3701000"/>
              <a:gd name="connsiteX25" fmla="*/ 3357084 w 4232332"/>
              <a:gd name="connsiteY25" fmla="*/ 3523245 h 3701000"/>
              <a:gd name="connsiteX26" fmla="*/ 3304070 w 4232332"/>
              <a:gd name="connsiteY26" fmla="*/ 3517009 h 3701000"/>
              <a:gd name="connsiteX27" fmla="*/ 3251054 w 4232332"/>
              <a:gd name="connsiteY27" fmla="*/ 3509211 h 3701000"/>
              <a:gd name="connsiteX28" fmla="*/ 3198040 w 4232332"/>
              <a:gd name="connsiteY28" fmla="*/ 3502976 h 3701000"/>
              <a:gd name="connsiteX29" fmla="*/ 3145024 w 4232332"/>
              <a:gd name="connsiteY29" fmla="*/ 3499857 h 3701000"/>
              <a:gd name="connsiteX30" fmla="*/ 3093569 w 4232332"/>
              <a:gd name="connsiteY30" fmla="*/ 3499857 h 3701000"/>
              <a:gd name="connsiteX31" fmla="*/ 3045233 w 4232332"/>
              <a:gd name="connsiteY31" fmla="*/ 3506094 h 3701000"/>
              <a:gd name="connsiteX32" fmla="*/ 2995337 w 4232332"/>
              <a:gd name="connsiteY32" fmla="*/ 3518569 h 3701000"/>
              <a:gd name="connsiteX33" fmla="*/ 2950118 w 4232332"/>
              <a:gd name="connsiteY33" fmla="*/ 3537278 h 3701000"/>
              <a:gd name="connsiteX34" fmla="*/ 2903340 w 4232332"/>
              <a:gd name="connsiteY34" fmla="*/ 3562227 h 3701000"/>
              <a:gd name="connsiteX35" fmla="*/ 2856564 w 4232332"/>
              <a:gd name="connsiteY35" fmla="*/ 3587176 h 3701000"/>
              <a:gd name="connsiteX36" fmla="*/ 2809785 w 4232332"/>
              <a:gd name="connsiteY36" fmla="*/ 3615241 h 3701000"/>
              <a:gd name="connsiteX37" fmla="*/ 2764565 w 4232332"/>
              <a:gd name="connsiteY37" fmla="*/ 3641749 h 3701000"/>
              <a:gd name="connsiteX38" fmla="*/ 2716230 w 4232332"/>
              <a:gd name="connsiteY38" fmla="*/ 3665138 h 3701000"/>
              <a:gd name="connsiteX39" fmla="*/ 2669451 w 4232332"/>
              <a:gd name="connsiteY39" fmla="*/ 3683850 h 3701000"/>
              <a:gd name="connsiteX40" fmla="*/ 2621114 w 4232332"/>
              <a:gd name="connsiteY40" fmla="*/ 3696324 h 3701000"/>
              <a:gd name="connsiteX41" fmla="*/ 2571219 w 4232332"/>
              <a:gd name="connsiteY41" fmla="*/ 3701000 h 3701000"/>
              <a:gd name="connsiteX42" fmla="*/ 2521322 w 4232332"/>
              <a:gd name="connsiteY42" fmla="*/ 3696324 h 3701000"/>
              <a:gd name="connsiteX43" fmla="*/ 2472985 w 4232332"/>
              <a:gd name="connsiteY43" fmla="*/ 3683850 h 3701000"/>
              <a:gd name="connsiteX44" fmla="*/ 2426209 w 4232332"/>
              <a:gd name="connsiteY44" fmla="*/ 3665138 h 3701000"/>
              <a:gd name="connsiteX45" fmla="*/ 2377871 w 4232332"/>
              <a:gd name="connsiteY45" fmla="*/ 3641749 h 3701000"/>
              <a:gd name="connsiteX46" fmla="*/ 2332651 w 4232332"/>
              <a:gd name="connsiteY46" fmla="*/ 3615241 h 3701000"/>
              <a:gd name="connsiteX47" fmla="*/ 2285874 w 4232332"/>
              <a:gd name="connsiteY47" fmla="*/ 3587176 h 3701000"/>
              <a:gd name="connsiteX48" fmla="*/ 2239096 w 4232332"/>
              <a:gd name="connsiteY48" fmla="*/ 3562227 h 3701000"/>
              <a:gd name="connsiteX49" fmla="*/ 2192319 w 4232332"/>
              <a:gd name="connsiteY49" fmla="*/ 3537278 h 3701000"/>
              <a:gd name="connsiteX50" fmla="*/ 2145542 w 4232332"/>
              <a:gd name="connsiteY50" fmla="*/ 3518569 h 3701000"/>
              <a:gd name="connsiteX51" fmla="*/ 2097204 w 4232332"/>
              <a:gd name="connsiteY51" fmla="*/ 3506094 h 3701000"/>
              <a:gd name="connsiteX52" fmla="*/ 2048867 w 4232332"/>
              <a:gd name="connsiteY52" fmla="*/ 3499857 h 3701000"/>
              <a:gd name="connsiteX53" fmla="*/ 1997410 w 4232332"/>
              <a:gd name="connsiteY53" fmla="*/ 3499857 h 3701000"/>
              <a:gd name="connsiteX54" fmla="*/ 1944396 w 4232332"/>
              <a:gd name="connsiteY54" fmla="*/ 3502976 h 3701000"/>
              <a:gd name="connsiteX55" fmla="*/ 1891382 w 4232332"/>
              <a:gd name="connsiteY55" fmla="*/ 3509211 h 3701000"/>
              <a:gd name="connsiteX56" fmla="*/ 1838366 w 4232332"/>
              <a:gd name="connsiteY56" fmla="*/ 3517009 h 3701000"/>
              <a:gd name="connsiteX57" fmla="*/ 1785350 w 4232332"/>
              <a:gd name="connsiteY57" fmla="*/ 3523245 h 3701000"/>
              <a:gd name="connsiteX58" fmla="*/ 1732336 w 4232332"/>
              <a:gd name="connsiteY58" fmla="*/ 3527923 h 3701000"/>
              <a:gd name="connsiteX59" fmla="*/ 1682442 w 4232332"/>
              <a:gd name="connsiteY59" fmla="*/ 3526365 h 3701000"/>
              <a:gd name="connsiteX60" fmla="*/ 1634105 w 4232332"/>
              <a:gd name="connsiteY60" fmla="*/ 3520128 h 3701000"/>
              <a:gd name="connsiteX61" fmla="*/ 1587326 w 4232332"/>
              <a:gd name="connsiteY61" fmla="*/ 3506094 h 3701000"/>
              <a:gd name="connsiteX62" fmla="*/ 1548345 w 4232332"/>
              <a:gd name="connsiteY62" fmla="*/ 3485823 h 3701000"/>
              <a:gd name="connsiteX63" fmla="*/ 1510922 w 4232332"/>
              <a:gd name="connsiteY63" fmla="*/ 3459315 h 3701000"/>
              <a:gd name="connsiteX64" fmla="*/ 1478179 w 4232332"/>
              <a:gd name="connsiteY64" fmla="*/ 3428131 h 3701000"/>
              <a:gd name="connsiteX65" fmla="*/ 1445433 w 4232332"/>
              <a:gd name="connsiteY65" fmla="*/ 3392268 h 3701000"/>
              <a:gd name="connsiteX66" fmla="*/ 1415807 w 4232332"/>
              <a:gd name="connsiteY66" fmla="*/ 3354846 h 3701000"/>
              <a:gd name="connsiteX67" fmla="*/ 1386182 w 4232332"/>
              <a:gd name="connsiteY67" fmla="*/ 3315864 h 3701000"/>
              <a:gd name="connsiteX68" fmla="*/ 1356556 w 4232332"/>
              <a:gd name="connsiteY68" fmla="*/ 3276884 h 3701000"/>
              <a:gd name="connsiteX69" fmla="*/ 1326930 w 4232332"/>
              <a:gd name="connsiteY69" fmla="*/ 3239461 h 3701000"/>
              <a:gd name="connsiteX70" fmla="*/ 1295744 w 4232332"/>
              <a:gd name="connsiteY70" fmla="*/ 3203599 h 3701000"/>
              <a:gd name="connsiteX71" fmla="*/ 1259881 w 4232332"/>
              <a:gd name="connsiteY71" fmla="*/ 3172413 h 3701000"/>
              <a:gd name="connsiteX72" fmla="*/ 1225577 w 4232332"/>
              <a:gd name="connsiteY72" fmla="*/ 3144346 h 3701000"/>
              <a:gd name="connsiteX73" fmla="*/ 1186596 w 4232332"/>
              <a:gd name="connsiteY73" fmla="*/ 3122518 h 3701000"/>
              <a:gd name="connsiteX74" fmla="*/ 1144496 w 4232332"/>
              <a:gd name="connsiteY74" fmla="*/ 3103806 h 3701000"/>
              <a:gd name="connsiteX75" fmla="*/ 1099278 w 4232332"/>
              <a:gd name="connsiteY75" fmla="*/ 3088214 h 3701000"/>
              <a:gd name="connsiteX76" fmla="*/ 1052499 w 4232332"/>
              <a:gd name="connsiteY76" fmla="*/ 3074180 h 3701000"/>
              <a:gd name="connsiteX77" fmla="*/ 1005723 w 4232332"/>
              <a:gd name="connsiteY77" fmla="*/ 3061706 h 3701000"/>
              <a:gd name="connsiteX78" fmla="*/ 957386 w 4232332"/>
              <a:gd name="connsiteY78" fmla="*/ 3049231 h 3701000"/>
              <a:gd name="connsiteX79" fmla="*/ 912167 w 4232332"/>
              <a:gd name="connsiteY79" fmla="*/ 3035198 h 3701000"/>
              <a:gd name="connsiteX80" fmla="*/ 866948 w 4232332"/>
              <a:gd name="connsiteY80" fmla="*/ 3019606 h 3701000"/>
              <a:gd name="connsiteX81" fmla="*/ 824850 w 4232332"/>
              <a:gd name="connsiteY81" fmla="*/ 3000894 h 3701000"/>
              <a:gd name="connsiteX82" fmla="*/ 787426 w 4232332"/>
              <a:gd name="connsiteY82" fmla="*/ 2977505 h 3701000"/>
              <a:gd name="connsiteX83" fmla="*/ 753122 w 4232332"/>
              <a:gd name="connsiteY83" fmla="*/ 2949439 h 3701000"/>
              <a:gd name="connsiteX84" fmla="*/ 725057 w 4232332"/>
              <a:gd name="connsiteY84" fmla="*/ 2915136 h 3701000"/>
              <a:gd name="connsiteX85" fmla="*/ 701668 w 4232332"/>
              <a:gd name="connsiteY85" fmla="*/ 2877713 h 3701000"/>
              <a:gd name="connsiteX86" fmla="*/ 682956 w 4232332"/>
              <a:gd name="connsiteY86" fmla="*/ 2835613 h 3701000"/>
              <a:gd name="connsiteX87" fmla="*/ 667364 w 4232332"/>
              <a:gd name="connsiteY87" fmla="*/ 2790396 h 3701000"/>
              <a:gd name="connsiteX88" fmla="*/ 653331 w 4232332"/>
              <a:gd name="connsiteY88" fmla="*/ 2745177 h 3701000"/>
              <a:gd name="connsiteX89" fmla="*/ 640857 w 4232332"/>
              <a:gd name="connsiteY89" fmla="*/ 2696840 h 3701000"/>
              <a:gd name="connsiteX90" fmla="*/ 628382 w 4232332"/>
              <a:gd name="connsiteY90" fmla="*/ 2650063 h 3701000"/>
              <a:gd name="connsiteX91" fmla="*/ 614349 w 4232332"/>
              <a:gd name="connsiteY91" fmla="*/ 2603285 h 3701000"/>
              <a:gd name="connsiteX92" fmla="*/ 598756 w 4232332"/>
              <a:gd name="connsiteY92" fmla="*/ 2558065 h 3701000"/>
              <a:gd name="connsiteX93" fmla="*/ 580044 w 4232332"/>
              <a:gd name="connsiteY93" fmla="*/ 2515965 h 3701000"/>
              <a:gd name="connsiteX94" fmla="*/ 558214 w 4232332"/>
              <a:gd name="connsiteY94" fmla="*/ 2476984 h 3701000"/>
              <a:gd name="connsiteX95" fmla="*/ 530150 w 4232332"/>
              <a:gd name="connsiteY95" fmla="*/ 2442681 h 3701000"/>
              <a:gd name="connsiteX96" fmla="*/ 498963 w 4232332"/>
              <a:gd name="connsiteY96" fmla="*/ 2406817 h 3701000"/>
              <a:gd name="connsiteX97" fmla="*/ 463101 w 4232332"/>
              <a:gd name="connsiteY97" fmla="*/ 2375633 h 3701000"/>
              <a:gd name="connsiteX98" fmla="*/ 424118 w 4232332"/>
              <a:gd name="connsiteY98" fmla="*/ 2346007 h 3701000"/>
              <a:gd name="connsiteX99" fmla="*/ 385138 w 4232332"/>
              <a:gd name="connsiteY99" fmla="*/ 2316382 h 3701000"/>
              <a:gd name="connsiteX100" fmla="*/ 346157 w 4232332"/>
              <a:gd name="connsiteY100" fmla="*/ 2286756 h 3701000"/>
              <a:gd name="connsiteX101" fmla="*/ 308733 w 4232332"/>
              <a:gd name="connsiteY101" fmla="*/ 2257129 h 3701000"/>
              <a:gd name="connsiteX102" fmla="*/ 272871 w 4232332"/>
              <a:gd name="connsiteY102" fmla="*/ 2224386 h 3701000"/>
              <a:gd name="connsiteX103" fmla="*/ 241686 w 4232332"/>
              <a:gd name="connsiteY103" fmla="*/ 2191641 h 3701000"/>
              <a:gd name="connsiteX104" fmla="*/ 215179 w 4232332"/>
              <a:gd name="connsiteY104" fmla="*/ 2154219 h 3701000"/>
              <a:gd name="connsiteX105" fmla="*/ 194909 w 4232332"/>
              <a:gd name="connsiteY105" fmla="*/ 2115238 h 3701000"/>
              <a:gd name="connsiteX106" fmla="*/ 180876 w 4232332"/>
              <a:gd name="connsiteY106" fmla="*/ 2068461 h 3701000"/>
              <a:gd name="connsiteX107" fmla="*/ 174638 w 4232332"/>
              <a:gd name="connsiteY107" fmla="*/ 2020123 h 3701000"/>
              <a:gd name="connsiteX108" fmla="*/ 173078 w 4232332"/>
              <a:gd name="connsiteY108" fmla="*/ 1970225 h 3701000"/>
              <a:gd name="connsiteX109" fmla="*/ 177756 w 4232332"/>
              <a:gd name="connsiteY109" fmla="*/ 1917211 h 3701000"/>
              <a:gd name="connsiteX110" fmla="*/ 183993 w 4232332"/>
              <a:gd name="connsiteY110" fmla="*/ 1864197 h 3701000"/>
              <a:gd name="connsiteX111" fmla="*/ 191789 w 4232332"/>
              <a:gd name="connsiteY111" fmla="*/ 1811182 h 3701000"/>
              <a:gd name="connsiteX112" fmla="*/ 198027 w 4232332"/>
              <a:gd name="connsiteY112" fmla="*/ 1758167 h 3701000"/>
              <a:gd name="connsiteX113" fmla="*/ 201146 w 4232332"/>
              <a:gd name="connsiteY113" fmla="*/ 1705153 h 3701000"/>
              <a:gd name="connsiteX114" fmla="*/ 201146 w 4232332"/>
              <a:gd name="connsiteY114" fmla="*/ 1653697 h 3701000"/>
              <a:gd name="connsiteX115" fmla="*/ 194909 w 4232332"/>
              <a:gd name="connsiteY115" fmla="*/ 1605362 h 3701000"/>
              <a:gd name="connsiteX116" fmla="*/ 182434 w 4232332"/>
              <a:gd name="connsiteY116" fmla="*/ 1557024 h 3701000"/>
              <a:gd name="connsiteX117" fmla="*/ 163723 w 4232332"/>
              <a:gd name="connsiteY117" fmla="*/ 1511804 h 3701000"/>
              <a:gd name="connsiteX118" fmla="*/ 140335 w 4232332"/>
              <a:gd name="connsiteY118" fmla="*/ 1465027 h 3701000"/>
              <a:gd name="connsiteX119" fmla="*/ 113826 w 4232332"/>
              <a:gd name="connsiteY119" fmla="*/ 1418251 h 3701000"/>
              <a:gd name="connsiteX120" fmla="*/ 85761 w 4232332"/>
              <a:gd name="connsiteY120" fmla="*/ 1371472 h 3701000"/>
              <a:gd name="connsiteX121" fmla="*/ 59253 w 4232332"/>
              <a:gd name="connsiteY121" fmla="*/ 1326252 h 3701000"/>
              <a:gd name="connsiteX122" fmla="*/ 35863 w 4232332"/>
              <a:gd name="connsiteY122" fmla="*/ 1277917 h 3701000"/>
              <a:gd name="connsiteX123" fmla="*/ 17153 w 4232332"/>
              <a:gd name="connsiteY123" fmla="*/ 1231139 h 3701000"/>
              <a:gd name="connsiteX124" fmla="*/ 4679 w 4232332"/>
              <a:gd name="connsiteY124" fmla="*/ 1182801 h 3701000"/>
              <a:gd name="connsiteX125" fmla="*/ 0 w 4232332"/>
              <a:gd name="connsiteY125" fmla="*/ 1132905 h 3701000"/>
              <a:gd name="connsiteX126" fmla="*/ 4679 w 4232332"/>
              <a:gd name="connsiteY126" fmla="*/ 1083010 h 3701000"/>
              <a:gd name="connsiteX127" fmla="*/ 17153 w 4232332"/>
              <a:gd name="connsiteY127" fmla="*/ 1034673 h 3701000"/>
              <a:gd name="connsiteX128" fmla="*/ 35863 w 4232332"/>
              <a:gd name="connsiteY128" fmla="*/ 987895 h 3701000"/>
              <a:gd name="connsiteX129" fmla="*/ 59253 w 4232332"/>
              <a:gd name="connsiteY129" fmla="*/ 939559 h 3701000"/>
              <a:gd name="connsiteX130" fmla="*/ 85761 w 4232332"/>
              <a:gd name="connsiteY130" fmla="*/ 894339 h 3701000"/>
              <a:gd name="connsiteX131" fmla="*/ 113826 w 4232332"/>
              <a:gd name="connsiteY131" fmla="*/ 847563 h 3701000"/>
              <a:gd name="connsiteX132" fmla="*/ 140335 w 4232332"/>
              <a:gd name="connsiteY132" fmla="*/ 800784 h 3701000"/>
              <a:gd name="connsiteX133" fmla="*/ 163723 w 4232332"/>
              <a:gd name="connsiteY133" fmla="*/ 754007 h 3701000"/>
              <a:gd name="connsiteX134" fmla="*/ 182434 w 4232332"/>
              <a:gd name="connsiteY134" fmla="*/ 708787 h 3701000"/>
              <a:gd name="connsiteX135" fmla="*/ 194909 w 4232332"/>
              <a:gd name="connsiteY135" fmla="*/ 660451 h 3701000"/>
              <a:gd name="connsiteX136" fmla="*/ 201146 w 4232332"/>
              <a:gd name="connsiteY136" fmla="*/ 612115 h 3701000"/>
              <a:gd name="connsiteX137" fmla="*/ 201146 w 4232332"/>
              <a:gd name="connsiteY137" fmla="*/ 560659 h 3701000"/>
              <a:gd name="connsiteX138" fmla="*/ 198027 w 4232332"/>
              <a:gd name="connsiteY138" fmla="*/ 507644 h 3701000"/>
              <a:gd name="connsiteX139" fmla="*/ 191789 w 4232332"/>
              <a:gd name="connsiteY139" fmla="*/ 454630 h 3701000"/>
              <a:gd name="connsiteX140" fmla="*/ 183993 w 4232332"/>
              <a:gd name="connsiteY140" fmla="*/ 401614 h 3701000"/>
              <a:gd name="connsiteX141" fmla="*/ 177756 w 4232332"/>
              <a:gd name="connsiteY141" fmla="*/ 348600 h 3701000"/>
              <a:gd name="connsiteX142" fmla="*/ 173078 w 4232332"/>
              <a:gd name="connsiteY142" fmla="*/ 295586 h 3701000"/>
              <a:gd name="connsiteX143" fmla="*/ 174638 w 4232332"/>
              <a:gd name="connsiteY143" fmla="*/ 245689 h 3701000"/>
              <a:gd name="connsiteX144" fmla="*/ 180876 w 4232332"/>
              <a:gd name="connsiteY144" fmla="*/ 197353 h 3701000"/>
              <a:gd name="connsiteX145" fmla="*/ 194909 w 4232332"/>
              <a:gd name="connsiteY145" fmla="*/ 150574 h 3701000"/>
              <a:gd name="connsiteX146" fmla="*/ 215179 w 4232332"/>
              <a:gd name="connsiteY146" fmla="*/ 111594 h 3701000"/>
              <a:gd name="connsiteX147" fmla="*/ 241686 w 4232332"/>
              <a:gd name="connsiteY147" fmla="*/ 74171 h 3701000"/>
              <a:gd name="connsiteX148" fmla="*/ 272871 w 4232332"/>
              <a:gd name="connsiteY148" fmla="*/ 41427 h 3701000"/>
              <a:gd name="connsiteX149" fmla="*/ 308733 w 4232332"/>
              <a:gd name="connsiteY149" fmla="*/ 8683 h 370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</a:cxnLst>
            <a:rect l="l" t="t" r="r" b="b"/>
            <a:pathLst>
              <a:path w="4232332" h="3701000">
                <a:moveTo>
                  <a:pt x="319701" y="0"/>
                </a:moveTo>
                <a:lnTo>
                  <a:pt x="4232332" y="0"/>
                </a:lnTo>
                <a:lnTo>
                  <a:pt x="4232332" y="3034486"/>
                </a:lnTo>
                <a:lnTo>
                  <a:pt x="4230268" y="3035198"/>
                </a:lnTo>
                <a:lnTo>
                  <a:pt x="4185051" y="3049231"/>
                </a:lnTo>
                <a:lnTo>
                  <a:pt x="4136714" y="3061706"/>
                </a:lnTo>
                <a:lnTo>
                  <a:pt x="4089935" y="3074180"/>
                </a:lnTo>
                <a:lnTo>
                  <a:pt x="4043158" y="3088214"/>
                </a:lnTo>
                <a:lnTo>
                  <a:pt x="3997940" y="3103806"/>
                </a:lnTo>
                <a:lnTo>
                  <a:pt x="3955840" y="3122518"/>
                </a:lnTo>
                <a:lnTo>
                  <a:pt x="3916860" y="3144346"/>
                </a:lnTo>
                <a:lnTo>
                  <a:pt x="3882555" y="3172413"/>
                </a:lnTo>
                <a:lnTo>
                  <a:pt x="3846692" y="3203599"/>
                </a:lnTo>
                <a:lnTo>
                  <a:pt x="3815506" y="3239461"/>
                </a:lnTo>
                <a:lnTo>
                  <a:pt x="3785881" y="3276884"/>
                </a:lnTo>
                <a:lnTo>
                  <a:pt x="3756254" y="3315864"/>
                </a:lnTo>
                <a:lnTo>
                  <a:pt x="3726629" y="3354846"/>
                </a:lnTo>
                <a:lnTo>
                  <a:pt x="3697003" y="3392268"/>
                </a:lnTo>
                <a:lnTo>
                  <a:pt x="3664258" y="3428131"/>
                </a:lnTo>
                <a:lnTo>
                  <a:pt x="3631513" y="3459315"/>
                </a:lnTo>
                <a:lnTo>
                  <a:pt x="3594093" y="3485823"/>
                </a:lnTo>
                <a:lnTo>
                  <a:pt x="3555111" y="3506094"/>
                </a:lnTo>
                <a:lnTo>
                  <a:pt x="3508332" y="3520128"/>
                </a:lnTo>
                <a:lnTo>
                  <a:pt x="3459994" y="3526365"/>
                </a:lnTo>
                <a:lnTo>
                  <a:pt x="3410100" y="3527923"/>
                </a:lnTo>
                <a:lnTo>
                  <a:pt x="3357084" y="3523245"/>
                </a:lnTo>
                <a:lnTo>
                  <a:pt x="3304070" y="3517009"/>
                </a:lnTo>
                <a:lnTo>
                  <a:pt x="3251054" y="3509211"/>
                </a:lnTo>
                <a:lnTo>
                  <a:pt x="3198040" y="3502976"/>
                </a:lnTo>
                <a:lnTo>
                  <a:pt x="3145024" y="3499857"/>
                </a:lnTo>
                <a:lnTo>
                  <a:pt x="3093569" y="3499857"/>
                </a:lnTo>
                <a:lnTo>
                  <a:pt x="3045233" y="3506094"/>
                </a:lnTo>
                <a:lnTo>
                  <a:pt x="2995337" y="3518569"/>
                </a:lnTo>
                <a:lnTo>
                  <a:pt x="2950118" y="3537278"/>
                </a:lnTo>
                <a:lnTo>
                  <a:pt x="2903340" y="3562227"/>
                </a:lnTo>
                <a:lnTo>
                  <a:pt x="2856564" y="3587176"/>
                </a:lnTo>
                <a:lnTo>
                  <a:pt x="2809785" y="3615241"/>
                </a:lnTo>
                <a:lnTo>
                  <a:pt x="2764565" y="3641749"/>
                </a:lnTo>
                <a:lnTo>
                  <a:pt x="2716230" y="3665138"/>
                </a:lnTo>
                <a:lnTo>
                  <a:pt x="2669451" y="3683850"/>
                </a:lnTo>
                <a:lnTo>
                  <a:pt x="2621114" y="3696324"/>
                </a:lnTo>
                <a:lnTo>
                  <a:pt x="2571219" y="3701000"/>
                </a:lnTo>
                <a:lnTo>
                  <a:pt x="2521322" y="3696324"/>
                </a:lnTo>
                <a:lnTo>
                  <a:pt x="2472985" y="3683850"/>
                </a:lnTo>
                <a:lnTo>
                  <a:pt x="2426209" y="3665138"/>
                </a:lnTo>
                <a:lnTo>
                  <a:pt x="2377871" y="3641749"/>
                </a:lnTo>
                <a:lnTo>
                  <a:pt x="2332651" y="3615241"/>
                </a:lnTo>
                <a:lnTo>
                  <a:pt x="2285874" y="3587176"/>
                </a:lnTo>
                <a:lnTo>
                  <a:pt x="2239096" y="3562227"/>
                </a:lnTo>
                <a:lnTo>
                  <a:pt x="2192319" y="3537278"/>
                </a:lnTo>
                <a:lnTo>
                  <a:pt x="2145542" y="3518569"/>
                </a:lnTo>
                <a:lnTo>
                  <a:pt x="2097204" y="3506094"/>
                </a:lnTo>
                <a:lnTo>
                  <a:pt x="2048867" y="3499857"/>
                </a:lnTo>
                <a:lnTo>
                  <a:pt x="1997410" y="3499857"/>
                </a:lnTo>
                <a:lnTo>
                  <a:pt x="1944396" y="3502976"/>
                </a:lnTo>
                <a:lnTo>
                  <a:pt x="1891382" y="3509211"/>
                </a:lnTo>
                <a:lnTo>
                  <a:pt x="1838366" y="3517009"/>
                </a:lnTo>
                <a:lnTo>
                  <a:pt x="1785350" y="3523245"/>
                </a:lnTo>
                <a:lnTo>
                  <a:pt x="1732336" y="3527923"/>
                </a:lnTo>
                <a:lnTo>
                  <a:pt x="1682442" y="3526365"/>
                </a:lnTo>
                <a:lnTo>
                  <a:pt x="1634105" y="3520128"/>
                </a:lnTo>
                <a:lnTo>
                  <a:pt x="1587326" y="3506094"/>
                </a:lnTo>
                <a:lnTo>
                  <a:pt x="1548345" y="3485823"/>
                </a:lnTo>
                <a:lnTo>
                  <a:pt x="1510922" y="3459315"/>
                </a:lnTo>
                <a:lnTo>
                  <a:pt x="1478179" y="3428131"/>
                </a:lnTo>
                <a:lnTo>
                  <a:pt x="1445433" y="3392268"/>
                </a:lnTo>
                <a:lnTo>
                  <a:pt x="1415807" y="3354846"/>
                </a:lnTo>
                <a:lnTo>
                  <a:pt x="1386182" y="3315864"/>
                </a:lnTo>
                <a:lnTo>
                  <a:pt x="1356556" y="3276884"/>
                </a:lnTo>
                <a:lnTo>
                  <a:pt x="1326930" y="3239461"/>
                </a:lnTo>
                <a:lnTo>
                  <a:pt x="1295744" y="3203599"/>
                </a:lnTo>
                <a:lnTo>
                  <a:pt x="1259881" y="3172413"/>
                </a:lnTo>
                <a:lnTo>
                  <a:pt x="1225577" y="3144346"/>
                </a:lnTo>
                <a:lnTo>
                  <a:pt x="1186596" y="3122518"/>
                </a:lnTo>
                <a:lnTo>
                  <a:pt x="1144496" y="3103806"/>
                </a:lnTo>
                <a:lnTo>
                  <a:pt x="1099278" y="3088214"/>
                </a:lnTo>
                <a:lnTo>
                  <a:pt x="1052499" y="3074180"/>
                </a:lnTo>
                <a:lnTo>
                  <a:pt x="1005723" y="3061706"/>
                </a:lnTo>
                <a:lnTo>
                  <a:pt x="957386" y="3049231"/>
                </a:lnTo>
                <a:lnTo>
                  <a:pt x="912167" y="3035198"/>
                </a:lnTo>
                <a:lnTo>
                  <a:pt x="866948" y="3019606"/>
                </a:lnTo>
                <a:lnTo>
                  <a:pt x="824850" y="3000894"/>
                </a:lnTo>
                <a:lnTo>
                  <a:pt x="787426" y="2977505"/>
                </a:lnTo>
                <a:lnTo>
                  <a:pt x="753122" y="2949439"/>
                </a:lnTo>
                <a:lnTo>
                  <a:pt x="725057" y="2915136"/>
                </a:lnTo>
                <a:lnTo>
                  <a:pt x="701668" y="2877713"/>
                </a:lnTo>
                <a:lnTo>
                  <a:pt x="682956" y="2835613"/>
                </a:lnTo>
                <a:lnTo>
                  <a:pt x="667364" y="2790396"/>
                </a:lnTo>
                <a:lnTo>
                  <a:pt x="653331" y="2745177"/>
                </a:lnTo>
                <a:lnTo>
                  <a:pt x="640857" y="2696840"/>
                </a:lnTo>
                <a:lnTo>
                  <a:pt x="628382" y="2650063"/>
                </a:lnTo>
                <a:lnTo>
                  <a:pt x="614349" y="2603285"/>
                </a:lnTo>
                <a:lnTo>
                  <a:pt x="598756" y="2558065"/>
                </a:lnTo>
                <a:lnTo>
                  <a:pt x="580044" y="2515965"/>
                </a:lnTo>
                <a:lnTo>
                  <a:pt x="558214" y="2476984"/>
                </a:lnTo>
                <a:lnTo>
                  <a:pt x="530150" y="2442681"/>
                </a:lnTo>
                <a:lnTo>
                  <a:pt x="498963" y="2406817"/>
                </a:lnTo>
                <a:lnTo>
                  <a:pt x="463101" y="2375633"/>
                </a:lnTo>
                <a:lnTo>
                  <a:pt x="424118" y="2346007"/>
                </a:lnTo>
                <a:lnTo>
                  <a:pt x="385138" y="2316382"/>
                </a:lnTo>
                <a:lnTo>
                  <a:pt x="346157" y="2286756"/>
                </a:lnTo>
                <a:lnTo>
                  <a:pt x="308733" y="2257129"/>
                </a:lnTo>
                <a:lnTo>
                  <a:pt x="272871" y="2224386"/>
                </a:lnTo>
                <a:lnTo>
                  <a:pt x="241686" y="2191641"/>
                </a:lnTo>
                <a:lnTo>
                  <a:pt x="215179" y="2154219"/>
                </a:lnTo>
                <a:lnTo>
                  <a:pt x="194909" y="2115238"/>
                </a:lnTo>
                <a:lnTo>
                  <a:pt x="180876" y="2068461"/>
                </a:lnTo>
                <a:lnTo>
                  <a:pt x="174638" y="2020123"/>
                </a:lnTo>
                <a:lnTo>
                  <a:pt x="173078" y="1970225"/>
                </a:lnTo>
                <a:lnTo>
                  <a:pt x="177756" y="1917211"/>
                </a:lnTo>
                <a:lnTo>
                  <a:pt x="183993" y="1864197"/>
                </a:lnTo>
                <a:lnTo>
                  <a:pt x="191789" y="1811182"/>
                </a:lnTo>
                <a:lnTo>
                  <a:pt x="198027" y="1758167"/>
                </a:lnTo>
                <a:lnTo>
                  <a:pt x="201146" y="1705153"/>
                </a:lnTo>
                <a:lnTo>
                  <a:pt x="201146" y="1653697"/>
                </a:lnTo>
                <a:lnTo>
                  <a:pt x="194909" y="1605362"/>
                </a:lnTo>
                <a:lnTo>
                  <a:pt x="182434" y="1557024"/>
                </a:lnTo>
                <a:lnTo>
                  <a:pt x="163723" y="1511804"/>
                </a:lnTo>
                <a:lnTo>
                  <a:pt x="140335" y="1465027"/>
                </a:lnTo>
                <a:lnTo>
                  <a:pt x="113826" y="1418251"/>
                </a:lnTo>
                <a:lnTo>
                  <a:pt x="85761" y="1371472"/>
                </a:lnTo>
                <a:lnTo>
                  <a:pt x="59253" y="1326252"/>
                </a:lnTo>
                <a:lnTo>
                  <a:pt x="35863" y="1277917"/>
                </a:lnTo>
                <a:lnTo>
                  <a:pt x="17153" y="1231139"/>
                </a:lnTo>
                <a:lnTo>
                  <a:pt x="4679" y="1182801"/>
                </a:lnTo>
                <a:lnTo>
                  <a:pt x="0" y="1132905"/>
                </a:lnTo>
                <a:lnTo>
                  <a:pt x="4679" y="1083010"/>
                </a:lnTo>
                <a:lnTo>
                  <a:pt x="17153" y="1034673"/>
                </a:lnTo>
                <a:lnTo>
                  <a:pt x="35863" y="987895"/>
                </a:lnTo>
                <a:lnTo>
                  <a:pt x="59253" y="939559"/>
                </a:lnTo>
                <a:lnTo>
                  <a:pt x="85761" y="894339"/>
                </a:lnTo>
                <a:lnTo>
                  <a:pt x="113826" y="847563"/>
                </a:lnTo>
                <a:lnTo>
                  <a:pt x="140335" y="800784"/>
                </a:lnTo>
                <a:lnTo>
                  <a:pt x="163723" y="754007"/>
                </a:lnTo>
                <a:lnTo>
                  <a:pt x="182434" y="708787"/>
                </a:lnTo>
                <a:lnTo>
                  <a:pt x="194909" y="660451"/>
                </a:lnTo>
                <a:lnTo>
                  <a:pt x="201146" y="612115"/>
                </a:lnTo>
                <a:lnTo>
                  <a:pt x="201146" y="560659"/>
                </a:lnTo>
                <a:lnTo>
                  <a:pt x="198027" y="507644"/>
                </a:lnTo>
                <a:lnTo>
                  <a:pt x="191789" y="454630"/>
                </a:lnTo>
                <a:lnTo>
                  <a:pt x="183993" y="401614"/>
                </a:lnTo>
                <a:lnTo>
                  <a:pt x="177756" y="348600"/>
                </a:lnTo>
                <a:lnTo>
                  <a:pt x="173078" y="295586"/>
                </a:lnTo>
                <a:lnTo>
                  <a:pt x="174638" y="245689"/>
                </a:lnTo>
                <a:lnTo>
                  <a:pt x="180876" y="197353"/>
                </a:lnTo>
                <a:lnTo>
                  <a:pt x="194909" y="150574"/>
                </a:lnTo>
                <a:lnTo>
                  <a:pt x="215179" y="111594"/>
                </a:lnTo>
                <a:lnTo>
                  <a:pt x="241686" y="74171"/>
                </a:lnTo>
                <a:lnTo>
                  <a:pt x="272871" y="41427"/>
                </a:lnTo>
                <a:lnTo>
                  <a:pt x="308733" y="868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C336FE1A-0BAD-4B17-A0E2-47F328026E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75116" y="0"/>
            <a:ext cx="4116885" cy="3585722"/>
          </a:xfrm>
          <a:custGeom>
            <a:avLst/>
            <a:gdLst>
              <a:gd name="connsiteX0" fmla="*/ 371204 w 4116885"/>
              <a:gd name="connsiteY0" fmla="*/ 0 h 3585722"/>
              <a:gd name="connsiteX1" fmla="*/ 4116885 w 4116885"/>
              <a:gd name="connsiteY1" fmla="*/ 0 h 3585722"/>
              <a:gd name="connsiteX2" fmla="*/ 4116885 w 4116885"/>
              <a:gd name="connsiteY2" fmla="*/ 2920084 h 3585722"/>
              <a:gd name="connsiteX3" fmla="*/ 4083518 w 4116885"/>
              <a:gd name="connsiteY3" fmla="*/ 2934914 h 3585722"/>
              <a:gd name="connsiteX4" fmla="*/ 4040331 w 4116885"/>
              <a:gd name="connsiteY4" fmla="*/ 2949806 h 3585722"/>
              <a:gd name="connsiteX5" fmla="*/ 3997143 w 4116885"/>
              <a:gd name="connsiteY5" fmla="*/ 2963209 h 3585722"/>
              <a:gd name="connsiteX6" fmla="*/ 3950976 w 4116885"/>
              <a:gd name="connsiteY6" fmla="*/ 2975125 h 3585722"/>
              <a:gd name="connsiteX7" fmla="*/ 3906298 w 4116885"/>
              <a:gd name="connsiteY7" fmla="*/ 2987039 h 3585722"/>
              <a:gd name="connsiteX8" fmla="*/ 3861622 w 4116885"/>
              <a:gd name="connsiteY8" fmla="*/ 3000442 h 3585722"/>
              <a:gd name="connsiteX9" fmla="*/ 3818433 w 4116885"/>
              <a:gd name="connsiteY9" fmla="*/ 3015336 h 3585722"/>
              <a:gd name="connsiteX10" fmla="*/ 3778225 w 4116885"/>
              <a:gd name="connsiteY10" fmla="*/ 3033207 h 3585722"/>
              <a:gd name="connsiteX11" fmla="*/ 3740994 w 4116885"/>
              <a:gd name="connsiteY11" fmla="*/ 3054056 h 3585722"/>
              <a:gd name="connsiteX12" fmla="*/ 3708230 w 4116885"/>
              <a:gd name="connsiteY12" fmla="*/ 3080861 h 3585722"/>
              <a:gd name="connsiteX13" fmla="*/ 3673977 w 4116885"/>
              <a:gd name="connsiteY13" fmla="*/ 3110649 h 3585722"/>
              <a:gd name="connsiteX14" fmla="*/ 3644190 w 4116885"/>
              <a:gd name="connsiteY14" fmla="*/ 3144902 h 3585722"/>
              <a:gd name="connsiteX15" fmla="*/ 3615895 w 4116885"/>
              <a:gd name="connsiteY15" fmla="*/ 3180643 h 3585722"/>
              <a:gd name="connsiteX16" fmla="*/ 3587600 w 4116885"/>
              <a:gd name="connsiteY16" fmla="*/ 3217874 h 3585722"/>
              <a:gd name="connsiteX17" fmla="*/ 3559305 w 4116885"/>
              <a:gd name="connsiteY17" fmla="*/ 3255107 h 3585722"/>
              <a:gd name="connsiteX18" fmla="*/ 3531009 w 4116885"/>
              <a:gd name="connsiteY18" fmla="*/ 3290849 h 3585722"/>
              <a:gd name="connsiteX19" fmla="*/ 3499734 w 4116885"/>
              <a:gd name="connsiteY19" fmla="*/ 3325101 h 3585722"/>
              <a:gd name="connsiteX20" fmla="*/ 3468459 w 4116885"/>
              <a:gd name="connsiteY20" fmla="*/ 3354887 h 3585722"/>
              <a:gd name="connsiteX21" fmla="*/ 3432719 w 4116885"/>
              <a:gd name="connsiteY21" fmla="*/ 3380204 h 3585722"/>
              <a:gd name="connsiteX22" fmla="*/ 3395487 w 4116885"/>
              <a:gd name="connsiteY22" fmla="*/ 3399565 h 3585722"/>
              <a:gd name="connsiteX23" fmla="*/ 3350809 w 4116885"/>
              <a:gd name="connsiteY23" fmla="*/ 3412968 h 3585722"/>
              <a:gd name="connsiteX24" fmla="*/ 3304642 w 4116885"/>
              <a:gd name="connsiteY24" fmla="*/ 3418925 h 3585722"/>
              <a:gd name="connsiteX25" fmla="*/ 3256988 w 4116885"/>
              <a:gd name="connsiteY25" fmla="*/ 3420415 h 3585722"/>
              <a:gd name="connsiteX26" fmla="*/ 3206353 w 4116885"/>
              <a:gd name="connsiteY26" fmla="*/ 3415946 h 3585722"/>
              <a:gd name="connsiteX27" fmla="*/ 3155719 w 4116885"/>
              <a:gd name="connsiteY27" fmla="*/ 3409991 h 3585722"/>
              <a:gd name="connsiteX28" fmla="*/ 3105083 w 4116885"/>
              <a:gd name="connsiteY28" fmla="*/ 3402543 h 3585722"/>
              <a:gd name="connsiteX29" fmla="*/ 3054450 w 4116885"/>
              <a:gd name="connsiteY29" fmla="*/ 3396587 h 3585722"/>
              <a:gd name="connsiteX30" fmla="*/ 3003814 w 4116885"/>
              <a:gd name="connsiteY30" fmla="*/ 3393607 h 3585722"/>
              <a:gd name="connsiteX31" fmla="*/ 2954669 w 4116885"/>
              <a:gd name="connsiteY31" fmla="*/ 3393607 h 3585722"/>
              <a:gd name="connsiteX32" fmla="*/ 2908503 w 4116885"/>
              <a:gd name="connsiteY32" fmla="*/ 3399565 h 3585722"/>
              <a:gd name="connsiteX33" fmla="*/ 2860847 w 4116885"/>
              <a:gd name="connsiteY33" fmla="*/ 3411479 h 3585722"/>
              <a:gd name="connsiteX34" fmla="*/ 2817659 w 4116885"/>
              <a:gd name="connsiteY34" fmla="*/ 3429350 h 3585722"/>
              <a:gd name="connsiteX35" fmla="*/ 2772981 w 4116885"/>
              <a:gd name="connsiteY35" fmla="*/ 3453178 h 3585722"/>
              <a:gd name="connsiteX36" fmla="*/ 2728305 w 4116885"/>
              <a:gd name="connsiteY36" fmla="*/ 3477008 h 3585722"/>
              <a:gd name="connsiteX37" fmla="*/ 2683627 w 4116885"/>
              <a:gd name="connsiteY37" fmla="*/ 3503814 h 3585722"/>
              <a:gd name="connsiteX38" fmla="*/ 2640437 w 4116885"/>
              <a:gd name="connsiteY38" fmla="*/ 3529131 h 3585722"/>
              <a:gd name="connsiteX39" fmla="*/ 2594272 w 4116885"/>
              <a:gd name="connsiteY39" fmla="*/ 3551469 h 3585722"/>
              <a:gd name="connsiteX40" fmla="*/ 2549594 w 4116885"/>
              <a:gd name="connsiteY40" fmla="*/ 3569341 h 3585722"/>
              <a:gd name="connsiteX41" fmla="*/ 2503426 w 4116885"/>
              <a:gd name="connsiteY41" fmla="*/ 3581255 h 3585722"/>
              <a:gd name="connsiteX42" fmla="*/ 2455772 w 4116885"/>
              <a:gd name="connsiteY42" fmla="*/ 3585722 h 3585722"/>
              <a:gd name="connsiteX43" fmla="*/ 2408116 w 4116885"/>
              <a:gd name="connsiteY43" fmla="*/ 3581255 h 3585722"/>
              <a:gd name="connsiteX44" fmla="*/ 2361949 w 4116885"/>
              <a:gd name="connsiteY44" fmla="*/ 3569341 h 3585722"/>
              <a:gd name="connsiteX45" fmla="*/ 2317272 w 4116885"/>
              <a:gd name="connsiteY45" fmla="*/ 3551469 h 3585722"/>
              <a:gd name="connsiteX46" fmla="*/ 2271105 w 4116885"/>
              <a:gd name="connsiteY46" fmla="*/ 3529131 h 3585722"/>
              <a:gd name="connsiteX47" fmla="*/ 2227917 w 4116885"/>
              <a:gd name="connsiteY47" fmla="*/ 3503814 h 3585722"/>
              <a:gd name="connsiteX48" fmla="*/ 2183239 w 4116885"/>
              <a:gd name="connsiteY48" fmla="*/ 3477008 h 3585722"/>
              <a:gd name="connsiteX49" fmla="*/ 2138561 w 4116885"/>
              <a:gd name="connsiteY49" fmla="*/ 3453178 h 3585722"/>
              <a:gd name="connsiteX50" fmla="*/ 2093885 w 4116885"/>
              <a:gd name="connsiteY50" fmla="*/ 3429350 h 3585722"/>
              <a:gd name="connsiteX51" fmla="*/ 2049208 w 4116885"/>
              <a:gd name="connsiteY51" fmla="*/ 3411479 h 3585722"/>
              <a:gd name="connsiteX52" fmla="*/ 2003041 w 4116885"/>
              <a:gd name="connsiteY52" fmla="*/ 3399565 h 3585722"/>
              <a:gd name="connsiteX53" fmla="*/ 1956874 w 4116885"/>
              <a:gd name="connsiteY53" fmla="*/ 3393607 h 3585722"/>
              <a:gd name="connsiteX54" fmla="*/ 1907728 w 4116885"/>
              <a:gd name="connsiteY54" fmla="*/ 3393607 h 3585722"/>
              <a:gd name="connsiteX55" fmla="*/ 1857094 w 4116885"/>
              <a:gd name="connsiteY55" fmla="*/ 3396587 h 3585722"/>
              <a:gd name="connsiteX56" fmla="*/ 1806460 w 4116885"/>
              <a:gd name="connsiteY56" fmla="*/ 3402543 h 3585722"/>
              <a:gd name="connsiteX57" fmla="*/ 1755825 w 4116885"/>
              <a:gd name="connsiteY57" fmla="*/ 3409991 h 3585722"/>
              <a:gd name="connsiteX58" fmla="*/ 1705189 w 4116885"/>
              <a:gd name="connsiteY58" fmla="*/ 3415946 h 3585722"/>
              <a:gd name="connsiteX59" fmla="*/ 1654555 w 4116885"/>
              <a:gd name="connsiteY59" fmla="*/ 3420415 h 3585722"/>
              <a:gd name="connsiteX60" fmla="*/ 1606901 w 4116885"/>
              <a:gd name="connsiteY60" fmla="*/ 3418925 h 3585722"/>
              <a:gd name="connsiteX61" fmla="*/ 1560733 w 4116885"/>
              <a:gd name="connsiteY61" fmla="*/ 3412968 h 3585722"/>
              <a:gd name="connsiteX62" fmla="*/ 1516055 w 4116885"/>
              <a:gd name="connsiteY62" fmla="*/ 3399565 h 3585722"/>
              <a:gd name="connsiteX63" fmla="*/ 1478825 w 4116885"/>
              <a:gd name="connsiteY63" fmla="*/ 3380204 h 3585722"/>
              <a:gd name="connsiteX64" fmla="*/ 1443081 w 4116885"/>
              <a:gd name="connsiteY64" fmla="*/ 3354887 h 3585722"/>
              <a:gd name="connsiteX65" fmla="*/ 1411808 w 4116885"/>
              <a:gd name="connsiteY65" fmla="*/ 3325101 h 3585722"/>
              <a:gd name="connsiteX66" fmla="*/ 1380533 w 4116885"/>
              <a:gd name="connsiteY66" fmla="*/ 3290849 h 3585722"/>
              <a:gd name="connsiteX67" fmla="*/ 1352239 w 4116885"/>
              <a:gd name="connsiteY67" fmla="*/ 3255107 h 3585722"/>
              <a:gd name="connsiteX68" fmla="*/ 1323942 w 4116885"/>
              <a:gd name="connsiteY68" fmla="*/ 3217874 h 3585722"/>
              <a:gd name="connsiteX69" fmla="*/ 1295647 w 4116885"/>
              <a:gd name="connsiteY69" fmla="*/ 3180643 h 3585722"/>
              <a:gd name="connsiteX70" fmla="*/ 1267352 w 4116885"/>
              <a:gd name="connsiteY70" fmla="*/ 3144902 h 3585722"/>
              <a:gd name="connsiteX71" fmla="*/ 1237566 w 4116885"/>
              <a:gd name="connsiteY71" fmla="*/ 3110649 h 3585722"/>
              <a:gd name="connsiteX72" fmla="*/ 1203314 w 4116885"/>
              <a:gd name="connsiteY72" fmla="*/ 3080861 h 3585722"/>
              <a:gd name="connsiteX73" fmla="*/ 1170550 w 4116885"/>
              <a:gd name="connsiteY73" fmla="*/ 3054056 h 3585722"/>
              <a:gd name="connsiteX74" fmla="*/ 1133319 w 4116885"/>
              <a:gd name="connsiteY74" fmla="*/ 3033207 h 3585722"/>
              <a:gd name="connsiteX75" fmla="*/ 1093109 w 4116885"/>
              <a:gd name="connsiteY75" fmla="*/ 3015336 h 3585722"/>
              <a:gd name="connsiteX76" fmla="*/ 1049921 w 4116885"/>
              <a:gd name="connsiteY76" fmla="*/ 3000442 h 3585722"/>
              <a:gd name="connsiteX77" fmla="*/ 1005242 w 4116885"/>
              <a:gd name="connsiteY77" fmla="*/ 2987039 h 3585722"/>
              <a:gd name="connsiteX78" fmla="*/ 960566 w 4116885"/>
              <a:gd name="connsiteY78" fmla="*/ 2975125 h 3585722"/>
              <a:gd name="connsiteX79" fmla="*/ 914400 w 4116885"/>
              <a:gd name="connsiteY79" fmla="*/ 2963209 h 3585722"/>
              <a:gd name="connsiteX80" fmla="*/ 871211 w 4116885"/>
              <a:gd name="connsiteY80" fmla="*/ 2949806 h 3585722"/>
              <a:gd name="connsiteX81" fmla="*/ 828022 w 4116885"/>
              <a:gd name="connsiteY81" fmla="*/ 2934914 h 3585722"/>
              <a:gd name="connsiteX82" fmla="*/ 787813 w 4116885"/>
              <a:gd name="connsiteY82" fmla="*/ 2917043 h 3585722"/>
              <a:gd name="connsiteX83" fmla="*/ 752072 w 4116885"/>
              <a:gd name="connsiteY83" fmla="*/ 2894704 h 3585722"/>
              <a:gd name="connsiteX84" fmla="*/ 719306 w 4116885"/>
              <a:gd name="connsiteY84" fmla="*/ 2867898 h 3585722"/>
              <a:gd name="connsiteX85" fmla="*/ 692502 w 4116885"/>
              <a:gd name="connsiteY85" fmla="*/ 2835134 h 3585722"/>
              <a:gd name="connsiteX86" fmla="*/ 670163 w 4116885"/>
              <a:gd name="connsiteY86" fmla="*/ 2799391 h 3585722"/>
              <a:gd name="connsiteX87" fmla="*/ 652291 w 4116885"/>
              <a:gd name="connsiteY87" fmla="*/ 2759180 h 3585722"/>
              <a:gd name="connsiteX88" fmla="*/ 637399 w 4116885"/>
              <a:gd name="connsiteY88" fmla="*/ 2715993 h 3585722"/>
              <a:gd name="connsiteX89" fmla="*/ 623997 w 4116885"/>
              <a:gd name="connsiteY89" fmla="*/ 2672804 h 3585722"/>
              <a:gd name="connsiteX90" fmla="*/ 612083 w 4116885"/>
              <a:gd name="connsiteY90" fmla="*/ 2626638 h 3585722"/>
              <a:gd name="connsiteX91" fmla="*/ 600169 w 4116885"/>
              <a:gd name="connsiteY91" fmla="*/ 2581960 h 3585722"/>
              <a:gd name="connsiteX92" fmla="*/ 586764 w 4116885"/>
              <a:gd name="connsiteY92" fmla="*/ 2537281 h 3585722"/>
              <a:gd name="connsiteX93" fmla="*/ 571872 w 4116885"/>
              <a:gd name="connsiteY93" fmla="*/ 2494092 h 3585722"/>
              <a:gd name="connsiteX94" fmla="*/ 554000 w 4116885"/>
              <a:gd name="connsiteY94" fmla="*/ 2453882 h 3585722"/>
              <a:gd name="connsiteX95" fmla="*/ 533152 w 4116885"/>
              <a:gd name="connsiteY95" fmla="*/ 2416651 h 3585722"/>
              <a:gd name="connsiteX96" fmla="*/ 506346 w 4116885"/>
              <a:gd name="connsiteY96" fmla="*/ 2383887 h 3585722"/>
              <a:gd name="connsiteX97" fmla="*/ 476561 w 4116885"/>
              <a:gd name="connsiteY97" fmla="*/ 2349633 h 3585722"/>
              <a:gd name="connsiteX98" fmla="*/ 442308 w 4116885"/>
              <a:gd name="connsiteY98" fmla="*/ 2319849 h 3585722"/>
              <a:gd name="connsiteX99" fmla="*/ 405075 w 4116885"/>
              <a:gd name="connsiteY99" fmla="*/ 2291554 h 3585722"/>
              <a:gd name="connsiteX100" fmla="*/ 367844 w 4116885"/>
              <a:gd name="connsiteY100" fmla="*/ 2263257 h 3585722"/>
              <a:gd name="connsiteX101" fmla="*/ 330615 w 4116885"/>
              <a:gd name="connsiteY101" fmla="*/ 2234962 h 3585722"/>
              <a:gd name="connsiteX102" fmla="*/ 294872 w 4116885"/>
              <a:gd name="connsiteY102" fmla="*/ 2206664 h 3585722"/>
              <a:gd name="connsiteX103" fmla="*/ 260619 w 4116885"/>
              <a:gd name="connsiteY103" fmla="*/ 2175390 h 3585722"/>
              <a:gd name="connsiteX104" fmla="*/ 230835 w 4116885"/>
              <a:gd name="connsiteY104" fmla="*/ 2144116 h 3585722"/>
              <a:gd name="connsiteX105" fmla="*/ 205519 w 4116885"/>
              <a:gd name="connsiteY105" fmla="*/ 2108372 h 3585722"/>
              <a:gd name="connsiteX106" fmla="*/ 186158 w 4116885"/>
              <a:gd name="connsiteY106" fmla="*/ 2071141 h 3585722"/>
              <a:gd name="connsiteX107" fmla="*/ 172755 w 4116885"/>
              <a:gd name="connsiteY107" fmla="*/ 2026465 h 3585722"/>
              <a:gd name="connsiteX108" fmla="*/ 166797 w 4116885"/>
              <a:gd name="connsiteY108" fmla="*/ 1980297 h 3585722"/>
              <a:gd name="connsiteX109" fmla="*/ 165306 w 4116885"/>
              <a:gd name="connsiteY109" fmla="*/ 1932640 h 3585722"/>
              <a:gd name="connsiteX110" fmla="*/ 169775 w 4116885"/>
              <a:gd name="connsiteY110" fmla="*/ 1882006 h 3585722"/>
              <a:gd name="connsiteX111" fmla="*/ 175733 w 4116885"/>
              <a:gd name="connsiteY111" fmla="*/ 1831370 h 3585722"/>
              <a:gd name="connsiteX112" fmla="*/ 183178 w 4116885"/>
              <a:gd name="connsiteY112" fmla="*/ 1780735 h 3585722"/>
              <a:gd name="connsiteX113" fmla="*/ 189136 w 4116885"/>
              <a:gd name="connsiteY113" fmla="*/ 1730101 h 3585722"/>
              <a:gd name="connsiteX114" fmla="*/ 192116 w 4116885"/>
              <a:gd name="connsiteY114" fmla="*/ 1679466 h 3585722"/>
              <a:gd name="connsiteX115" fmla="*/ 192116 w 4116885"/>
              <a:gd name="connsiteY115" fmla="*/ 1630319 h 3585722"/>
              <a:gd name="connsiteX116" fmla="*/ 186158 w 4116885"/>
              <a:gd name="connsiteY116" fmla="*/ 1584152 h 3585722"/>
              <a:gd name="connsiteX117" fmla="*/ 174244 w 4116885"/>
              <a:gd name="connsiteY117" fmla="*/ 1537986 h 3585722"/>
              <a:gd name="connsiteX118" fmla="*/ 156372 w 4116885"/>
              <a:gd name="connsiteY118" fmla="*/ 1494795 h 3585722"/>
              <a:gd name="connsiteX119" fmla="*/ 134033 w 4116885"/>
              <a:gd name="connsiteY119" fmla="*/ 1450119 h 3585722"/>
              <a:gd name="connsiteX120" fmla="*/ 108716 w 4116885"/>
              <a:gd name="connsiteY120" fmla="*/ 1405442 h 3585722"/>
              <a:gd name="connsiteX121" fmla="*/ 81910 w 4116885"/>
              <a:gd name="connsiteY121" fmla="*/ 1360762 h 3585722"/>
              <a:gd name="connsiteX122" fmla="*/ 56594 w 4116885"/>
              <a:gd name="connsiteY122" fmla="*/ 1317574 h 3585722"/>
              <a:gd name="connsiteX123" fmla="*/ 34253 w 4116885"/>
              <a:gd name="connsiteY123" fmla="*/ 1271407 h 3585722"/>
              <a:gd name="connsiteX124" fmla="*/ 16383 w 4116885"/>
              <a:gd name="connsiteY124" fmla="*/ 1226729 h 3585722"/>
              <a:gd name="connsiteX125" fmla="*/ 4469 w 4116885"/>
              <a:gd name="connsiteY125" fmla="*/ 1180561 h 3585722"/>
              <a:gd name="connsiteX126" fmla="*/ 0 w 4116885"/>
              <a:gd name="connsiteY126" fmla="*/ 1132905 h 3585722"/>
              <a:gd name="connsiteX127" fmla="*/ 4469 w 4116885"/>
              <a:gd name="connsiteY127" fmla="*/ 1085249 h 3585722"/>
              <a:gd name="connsiteX128" fmla="*/ 16383 w 4116885"/>
              <a:gd name="connsiteY128" fmla="*/ 1039083 h 3585722"/>
              <a:gd name="connsiteX129" fmla="*/ 34253 w 4116885"/>
              <a:gd name="connsiteY129" fmla="*/ 994403 h 3585722"/>
              <a:gd name="connsiteX130" fmla="*/ 56594 w 4116885"/>
              <a:gd name="connsiteY130" fmla="*/ 948238 h 3585722"/>
              <a:gd name="connsiteX131" fmla="*/ 81910 w 4116885"/>
              <a:gd name="connsiteY131" fmla="*/ 905048 h 3585722"/>
              <a:gd name="connsiteX132" fmla="*/ 108716 w 4116885"/>
              <a:gd name="connsiteY132" fmla="*/ 860370 h 3585722"/>
              <a:gd name="connsiteX133" fmla="*/ 134033 w 4116885"/>
              <a:gd name="connsiteY133" fmla="*/ 815693 h 3585722"/>
              <a:gd name="connsiteX134" fmla="*/ 156372 w 4116885"/>
              <a:gd name="connsiteY134" fmla="*/ 771015 h 3585722"/>
              <a:gd name="connsiteX135" fmla="*/ 174244 w 4116885"/>
              <a:gd name="connsiteY135" fmla="*/ 727825 h 3585722"/>
              <a:gd name="connsiteX136" fmla="*/ 186158 w 4116885"/>
              <a:gd name="connsiteY136" fmla="*/ 681658 h 3585722"/>
              <a:gd name="connsiteX137" fmla="*/ 192116 w 4116885"/>
              <a:gd name="connsiteY137" fmla="*/ 635491 h 3585722"/>
              <a:gd name="connsiteX138" fmla="*/ 192116 w 4116885"/>
              <a:gd name="connsiteY138" fmla="*/ 586346 h 3585722"/>
              <a:gd name="connsiteX139" fmla="*/ 189136 w 4116885"/>
              <a:gd name="connsiteY139" fmla="*/ 535711 h 3585722"/>
              <a:gd name="connsiteX140" fmla="*/ 183178 w 4116885"/>
              <a:gd name="connsiteY140" fmla="*/ 485075 h 3585722"/>
              <a:gd name="connsiteX141" fmla="*/ 175733 w 4116885"/>
              <a:gd name="connsiteY141" fmla="*/ 434440 h 3585722"/>
              <a:gd name="connsiteX142" fmla="*/ 169775 w 4116885"/>
              <a:gd name="connsiteY142" fmla="*/ 383806 h 3585722"/>
              <a:gd name="connsiteX143" fmla="*/ 165306 w 4116885"/>
              <a:gd name="connsiteY143" fmla="*/ 333172 h 3585722"/>
              <a:gd name="connsiteX144" fmla="*/ 166797 w 4116885"/>
              <a:gd name="connsiteY144" fmla="*/ 285515 h 3585722"/>
              <a:gd name="connsiteX145" fmla="*/ 172755 w 4116885"/>
              <a:gd name="connsiteY145" fmla="*/ 239348 h 3585722"/>
              <a:gd name="connsiteX146" fmla="*/ 186158 w 4116885"/>
              <a:gd name="connsiteY146" fmla="*/ 194669 h 3585722"/>
              <a:gd name="connsiteX147" fmla="*/ 205519 w 4116885"/>
              <a:gd name="connsiteY147" fmla="*/ 157438 h 3585722"/>
              <a:gd name="connsiteX148" fmla="*/ 230835 w 4116885"/>
              <a:gd name="connsiteY148" fmla="*/ 121696 h 3585722"/>
              <a:gd name="connsiteX149" fmla="*/ 260619 w 4116885"/>
              <a:gd name="connsiteY149" fmla="*/ 90421 h 3585722"/>
              <a:gd name="connsiteX150" fmla="*/ 294872 w 4116885"/>
              <a:gd name="connsiteY150" fmla="*/ 59147 h 3585722"/>
              <a:gd name="connsiteX151" fmla="*/ 330615 w 4116885"/>
              <a:gd name="connsiteY151" fmla="*/ 30850 h 3585722"/>
              <a:gd name="connsiteX152" fmla="*/ 367844 w 4116885"/>
              <a:gd name="connsiteY152" fmla="*/ 2553 h 3585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</a:cxnLst>
            <a:rect l="l" t="t" r="r" b="b"/>
            <a:pathLst>
              <a:path w="4116885" h="3585722">
                <a:moveTo>
                  <a:pt x="371204" y="0"/>
                </a:moveTo>
                <a:lnTo>
                  <a:pt x="4116885" y="0"/>
                </a:lnTo>
                <a:lnTo>
                  <a:pt x="4116885" y="2920084"/>
                </a:lnTo>
                <a:lnTo>
                  <a:pt x="4083518" y="2934914"/>
                </a:lnTo>
                <a:lnTo>
                  <a:pt x="4040331" y="2949806"/>
                </a:lnTo>
                <a:lnTo>
                  <a:pt x="3997143" y="2963209"/>
                </a:lnTo>
                <a:lnTo>
                  <a:pt x="3950976" y="2975125"/>
                </a:lnTo>
                <a:lnTo>
                  <a:pt x="3906298" y="2987039"/>
                </a:lnTo>
                <a:lnTo>
                  <a:pt x="3861622" y="3000442"/>
                </a:lnTo>
                <a:lnTo>
                  <a:pt x="3818433" y="3015336"/>
                </a:lnTo>
                <a:lnTo>
                  <a:pt x="3778225" y="3033207"/>
                </a:lnTo>
                <a:lnTo>
                  <a:pt x="3740994" y="3054056"/>
                </a:lnTo>
                <a:lnTo>
                  <a:pt x="3708230" y="3080861"/>
                </a:lnTo>
                <a:lnTo>
                  <a:pt x="3673977" y="3110649"/>
                </a:lnTo>
                <a:lnTo>
                  <a:pt x="3644190" y="3144902"/>
                </a:lnTo>
                <a:lnTo>
                  <a:pt x="3615895" y="3180643"/>
                </a:lnTo>
                <a:lnTo>
                  <a:pt x="3587600" y="3217874"/>
                </a:lnTo>
                <a:lnTo>
                  <a:pt x="3559305" y="3255107"/>
                </a:lnTo>
                <a:lnTo>
                  <a:pt x="3531009" y="3290849"/>
                </a:lnTo>
                <a:lnTo>
                  <a:pt x="3499734" y="3325101"/>
                </a:lnTo>
                <a:lnTo>
                  <a:pt x="3468459" y="3354887"/>
                </a:lnTo>
                <a:lnTo>
                  <a:pt x="3432719" y="3380204"/>
                </a:lnTo>
                <a:lnTo>
                  <a:pt x="3395487" y="3399565"/>
                </a:lnTo>
                <a:lnTo>
                  <a:pt x="3350809" y="3412968"/>
                </a:lnTo>
                <a:lnTo>
                  <a:pt x="3304642" y="3418925"/>
                </a:lnTo>
                <a:lnTo>
                  <a:pt x="3256988" y="3420415"/>
                </a:lnTo>
                <a:lnTo>
                  <a:pt x="3206353" y="3415946"/>
                </a:lnTo>
                <a:lnTo>
                  <a:pt x="3155719" y="3409991"/>
                </a:lnTo>
                <a:lnTo>
                  <a:pt x="3105083" y="3402543"/>
                </a:lnTo>
                <a:lnTo>
                  <a:pt x="3054450" y="3396587"/>
                </a:lnTo>
                <a:lnTo>
                  <a:pt x="3003814" y="3393607"/>
                </a:lnTo>
                <a:lnTo>
                  <a:pt x="2954669" y="3393607"/>
                </a:lnTo>
                <a:lnTo>
                  <a:pt x="2908503" y="3399565"/>
                </a:lnTo>
                <a:lnTo>
                  <a:pt x="2860847" y="3411479"/>
                </a:lnTo>
                <a:lnTo>
                  <a:pt x="2817659" y="3429350"/>
                </a:lnTo>
                <a:lnTo>
                  <a:pt x="2772981" y="3453178"/>
                </a:lnTo>
                <a:lnTo>
                  <a:pt x="2728305" y="3477008"/>
                </a:lnTo>
                <a:lnTo>
                  <a:pt x="2683627" y="3503814"/>
                </a:lnTo>
                <a:lnTo>
                  <a:pt x="2640437" y="3529131"/>
                </a:lnTo>
                <a:lnTo>
                  <a:pt x="2594272" y="3551469"/>
                </a:lnTo>
                <a:lnTo>
                  <a:pt x="2549594" y="3569341"/>
                </a:lnTo>
                <a:lnTo>
                  <a:pt x="2503426" y="3581255"/>
                </a:lnTo>
                <a:lnTo>
                  <a:pt x="2455772" y="3585722"/>
                </a:lnTo>
                <a:lnTo>
                  <a:pt x="2408116" y="3581255"/>
                </a:lnTo>
                <a:lnTo>
                  <a:pt x="2361949" y="3569341"/>
                </a:lnTo>
                <a:lnTo>
                  <a:pt x="2317272" y="3551469"/>
                </a:lnTo>
                <a:lnTo>
                  <a:pt x="2271105" y="3529131"/>
                </a:lnTo>
                <a:lnTo>
                  <a:pt x="2227917" y="3503814"/>
                </a:lnTo>
                <a:lnTo>
                  <a:pt x="2183239" y="3477008"/>
                </a:lnTo>
                <a:lnTo>
                  <a:pt x="2138561" y="3453178"/>
                </a:lnTo>
                <a:lnTo>
                  <a:pt x="2093885" y="3429350"/>
                </a:lnTo>
                <a:lnTo>
                  <a:pt x="2049208" y="3411479"/>
                </a:lnTo>
                <a:lnTo>
                  <a:pt x="2003041" y="3399565"/>
                </a:lnTo>
                <a:lnTo>
                  <a:pt x="1956874" y="3393607"/>
                </a:lnTo>
                <a:lnTo>
                  <a:pt x="1907728" y="3393607"/>
                </a:lnTo>
                <a:lnTo>
                  <a:pt x="1857094" y="3396587"/>
                </a:lnTo>
                <a:lnTo>
                  <a:pt x="1806460" y="3402543"/>
                </a:lnTo>
                <a:lnTo>
                  <a:pt x="1755825" y="3409991"/>
                </a:lnTo>
                <a:lnTo>
                  <a:pt x="1705189" y="3415946"/>
                </a:lnTo>
                <a:lnTo>
                  <a:pt x="1654555" y="3420415"/>
                </a:lnTo>
                <a:lnTo>
                  <a:pt x="1606901" y="3418925"/>
                </a:lnTo>
                <a:lnTo>
                  <a:pt x="1560733" y="3412968"/>
                </a:lnTo>
                <a:lnTo>
                  <a:pt x="1516055" y="3399565"/>
                </a:lnTo>
                <a:lnTo>
                  <a:pt x="1478825" y="3380204"/>
                </a:lnTo>
                <a:lnTo>
                  <a:pt x="1443081" y="3354887"/>
                </a:lnTo>
                <a:lnTo>
                  <a:pt x="1411808" y="3325101"/>
                </a:lnTo>
                <a:lnTo>
                  <a:pt x="1380533" y="3290849"/>
                </a:lnTo>
                <a:lnTo>
                  <a:pt x="1352239" y="3255107"/>
                </a:lnTo>
                <a:lnTo>
                  <a:pt x="1323942" y="3217874"/>
                </a:lnTo>
                <a:lnTo>
                  <a:pt x="1295647" y="3180643"/>
                </a:lnTo>
                <a:lnTo>
                  <a:pt x="1267352" y="3144902"/>
                </a:lnTo>
                <a:lnTo>
                  <a:pt x="1237566" y="3110649"/>
                </a:lnTo>
                <a:lnTo>
                  <a:pt x="1203314" y="3080861"/>
                </a:lnTo>
                <a:lnTo>
                  <a:pt x="1170550" y="3054056"/>
                </a:lnTo>
                <a:lnTo>
                  <a:pt x="1133319" y="3033207"/>
                </a:lnTo>
                <a:lnTo>
                  <a:pt x="1093109" y="3015336"/>
                </a:lnTo>
                <a:lnTo>
                  <a:pt x="1049921" y="3000442"/>
                </a:lnTo>
                <a:lnTo>
                  <a:pt x="1005242" y="2987039"/>
                </a:lnTo>
                <a:lnTo>
                  <a:pt x="960566" y="2975125"/>
                </a:lnTo>
                <a:lnTo>
                  <a:pt x="914400" y="2963209"/>
                </a:lnTo>
                <a:lnTo>
                  <a:pt x="871211" y="2949806"/>
                </a:lnTo>
                <a:lnTo>
                  <a:pt x="828022" y="2934914"/>
                </a:lnTo>
                <a:lnTo>
                  <a:pt x="787813" y="2917043"/>
                </a:lnTo>
                <a:lnTo>
                  <a:pt x="752072" y="2894704"/>
                </a:lnTo>
                <a:lnTo>
                  <a:pt x="719306" y="2867898"/>
                </a:lnTo>
                <a:lnTo>
                  <a:pt x="692502" y="2835134"/>
                </a:lnTo>
                <a:lnTo>
                  <a:pt x="670163" y="2799391"/>
                </a:lnTo>
                <a:lnTo>
                  <a:pt x="652291" y="2759180"/>
                </a:lnTo>
                <a:lnTo>
                  <a:pt x="637399" y="2715993"/>
                </a:lnTo>
                <a:lnTo>
                  <a:pt x="623997" y="2672804"/>
                </a:lnTo>
                <a:lnTo>
                  <a:pt x="612083" y="2626638"/>
                </a:lnTo>
                <a:lnTo>
                  <a:pt x="600169" y="2581960"/>
                </a:lnTo>
                <a:lnTo>
                  <a:pt x="586764" y="2537281"/>
                </a:lnTo>
                <a:lnTo>
                  <a:pt x="571872" y="2494092"/>
                </a:lnTo>
                <a:lnTo>
                  <a:pt x="554000" y="2453882"/>
                </a:lnTo>
                <a:lnTo>
                  <a:pt x="533152" y="2416651"/>
                </a:lnTo>
                <a:lnTo>
                  <a:pt x="506346" y="2383887"/>
                </a:lnTo>
                <a:lnTo>
                  <a:pt x="476561" y="2349633"/>
                </a:lnTo>
                <a:lnTo>
                  <a:pt x="442308" y="2319849"/>
                </a:lnTo>
                <a:lnTo>
                  <a:pt x="405075" y="2291554"/>
                </a:lnTo>
                <a:lnTo>
                  <a:pt x="367844" y="2263257"/>
                </a:lnTo>
                <a:lnTo>
                  <a:pt x="330615" y="2234962"/>
                </a:lnTo>
                <a:lnTo>
                  <a:pt x="294872" y="2206664"/>
                </a:lnTo>
                <a:lnTo>
                  <a:pt x="260619" y="2175390"/>
                </a:lnTo>
                <a:lnTo>
                  <a:pt x="230835" y="2144116"/>
                </a:lnTo>
                <a:lnTo>
                  <a:pt x="205519" y="2108372"/>
                </a:lnTo>
                <a:lnTo>
                  <a:pt x="186158" y="2071141"/>
                </a:lnTo>
                <a:lnTo>
                  <a:pt x="172755" y="2026465"/>
                </a:lnTo>
                <a:lnTo>
                  <a:pt x="166797" y="1980297"/>
                </a:lnTo>
                <a:lnTo>
                  <a:pt x="165306" y="1932640"/>
                </a:lnTo>
                <a:lnTo>
                  <a:pt x="169775" y="1882006"/>
                </a:lnTo>
                <a:lnTo>
                  <a:pt x="175733" y="1831370"/>
                </a:lnTo>
                <a:lnTo>
                  <a:pt x="183178" y="1780735"/>
                </a:lnTo>
                <a:lnTo>
                  <a:pt x="189136" y="1730101"/>
                </a:lnTo>
                <a:lnTo>
                  <a:pt x="192116" y="1679466"/>
                </a:lnTo>
                <a:lnTo>
                  <a:pt x="192116" y="1630319"/>
                </a:lnTo>
                <a:lnTo>
                  <a:pt x="186158" y="1584152"/>
                </a:lnTo>
                <a:lnTo>
                  <a:pt x="174244" y="1537986"/>
                </a:lnTo>
                <a:lnTo>
                  <a:pt x="156372" y="1494795"/>
                </a:lnTo>
                <a:lnTo>
                  <a:pt x="134033" y="1450119"/>
                </a:lnTo>
                <a:lnTo>
                  <a:pt x="108716" y="1405442"/>
                </a:lnTo>
                <a:lnTo>
                  <a:pt x="81910" y="1360762"/>
                </a:lnTo>
                <a:lnTo>
                  <a:pt x="56594" y="1317574"/>
                </a:lnTo>
                <a:lnTo>
                  <a:pt x="34253" y="1271407"/>
                </a:lnTo>
                <a:lnTo>
                  <a:pt x="16383" y="1226729"/>
                </a:lnTo>
                <a:lnTo>
                  <a:pt x="4469" y="1180561"/>
                </a:lnTo>
                <a:lnTo>
                  <a:pt x="0" y="1132905"/>
                </a:lnTo>
                <a:lnTo>
                  <a:pt x="4469" y="1085249"/>
                </a:lnTo>
                <a:lnTo>
                  <a:pt x="16383" y="1039083"/>
                </a:lnTo>
                <a:lnTo>
                  <a:pt x="34253" y="994403"/>
                </a:lnTo>
                <a:lnTo>
                  <a:pt x="56594" y="948238"/>
                </a:lnTo>
                <a:lnTo>
                  <a:pt x="81910" y="905048"/>
                </a:lnTo>
                <a:lnTo>
                  <a:pt x="108716" y="860370"/>
                </a:lnTo>
                <a:lnTo>
                  <a:pt x="134033" y="815693"/>
                </a:lnTo>
                <a:lnTo>
                  <a:pt x="156372" y="771015"/>
                </a:lnTo>
                <a:lnTo>
                  <a:pt x="174244" y="727825"/>
                </a:lnTo>
                <a:lnTo>
                  <a:pt x="186158" y="681658"/>
                </a:lnTo>
                <a:lnTo>
                  <a:pt x="192116" y="635491"/>
                </a:lnTo>
                <a:lnTo>
                  <a:pt x="192116" y="586346"/>
                </a:lnTo>
                <a:lnTo>
                  <a:pt x="189136" y="535711"/>
                </a:lnTo>
                <a:lnTo>
                  <a:pt x="183178" y="485075"/>
                </a:lnTo>
                <a:lnTo>
                  <a:pt x="175733" y="434440"/>
                </a:lnTo>
                <a:lnTo>
                  <a:pt x="169775" y="383806"/>
                </a:lnTo>
                <a:lnTo>
                  <a:pt x="165306" y="333172"/>
                </a:lnTo>
                <a:lnTo>
                  <a:pt x="166797" y="285515"/>
                </a:lnTo>
                <a:lnTo>
                  <a:pt x="172755" y="239348"/>
                </a:lnTo>
                <a:lnTo>
                  <a:pt x="186158" y="194669"/>
                </a:lnTo>
                <a:lnTo>
                  <a:pt x="205519" y="157438"/>
                </a:lnTo>
                <a:lnTo>
                  <a:pt x="230835" y="121696"/>
                </a:lnTo>
                <a:lnTo>
                  <a:pt x="260619" y="90421"/>
                </a:lnTo>
                <a:lnTo>
                  <a:pt x="294872" y="59147"/>
                </a:lnTo>
                <a:lnTo>
                  <a:pt x="330615" y="30850"/>
                </a:lnTo>
                <a:lnTo>
                  <a:pt x="367844" y="255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Graphic 6" descr="Solar Panels">
            <a:extLst>
              <a:ext uri="{FF2B5EF4-FFF2-40B4-BE49-F238E27FC236}">
                <a16:creationId xmlns:a16="http://schemas.microsoft.com/office/drawing/2014/main" id="{15ACA74C-2F39-47FC-9BEF-59A3E84F10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219319" y="248259"/>
            <a:ext cx="2336538" cy="2336538"/>
          </a:xfrm>
          <a:prstGeom prst="rect">
            <a:avLst/>
          </a:prstGeom>
        </p:spPr>
      </p:pic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5D3DD866-9865-42E4-989A-17A2755F22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78598" y="3909952"/>
            <a:ext cx="3313402" cy="2948047"/>
          </a:xfrm>
          <a:custGeom>
            <a:avLst/>
            <a:gdLst>
              <a:gd name="connsiteX0" fmla="*/ 1934947 w 3313402"/>
              <a:gd name="connsiteY0" fmla="*/ 0 h 2948047"/>
              <a:gd name="connsiteX1" fmla="*/ 1972495 w 3313402"/>
              <a:gd name="connsiteY1" fmla="*/ 3519 h 2948047"/>
              <a:gd name="connsiteX2" fmla="*/ 2008871 w 3313402"/>
              <a:gd name="connsiteY2" fmla="*/ 12907 h 2948047"/>
              <a:gd name="connsiteX3" fmla="*/ 2044074 w 3313402"/>
              <a:gd name="connsiteY3" fmla="*/ 26988 h 2948047"/>
              <a:gd name="connsiteX4" fmla="*/ 2080448 w 3313402"/>
              <a:gd name="connsiteY4" fmla="*/ 44589 h 2948047"/>
              <a:gd name="connsiteX5" fmla="*/ 2114478 w 3313402"/>
              <a:gd name="connsiteY5" fmla="*/ 64537 h 2948047"/>
              <a:gd name="connsiteX6" fmla="*/ 2149681 w 3313402"/>
              <a:gd name="connsiteY6" fmla="*/ 85659 h 2948047"/>
              <a:gd name="connsiteX7" fmla="*/ 2184882 w 3313402"/>
              <a:gd name="connsiteY7" fmla="*/ 104433 h 2948047"/>
              <a:gd name="connsiteX8" fmla="*/ 2220084 w 3313402"/>
              <a:gd name="connsiteY8" fmla="*/ 123208 h 2948047"/>
              <a:gd name="connsiteX9" fmla="*/ 2254113 w 3313402"/>
              <a:gd name="connsiteY9" fmla="*/ 137288 h 2948047"/>
              <a:gd name="connsiteX10" fmla="*/ 2291662 w 3313402"/>
              <a:gd name="connsiteY10" fmla="*/ 146675 h 2948047"/>
              <a:gd name="connsiteX11" fmla="*/ 2328037 w 3313402"/>
              <a:gd name="connsiteY11" fmla="*/ 151369 h 2948047"/>
              <a:gd name="connsiteX12" fmla="*/ 2366759 w 3313402"/>
              <a:gd name="connsiteY12" fmla="*/ 151369 h 2948047"/>
              <a:gd name="connsiteX13" fmla="*/ 2406656 w 3313402"/>
              <a:gd name="connsiteY13" fmla="*/ 149023 h 2948047"/>
              <a:gd name="connsiteX14" fmla="*/ 2446551 w 3313402"/>
              <a:gd name="connsiteY14" fmla="*/ 144329 h 2948047"/>
              <a:gd name="connsiteX15" fmla="*/ 2486448 w 3313402"/>
              <a:gd name="connsiteY15" fmla="*/ 138462 h 2948047"/>
              <a:gd name="connsiteX16" fmla="*/ 2526343 w 3313402"/>
              <a:gd name="connsiteY16" fmla="*/ 133769 h 2948047"/>
              <a:gd name="connsiteX17" fmla="*/ 2566239 w 3313402"/>
              <a:gd name="connsiteY17" fmla="*/ 130247 h 2948047"/>
              <a:gd name="connsiteX18" fmla="*/ 2603787 w 3313402"/>
              <a:gd name="connsiteY18" fmla="*/ 131421 h 2948047"/>
              <a:gd name="connsiteX19" fmla="*/ 2640163 w 3313402"/>
              <a:gd name="connsiteY19" fmla="*/ 136115 h 2948047"/>
              <a:gd name="connsiteX20" fmla="*/ 2675366 w 3313402"/>
              <a:gd name="connsiteY20" fmla="*/ 146675 h 2948047"/>
              <a:gd name="connsiteX21" fmla="*/ 2704702 w 3313402"/>
              <a:gd name="connsiteY21" fmla="*/ 161930 h 2948047"/>
              <a:gd name="connsiteX22" fmla="*/ 2732862 w 3313402"/>
              <a:gd name="connsiteY22" fmla="*/ 181878 h 2948047"/>
              <a:gd name="connsiteX23" fmla="*/ 2757504 w 3313402"/>
              <a:gd name="connsiteY23" fmla="*/ 205346 h 2948047"/>
              <a:gd name="connsiteX24" fmla="*/ 2782146 w 3313402"/>
              <a:gd name="connsiteY24" fmla="*/ 232334 h 2948047"/>
              <a:gd name="connsiteX25" fmla="*/ 2804440 w 3313402"/>
              <a:gd name="connsiteY25" fmla="*/ 260495 h 2948047"/>
              <a:gd name="connsiteX26" fmla="*/ 2826735 w 3313402"/>
              <a:gd name="connsiteY26" fmla="*/ 289831 h 2948047"/>
              <a:gd name="connsiteX27" fmla="*/ 2849030 w 3313402"/>
              <a:gd name="connsiteY27" fmla="*/ 319166 h 2948047"/>
              <a:gd name="connsiteX28" fmla="*/ 2871324 w 3313402"/>
              <a:gd name="connsiteY28" fmla="*/ 347327 h 2948047"/>
              <a:gd name="connsiteX29" fmla="*/ 2894793 w 3313402"/>
              <a:gd name="connsiteY29" fmla="*/ 374315 h 2948047"/>
              <a:gd name="connsiteX30" fmla="*/ 2921781 w 3313402"/>
              <a:gd name="connsiteY30" fmla="*/ 397785 h 2948047"/>
              <a:gd name="connsiteX31" fmla="*/ 2947597 w 3313402"/>
              <a:gd name="connsiteY31" fmla="*/ 418906 h 2948047"/>
              <a:gd name="connsiteX32" fmla="*/ 2976931 w 3313402"/>
              <a:gd name="connsiteY32" fmla="*/ 435332 h 2948047"/>
              <a:gd name="connsiteX33" fmla="*/ 3008614 w 3313402"/>
              <a:gd name="connsiteY33" fmla="*/ 449413 h 2948047"/>
              <a:gd name="connsiteX34" fmla="*/ 3042641 w 3313402"/>
              <a:gd name="connsiteY34" fmla="*/ 461147 h 2948047"/>
              <a:gd name="connsiteX35" fmla="*/ 3077843 w 3313402"/>
              <a:gd name="connsiteY35" fmla="*/ 471708 h 2948047"/>
              <a:gd name="connsiteX36" fmla="*/ 3113046 w 3313402"/>
              <a:gd name="connsiteY36" fmla="*/ 481096 h 2948047"/>
              <a:gd name="connsiteX37" fmla="*/ 3149422 w 3313402"/>
              <a:gd name="connsiteY37" fmla="*/ 490483 h 2948047"/>
              <a:gd name="connsiteX38" fmla="*/ 3183450 w 3313402"/>
              <a:gd name="connsiteY38" fmla="*/ 501044 h 2948047"/>
              <a:gd name="connsiteX39" fmla="*/ 3217478 w 3313402"/>
              <a:gd name="connsiteY39" fmla="*/ 512777 h 2948047"/>
              <a:gd name="connsiteX40" fmla="*/ 3249161 w 3313402"/>
              <a:gd name="connsiteY40" fmla="*/ 526859 h 2948047"/>
              <a:gd name="connsiteX41" fmla="*/ 3277323 w 3313402"/>
              <a:gd name="connsiteY41" fmla="*/ 544460 h 2948047"/>
              <a:gd name="connsiteX42" fmla="*/ 3303139 w 3313402"/>
              <a:gd name="connsiteY42" fmla="*/ 565581 h 2948047"/>
              <a:gd name="connsiteX43" fmla="*/ 3313402 w 3313402"/>
              <a:gd name="connsiteY43" fmla="*/ 578126 h 2948047"/>
              <a:gd name="connsiteX44" fmla="*/ 3313402 w 3313402"/>
              <a:gd name="connsiteY44" fmla="*/ 2948047 h 2948047"/>
              <a:gd name="connsiteX45" fmla="*/ 422306 w 3313402"/>
              <a:gd name="connsiteY45" fmla="*/ 2948047 h 2948047"/>
              <a:gd name="connsiteX46" fmla="*/ 420079 w 3313402"/>
              <a:gd name="connsiteY46" fmla="*/ 2944070 h 2948047"/>
              <a:gd name="connsiteX47" fmla="*/ 398960 w 3313402"/>
              <a:gd name="connsiteY47" fmla="*/ 2918255 h 2948047"/>
              <a:gd name="connsiteX48" fmla="*/ 375490 w 3313402"/>
              <a:gd name="connsiteY48" fmla="*/ 2891267 h 2948047"/>
              <a:gd name="connsiteX49" fmla="*/ 348502 w 3313402"/>
              <a:gd name="connsiteY49" fmla="*/ 2867799 h 2948047"/>
              <a:gd name="connsiteX50" fmla="*/ 319166 w 3313402"/>
              <a:gd name="connsiteY50" fmla="*/ 2845505 h 2948047"/>
              <a:gd name="connsiteX51" fmla="*/ 289832 w 3313402"/>
              <a:gd name="connsiteY51" fmla="*/ 2823210 h 2948047"/>
              <a:gd name="connsiteX52" fmla="*/ 260497 w 3313402"/>
              <a:gd name="connsiteY52" fmla="*/ 2800916 h 2948047"/>
              <a:gd name="connsiteX53" fmla="*/ 232334 w 3313402"/>
              <a:gd name="connsiteY53" fmla="*/ 2778620 h 2948047"/>
              <a:gd name="connsiteX54" fmla="*/ 205346 w 3313402"/>
              <a:gd name="connsiteY54" fmla="*/ 2753979 h 2948047"/>
              <a:gd name="connsiteX55" fmla="*/ 181878 w 3313402"/>
              <a:gd name="connsiteY55" fmla="*/ 2729338 h 2948047"/>
              <a:gd name="connsiteX56" fmla="*/ 161931 w 3313402"/>
              <a:gd name="connsiteY56" fmla="*/ 2701176 h 2948047"/>
              <a:gd name="connsiteX57" fmla="*/ 146677 w 3313402"/>
              <a:gd name="connsiteY57" fmla="*/ 2671841 h 2948047"/>
              <a:gd name="connsiteX58" fmla="*/ 136116 w 3313402"/>
              <a:gd name="connsiteY58" fmla="*/ 2636640 h 2948047"/>
              <a:gd name="connsiteX59" fmla="*/ 131422 w 3313402"/>
              <a:gd name="connsiteY59" fmla="*/ 2600264 h 2948047"/>
              <a:gd name="connsiteX60" fmla="*/ 130248 w 3313402"/>
              <a:gd name="connsiteY60" fmla="*/ 2562713 h 2948047"/>
              <a:gd name="connsiteX61" fmla="*/ 133769 w 3313402"/>
              <a:gd name="connsiteY61" fmla="*/ 2522818 h 2948047"/>
              <a:gd name="connsiteX62" fmla="*/ 138462 w 3313402"/>
              <a:gd name="connsiteY62" fmla="*/ 2482923 h 2948047"/>
              <a:gd name="connsiteX63" fmla="*/ 144329 w 3313402"/>
              <a:gd name="connsiteY63" fmla="*/ 2443026 h 2948047"/>
              <a:gd name="connsiteX64" fmla="*/ 149023 w 3313402"/>
              <a:gd name="connsiteY64" fmla="*/ 2403131 h 2948047"/>
              <a:gd name="connsiteX65" fmla="*/ 151371 w 3313402"/>
              <a:gd name="connsiteY65" fmla="*/ 2363236 h 2948047"/>
              <a:gd name="connsiteX66" fmla="*/ 151371 w 3313402"/>
              <a:gd name="connsiteY66" fmla="*/ 2324513 h 2948047"/>
              <a:gd name="connsiteX67" fmla="*/ 146677 w 3313402"/>
              <a:gd name="connsiteY67" fmla="*/ 2288138 h 2948047"/>
              <a:gd name="connsiteX68" fmla="*/ 137289 w 3313402"/>
              <a:gd name="connsiteY68" fmla="*/ 2251763 h 2948047"/>
              <a:gd name="connsiteX69" fmla="*/ 123208 w 3313402"/>
              <a:gd name="connsiteY69" fmla="*/ 2217733 h 2948047"/>
              <a:gd name="connsiteX70" fmla="*/ 105607 w 3313402"/>
              <a:gd name="connsiteY70" fmla="*/ 2182531 h 2948047"/>
              <a:gd name="connsiteX71" fmla="*/ 85659 w 3313402"/>
              <a:gd name="connsiteY71" fmla="*/ 2147330 h 2948047"/>
              <a:gd name="connsiteX72" fmla="*/ 64538 w 3313402"/>
              <a:gd name="connsiteY72" fmla="*/ 2112127 h 2948047"/>
              <a:gd name="connsiteX73" fmla="*/ 44590 w 3313402"/>
              <a:gd name="connsiteY73" fmla="*/ 2078098 h 2948047"/>
              <a:gd name="connsiteX74" fmla="*/ 26988 w 3313402"/>
              <a:gd name="connsiteY74" fmla="*/ 2041723 h 2948047"/>
              <a:gd name="connsiteX75" fmla="*/ 12908 w 3313402"/>
              <a:gd name="connsiteY75" fmla="*/ 2006521 h 2948047"/>
              <a:gd name="connsiteX76" fmla="*/ 3521 w 3313402"/>
              <a:gd name="connsiteY76" fmla="*/ 1970145 h 2948047"/>
              <a:gd name="connsiteX77" fmla="*/ 0 w 3313402"/>
              <a:gd name="connsiteY77" fmla="*/ 1932596 h 2948047"/>
              <a:gd name="connsiteX78" fmla="*/ 3521 w 3313402"/>
              <a:gd name="connsiteY78" fmla="*/ 1895048 h 2948047"/>
              <a:gd name="connsiteX79" fmla="*/ 12908 w 3313402"/>
              <a:gd name="connsiteY79" fmla="*/ 1858672 h 2948047"/>
              <a:gd name="connsiteX80" fmla="*/ 26988 w 3313402"/>
              <a:gd name="connsiteY80" fmla="*/ 1823470 h 2948047"/>
              <a:gd name="connsiteX81" fmla="*/ 44590 w 3313402"/>
              <a:gd name="connsiteY81" fmla="*/ 1787095 h 2948047"/>
              <a:gd name="connsiteX82" fmla="*/ 64538 w 3313402"/>
              <a:gd name="connsiteY82" fmla="*/ 1753065 h 2948047"/>
              <a:gd name="connsiteX83" fmla="*/ 85659 w 3313402"/>
              <a:gd name="connsiteY83" fmla="*/ 1717864 h 2948047"/>
              <a:gd name="connsiteX84" fmla="*/ 105607 w 3313402"/>
              <a:gd name="connsiteY84" fmla="*/ 1682661 h 2948047"/>
              <a:gd name="connsiteX85" fmla="*/ 123208 w 3313402"/>
              <a:gd name="connsiteY85" fmla="*/ 1647460 h 2948047"/>
              <a:gd name="connsiteX86" fmla="*/ 137289 w 3313402"/>
              <a:gd name="connsiteY86" fmla="*/ 1613430 h 2948047"/>
              <a:gd name="connsiteX87" fmla="*/ 146677 w 3313402"/>
              <a:gd name="connsiteY87" fmla="*/ 1577054 h 2948047"/>
              <a:gd name="connsiteX88" fmla="*/ 151371 w 3313402"/>
              <a:gd name="connsiteY88" fmla="*/ 1540680 h 2948047"/>
              <a:gd name="connsiteX89" fmla="*/ 151371 w 3313402"/>
              <a:gd name="connsiteY89" fmla="*/ 1501958 h 2948047"/>
              <a:gd name="connsiteX90" fmla="*/ 149023 w 3313402"/>
              <a:gd name="connsiteY90" fmla="*/ 1462061 h 2948047"/>
              <a:gd name="connsiteX91" fmla="*/ 144329 w 3313402"/>
              <a:gd name="connsiteY91" fmla="*/ 1422166 h 2948047"/>
              <a:gd name="connsiteX92" fmla="*/ 138462 w 3313402"/>
              <a:gd name="connsiteY92" fmla="*/ 1382269 h 2948047"/>
              <a:gd name="connsiteX93" fmla="*/ 133769 w 3313402"/>
              <a:gd name="connsiteY93" fmla="*/ 1342374 h 2948047"/>
              <a:gd name="connsiteX94" fmla="*/ 130248 w 3313402"/>
              <a:gd name="connsiteY94" fmla="*/ 1302479 h 2948047"/>
              <a:gd name="connsiteX95" fmla="*/ 131422 w 3313402"/>
              <a:gd name="connsiteY95" fmla="*/ 1264930 h 2948047"/>
              <a:gd name="connsiteX96" fmla="*/ 136116 w 3313402"/>
              <a:gd name="connsiteY96" fmla="*/ 1228554 h 2948047"/>
              <a:gd name="connsiteX97" fmla="*/ 146677 w 3313402"/>
              <a:gd name="connsiteY97" fmla="*/ 1193352 h 2948047"/>
              <a:gd name="connsiteX98" fmla="*/ 161931 w 3313402"/>
              <a:gd name="connsiteY98" fmla="*/ 1164017 h 2948047"/>
              <a:gd name="connsiteX99" fmla="*/ 181878 w 3313402"/>
              <a:gd name="connsiteY99" fmla="*/ 1135856 h 2948047"/>
              <a:gd name="connsiteX100" fmla="*/ 205346 w 3313402"/>
              <a:gd name="connsiteY100" fmla="*/ 1111214 h 2948047"/>
              <a:gd name="connsiteX101" fmla="*/ 232334 w 3313402"/>
              <a:gd name="connsiteY101" fmla="*/ 1086573 h 2948047"/>
              <a:gd name="connsiteX102" fmla="*/ 260497 w 3313402"/>
              <a:gd name="connsiteY102" fmla="*/ 1064277 h 2948047"/>
              <a:gd name="connsiteX103" fmla="*/ 289832 w 3313402"/>
              <a:gd name="connsiteY103" fmla="*/ 1041982 h 2948047"/>
              <a:gd name="connsiteX104" fmla="*/ 319166 w 3313402"/>
              <a:gd name="connsiteY104" fmla="*/ 1019688 h 2948047"/>
              <a:gd name="connsiteX105" fmla="*/ 348502 w 3313402"/>
              <a:gd name="connsiteY105" fmla="*/ 997393 h 2948047"/>
              <a:gd name="connsiteX106" fmla="*/ 375490 w 3313402"/>
              <a:gd name="connsiteY106" fmla="*/ 973926 h 2948047"/>
              <a:gd name="connsiteX107" fmla="*/ 398960 w 3313402"/>
              <a:gd name="connsiteY107" fmla="*/ 946938 h 2948047"/>
              <a:gd name="connsiteX108" fmla="*/ 420079 w 3313402"/>
              <a:gd name="connsiteY108" fmla="*/ 921122 h 2948047"/>
              <a:gd name="connsiteX109" fmla="*/ 436507 w 3313402"/>
              <a:gd name="connsiteY109" fmla="*/ 891788 h 2948047"/>
              <a:gd name="connsiteX110" fmla="*/ 450588 w 3313402"/>
              <a:gd name="connsiteY110" fmla="*/ 860106 h 2948047"/>
              <a:gd name="connsiteX111" fmla="*/ 462322 w 3313402"/>
              <a:gd name="connsiteY111" fmla="*/ 826076 h 2948047"/>
              <a:gd name="connsiteX112" fmla="*/ 472883 w 3313402"/>
              <a:gd name="connsiteY112" fmla="*/ 790874 h 2948047"/>
              <a:gd name="connsiteX113" fmla="*/ 482271 w 3313402"/>
              <a:gd name="connsiteY113" fmla="*/ 755672 h 2948047"/>
              <a:gd name="connsiteX114" fmla="*/ 491658 w 3313402"/>
              <a:gd name="connsiteY114" fmla="*/ 719297 h 2948047"/>
              <a:gd name="connsiteX115" fmla="*/ 502219 w 3313402"/>
              <a:gd name="connsiteY115" fmla="*/ 685268 h 2948047"/>
              <a:gd name="connsiteX116" fmla="*/ 513952 w 3313402"/>
              <a:gd name="connsiteY116" fmla="*/ 651238 h 2948047"/>
              <a:gd name="connsiteX117" fmla="*/ 528034 w 3313402"/>
              <a:gd name="connsiteY117" fmla="*/ 619558 h 2948047"/>
              <a:gd name="connsiteX118" fmla="*/ 545635 w 3313402"/>
              <a:gd name="connsiteY118" fmla="*/ 591396 h 2948047"/>
              <a:gd name="connsiteX119" fmla="*/ 566755 w 3313402"/>
              <a:gd name="connsiteY119" fmla="*/ 565581 h 2948047"/>
              <a:gd name="connsiteX120" fmla="*/ 592570 w 3313402"/>
              <a:gd name="connsiteY120" fmla="*/ 544460 h 2948047"/>
              <a:gd name="connsiteX121" fmla="*/ 620733 w 3313402"/>
              <a:gd name="connsiteY121" fmla="*/ 526859 h 2948047"/>
              <a:gd name="connsiteX122" fmla="*/ 652413 w 3313402"/>
              <a:gd name="connsiteY122" fmla="*/ 512777 h 2948047"/>
              <a:gd name="connsiteX123" fmla="*/ 686443 w 3313402"/>
              <a:gd name="connsiteY123" fmla="*/ 501044 h 2948047"/>
              <a:gd name="connsiteX124" fmla="*/ 720472 w 3313402"/>
              <a:gd name="connsiteY124" fmla="*/ 490483 h 2948047"/>
              <a:gd name="connsiteX125" fmla="*/ 756848 w 3313402"/>
              <a:gd name="connsiteY125" fmla="*/ 481096 h 2948047"/>
              <a:gd name="connsiteX126" fmla="*/ 792049 w 3313402"/>
              <a:gd name="connsiteY126" fmla="*/ 471708 h 2948047"/>
              <a:gd name="connsiteX127" fmla="*/ 827252 w 3313402"/>
              <a:gd name="connsiteY127" fmla="*/ 461147 h 2948047"/>
              <a:gd name="connsiteX128" fmla="*/ 861280 w 3313402"/>
              <a:gd name="connsiteY128" fmla="*/ 449413 h 2948047"/>
              <a:gd name="connsiteX129" fmla="*/ 892962 w 3313402"/>
              <a:gd name="connsiteY129" fmla="*/ 435332 h 2948047"/>
              <a:gd name="connsiteX130" fmla="*/ 922297 w 3313402"/>
              <a:gd name="connsiteY130" fmla="*/ 418906 h 2948047"/>
              <a:gd name="connsiteX131" fmla="*/ 948112 w 3313402"/>
              <a:gd name="connsiteY131" fmla="*/ 397785 h 2948047"/>
              <a:gd name="connsiteX132" fmla="*/ 975101 w 3313402"/>
              <a:gd name="connsiteY132" fmla="*/ 374315 h 2948047"/>
              <a:gd name="connsiteX133" fmla="*/ 998569 w 3313402"/>
              <a:gd name="connsiteY133" fmla="*/ 347327 h 2948047"/>
              <a:gd name="connsiteX134" fmla="*/ 1020864 w 3313402"/>
              <a:gd name="connsiteY134" fmla="*/ 319166 h 2948047"/>
              <a:gd name="connsiteX135" fmla="*/ 1043158 w 3313402"/>
              <a:gd name="connsiteY135" fmla="*/ 289831 h 2948047"/>
              <a:gd name="connsiteX136" fmla="*/ 1065453 w 3313402"/>
              <a:gd name="connsiteY136" fmla="*/ 260495 h 2948047"/>
              <a:gd name="connsiteX137" fmla="*/ 1087747 w 3313402"/>
              <a:gd name="connsiteY137" fmla="*/ 232334 h 2948047"/>
              <a:gd name="connsiteX138" fmla="*/ 1112390 w 3313402"/>
              <a:gd name="connsiteY138" fmla="*/ 205346 h 2948047"/>
              <a:gd name="connsiteX139" fmla="*/ 1137030 w 3313402"/>
              <a:gd name="connsiteY139" fmla="*/ 181878 h 2948047"/>
              <a:gd name="connsiteX140" fmla="*/ 1165193 w 3313402"/>
              <a:gd name="connsiteY140" fmla="*/ 161930 h 2948047"/>
              <a:gd name="connsiteX141" fmla="*/ 1194528 w 3313402"/>
              <a:gd name="connsiteY141" fmla="*/ 146675 h 2948047"/>
              <a:gd name="connsiteX142" fmla="*/ 1229731 w 3313402"/>
              <a:gd name="connsiteY142" fmla="*/ 136115 h 2948047"/>
              <a:gd name="connsiteX143" fmla="*/ 1266106 w 3313402"/>
              <a:gd name="connsiteY143" fmla="*/ 131421 h 2948047"/>
              <a:gd name="connsiteX144" fmla="*/ 1303654 w 3313402"/>
              <a:gd name="connsiteY144" fmla="*/ 130247 h 2948047"/>
              <a:gd name="connsiteX145" fmla="*/ 1343549 w 3313402"/>
              <a:gd name="connsiteY145" fmla="*/ 133769 h 2948047"/>
              <a:gd name="connsiteX146" fmla="*/ 1383446 w 3313402"/>
              <a:gd name="connsiteY146" fmla="*/ 138462 h 2948047"/>
              <a:gd name="connsiteX147" fmla="*/ 1423342 w 3313402"/>
              <a:gd name="connsiteY147" fmla="*/ 144329 h 2948047"/>
              <a:gd name="connsiteX148" fmla="*/ 1463237 w 3313402"/>
              <a:gd name="connsiteY148" fmla="*/ 149023 h 2948047"/>
              <a:gd name="connsiteX149" fmla="*/ 1503133 w 3313402"/>
              <a:gd name="connsiteY149" fmla="*/ 151369 h 2948047"/>
              <a:gd name="connsiteX150" fmla="*/ 1541856 w 3313402"/>
              <a:gd name="connsiteY150" fmla="*/ 151369 h 2948047"/>
              <a:gd name="connsiteX151" fmla="*/ 1578232 w 3313402"/>
              <a:gd name="connsiteY151" fmla="*/ 146675 h 2948047"/>
              <a:gd name="connsiteX152" fmla="*/ 1614608 w 3313402"/>
              <a:gd name="connsiteY152" fmla="*/ 137288 h 2948047"/>
              <a:gd name="connsiteX153" fmla="*/ 1649810 w 3313402"/>
              <a:gd name="connsiteY153" fmla="*/ 123208 h 2948047"/>
              <a:gd name="connsiteX154" fmla="*/ 1685011 w 3313402"/>
              <a:gd name="connsiteY154" fmla="*/ 104433 h 2948047"/>
              <a:gd name="connsiteX155" fmla="*/ 1720214 w 3313402"/>
              <a:gd name="connsiteY155" fmla="*/ 85659 h 2948047"/>
              <a:gd name="connsiteX156" fmla="*/ 1755415 w 3313402"/>
              <a:gd name="connsiteY156" fmla="*/ 64537 h 2948047"/>
              <a:gd name="connsiteX157" fmla="*/ 1789445 w 3313402"/>
              <a:gd name="connsiteY157" fmla="*/ 44589 h 2948047"/>
              <a:gd name="connsiteX158" fmla="*/ 1825821 w 3313402"/>
              <a:gd name="connsiteY158" fmla="*/ 26988 h 2948047"/>
              <a:gd name="connsiteX159" fmla="*/ 1861022 w 3313402"/>
              <a:gd name="connsiteY159" fmla="*/ 12907 h 2948047"/>
              <a:gd name="connsiteX160" fmla="*/ 1897398 w 3313402"/>
              <a:gd name="connsiteY160" fmla="*/ 3519 h 29480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</a:cxnLst>
            <a:rect l="l" t="t" r="r" b="b"/>
            <a:pathLst>
              <a:path w="3313402" h="2948047">
                <a:moveTo>
                  <a:pt x="1934947" y="0"/>
                </a:moveTo>
                <a:lnTo>
                  <a:pt x="1972495" y="3519"/>
                </a:lnTo>
                <a:lnTo>
                  <a:pt x="2008871" y="12907"/>
                </a:lnTo>
                <a:lnTo>
                  <a:pt x="2044074" y="26988"/>
                </a:lnTo>
                <a:lnTo>
                  <a:pt x="2080448" y="44589"/>
                </a:lnTo>
                <a:lnTo>
                  <a:pt x="2114478" y="64537"/>
                </a:lnTo>
                <a:lnTo>
                  <a:pt x="2149681" y="85659"/>
                </a:lnTo>
                <a:lnTo>
                  <a:pt x="2184882" y="104433"/>
                </a:lnTo>
                <a:lnTo>
                  <a:pt x="2220084" y="123208"/>
                </a:lnTo>
                <a:lnTo>
                  <a:pt x="2254113" y="137288"/>
                </a:lnTo>
                <a:lnTo>
                  <a:pt x="2291662" y="146675"/>
                </a:lnTo>
                <a:lnTo>
                  <a:pt x="2328037" y="151369"/>
                </a:lnTo>
                <a:lnTo>
                  <a:pt x="2366759" y="151369"/>
                </a:lnTo>
                <a:lnTo>
                  <a:pt x="2406656" y="149023"/>
                </a:lnTo>
                <a:lnTo>
                  <a:pt x="2446551" y="144329"/>
                </a:lnTo>
                <a:lnTo>
                  <a:pt x="2486448" y="138462"/>
                </a:lnTo>
                <a:lnTo>
                  <a:pt x="2526343" y="133769"/>
                </a:lnTo>
                <a:lnTo>
                  <a:pt x="2566239" y="130247"/>
                </a:lnTo>
                <a:lnTo>
                  <a:pt x="2603787" y="131421"/>
                </a:lnTo>
                <a:lnTo>
                  <a:pt x="2640163" y="136115"/>
                </a:lnTo>
                <a:lnTo>
                  <a:pt x="2675366" y="146675"/>
                </a:lnTo>
                <a:lnTo>
                  <a:pt x="2704702" y="161930"/>
                </a:lnTo>
                <a:lnTo>
                  <a:pt x="2732862" y="181878"/>
                </a:lnTo>
                <a:lnTo>
                  <a:pt x="2757504" y="205346"/>
                </a:lnTo>
                <a:lnTo>
                  <a:pt x="2782146" y="232334"/>
                </a:lnTo>
                <a:lnTo>
                  <a:pt x="2804440" y="260495"/>
                </a:lnTo>
                <a:lnTo>
                  <a:pt x="2826735" y="289831"/>
                </a:lnTo>
                <a:lnTo>
                  <a:pt x="2849030" y="319166"/>
                </a:lnTo>
                <a:lnTo>
                  <a:pt x="2871324" y="347327"/>
                </a:lnTo>
                <a:lnTo>
                  <a:pt x="2894793" y="374315"/>
                </a:lnTo>
                <a:lnTo>
                  <a:pt x="2921781" y="397785"/>
                </a:lnTo>
                <a:lnTo>
                  <a:pt x="2947597" y="418906"/>
                </a:lnTo>
                <a:lnTo>
                  <a:pt x="2976931" y="435332"/>
                </a:lnTo>
                <a:lnTo>
                  <a:pt x="3008614" y="449413"/>
                </a:lnTo>
                <a:lnTo>
                  <a:pt x="3042641" y="461147"/>
                </a:lnTo>
                <a:lnTo>
                  <a:pt x="3077843" y="471708"/>
                </a:lnTo>
                <a:lnTo>
                  <a:pt x="3113046" y="481096"/>
                </a:lnTo>
                <a:lnTo>
                  <a:pt x="3149422" y="490483"/>
                </a:lnTo>
                <a:lnTo>
                  <a:pt x="3183450" y="501044"/>
                </a:lnTo>
                <a:lnTo>
                  <a:pt x="3217478" y="512777"/>
                </a:lnTo>
                <a:lnTo>
                  <a:pt x="3249161" y="526859"/>
                </a:lnTo>
                <a:lnTo>
                  <a:pt x="3277323" y="544460"/>
                </a:lnTo>
                <a:lnTo>
                  <a:pt x="3303139" y="565581"/>
                </a:lnTo>
                <a:lnTo>
                  <a:pt x="3313402" y="578126"/>
                </a:lnTo>
                <a:lnTo>
                  <a:pt x="3313402" y="2948047"/>
                </a:lnTo>
                <a:lnTo>
                  <a:pt x="422306" y="2948047"/>
                </a:lnTo>
                <a:lnTo>
                  <a:pt x="420079" y="2944070"/>
                </a:lnTo>
                <a:lnTo>
                  <a:pt x="398960" y="2918255"/>
                </a:lnTo>
                <a:lnTo>
                  <a:pt x="375490" y="2891267"/>
                </a:lnTo>
                <a:lnTo>
                  <a:pt x="348502" y="2867799"/>
                </a:lnTo>
                <a:lnTo>
                  <a:pt x="319166" y="2845505"/>
                </a:lnTo>
                <a:lnTo>
                  <a:pt x="289832" y="2823210"/>
                </a:lnTo>
                <a:lnTo>
                  <a:pt x="260497" y="2800916"/>
                </a:lnTo>
                <a:lnTo>
                  <a:pt x="232334" y="2778620"/>
                </a:lnTo>
                <a:lnTo>
                  <a:pt x="205346" y="2753979"/>
                </a:lnTo>
                <a:lnTo>
                  <a:pt x="181878" y="2729338"/>
                </a:lnTo>
                <a:lnTo>
                  <a:pt x="161931" y="2701176"/>
                </a:lnTo>
                <a:lnTo>
                  <a:pt x="146677" y="2671841"/>
                </a:lnTo>
                <a:lnTo>
                  <a:pt x="136116" y="2636640"/>
                </a:lnTo>
                <a:lnTo>
                  <a:pt x="131422" y="2600264"/>
                </a:lnTo>
                <a:lnTo>
                  <a:pt x="130248" y="2562713"/>
                </a:lnTo>
                <a:lnTo>
                  <a:pt x="133769" y="2522818"/>
                </a:lnTo>
                <a:lnTo>
                  <a:pt x="138462" y="2482923"/>
                </a:lnTo>
                <a:lnTo>
                  <a:pt x="144329" y="2443026"/>
                </a:lnTo>
                <a:lnTo>
                  <a:pt x="149023" y="2403131"/>
                </a:lnTo>
                <a:lnTo>
                  <a:pt x="151371" y="2363236"/>
                </a:lnTo>
                <a:lnTo>
                  <a:pt x="151371" y="2324513"/>
                </a:lnTo>
                <a:lnTo>
                  <a:pt x="146677" y="2288138"/>
                </a:lnTo>
                <a:lnTo>
                  <a:pt x="137289" y="2251763"/>
                </a:lnTo>
                <a:lnTo>
                  <a:pt x="123208" y="2217733"/>
                </a:lnTo>
                <a:lnTo>
                  <a:pt x="105607" y="2182531"/>
                </a:lnTo>
                <a:lnTo>
                  <a:pt x="85659" y="2147330"/>
                </a:lnTo>
                <a:lnTo>
                  <a:pt x="64538" y="2112127"/>
                </a:lnTo>
                <a:lnTo>
                  <a:pt x="44590" y="2078098"/>
                </a:lnTo>
                <a:lnTo>
                  <a:pt x="26988" y="2041723"/>
                </a:lnTo>
                <a:lnTo>
                  <a:pt x="12908" y="2006521"/>
                </a:lnTo>
                <a:lnTo>
                  <a:pt x="3521" y="1970145"/>
                </a:lnTo>
                <a:lnTo>
                  <a:pt x="0" y="1932596"/>
                </a:lnTo>
                <a:lnTo>
                  <a:pt x="3521" y="1895048"/>
                </a:lnTo>
                <a:lnTo>
                  <a:pt x="12908" y="1858672"/>
                </a:lnTo>
                <a:lnTo>
                  <a:pt x="26988" y="1823470"/>
                </a:lnTo>
                <a:lnTo>
                  <a:pt x="44590" y="1787095"/>
                </a:lnTo>
                <a:lnTo>
                  <a:pt x="64538" y="1753065"/>
                </a:lnTo>
                <a:lnTo>
                  <a:pt x="85659" y="1717864"/>
                </a:lnTo>
                <a:lnTo>
                  <a:pt x="105607" y="1682661"/>
                </a:lnTo>
                <a:lnTo>
                  <a:pt x="123208" y="1647460"/>
                </a:lnTo>
                <a:lnTo>
                  <a:pt x="137289" y="1613430"/>
                </a:lnTo>
                <a:lnTo>
                  <a:pt x="146677" y="1577054"/>
                </a:lnTo>
                <a:lnTo>
                  <a:pt x="151371" y="1540680"/>
                </a:lnTo>
                <a:lnTo>
                  <a:pt x="151371" y="1501958"/>
                </a:lnTo>
                <a:lnTo>
                  <a:pt x="149023" y="1462061"/>
                </a:lnTo>
                <a:lnTo>
                  <a:pt x="144329" y="1422166"/>
                </a:lnTo>
                <a:lnTo>
                  <a:pt x="138462" y="1382269"/>
                </a:lnTo>
                <a:lnTo>
                  <a:pt x="133769" y="1342374"/>
                </a:lnTo>
                <a:lnTo>
                  <a:pt x="130248" y="1302479"/>
                </a:lnTo>
                <a:lnTo>
                  <a:pt x="131422" y="1264930"/>
                </a:lnTo>
                <a:lnTo>
                  <a:pt x="136116" y="1228554"/>
                </a:lnTo>
                <a:lnTo>
                  <a:pt x="146677" y="1193352"/>
                </a:lnTo>
                <a:lnTo>
                  <a:pt x="161931" y="1164017"/>
                </a:lnTo>
                <a:lnTo>
                  <a:pt x="181878" y="1135856"/>
                </a:lnTo>
                <a:lnTo>
                  <a:pt x="205346" y="1111214"/>
                </a:lnTo>
                <a:lnTo>
                  <a:pt x="232334" y="1086573"/>
                </a:lnTo>
                <a:lnTo>
                  <a:pt x="260497" y="1064277"/>
                </a:lnTo>
                <a:lnTo>
                  <a:pt x="289832" y="1041982"/>
                </a:lnTo>
                <a:lnTo>
                  <a:pt x="319166" y="1019688"/>
                </a:lnTo>
                <a:lnTo>
                  <a:pt x="348502" y="997393"/>
                </a:lnTo>
                <a:lnTo>
                  <a:pt x="375490" y="973926"/>
                </a:lnTo>
                <a:lnTo>
                  <a:pt x="398960" y="946938"/>
                </a:lnTo>
                <a:lnTo>
                  <a:pt x="420079" y="921122"/>
                </a:lnTo>
                <a:lnTo>
                  <a:pt x="436507" y="891788"/>
                </a:lnTo>
                <a:lnTo>
                  <a:pt x="450588" y="860106"/>
                </a:lnTo>
                <a:lnTo>
                  <a:pt x="462322" y="826076"/>
                </a:lnTo>
                <a:lnTo>
                  <a:pt x="472883" y="790874"/>
                </a:lnTo>
                <a:lnTo>
                  <a:pt x="482271" y="755672"/>
                </a:lnTo>
                <a:lnTo>
                  <a:pt x="491658" y="719297"/>
                </a:lnTo>
                <a:lnTo>
                  <a:pt x="502219" y="685268"/>
                </a:lnTo>
                <a:lnTo>
                  <a:pt x="513952" y="651238"/>
                </a:lnTo>
                <a:lnTo>
                  <a:pt x="528034" y="619558"/>
                </a:lnTo>
                <a:lnTo>
                  <a:pt x="545635" y="591396"/>
                </a:lnTo>
                <a:lnTo>
                  <a:pt x="566755" y="565581"/>
                </a:lnTo>
                <a:lnTo>
                  <a:pt x="592570" y="544460"/>
                </a:lnTo>
                <a:lnTo>
                  <a:pt x="620733" y="526859"/>
                </a:lnTo>
                <a:lnTo>
                  <a:pt x="652413" y="512777"/>
                </a:lnTo>
                <a:lnTo>
                  <a:pt x="686443" y="501044"/>
                </a:lnTo>
                <a:lnTo>
                  <a:pt x="720472" y="490483"/>
                </a:lnTo>
                <a:lnTo>
                  <a:pt x="756848" y="481096"/>
                </a:lnTo>
                <a:lnTo>
                  <a:pt x="792049" y="471708"/>
                </a:lnTo>
                <a:lnTo>
                  <a:pt x="827252" y="461147"/>
                </a:lnTo>
                <a:lnTo>
                  <a:pt x="861280" y="449413"/>
                </a:lnTo>
                <a:lnTo>
                  <a:pt x="892962" y="435332"/>
                </a:lnTo>
                <a:lnTo>
                  <a:pt x="922297" y="418906"/>
                </a:lnTo>
                <a:lnTo>
                  <a:pt x="948112" y="397785"/>
                </a:lnTo>
                <a:lnTo>
                  <a:pt x="975101" y="374315"/>
                </a:lnTo>
                <a:lnTo>
                  <a:pt x="998569" y="347327"/>
                </a:lnTo>
                <a:lnTo>
                  <a:pt x="1020864" y="319166"/>
                </a:lnTo>
                <a:lnTo>
                  <a:pt x="1043158" y="289831"/>
                </a:lnTo>
                <a:lnTo>
                  <a:pt x="1065453" y="260495"/>
                </a:lnTo>
                <a:lnTo>
                  <a:pt x="1087747" y="232334"/>
                </a:lnTo>
                <a:lnTo>
                  <a:pt x="1112390" y="205346"/>
                </a:lnTo>
                <a:lnTo>
                  <a:pt x="1137030" y="181878"/>
                </a:lnTo>
                <a:lnTo>
                  <a:pt x="1165193" y="161930"/>
                </a:lnTo>
                <a:lnTo>
                  <a:pt x="1194528" y="146675"/>
                </a:lnTo>
                <a:lnTo>
                  <a:pt x="1229731" y="136115"/>
                </a:lnTo>
                <a:lnTo>
                  <a:pt x="1266106" y="131421"/>
                </a:lnTo>
                <a:lnTo>
                  <a:pt x="1303654" y="130247"/>
                </a:lnTo>
                <a:lnTo>
                  <a:pt x="1343549" y="133769"/>
                </a:lnTo>
                <a:lnTo>
                  <a:pt x="1383446" y="138462"/>
                </a:lnTo>
                <a:lnTo>
                  <a:pt x="1423342" y="144329"/>
                </a:lnTo>
                <a:lnTo>
                  <a:pt x="1463237" y="149023"/>
                </a:lnTo>
                <a:lnTo>
                  <a:pt x="1503133" y="151369"/>
                </a:lnTo>
                <a:lnTo>
                  <a:pt x="1541856" y="151369"/>
                </a:lnTo>
                <a:lnTo>
                  <a:pt x="1578232" y="146675"/>
                </a:lnTo>
                <a:lnTo>
                  <a:pt x="1614608" y="137288"/>
                </a:lnTo>
                <a:lnTo>
                  <a:pt x="1649810" y="123208"/>
                </a:lnTo>
                <a:lnTo>
                  <a:pt x="1685011" y="104433"/>
                </a:lnTo>
                <a:lnTo>
                  <a:pt x="1720214" y="85659"/>
                </a:lnTo>
                <a:lnTo>
                  <a:pt x="1755415" y="64537"/>
                </a:lnTo>
                <a:lnTo>
                  <a:pt x="1789445" y="44589"/>
                </a:lnTo>
                <a:lnTo>
                  <a:pt x="1825821" y="26988"/>
                </a:lnTo>
                <a:lnTo>
                  <a:pt x="1861022" y="12907"/>
                </a:lnTo>
                <a:lnTo>
                  <a:pt x="1897398" y="3519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9E2E6A6E-803E-4838-AD5C-113793CC20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77890" y="4009102"/>
            <a:ext cx="3214111" cy="2848897"/>
          </a:xfrm>
          <a:custGeom>
            <a:avLst/>
            <a:gdLst>
              <a:gd name="connsiteX0" fmla="*/ 1835656 w 3214111"/>
              <a:gd name="connsiteY0" fmla="*/ 0 h 2848897"/>
              <a:gd name="connsiteX1" fmla="*/ 1871276 w 3214111"/>
              <a:gd name="connsiteY1" fmla="*/ 3339 h 2848897"/>
              <a:gd name="connsiteX2" fmla="*/ 1905787 w 3214111"/>
              <a:gd name="connsiteY2" fmla="*/ 12245 h 2848897"/>
              <a:gd name="connsiteX3" fmla="*/ 1939183 w 3214111"/>
              <a:gd name="connsiteY3" fmla="*/ 25604 h 2848897"/>
              <a:gd name="connsiteX4" fmla="*/ 1973690 w 3214111"/>
              <a:gd name="connsiteY4" fmla="*/ 42302 h 2848897"/>
              <a:gd name="connsiteX5" fmla="*/ 2005974 w 3214111"/>
              <a:gd name="connsiteY5" fmla="*/ 61227 h 2848897"/>
              <a:gd name="connsiteX6" fmla="*/ 2039370 w 3214111"/>
              <a:gd name="connsiteY6" fmla="*/ 81264 h 2848897"/>
              <a:gd name="connsiteX7" fmla="*/ 2072765 w 3214111"/>
              <a:gd name="connsiteY7" fmla="*/ 99075 h 2848897"/>
              <a:gd name="connsiteX8" fmla="*/ 2106161 w 3214111"/>
              <a:gd name="connsiteY8" fmla="*/ 116887 h 2848897"/>
              <a:gd name="connsiteX9" fmla="*/ 2138444 w 3214111"/>
              <a:gd name="connsiteY9" fmla="*/ 130245 h 2848897"/>
              <a:gd name="connsiteX10" fmla="*/ 2174066 w 3214111"/>
              <a:gd name="connsiteY10" fmla="*/ 139150 h 2848897"/>
              <a:gd name="connsiteX11" fmla="*/ 2208575 w 3214111"/>
              <a:gd name="connsiteY11" fmla="*/ 143604 h 2848897"/>
              <a:gd name="connsiteX12" fmla="*/ 2245310 w 3214111"/>
              <a:gd name="connsiteY12" fmla="*/ 143604 h 2848897"/>
              <a:gd name="connsiteX13" fmla="*/ 2283159 w 3214111"/>
              <a:gd name="connsiteY13" fmla="*/ 141378 h 2848897"/>
              <a:gd name="connsiteX14" fmla="*/ 2321007 w 3214111"/>
              <a:gd name="connsiteY14" fmla="*/ 136924 h 2848897"/>
              <a:gd name="connsiteX15" fmla="*/ 2358857 w 3214111"/>
              <a:gd name="connsiteY15" fmla="*/ 131359 h 2848897"/>
              <a:gd name="connsiteX16" fmla="*/ 2396705 w 3214111"/>
              <a:gd name="connsiteY16" fmla="*/ 126906 h 2848897"/>
              <a:gd name="connsiteX17" fmla="*/ 2434554 w 3214111"/>
              <a:gd name="connsiteY17" fmla="*/ 123565 h 2848897"/>
              <a:gd name="connsiteX18" fmla="*/ 2470175 w 3214111"/>
              <a:gd name="connsiteY18" fmla="*/ 124678 h 2848897"/>
              <a:gd name="connsiteX19" fmla="*/ 2504683 w 3214111"/>
              <a:gd name="connsiteY19" fmla="*/ 129132 h 2848897"/>
              <a:gd name="connsiteX20" fmla="*/ 2538079 w 3214111"/>
              <a:gd name="connsiteY20" fmla="*/ 139150 h 2848897"/>
              <a:gd name="connsiteX21" fmla="*/ 2565910 w 3214111"/>
              <a:gd name="connsiteY21" fmla="*/ 153622 h 2848897"/>
              <a:gd name="connsiteX22" fmla="*/ 2592625 w 3214111"/>
              <a:gd name="connsiteY22" fmla="*/ 172547 h 2848897"/>
              <a:gd name="connsiteX23" fmla="*/ 2616003 w 3214111"/>
              <a:gd name="connsiteY23" fmla="*/ 194811 h 2848897"/>
              <a:gd name="connsiteX24" fmla="*/ 2639380 w 3214111"/>
              <a:gd name="connsiteY24" fmla="*/ 220414 h 2848897"/>
              <a:gd name="connsiteX25" fmla="*/ 2660531 w 3214111"/>
              <a:gd name="connsiteY25" fmla="*/ 247131 h 2848897"/>
              <a:gd name="connsiteX26" fmla="*/ 2681682 w 3214111"/>
              <a:gd name="connsiteY26" fmla="*/ 274961 h 2848897"/>
              <a:gd name="connsiteX27" fmla="*/ 2702832 w 3214111"/>
              <a:gd name="connsiteY27" fmla="*/ 302791 h 2848897"/>
              <a:gd name="connsiteX28" fmla="*/ 2723982 w 3214111"/>
              <a:gd name="connsiteY28" fmla="*/ 329509 h 2848897"/>
              <a:gd name="connsiteX29" fmla="*/ 2746247 w 3214111"/>
              <a:gd name="connsiteY29" fmla="*/ 355112 h 2848897"/>
              <a:gd name="connsiteX30" fmla="*/ 2771851 w 3214111"/>
              <a:gd name="connsiteY30" fmla="*/ 377377 h 2848897"/>
              <a:gd name="connsiteX31" fmla="*/ 2796341 w 3214111"/>
              <a:gd name="connsiteY31" fmla="*/ 397415 h 2848897"/>
              <a:gd name="connsiteX32" fmla="*/ 2824171 w 3214111"/>
              <a:gd name="connsiteY32" fmla="*/ 412999 h 2848897"/>
              <a:gd name="connsiteX33" fmla="*/ 2854227 w 3214111"/>
              <a:gd name="connsiteY33" fmla="*/ 426357 h 2848897"/>
              <a:gd name="connsiteX34" fmla="*/ 2886509 w 3214111"/>
              <a:gd name="connsiteY34" fmla="*/ 437489 h 2848897"/>
              <a:gd name="connsiteX35" fmla="*/ 2919904 w 3214111"/>
              <a:gd name="connsiteY35" fmla="*/ 447507 h 2848897"/>
              <a:gd name="connsiteX36" fmla="*/ 2953300 w 3214111"/>
              <a:gd name="connsiteY36" fmla="*/ 456413 h 2848897"/>
              <a:gd name="connsiteX37" fmla="*/ 2987809 w 3214111"/>
              <a:gd name="connsiteY37" fmla="*/ 465320 h 2848897"/>
              <a:gd name="connsiteX38" fmla="*/ 3020092 w 3214111"/>
              <a:gd name="connsiteY38" fmla="*/ 475338 h 2848897"/>
              <a:gd name="connsiteX39" fmla="*/ 3052373 w 3214111"/>
              <a:gd name="connsiteY39" fmla="*/ 486470 h 2848897"/>
              <a:gd name="connsiteX40" fmla="*/ 3082430 w 3214111"/>
              <a:gd name="connsiteY40" fmla="*/ 499829 h 2848897"/>
              <a:gd name="connsiteX41" fmla="*/ 3109148 w 3214111"/>
              <a:gd name="connsiteY41" fmla="*/ 516527 h 2848897"/>
              <a:gd name="connsiteX42" fmla="*/ 3133639 w 3214111"/>
              <a:gd name="connsiteY42" fmla="*/ 536565 h 2848897"/>
              <a:gd name="connsiteX43" fmla="*/ 3153674 w 3214111"/>
              <a:gd name="connsiteY43" fmla="*/ 561055 h 2848897"/>
              <a:gd name="connsiteX44" fmla="*/ 3170373 w 3214111"/>
              <a:gd name="connsiteY44" fmla="*/ 587772 h 2848897"/>
              <a:gd name="connsiteX45" fmla="*/ 3183731 w 3214111"/>
              <a:gd name="connsiteY45" fmla="*/ 617827 h 2848897"/>
              <a:gd name="connsiteX46" fmla="*/ 3194863 w 3214111"/>
              <a:gd name="connsiteY46" fmla="*/ 650112 h 2848897"/>
              <a:gd name="connsiteX47" fmla="*/ 3204881 w 3214111"/>
              <a:gd name="connsiteY47" fmla="*/ 682393 h 2848897"/>
              <a:gd name="connsiteX48" fmla="*/ 3213788 w 3214111"/>
              <a:gd name="connsiteY48" fmla="*/ 716904 h 2848897"/>
              <a:gd name="connsiteX49" fmla="*/ 3214111 w 3214111"/>
              <a:gd name="connsiteY49" fmla="*/ 718115 h 2848897"/>
              <a:gd name="connsiteX50" fmla="*/ 3214111 w 3214111"/>
              <a:gd name="connsiteY50" fmla="*/ 2848897 h 2848897"/>
              <a:gd name="connsiteX51" fmla="*/ 426570 w 3214111"/>
              <a:gd name="connsiteY51" fmla="*/ 2848897 h 2848897"/>
              <a:gd name="connsiteX52" fmla="*/ 414108 w 3214111"/>
              <a:gd name="connsiteY52" fmla="*/ 2820857 h 2848897"/>
              <a:gd name="connsiteX53" fmla="*/ 398524 w 3214111"/>
              <a:gd name="connsiteY53" fmla="*/ 2793028 h 2848897"/>
              <a:gd name="connsiteX54" fmla="*/ 378487 w 3214111"/>
              <a:gd name="connsiteY54" fmla="*/ 2768537 h 2848897"/>
              <a:gd name="connsiteX55" fmla="*/ 356222 w 3214111"/>
              <a:gd name="connsiteY55" fmla="*/ 2742933 h 2848897"/>
              <a:gd name="connsiteX56" fmla="*/ 330619 w 3214111"/>
              <a:gd name="connsiteY56" fmla="*/ 2720669 h 2848897"/>
              <a:gd name="connsiteX57" fmla="*/ 302788 w 3214111"/>
              <a:gd name="connsiteY57" fmla="*/ 2699519 h 2848897"/>
              <a:gd name="connsiteX58" fmla="*/ 274959 w 3214111"/>
              <a:gd name="connsiteY58" fmla="*/ 2678368 h 2848897"/>
              <a:gd name="connsiteX59" fmla="*/ 247130 w 3214111"/>
              <a:gd name="connsiteY59" fmla="*/ 2657218 h 2848897"/>
              <a:gd name="connsiteX60" fmla="*/ 220413 w 3214111"/>
              <a:gd name="connsiteY60" fmla="*/ 2636065 h 2848897"/>
              <a:gd name="connsiteX61" fmla="*/ 194809 w 3214111"/>
              <a:gd name="connsiteY61" fmla="*/ 2612689 h 2848897"/>
              <a:gd name="connsiteX62" fmla="*/ 172546 w 3214111"/>
              <a:gd name="connsiteY62" fmla="*/ 2589312 h 2848897"/>
              <a:gd name="connsiteX63" fmla="*/ 153622 w 3214111"/>
              <a:gd name="connsiteY63" fmla="*/ 2562594 h 2848897"/>
              <a:gd name="connsiteX64" fmla="*/ 139150 w 3214111"/>
              <a:gd name="connsiteY64" fmla="*/ 2534764 h 2848897"/>
              <a:gd name="connsiteX65" fmla="*/ 129132 w 3214111"/>
              <a:gd name="connsiteY65" fmla="*/ 2501370 h 2848897"/>
              <a:gd name="connsiteX66" fmla="*/ 124678 w 3214111"/>
              <a:gd name="connsiteY66" fmla="*/ 2466860 h 2848897"/>
              <a:gd name="connsiteX67" fmla="*/ 123564 w 3214111"/>
              <a:gd name="connsiteY67" fmla="*/ 2431236 h 2848897"/>
              <a:gd name="connsiteX68" fmla="*/ 126904 w 3214111"/>
              <a:gd name="connsiteY68" fmla="*/ 2393388 h 2848897"/>
              <a:gd name="connsiteX69" fmla="*/ 131358 w 3214111"/>
              <a:gd name="connsiteY69" fmla="*/ 2355539 h 2848897"/>
              <a:gd name="connsiteX70" fmla="*/ 136923 w 3214111"/>
              <a:gd name="connsiteY70" fmla="*/ 2317690 h 2848897"/>
              <a:gd name="connsiteX71" fmla="*/ 141376 w 3214111"/>
              <a:gd name="connsiteY71" fmla="*/ 2279842 h 2848897"/>
              <a:gd name="connsiteX72" fmla="*/ 143604 w 3214111"/>
              <a:gd name="connsiteY72" fmla="*/ 2241992 h 2848897"/>
              <a:gd name="connsiteX73" fmla="*/ 143604 w 3214111"/>
              <a:gd name="connsiteY73" fmla="*/ 2205256 h 2848897"/>
              <a:gd name="connsiteX74" fmla="*/ 139150 w 3214111"/>
              <a:gd name="connsiteY74" fmla="*/ 2170747 h 2848897"/>
              <a:gd name="connsiteX75" fmla="*/ 130245 w 3214111"/>
              <a:gd name="connsiteY75" fmla="*/ 2136238 h 2848897"/>
              <a:gd name="connsiteX76" fmla="*/ 116886 w 3214111"/>
              <a:gd name="connsiteY76" fmla="*/ 2103954 h 2848897"/>
              <a:gd name="connsiteX77" fmla="*/ 100188 w 3214111"/>
              <a:gd name="connsiteY77" fmla="*/ 2070559 h 2848897"/>
              <a:gd name="connsiteX78" fmla="*/ 81264 w 3214111"/>
              <a:gd name="connsiteY78" fmla="*/ 2037163 h 2848897"/>
              <a:gd name="connsiteX79" fmla="*/ 61227 w 3214111"/>
              <a:gd name="connsiteY79" fmla="*/ 2003766 h 2848897"/>
              <a:gd name="connsiteX80" fmla="*/ 42303 w 3214111"/>
              <a:gd name="connsiteY80" fmla="*/ 1971483 h 2848897"/>
              <a:gd name="connsiteX81" fmla="*/ 25603 w 3214111"/>
              <a:gd name="connsiteY81" fmla="*/ 1936974 h 2848897"/>
              <a:gd name="connsiteX82" fmla="*/ 12246 w 3214111"/>
              <a:gd name="connsiteY82" fmla="*/ 1903578 h 2848897"/>
              <a:gd name="connsiteX83" fmla="*/ 3340 w 3214111"/>
              <a:gd name="connsiteY83" fmla="*/ 1869068 h 2848897"/>
              <a:gd name="connsiteX84" fmla="*/ 0 w 3214111"/>
              <a:gd name="connsiteY84" fmla="*/ 1833446 h 2848897"/>
              <a:gd name="connsiteX85" fmla="*/ 3340 w 3214111"/>
              <a:gd name="connsiteY85" fmla="*/ 1797824 h 2848897"/>
              <a:gd name="connsiteX86" fmla="*/ 12246 w 3214111"/>
              <a:gd name="connsiteY86" fmla="*/ 1763315 h 2848897"/>
              <a:gd name="connsiteX87" fmla="*/ 25603 w 3214111"/>
              <a:gd name="connsiteY87" fmla="*/ 1729918 h 2848897"/>
              <a:gd name="connsiteX88" fmla="*/ 42303 w 3214111"/>
              <a:gd name="connsiteY88" fmla="*/ 1695410 h 2848897"/>
              <a:gd name="connsiteX89" fmla="*/ 61227 w 3214111"/>
              <a:gd name="connsiteY89" fmla="*/ 1663126 h 2848897"/>
              <a:gd name="connsiteX90" fmla="*/ 81264 w 3214111"/>
              <a:gd name="connsiteY90" fmla="*/ 1629730 h 2848897"/>
              <a:gd name="connsiteX91" fmla="*/ 100188 w 3214111"/>
              <a:gd name="connsiteY91" fmla="*/ 1596334 h 2848897"/>
              <a:gd name="connsiteX92" fmla="*/ 116886 w 3214111"/>
              <a:gd name="connsiteY92" fmla="*/ 1562938 h 2848897"/>
              <a:gd name="connsiteX93" fmla="*/ 130245 w 3214111"/>
              <a:gd name="connsiteY93" fmla="*/ 1530654 h 2848897"/>
              <a:gd name="connsiteX94" fmla="*/ 139150 w 3214111"/>
              <a:gd name="connsiteY94" fmla="*/ 1496145 h 2848897"/>
              <a:gd name="connsiteX95" fmla="*/ 143604 w 3214111"/>
              <a:gd name="connsiteY95" fmla="*/ 1461636 h 2848897"/>
              <a:gd name="connsiteX96" fmla="*/ 143604 w 3214111"/>
              <a:gd name="connsiteY96" fmla="*/ 1424901 h 2848897"/>
              <a:gd name="connsiteX97" fmla="*/ 141376 w 3214111"/>
              <a:gd name="connsiteY97" fmla="*/ 1387052 h 2848897"/>
              <a:gd name="connsiteX98" fmla="*/ 136923 w 3214111"/>
              <a:gd name="connsiteY98" fmla="*/ 1349203 h 2848897"/>
              <a:gd name="connsiteX99" fmla="*/ 131358 w 3214111"/>
              <a:gd name="connsiteY99" fmla="*/ 1311353 h 2848897"/>
              <a:gd name="connsiteX100" fmla="*/ 126904 w 3214111"/>
              <a:gd name="connsiteY100" fmla="*/ 1273505 h 2848897"/>
              <a:gd name="connsiteX101" fmla="*/ 123564 w 3214111"/>
              <a:gd name="connsiteY101" fmla="*/ 1235657 h 2848897"/>
              <a:gd name="connsiteX102" fmla="*/ 124678 w 3214111"/>
              <a:gd name="connsiteY102" fmla="*/ 1200034 h 2848897"/>
              <a:gd name="connsiteX103" fmla="*/ 129132 w 3214111"/>
              <a:gd name="connsiteY103" fmla="*/ 1165525 h 2848897"/>
              <a:gd name="connsiteX104" fmla="*/ 139150 w 3214111"/>
              <a:gd name="connsiteY104" fmla="*/ 1132128 h 2848897"/>
              <a:gd name="connsiteX105" fmla="*/ 153622 w 3214111"/>
              <a:gd name="connsiteY105" fmla="*/ 1104298 h 2848897"/>
              <a:gd name="connsiteX106" fmla="*/ 172546 w 3214111"/>
              <a:gd name="connsiteY106" fmla="*/ 1077582 h 2848897"/>
              <a:gd name="connsiteX107" fmla="*/ 194809 w 3214111"/>
              <a:gd name="connsiteY107" fmla="*/ 1054204 h 2848897"/>
              <a:gd name="connsiteX108" fmla="*/ 220413 w 3214111"/>
              <a:gd name="connsiteY108" fmla="*/ 1030827 h 2848897"/>
              <a:gd name="connsiteX109" fmla="*/ 247130 w 3214111"/>
              <a:gd name="connsiteY109" fmla="*/ 1009676 h 2848897"/>
              <a:gd name="connsiteX110" fmla="*/ 274959 w 3214111"/>
              <a:gd name="connsiteY110" fmla="*/ 988524 h 2848897"/>
              <a:gd name="connsiteX111" fmla="*/ 302788 w 3214111"/>
              <a:gd name="connsiteY111" fmla="*/ 967374 h 2848897"/>
              <a:gd name="connsiteX112" fmla="*/ 330619 w 3214111"/>
              <a:gd name="connsiteY112" fmla="*/ 946223 h 2848897"/>
              <a:gd name="connsiteX113" fmla="*/ 356222 w 3214111"/>
              <a:gd name="connsiteY113" fmla="*/ 923960 h 2848897"/>
              <a:gd name="connsiteX114" fmla="*/ 378487 w 3214111"/>
              <a:gd name="connsiteY114" fmla="*/ 898356 h 2848897"/>
              <a:gd name="connsiteX115" fmla="*/ 398524 w 3214111"/>
              <a:gd name="connsiteY115" fmla="*/ 873865 h 2848897"/>
              <a:gd name="connsiteX116" fmla="*/ 414108 w 3214111"/>
              <a:gd name="connsiteY116" fmla="*/ 846035 h 2848897"/>
              <a:gd name="connsiteX117" fmla="*/ 427466 w 3214111"/>
              <a:gd name="connsiteY117" fmla="*/ 815980 h 2848897"/>
              <a:gd name="connsiteX118" fmla="*/ 438598 w 3214111"/>
              <a:gd name="connsiteY118" fmla="*/ 783695 h 2848897"/>
              <a:gd name="connsiteX119" fmla="*/ 448618 w 3214111"/>
              <a:gd name="connsiteY119" fmla="*/ 750298 h 2848897"/>
              <a:gd name="connsiteX120" fmla="*/ 457523 w 3214111"/>
              <a:gd name="connsiteY120" fmla="*/ 716904 h 2848897"/>
              <a:gd name="connsiteX121" fmla="*/ 466429 w 3214111"/>
              <a:gd name="connsiteY121" fmla="*/ 682393 h 2848897"/>
              <a:gd name="connsiteX122" fmla="*/ 476447 w 3214111"/>
              <a:gd name="connsiteY122" fmla="*/ 650112 h 2848897"/>
              <a:gd name="connsiteX123" fmla="*/ 487579 w 3214111"/>
              <a:gd name="connsiteY123" fmla="*/ 617827 h 2848897"/>
              <a:gd name="connsiteX124" fmla="*/ 500938 w 3214111"/>
              <a:gd name="connsiteY124" fmla="*/ 587772 h 2848897"/>
              <a:gd name="connsiteX125" fmla="*/ 517636 w 3214111"/>
              <a:gd name="connsiteY125" fmla="*/ 561055 h 2848897"/>
              <a:gd name="connsiteX126" fmla="*/ 537671 w 3214111"/>
              <a:gd name="connsiteY126" fmla="*/ 536565 h 2848897"/>
              <a:gd name="connsiteX127" fmla="*/ 562163 w 3214111"/>
              <a:gd name="connsiteY127" fmla="*/ 516527 h 2848897"/>
              <a:gd name="connsiteX128" fmla="*/ 588880 w 3214111"/>
              <a:gd name="connsiteY128" fmla="*/ 499829 h 2848897"/>
              <a:gd name="connsiteX129" fmla="*/ 618935 w 3214111"/>
              <a:gd name="connsiteY129" fmla="*/ 486470 h 2848897"/>
              <a:gd name="connsiteX130" fmla="*/ 651218 w 3214111"/>
              <a:gd name="connsiteY130" fmla="*/ 475338 h 2848897"/>
              <a:gd name="connsiteX131" fmla="*/ 683501 w 3214111"/>
              <a:gd name="connsiteY131" fmla="*/ 465320 h 2848897"/>
              <a:gd name="connsiteX132" fmla="*/ 718010 w 3214111"/>
              <a:gd name="connsiteY132" fmla="*/ 456413 h 2848897"/>
              <a:gd name="connsiteX133" fmla="*/ 751405 w 3214111"/>
              <a:gd name="connsiteY133" fmla="*/ 447507 h 2848897"/>
              <a:gd name="connsiteX134" fmla="*/ 784802 w 3214111"/>
              <a:gd name="connsiteY134" fmla="*/ 437489 h 2848897"/>
              <a:gd name="connsiteX135" fmla="*/ 817083 w 3214111"/>
              <a:gd name="connsiteY135" fmla="*/ 426357 h 2848897"/>
              <a:gd name="connsiteX136" fmla="*/ 847140 w 3214111"/>
              <a:gd name="connsiteY136" fmla="*/ 412999 h 2848897"/>
              <a:gd name="connsiteX137" fmla="*/ 874970 w 3214111"/>
              <a:gd name="connsiteY137" fmla="*/ 397415 h 2848897"/>
              <a:gd name="connsiteX138" fmla="*/ 899460 w 3214111"/>
              <a:gd name="connsiteY138" fmla="*/ 377377 h 2848897"/>
              <a:gd name="connsiteX139" fmla="*/ 925064 w 3214111"/>
              <a:gd name="connsiteY139" fmla="*/ 355112 h 2848897"/>
              <a:gd name="connsiteX140" fmla="*/ 947328 w 3214111"/>
              <a:gd name="connsiteY140" fmla="*/ 329509 h 2848897"/>
              <a:gd name="connsiteX141" fmla="*/ 968478 w 3214111"/>
              <a:gd name="connsiteY141" fmla="*/ 302791 h 2848897"/>
              <a:gd name="connsiteX142" fmla="*/ 989628 w 3214111"/>
              <a:gd name="connsiteY142" fmla="*/ 274961 h 2848897"/>
              <a:gd name="connsiteX143" fmla="*/ 1010780 w 3214111"/>
              <a:gd name="connsiteY143" fmla="*/ 247131 h 2848897"/>
              <a:gd name="connsiteX144" fmla="*/ 1031930 w 3214111"/>
              <a:gd name="connsiteY144" fmla="*/ 220414 h 2848897"/>
              <a:gd name="connsiteX145" fmla="*/ 1055307 w 3214111"/>
              <a:gd name="connsiteY145" fmla="*/ 194811 h 2848897"/>
              <a:gd name="connsiteX146" fmla="*/ 1078683 w 3214111"/>
              <a:gd name="connsiteY146" fmla="*/ 172547 h 2848897"/>
              <a:gd name="connsiteX147" fmla="*/ 1105401 w 3214111"/>
              <a:gd name="connsiteY147" fmla="*/ 153622 h 2848897"/>
              <a:gd name="connsiteX148" fmla="*/ 1133231 w 3214111"/>
              <a:gd name="connsiteY148" fmla="*/ 139150 h 2848897"/>
              <a:gd name="connsiteX149" fmla="*/ 1166627 w 3214111"/>
              <a:gd name="connsiteY149" fmla="*/ 129132 h 2848897"/>
              <a:gd name="connsiteX150" fmla="*/ 1201137 w 3214111"/>
              <a:gd name="connsiteY150" fmla="*/ 124678 h 2848897"/>
              <a:gd name="connsiteX151" fmla="*/ 1236757 w 3214111"/>
              <a:gd name="connsiteY151" fmla="*/ 123565 h 2848897"/>
              <a:gd name="connsiteX152" fmla="*/ 1274605 w 3214111"/>
              <a:gd name="connsiteY152" fmla="*/ 126906 h 2848897"/>
              <a:gd name="connsiteX153" fmla="*/ 1312455 w 3214111"/>
              <a:gd name="connsiteY153" fmla="*/ 131359 h 2848897"/>
              <a:gd name="connsiteX154" fmla="*/ 1350304 w 3214111"/>
              <a:gd name="connsiteY154" fmla="*/ 136924 h 2848897"/>
              <a:gd name="connsiteX155" fmla="*/ 1388152 w 3214111"/>
              <a:gd name="connsiteY155" fmla="*/ 141378 h 2848897"/>
              <a:gd name="connsiteX156" fmla="*/ 1426000 w 3214111"/>
              <a:gd name="connsiteY156" fmla="*/ 143604 h 2848897"/>
              <a:gd name="connsiteX157" fmla="*/ 1462737 w 3214111"/>
              <a:gd name="connsiteY157" fmla="*/ 143604 h 2848897"/>
              <a:gd name="connsiteX158" fmla="*/ 1497245 w 3214111"/>
              <a:gd name="connsiteY158" fmla="*/ 139150 h 2848897"/>
              <a:gd name="connsiteX159" fmla="*/ 1531755 w 3214111"/>
              <a:gd name="connsiteY159" fmla="*/ 130245 h 2848897"/>
              <a:gd name="connsiteX160" fmla="*/ 1565150 w 3214111"/>
              <a:gd name="connsiteY160" fmla="*/ 116887 h 2848897"/>
              <a:gd name="connsiteX161" fmla="*/ 1598545 w 3214111"/>
              <a:gd name="connsiteY161" fmla="*/ 99075 h 2848897"/>
              <a:gd name="connsiteX162" fmla="*/ 1631941 w 3214111"/>
              <a:gd name="connsiteY162" fmla="*/ 81264 h 2848897"/>
              <a:gd name="connsiteX163" fmla="*/ 1665337 w 3214111"/>
              <a:gd name="connsiteY163" fmla="*/ 61227 h 2848897"/>
              <a:gd name="connsiteX164" fmla="*/ 1697620 w 3214111"/>
              <a:gd name="connsiteY164" fmla="*/ 42302 h 2848897"/>
              <a:gd name="connsiteX165" fmla="*/ 1732129 w 3214111"/>
              <a:gd name="connsiteY165" fmla="*/ 25604 h 2848897"/>
              <a:gd name="connsiteX166" fmla="*/ 1765525 w 3214111"/>
              <a:gd name="connsiteY166" fmla="*/ 12245 h 2848897"/>
              <a:gd name="connsiteX167" fmla="*/ 1800034 w 3214111"/>
              <a:gd name="connsiteY167" fmla="*/ 3339 h 2848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</a:cxnLst>
            <a:rect l="l" t="t" r="r" b="b"/>
            <a:pathLst>
              <a:path w="3214111" h="2848897">
                <a:moveTo>
                  <a:pt x="1835656" y="0"/>
                </a:moveTo>
                <a:lnTo>
                  <a:pt x="1871276" y="3339"/>
                </a:lnTo>
                <a:lnTo>
                  <a:pt x="1905787" y="12245"/>
                </a:lnTo>
                <a:lnTo>
                  <a:pt x="1939183" y="25604"/>
                </a:lnTo>
                <a:lnTo>
                  <a:pt x="1973690" y="42302"/>
                </a:lnTo>
                <a:lnTo>
                  <a:pt x="2005974" y="61227"/>
                </a:lnTo>
                <a:lnTo>
                  <a:pt x="2039370" y="81264"/>
                </a:lnTo>
                <a:lnTo>
                  <a:pt x="2072765" y="99075"/>
                </a:lnTo>
                <a:lnTo>
                  <a:pt x="2106161" y="116887"/>
                </a:lnTo>
                <a:lnTo>
                  <a:pt x="2138444" y="130245"/>
                </a:lnTo>
                <a:lnTo>
                  <a:pt x="2174066" y="139150"/>
                </a:lnTo>
                <a:lnTo>
                  <a:pt x="2208575" y="143604"/>
                </a:lnTo>
                <a:lnTo>
                  <a:pt x="2245310" y="143604"/>
                </a:lnTo>
                <a:lnTo>
                  <a:pt x="2283159" y="141378"/>
                </a:lnTo>
                <a:lnTo>
                  <a:pt x="2321007" y="136924"/>
                </a:lnTo>
                <a:lnTo>
                  <a:pt x="2358857" y="131359"/>
                </a:lnTo>
                <a:lnTo>
                  <a:pt x="2396705" y="126906"/>
                </a:lnTo>
                <a:lnTo>
                  <a:pt x="2434554" y="123565"/>
                </a:lnTo>
                <a:lnTo>
                  <a:pt x="2470175" y="124678"/>
                </a:lnTo>
                <a:lnTo>
                  <a:pt x="2504683" y="129132"/>
                </a:lnTo>
                <a:lnTo>
                  <a:pt x="2538079" y="139150"/>
                </a:lnTo>
                <a:lnTo>
                  <a:pt x="2565910" y="153622"/>
                </a:lnTo>
                <a:lnTo>
                  <a:pt x="2592625" y="172547"/>
                </a:lnTo>
                <a:lnTo>
                  <a:pt x="2616003" y="194811"/>
                </a:lnTo>
                <a:lnTo>
                  <a:pt x="2639380" y="220414"/>
                </a:lnTo>
                <a:lnTo>
                  <a:pt x="2660531" y="247131"/>
                </a:lnTo>
                <a:lnTo>
                  <a:pt x="2681682" y="274961"/>
                </a:lnTo>
                <a:lnTo>
                  <a:pt x="2702832" y="302791"/>
                </a:lnTo>
                <a:lnTo>
                  <a:pt x="2723982" y="329509"/>
                </a:lnTo>
                <a:lnTo>
                  <a:pt x="2746247" y="355112"/>
                </a:lnTo>
                <a:lnTo>
                  <a:pt x="2771851" y="377377"/>
                </a:lnTo>
                <a:lnTo>
                  <a:pt x="2796341" y="397415"/>
                </a:lnTo>
                <a:lnTo>
                  <a:pt x="2824171" y="412999"/>
                </a:lnTo>
                <a:lnTo>
                  <a:pt x="2854227" y="426357"/>
                </a:lnTo>
                <a:lnTo>
                  <a:pt x="2886509" y="437489"/>
                </a:lnTo>
                <a:lnTo>
                  <a:pt x="2919904" y="447507"/>
                </a:lnTo>
                <a:lnTo>
                  <a:pt x="2953300" y="456413"/>
                </a:lnTo>
                <a:lnTo>
                  <a:pt x="2987809" y="465320"/>
                </a:lnTo>
                <a:lnTo>
                  <a:pt x="3020092" y="475338"/>
                </a:lnTo>
                <a:lnTo>
                  <a:pt x="3052373" y="486470"/>
                </a:lnTo>
                <a:lnTo>
                  <a:pt x="3082430" y="499829"/>
                </a:lnTo>
                <a:lnTo>
                  <a:pt x="3109148" y="516527"/>
                </a:lnTo>
                <a:lnTo>
                  <a:pt x="3133639" y="536565"/>
                </a:lnTo>
                <a:lnTo>
                  <a:pt x="3153674" y="561055"/>
                </a:lnTo>
                <a:lnTo>
                  <a:pt x="3170373" y="587772"/>
                </a:lnTo>
                <a:lnTo>
                  <a:pt x="3183731" y="617827"/>
                </a:lnTo>
                <a:lnTo>
                  <a:pt x="3194863" y="650112"/>
                </a:lnTo>
                <a:lnTo>
                  <a:pt x="3204881" y="682393"/>
                </a:lnTo>
                <a:lnTo>
                  <a:pt x="3213788" y="716904"/>
                </a:lnTo>
                <a:lnTo>
                  <a:pt x="3214111" y="718115"/>
                </a:lnTo>
                <a:lnTo>
                  <a:pt x="3214111" y="2848897"/>
                </a:lnTo>
                <a:lnTo>
                  <a:pt x="426570" y="2848897"/>
                </a:lnTo>
                <a:lnTo>
                  <a:pt x="414108" y="2820857"/>
                </a:lnTo>
                <a:lnTo>
                  <a:pt x="398524" y="2793028"/>
                </a:lnTo>
                <a:lnTo>
                  <a:pt x="378487" y="2768537"/>
                </a:lnTo>
                <a:lnTo>
                  <a:pt x="356222" y="2742933"/>
                </a:lnTo>
                <a:lnTo>
                  <a:pt x="330619" y="2720669"/>
                </a:lnTo>
                <a:lnTo>
                  <a:pt x="302788" y="2699519"/>
                </a:lnTo>
                <a:lnTo>
                  <a:pt x="274959" y="2678368"/>
                </a:lnTo>
                <a:lnTo>
                  <a:pt x="247130" y="2657218"/>
                </a:lnTo>
                <a:lnTo>
                  <a:pt x="220413" y="2636065"/>
                </a:lnTo>
                <a:lnTo>
                  <a:pt x="194809" y="2612689"/>
                </a:lnTo>
                <a:lnTo>
                  <a:pt x="172546" y="2589312"/>
                </a:lnTo>
                <a:lnTo>
                  <a:pt x="153622" y="2562594"/>
                </a:lnTo>
                <a:lnTo>
                  <a:pt x="139150" y="2534764"/>
                </a:lnTo>
                <a:lnTo>
                  <a:pt x="129132" y="2501370"/>
                </a:lnTo>
                <a:lnTo>
                  <a:pt x="124678" y="2466860"/>
                </a:lnTo>
                <a:lnTo>
                  <a:pt x="123564" y="2431236"/>
                </a:lnTo>
                <a:lnTo>
                  <a:pt x="126904" y="2393388"/>
                </a:lnTo>
                <a:lnTo>
                  <a:pt x="131358" y="2355539"/>
                </a:lnTo>
                <a:lnTo>
                  <a:pt x="136923" y="2317690"/>
                </a:lnTo>
                <a:lnTo>
                  <a:pt x="141376" y="2279842"/>
                </a:lnTo>
                <a:lnTo>
                  <a:pt x="143604" y="2241992"/>
                </a:lnTo>
                <a:lnTo>
                  <a:pt x="143604" y="2205256"/>
                </a:lnTo>
                <a:lnTo>
                  <a:pt x="139150" y="2170747"/>
                </a:lnTo>
                <a:lnTo>
                  <a:pt x="130245" y="2136238"/>
                </a:lnTo>
                <a:lnTo>
                  <a:pt x="116886" y="2103954"/>
                </a:lnTo>
                <a:lnTo>
                  <a:pt x="100188" y="2070559"/>
                </a:lnTo>
                <a:lnTo>
                  <a:pt x="81264" y="2037163"/>
                </a:lnTo>
                <a:lnTo>
                  <a:pt x="61227" y="2003766"/>
                </a:lnTo>
                <a:lnTo>
                  <a:pt x="42303" y="1971483"/>
                </a:lnTo>
                <a:lnTo>
                  <a:pt x="25603" y="1936974"/>
                </a:lnTo>
                <a:lnTo>
                  <a:pt x="12246" y="1903578"/>
                </a:lnTo>
                <a:lnTo>
                  <a:pt x="3340" y="1869068"/>
                </a:lnTo>
                <a:lnTo>
                  <a:pt x="0" y="1833446"/>
                </a:lnTo>
                <a:lnTo>
                  <a:pt x="3340" y="1797824"/>
                </a:lnTo>
                <a:lnTo>
                  <a:pt x="12246" y="1763315"/>
                </a:lnTo>
                <a:lnTo>
                  <a:pt x="25603" y="1729918"/>
                </a:lnTo>
                <a:lnTo>
                  <a:pt x="42303" y="1695410"/>
                </a:lnTo>
                <a:lnTo>
                  <a:pt x="61227" y="1663126"/>
                </a:lnTo>
                <a:lnTo>
                  <a:pt x="81264" y="1629730"/>
                </a:lnTo>
                <a:lnTo>
                  <a:pt x="100188" y="1596334"/>
                </a:lnTo>
                <a:lnTo>
                  <a:pt x="116886" y="1562938"/>
                </a:lnTo>
                <a:lnTo>
                  <a:pt x="130245" y="1530654"/>
                </a:lnTo>
                <a:lnTo>
                  <a:pt x="139150" y="1496145"/>
                </a:lnTo>
                <a:lnTo>
                  <a:pt x="143604" y="1461636"/>
                </a:lnTo>
                <a:lnTo>
                  <a:pt x="143604" y="1424901"/>
                </a:lnTo>
                <a:lnTo>
                  <a:pt x="141376" y="1387052"/>
                </a:lnTo>
                <a:lnTo>
                  <a:pt x="136923" y="1349203"/>
                </a:lnTo>
                <a:lnTo>
                  <a:pt x="131358" y="1311353"/>
                </a:lnTo>
                <a:lnTo>
                  <a:pt x="126904" y="1273505"/>
                </a:lnTo>
                <a:lnTo>
                  <a:pt x="123564" y="1235657"/>
                </a:lnTo>
                <a:lnTo>
                  <a:pt x="124678" y="1200034"/>
                </a:lnTo>
                <a:lnTo>
                  <a:pt x="129132" y="1165525"/>
                </a:lnTo>
                <a:lnTo>
                  <a:pt x="139150" y="1132128"/>
                </a:lnTo>
                <a:lnTo>
                  <a:pt x="153622" y="1104298"/>
                </a:lnTo>
                <a:lnTo>
                  <a:pt x="172546" y="1077582"/>
                </a:lnTo>
                <a:lnTo>
                  <a:pt x="194809" y="1054204"/>
                </a:lnTo>
                <a:lnTo>
                  <a:pt x="220413" y="1030827"/>
                </a:lnTo>
                <a:lnTo>
                  <a:pt x="247130" y="1009676"/>
                </a:lnTo>
                <a:lnTo>
                  <a:pt x="274959" y="988524"/>
                </a:lnTo>
                <a:lnTo>
                  <a:pt x="302788" y="967374"/>
                </a:lnTo>
                <a:lnTo>
                  <a:pt x="330619" y="946223"/>
                </a:lnTo>
                <a:lnTo>
                  <a:pt x="356222" y="923960"/>
                </a:lnTo>
                <a:lnTo>
                  <a:pt x="378487" y="898356"/>
                </a:lnTo>
                <a:lnTo>
                  <a:pt x="398524" y="873865"/>
                </a:lnTo>
                <a:lnTo>
                  <a:pt x="414108" y="846035"/>
                </a:lnTo>
                <a:lnTo>
                  <a:pt x="427466" y="815980"/>
                </a:lnTo>
                <a:lnTo>
                  <a:pt x="438598" y="783695"/>
                </a:lnTo>
                <a:lnTo>
                  <a:pt x="448618" y="750298"/>
                </a:lnTo>
                <a:lnTo>
                  <a:pt x="457523" y="716904"/>
                </a:lnTo>
                <a:lnTo>
                  <a:pt x="466429" y="682393"/>
                </a:lnTo>
                <a:lnTo>
                  <a:pt x="476447" y="650112"/>
                </a:lnTo>
                <a:lnTo>
                  <a:pt x="487579" y="617827"/>
                </a:lnTo>
                <a:lnTo>
                  <a:pt x="500938" y="587772"/>
                </a:lnTo>
                <a:lnTo>
                  <a:pt x="517636" y="561055"/>
                </a:lnTo>
                <a:lnTo>
                  <a:pt x="537671" y="536565"/>
                </a:lnTo>
                <a:lnTo>
                  <a:pt x="562163" y="516527"/>
                </a:lnTo>
                <a:lnTo>
                  <a:pt x="588880" y="499829"/>
                </a:lnTo>
                <a:lnTo>
                  <a:pt x="618935" y="486470"/>
                </a:lnTo>
                <a:lnTo>
                  <a:pt x="651218" y="475338"/>
                </a:lnTo>
                <a:lnTo>
                  <a:pt x="683501" y="465320"/>
                </a:lnTo>
                <a:lnTo>
                  <a:pt x="718010" y="456413"/>
                </a:lnTo>
                <a:lnTo>
                  <a:pt x="751405" y="447507"/>
                </a:lnTo>
                <a:lnTo>
                  <a:pt x="784802" y="437489"/>
                </a:lnTo>
                <a:lnTo>
                  <a:pt x="817083" y="426357"/>
                </a:lnTo>
                <a:lnTo>
                  <a:pt x="847140" y="412999"/>
                </a:lnTo>
                <a:lnTo>
                  <a:pt x="874970" y="397415"/>
                </a:lnTo>
                <a:lnTo>
                  <a:pt x="899460" y="377377"/>
                </a:lnTo>
                <a:lnTo>
                  <a:pt x="925064" y="355112"/>
                </a:lnTo>
                <a:lnTo>
                  <a:pt x="947328" y="329509"/>
                </a:lnTo>
                <a:lnTo>
                  <a:pt x="968478" y="302791"/>
                </a:lnTo>
                <a:lnTo>
                  <a:pt x="989628" y="274961"/>
                </a:lnTo>
                <a:lnTo>
                  <a:pt x="1010780" y="247131"/>
                </a:lnTo>
                <a:lnTo>
                  <a:pt x="1031930" y="220414"/>
                </a:lnTo>
                <a:lnTo>
                  <a:pt x="1055307" y="194811"/>
                </a:lnTo>
                <a:lnTo>
                  <a:pt x="1078683" y="172547"/>
                </a:lnTo>
                <a:lnTo>
                  <a:pt x="1105401" y="153622"/>
                </a:lnTo>
                <a:lnTo>
                  <a:pt x="1133231" y="139150"/>
                </a:lnTo>
                <a:lnTo>
                  <a:pt x="1166627" y="129132"/>
                </a:lnTo>
                <a:lnTo>
                  <a:pt x="1201137" y="124678"/>
                </a:lnTo>
                <a:lnTo>
                  <a:pt x="1236757" y="123565"/>
                </a:lnTo>
                <a:lnTo>
                  <a:pt x="1274605" y="126906"/>
                </a:lnTo>
                <a:lnTo>
                  <a:pt x="1312455" y="131359"/>
                </a:lnTo>
                <a:lnTo>
                  <a:pt x="1350304" y="136924"/>
                </a:lnTo>
                <a:lnTo>
                  <a:pt x="1388152" y="141378"/>
                </a:lnTo>
                <a:lnTo>
                  <a:pt x="1426000" y="143604"/>
                </a:lnTo>
                <a:lnTo>
                  <a:pt x="1462737" y="143604"/>
                </a:lnTo>
                <a:lnTo>
                  <a:pt x="1497245" y="139150"/>
                </a:lnTo>
                <a:lnTo>
                  <a:pt x="1531755" y="130245"/>
                </a:lnTo>
                <a:lnTo>
                  <a:pt x="1565150" y="116887"/>
                </a:lnTo>
                <a:lnTo>
                  <a:pt x="1598545" y="99075"/>
                </a:lnTo>
                <a:lnTo>
                  <a:pt x="1631941" y="81264"/>
                </a:lnTo>
                <a:lnTo>
                  <a:pt x="1665337" y="61227"/>
                </a:lnTo>
                <a:lnTo>
                  <a:pt x="1697620" y="42302"/>
                </a:lnTo>
                <a:lnTo>
                  <a:pt x="1732129" y="25604"/>
                </a:lnTo>
                <a:lnTo>
                  <a:pt x="1765525" y="12245"/>
                </a:lnTo>
                <a:lnTo>
                  <a:pt x="1800034" y="333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Graphic 4" descr="Thermometer">
            <a:extLst>
              <a:ext uri="{FF2B5EF4-FFF2-40B4-BE49-F238E27FC236}">
                <a16:creationId xmlns:a16="http://schemas.microsoft.com/office/drawing/2014/main" id="{BF03DB9F-11B0-4E2B-B91D-25ABABE23CE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872433" y="4799040"/>
            <a:ext cx="1882223" cy="1882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3417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7C615D28-8D37-47CB-9D5B-9ACFDA3089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D3C089-4172-4C9F-B6A1-E88CDF7466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3799" y="804336"/>
            <a:ext cx="6340851" cy="1110190"/>
          </a:xfrm>
        </p:spPr>
        <p:txBody>
          <a:bodyPr>
            <a:normAutofit/>
          </a:bodyPr>
          <a:lstStyle/>
          <a:p>
            <a:r>
              <a:rPr lang="en-US" sz="3600" b="1" dirty="0"/>
              <a:t>EJ community school air quality assessments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41FDC264-1201-436C-919B-101837D607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672465" cy="6858000"/>
          </a:xfrm>
          <a:custGeom>
            <a:avLst/>
            <a:gdLst>
              <a:gd name="connsiteX0" fmla="*/ 0 w 672465"/>
              <a:gd name="connsiteY0" fmla="*/ 0 h 6858000"/>
              <a:gd name="connsiteX1" fmla="*/ 496253 w 672465"/>
              <a:gd name="connsiteY1" fmla="*/ 0 h 6858000"/>
              <a:gd name="connsiteX2" fmla="*/ 497840 w 672465"/>
              <a:gd name="connsiteY2" fmla="*/ 68263 h 6858000"/>
              <a:gd name="connsiteX3" fmla="*/ 505778 w 672465"/>
              <a:gd name="connsiteY3" fmla="*/ 128588 h 6858000"/>
              <a:gd name="connsiteX4" fmla="*/ 516890 w 672465"/>
              <a:gd name="connsiteY4" fmla="*/ 180975 h 6858000"/>
              <a:gd name="connsiteX5" fmla="*/ 531178 w 672465"/>
              <a:gd name="connsiteY5" fmla="*/ 227013 h 6858000"/>
              <a:gd name="connsiteX6" fmla="*/ 547053 w 672465"/>
              <a:gd name="connsiteY6" fmla="*/ 268288 h 6858000"/>
              <a:gd name="connsiteX7" fmla="*/ 566103 w 672465"/>
              <a:gd name="connsiteY7" fmla="*/ 304800 h 6858000"/>
              <a:gd name="connsiteX8" fmla="*/ 585153 w 672465"/>
              <a:gd name="connsiteY8" fmla="*/ 342900 h 6858000"/>
              <a:gd name="connsiteX9" fmla="*/ 604203 w 672465"/>
              <a:gd name="connsiteY9" fmla="*/ 381000 h 6858000"/>
              <a:gd name="connsiteX10" fmla="*/ 620078 w 672465"/>
              <a:gd name="connsiteY10" fmla="*/ 417513 h 6858000"/>
              <a:gd name="connsiteX11" fmla="*/ 635953 w 672465"/>
              <a:gd name="connsiteY11" fmla="*/ 458788 h 6858000"/>
              <a:gd name="connsiteX12" fmla="*/ 651828 w 672465"/>
              <a:gd name="connsiteY12" fmla="*/ 504825 h 6858000"/>
              <a:gd name="connsiteX13" fmla="*/ 662940 w 672465"/>
              <a:gd name="connsiteY13" fmla="*/ 557213 h 6858000"/>
              <a:gd name="connsiteX14" fmla="*/ 669290 w 672465"/>
              <a:gd name="connsiteY14" fmla="*/ 617538 h 6858000"/>
              <a:gd name="connsiteX15" fmla="*/ 672465 w 672465"/>
              <a:gd name="connsiteY15" fmla="*/ 685800 h 6858000"/>
              <a:gd name="connsiteX16" fmla="*/ 669290 w 672465"/>
              <a:gd name="connsiteY16" fmla="*/ 754063 h 6858000"/>
              <a:gd name="connsiteX17" fmla="*/ 662940 w 672465"/>
              <a:gd name="connsiteY17" fmla="*/ 814388 h 6858000"/>
              <a:gd name="connsiteX18" fmla="*/ 651828 w 672465"/>
              <a:gd name="connsiteY18" fmla="*/ 866775 h 6858000"/>
              <a:gd name="connsiteX19" fmla="*/ 635953 w 672465"/>
              <a:gd name="connsiteY19" fmla="*/ 912813 h 6858000"/>
              <a:gd name="connsiteX20" fmla="*/ 620078 w 672465"/>
              <a:gd name="connsiteY20" fmla="*/ 954088 h 6858000"/>
              <a:gd name="connsiteX21" fmla="*/ 604203 w 672465"/>
              <a:gd name="connsiteY21" fmla="*/ 990600 h 6858000"/>
              <a:gd name="connsiteX22" fmla="*/ 585153 w 672465"/>
              <a:gd name="connsiteY22" fmla="*/ 1028700 h 6858000"/>
              <a:gd name="connsiteX23" fmla="*/ 566103 w 672465"/>
              <a:gd name="connsiteY23" fmla="*/ 1066800 h 6858000"/>
              <a:gd name="connsiteX24" fmla="*/ 547053 w 672465"/>
              <a:gd name="connsiteY24" fmla="*/ 1103313 h 6858000"/>
              <a:gd name="connsiteX25" fmla="*/ 531178 w 672465"/>
              <a:gd name="connsiteY25" fmla="*/ 1144588 h 6858000"/>
              <a:gd name="connsiteX26" fmla="*/ 516890 w 672465"/>
              <a:gd name="connsiteY26" fmla="*/ 1190625 h 6858000"/>
              <a:gd name="connsiteX27" fmla="*/ 505778 w 672465"/>
              <a:gd name="connsiteY27" fmla="*/ 1243013 h 6858000"/>
              <a:gd name="connsiteX28" fmla="*/ 497840 w 672465"/>
              <a:gd name="connsiteY28" fmla="*/ 1303338 h 6858000"/>
              <a:gd name="connsiteX29" fmla="*/ 496253 w 672465"/>
              <a:gd name="connsiteY29" fmla="*/ 1371600 h 6858000"/>
              <a:gd name="connsiteX30" fmla="*/ 497840 w 672465"/>
              <a:gd name="connsiteY30" fmla="*/ 1439863 h 6858000"/>
              <a:gd name="connsiteX31" fmla="*/ 505778 w 672465"/>
              <a:gd name="connsiteY31" fmla="*/ 1500188 h 6858000"/>
              <a:gd name="connsiteX32" fmla="*/ 516890 w 672465"/>
              <a:gd name="connsiteY32" fmla="*/ 1552575 h 6858000"/>
              <a:gd name="connsiteX33" fmla="*/ 531178 w 672465"/>
              <a:gd name="connsiteY33" fmla="*/ 1598613 h 6858000"/>
              <a:gd name="connsiteX34" fmla="*/ 547053 w 672465"/>
              <a:gd name="connsiteY34" fmla="*/ 1639888 h 6858000"/>
              <a:gd name="connsiteX35" fmla="*/ 566103 w 672465"/>
              <a:gd name="connsiteY35" fmla="*/ 1676400 h 6858000"/>
              <a:gd name="connsiteX36" fmla="*/ 585153 w 672465"/>
              <a:gd name="connsiteY36" fmla="*/ 1714500 h 6858000"/>
              <a:gd name="connsiteX37" fmla="*/ 604203 w 672465"/>
              <a:gd name="connsiteY37" fmla="*/ 1752600 h 6858000"/>
              <a:gd name="connsiteX38" fmla="*/ 620078 w 672465"/>
              <a:gd name="connsiteY38" fmla="*/ 1789113 h 6858000"/>
              <a:gd name="connsiteX39" fmla="*/ 635953 w 672465"/>
              <a:gd name="connsiteY39" fmla="*/ 1830388 h 6858000"/>
              <a:gd name="connsiteX40" fmla="*/ 651828 w 672465"/>
              <a:gd name="connsiteY40" fmla="*/ 1876425 h 6858000"/>
              <a:gd name="connsiteX41" fmla="*/ 662940 w 672465"/>
              <a:gd name="connsiteY41" fmla="*/ 1928813 h 6858000"/>
              <a:gd name="connsiteX42" fmla="*/ 669290 w 672465"/>
              <a:gd name="connsiteY42" fmla="*/ 1989138 h 6858000"/>
              <a:gd name="connsiteX43" fmla="*/ 672465 w 672465"/>
              <a:gd name="connsiteY43" fmla="*/ 2057400 h 6858000"/>
              <a:gd name="connsiteX44" fmla="*/ 669290 w 672465"/>
              <a:gd name="connsiteY44" fmla="*/ 2125663 h 6858000"/>
              <a:gd name="connsiteX45" fmla="*/ 662940 w 672465"/>
              <a:gd name="connsiteY45" fmla="*/ 2185988 h 6858000"/>
              <a:gd name="connsiteX46" fmla="*/ 651828 w 672465"/>
              <a:gd name="connsiteY46" fmla="*/ 2238375 h 6858000"/>
              <a:gd name="connsiteX47" fmla="*/ 635953 w 672465"/>
              <a:gd name="connsiteY47" fmla="*/ 2284413 h 6858000"/>
              <a:gd name="connsiteX48" fmla="*/ 620078 w 672465"/>
              <a:gd name="connsiteY48" fmla="*/ 2325688 h 6858000"/>
              <a:gd name="connsiteX49" fmla="*/ 604203 w 672465"/>
              <a:gd name="connsiteY49" fmla="*/ 2362200 h 6858000"/>
              <a:gd name="connsiteX50" fmla="*/ 585153 w 672465"/>
              <a:gd name="connsiteY50" fmla="*/ 2400300 h 6858000"/>
              <a:gd name="connsiteX51" fmla="*/ 566103 w 672465"/>
              <a:gd name="connsiteY51" fmla="*/ 2438400 h 6858000"/>
              <a:gd name="connsiteX52" fmla="*/ 547053 w 672465"/>
              <a:gd name="connsiteY52" fmla="*/ 2474913 h 6858000"/>
              <a:gd name="connsiteX53" fmla="*/ 531178 w 672465"/>
              <a:gd name="connsiteY53" fmla="*/ 2516188 h 6858000"/>
              <a:gd name="connsiteX54" fmla="*/ 516890 w 672465"/>
              <a:gd name="connsiteY54" fmla="*/ 2562225 h 6858000"/>
              <a:gd name="connsiteX55" fmla="*/ 505778 w 672465"/>
              <a:gd name="connsiteY55" fmla="*/ 2614613 h 6858000"/>
              <a:gd name="connsiteX56" fmla="*/ 497840 w 672465"/>
              <a:gd name="connsiteY56" fmla="*/ 2674938 h 6858000"/>
              <a:gd name="connsiteX57" fmla="*/ 496253 w 672465"/>
              <a:gd name="connsiteY57" fmla="*/ 2743200 h 6858000"/>
              <a:gd name="connsiteX58" fmla="*/ 497840 w 672465"/>
              <a:gd name="connsiteY58" fmla="*/ 2811463 h 6858000"/>
              <a:gd name="connsiteX59" fmla="*/ 505778 w 672465"/>
              <a:gd name="connsiteY59" fmla="*/ 2871788 h 6858000"/>
              <a:gd name="connsiteX60" fmla="*/ 516890 w 672465"/>
              <a:gd name="connsiteY60" fmla="*/ 2924175 h 6858000"/>
              <a:gd name="connsiteX61" fmla="*/ 531178 w 672465"/>
              <a:gd name="connsiteY61" fmla="*/ 2970213 h 6858000"/>
              <a:gd name="connsiteX62" fmla="*/ 547053 w 672465"/>
              <a:gd name="connsiteY62" fmla="*/ 3011488 h 6858000"/>
              <a:gd name="connsiteX63" fmla="*/ 566103 w 672465"/>
              <a:gd name="connsiteY63" fmla="*/ 3048000 h 6858000"/>
              <a:gd name="connsiteX64" fmla="*/ 585153 w 672465"/>
              <a:gd name="connsiteY64" fmla="*/ 3086100 h 6858000"/>
              <a:gd name="connsiteX65" fmla="*/ 604203 w 672465"/>
              <a:gd name="connsiteY65" fmla="*/ 3124200 h 6858000"/>
              <a:gd name="connsiteX66" fmla="*/ 620078 w 672465"/>
              <a:gd name="connsiteY66" fmla="*/ 3160713 h 6858000"/>
              <a:gd name="connsiteX67" fmla="*/ 635953 w 672465"/>
              <a:gd name="connsiteY67" fmla="*/ 3201988 h 6858000"/>
              <a:gd name="connsiteX68" fmla="*/ 651828 w 672465"/>
              <a:gd name="connsiteY68" fmla="*/ 3248025 h 6858000"/>
              <a:gd name="connsiteX69" fmla="*/ 662940 w 672465"/>
              <a:gd name="connsiteY69" fmla="*/ 3300413 h 6858000"/>
              <a:gd name="connsiteX70" fmla="*/ 669290 w 672465"/>
              <a:gd name="connsiteY70" fmla="*/ 3360738 h 6858000"/>
              <a:gd name="connsiteX71" fmla="*/ 672465 w 672465"/>
              <a:gd name="connsiteY71" fmla="*/ 3427413 h 6858000"/>
              <a:gd name="connsiteX72" fmla="*/ 669290 w 672465"/>
              <a:gd name="connsiteY72" fmla="*/ 3497263 h 6858000"/>
              <a:gd name="connsiteX73" fmla="*/ 662940 w 672465"/>
              <a:gd name="connsiteY73" fmla="*/ 3557588 h 6858000"/>
              <a:gd name="connsiteX74" fmla="*/ 651828 w 672465"/>
              <a:gd name="connsiteY74" fmla="*/ 3609975 h 6858000"/>
              <a:gd name="connsiteX75" fmla="*/ 635953 w 672465"/>
              <a:gd name="connsiteY75" fmla="*/ 3656013 h 6858000"/>
              <a:gd name="connsiteX76" fmla="*/ 620078 w 672465"/>
              <a:gd name="connsiteY76" fmla="*/ 3697288 h 6858000"/>
              <a:gd name="connsiteX77" fmla="*/ 604203 w 672465"/>
              <a:gd name="connsiteY77" fmla="*/ 3733800 h 6858000"/>
              <a:gd name="connsiteX78" fmla="*/ 585153 w 672465"/>
              <a:gd name="connsiteY78" fmla="*/ 3771900 h 6858000"/>
              <a:gd name="connsiteX79" fmla="*/ 566103 w 672465"/>
              <a:gd name="connsiteY79" fmla="*/ 3810000 h 6858000"/>
              <a:gd name="connsiteX80" fmla="*/ 547053 w 672465"/>
              <a:gd name="connsiteY80" fmla="*/ 3846513 h 6858000"/>
              <a:gd name="connsiteX81" fmla="*/ 531178 w 672465"/>
              <a:gd name="connsiteY81" fmla="*/ 3887788 h 6858000"/>
              <a:gd name="connsiteX82" fmla="*/ 516890 w 672465"/>
              <a:gd name="connsiteY82" fmla="*/ 3933825 h 6858000"/>
              <a:gd name="connsiteX83" fmla="*/ 505778 w 672465"/>
              <a:gd name="connsiteY83" fmla="*/ 3986213 h 6858000"/>
              <a:gd name="connsiteX84" fmla="*/ 497840 w 672465"/>
              <a:gd name="connsiteY84" fmla="*/ 4046538 h 6858000"/>
              <a:gd name="connsiteX85" fmla="*/ 496253 w 672465"/>
              <a:gd name="connsiteY85" fmla="*/ 4114800 h 6858000"/>
              <a:gd name="connsiteX86" fmla="*/ 497840 w 672465"/>
              <a:gd name="connsiteY86" fmla="*/ 4183063 h 6858000"/>
              <a:gd name="connsiteX87" fmla="*/ 505778 w 672465"/>
              <a:gd name="connsiteY87" fmla="*/ 4243388 h 6858000"/>
              <a:gd name="connsiteX88" fmla="*/ 516890 w 672465"/>
              <a:gd name="connsiteY88" fmla="*/ 4295775 h 6858000"/>
              <a:gd name="connsiteX89" fmla="*/ 531178 w 672465"/>
              <a:gd name="connsiteY89" fmla="*/ 4341813 h 6858000"/>
              <a:gd name="connsiteX90" fmla="*/ 547053 w 672465"/>
              <a:gd name="connsiteY90" fmla="*/ 4383088 h 6858000"/>
              <a:gd name="connsiteX91" fmla="*/ 566103 w 672465"/>
              <a:gd name="connsiteY91" fmla="*/ 4419600 h 6858000"/>
              <a:gd name="connsiteX92" fmla="*/ 604203 w 672465"/>
              <a:gd name="connsiteY92" fmla="*/ 4495800 h 6858000"/>
              <a:gd name="connsiteX93" fmla="*/ 620078 w 672465"/>
              <a:gd name="connsiteY93" fmla="*/ 4532313 h 6858000"/>
              <a:gd name="connsiteX94" fmla="*/ 635953 w 672465"/>
              <a:gd name="connsiteY94" fmla="*/ 4573588 h 6858000"/>
              <a:gd name="connsiteX95" fmla="*/ 651828 w 672465"/>
              <a:gd name="connsiteY95" fmla="*/ 4619625 h 6858000"/>
              <a:gd name="connsiteX96" fmla="*/ 662940 w 672465"/>
              <a:gd name="connsiteY96" fmla="*/ 4672013 h 6858000"/>
              <a:gd name="connsiteX97" fmla="*/ 669290 w 672465"/>
              <a:gd name="connsiteY97" fmla="*/ 4732338 h 6858000"/>
              <a:gd name="connsiteX98" fmla="*/ 672465 w 672465"/>
              <a:gd name="connsiteY98" fmla="*/ 4800600 h 6858000"/>
              <a:gd name="connsiteX99" fmla="*/ 669290 w 672465"/>
              <a:gd name="connsiteY99" fmla="*/ 4868863 h 6858000"/>
              <a:gd name="connsiteX100" fmla="*/ 662940 w 672465"/>
              <a:gd name="connsiteY100" fmla="*/ 4929188 h 6858000"/>
              <a:gd name="connsiteX101" fmla="*/ 651828 w 672465"/>
              <a:gd name="connsiteY101" fmla="*/ 4981575 h 6858000"/>
              <a:gd name="connsiteX102" fmla="*/ 635953 w 672465"/>
              <a:gd name="connsiteY102" fmla="*/ 5027613 h 6858000"/>
              <a:gd name="connsiteX103" fmla="*/ 620078 w 672465"/>
              <a:gd name="connsiteY103" fmla="*/ 5068888 h 6858000"/>
              <a:gd name="connsiteX104" fmla="*/ 604203 w 672465"/>
              <a:gd name="connsiteY104" fmla="*/ 5105400 h 6858000"/>
              <a:gd name="connsiteX105" fmla="*/ 585153 w 672465"/>
              <a:gd name="connsiteY105" fmla="*/ 5143500 h 6858000"/>
              <a:gd name="connsiteX106" fmla="*/ 566103 w 672465"/>
              <a:gd name="connsiteY106" fmla="*/ 5181600 h 6858000"/>
              <a:gd name="connsiteX107" fmla="*/ 547053 w 672465"/>
              <a:gd name="connsiteY107" fmla="*/ 5218113 h 6858000"/>
              <a:gd name="connsiteX108" fmla="*/ 531178 w 672465"/>
              <a:gd name="connsiteY108" fmla="*/ 5259388 h 6858000"/>
              <a:gd name="connsiteX109" fmla="*/ 516890 w 672465"/>
              <a:gd name="connsiteY109" fmla="*/ 5305425 h 6858000"/>
              <a:gd name="connsiteX110" fmla="*/ 505778 w 672465"/>
              <a:gd name="connsiteY110" fmla="*/ 5357813 h 6858000"/>
              <a:gd name="connsiteX111" fmla="*/ 497840 w 672465"/>
              <a:gd name="connsiteY111" fmla="*/ 5418138 h 6858000"/>
              <a:gd name="connsiteX112" fmla="*/ 496253 w 672465"/>
              <a:gd name="connsiteY112" fmla="*/ 5486400 h 6858000"/>
              <a:gd name="connsiteX113" fmla="*/ 497840 w 672465"/>
              <a:gd name="connsiteY113" fmla="*/ 5554663 h 6858000"/>
              <a:gd name="connsiteX114" fmla="*/ 505778 w 672465"/>
              <a:gd name="connsiteY114" fmla="*/ 5614988 h 6858000"/>
              <a:gd name="connsiteX115" fmla="*/ 516890 w 672465"/>
              <a:gd name="connsiteY115" fmla="*/ 5667375 h 6858000"/>
              <a:gd name="connsiteX116" fmla="*/ 531178 w 672465"/>
              <a:gd name="connsiteY116" fmla="*/ 5713413 h 6858000"/>
              <a:gd name="connsiteX117" fmla="*/ 547053 w 672465"/>
              <a:gd name="connsiteY117" fmla="*/ 5754688 h 6858000"/>
              <a:gd name="connsiteX118" fmla="*/ 566103 w 672465"/>
              <a:gd name="connsiteY118" fmla="*/ 5791200 h 6858000"/>
              <a:gd name="connsiteX119" fmla="*/ 585153 w 672465"/>
              <a:gd name="connsiteY119" fmla="*/ 5829300 h 6858000"/>
              <a:gd name="connsiteX120" fmla="*/ 604203 w 672465"/>
              <a:gd name="connsiteY120" fmla="*/ 5867400 h 6858000"/>
              <a:gd name="connsiteX121" fmla="*/ 620078 w 672465"/>
              <a:gd name="connsiteY121" fmla="*/ 5903913 h 6858000"/>
              <a:gd name="connsiteX122" fmla="*/ 635953 w 672465"/>
              <a:gd name="connsiteY122" fmla="*/ 5945188 h 6858000"/>
              <a:gd name="connsiteX123" fmla="*/ 651828 w 672465"/>
              <a:gd name="connsiteY123" fmla="*/ 5991225 h 6858000"/>
              <a:gd name="connsiteX124" fmla="*/ 662940 w 672465"/>
              <a:gd name="connsiteY124" fmla="*/ 6043613 h 6858000"/>
              <a:gd name="connsiteX125" fmla="*/ 669290 w 672465"/>
              <a:gd name="connsiteY125" fmla="*/ 6103938 h 6858000"/>
              <a:gd name="connsiteX126" fmla="*/ 672465 w 672465"/>
              <a:gd name="connsiteY126" fmla="*/ 6172200 h 6858000"/>
              <a:gd name="connsiteX127" fmla="*/ 669290 w 672465"/>
              <a:gd name="connsiteY127" fmla="*/ 6240463 h 6858000"/>
              <a:gd name="connsiteX128" fmla="*/ 662940 w 672465"/>
              <a:gd name="connsiteY128" fmla="*/ 6300788 h 6858000"/>
              <a:gd name="connsiteX129" fmla="*/ 651828 w 672465"/>
              <a:gd name="connsiteY129" fmla="*/ 6353175 h 6858000"/>
              <a:gd name="connsiteX130" fmla="*/ 635953 w 672465"/>
              <a:gd name="connsiteY130" fmla="*/ 6399213 h 6858000"/>
              <a:gd name="connsiteX131" fmla="*/ 620078 w 672465"/>
              <a:gd name="connsiteY131" fmla="*/ 6440488 h 6858000"/>
              <a:gd name="connsiteX132" fmla="*/ 604203 w 672465"/>
              <a:gd name="connsiteY132" fmla="*/ 6477000 h 6858000"/>
              <a:gd name="connsiteX133" fmla="*/ 585153 w 672465"/>
              <a:gd name="connsiteY133" fmla="*/ 6515100 h 6858000"/>
              <a:gd name="connsiteX134" fmla="*/ 566103 w 672465"/>
              <a:gd name="connsiteY134" fmla="*/ 6553200 h 6858000"/>
              <a:gd name="connsiteX135" fmla="*/ 547053 w 672465"/>
              <a:gd name="connsiteY135" fmla="*/ 6589713 h 6858000"/>
              <a:gd name="connsiteX136" fmla="*/ 531178 w 672465"/>
              <a:gd name="connsiteY136" fmla="*/ 6630988 h 6858000"/>
              <a:gd name="connsiteX137" fmla="*/ 516890 w 672465"/>
              <a:gd name="connsiteY137" fmla="*/ 6677025 h 6858000"/>
              <a:gd name="connsiteX138" fmla="*/ 505778 w 672465"/>
              <a:gd name="connsiteY138" fmla="*/ 6729413 h 6858000"/>
              <a:gd name="connsiteX139" fmla="*/ 497840 w 672465"/>
              <a:gd name="connsiteY139" fmla="*/ 6789738 h 6858000"/>
              <a:gd name="connsiteX140" fmla="*/ 496253 w 672465"/>
              <a:gd name="connsiteY140" fmla="*/ 6858000 h 6858000"/>
              <a:gd name="connsiteX141" fmla="*/ 0 w 672465"/>
              <a:gd name="connsiteY14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</a:cxnLst>
            <a:rect l="l" t="t" r="r" b="b"/>
            <a:pathLst>
              <a:path w="672465" h="6858000">
                <a:moveTo>
                  <a:pt x="0" y="0"/>
                </a:moveTo>
                <a:lnTo>
                  <a:pt x="496253" y="0"/>
                </a:lnTo>
                <a:lnTo>
                  <a:pt x="497840" y="68263"/>
                </a:lnTo>
                <a:lnTo>
                  <a:pt x="505778" y="128588"/>
                </a:lnTo>
                <a:lnTo>
                  <a:pt x="516890" y="180975"/>
                </a:lnTo>
                <a:lnTo>
                  <a:pt x="531178" y="227013"/>
                </a:lnTo>
                <a:lnTo>
                  <a:pt x="547053" y="268288"/>
                </a:lnTo>
                <a:lnTo>
                  <a:pt x="566103" y="304800"/>
                </a:lnTo>
                <a:lnTo>
                  <a:pt x="585153" y="342900"/>
                </a:lnTo>
                <a:lnTo>
                  <a:pt x="604203" y="381000"/>
                </a:lnTo>
                <a:lnTo>
                  <a:pt x="620078" y="417513"/>
                </a:lnTo>
                <a:lnTo>
                  <a:pt x="635953" y="458788"/>
                </a:lnTo>
                <a:lnTo>
                  <a:pt x="651828" y="504825"/>
                </a:lnTo>
                <a:lnTo>
                  <a:pt x="662940" y="557213"/>
                </a:lnTo>
                <a:lnTo>
                  <a:pt x="669290" y="617538"/>
                </a:lnTo>
                <a:lnTo>
                  <a:pt x="672465" y="685800"/>
                </a:lnTo>
                <a:lnTo>
                  <a:pt x="669290" y="754063"/>
                </a:lnTo>
                <a:lnTo>
                  <a:pt x="662940" y="814388"/>
                </a:lnTo>
                <a:lnTo>
                  <a:pt x="651828" y="866775"/>
                </a:lnTo>
                <a:lnTo>
                  <a:pt x="635953" y="912813"/>
                </a:lnTo>
                <a:lnTo>
                  <a:pt x="620078" y="954088"/>
                </a:lnTo>
                <a:lnTo>
                  <a:pt x="604203" y="990600"/>
                </a:lnTo>
                <a:lnTo>
                  <a:pt x="585153" y="1028700"/>
                </a:lnTo>
                <a:lnTo>
                  <a:pt x="566103" y="1066800"/>
                </a:lnTo>
                <a:lnTo>
                  <a:pt x="547053" y="1103313"/>
                </a:lnTo>
                <a:lnTo>
                  <a:pt x="531178" y="1144588"/>
                </a:lnTo>
                <a:lnTo>
                  <a:pt x="516890" y="1190625"/>
                </a:lnTo>
                <a:lnTo>
                  <a:pt x="505778" y="1243013"/>
                </a:lnTo>
                <a:lnTo>
                  <a:pt x="497840" y="1303338"/>
                </a:lnTo>
                <a:lnTo>
                  <a:pt x="496253" y="1371600"/>
                </a:lnTo>
                <a:lnTo>
                  <a:pt x="497840" y="1439863"/>
                </a:lnTo>
                <a:lnTo>
                  <a:pt x="505778" y="1500188"/>
                </a:lnTo>
                <a:lnTo>
                  <a:pt x="516890" y="1552575"/>
                </a:lnTo>
                <a:lnTo>
                  <a:pt x="531178" y="1598613"/>
                </a:lnTo>
                <a:lnTo>
                  <a:pt x="547053" y="1639888"/>
                </a:lnTo>
                <a:lnTo>
                  <a:pt x="566103" y="1676400"/>
                </a:lnTo>
                <a:lnTo>
                  <a:pt x="585153" y="1714500"/>
                </a:lnTo>
                <a:lnTo>
                  <a:pt x="604203" y="1752600"/>
                </a:lnTo>
                <a:lnTo>
                  <a:pt x="620078" y="1789113"/>
                </a:lnTo>
                <a:lnTo>
                  <a:pt x="635953" y="1830388"/>
                </a:lnTo>
                <a:lnTo>
                  <a:pt x="651828" y="1876425"/>
                </a:lnTo>
                <a:lnTo>
                  <a:pt x="662940" y="1928813"/>
                </a:lnTo>
                <a:lnTo>
                  <a:pt x="669290" y="1989138"/>
                </a:lnTo>
                <a:lnTo>
                  <a:pt x="672465" y="2057400"/>
                </a:lnTo>
                <a:lnTo>
                  <a:pt x="669290" y="2125663"/>
                </a:lnTo>
                <a:lnTo>
                  <a:pt x="662940" y="2185988"/>
                </a:lnTo>
                <a:lnTo>
                  <a:pt x="651828" y="2238375"/>
                </a:lnTo>
                <a:lnTo>
                  <a:pt x="635953" y="2284413"/>
                </a:lnTo>
                <a:lnTo>
                  <a:pt x="620078" y="2325688"/>
                </a:lnTo>
                <a:lnTo>
                  <a:pt x="604203" y="2362200"/>
                </a:lnTo>
                <a:lnTo>
                  <a:pt x="585153" y="2400300"/>
                </a:lnTo>
                <a:lnTo>
                  <a:pt x="566103" y="2438400"/>
                </a:lnTo>
                <a:lnTo>
                  <a:pt x="547053" y="2474913"/>
                </a:lnTo>
                <a:lnTo>
                  <a:pt x="531178" y="2516188"/>
                </a:lnTo>
                <a:lnTo>
                  <a:pt x="516890" y="2562225"/>
                </a:lnTo>
                <a:lnTo>
                  <a:pt x="505778" y="2614613"/>
                </a:lnTo>
                <a:lnTo>
                  <a:pt x="497840" y="2674938"/>
                </a:lnTo>
                <a:lnTo>
                  <a:pt x="496253" y="2743200"/>
                </a:lnTo>
                <a:lnTo>
                  <a:pt x="497840" y="2811463"/>
                </a:lnTo>
                <a:lnTo>
                  <a:pt x="505778" y="2871788"/>
                </a:lnTo>
                <a:lnTo>
                  <a:pt x="516890" y="2924175"/>
                </a:lnTo>
                <a:lnTo>
                  <a:pt x="531178" y="2970213"/>
                </a:lnTo>
                <a:lnTo>
                  <a:pt x="547053" y="3011488"/>
                </a:lnTo>
                <a:lnTo>
                  <a:pt x="566103" y="3048000"/>
                </a:lnTo>
                <a:lnTo>
                  <a:pt x="585153" y="3086100"/>
                </a:lnTo>
                <a:lnTo>
                  <a:pt x="604203" y="3124200"/>
                </a:lnTo>
                <a:lnTo>
                  <a:pt x="620078" y="3160713"/>
                </a:lnTo>
                <a:lnTo>
                  <a:pt x="635953" y="3201988"/>
                </a:lnTo>
                <a:lnTo>
                  <a:pt x="651828" y="3248025"/>
                </a:lnTo>
                <a:lnTo>
                  <a:pt x="662940" y="3300413"/>
                </a:lnTo>
                <a:lnTo>
                  <a:pt x="669290" y="3360738"/>
                </a:lnTo>
                <a:lnTo>
                  <a:pt x="672465" y="3427413"/>
                </a:lnTo>
                <a:lnTo>
                  <a:pt x="669290" y="3497263"/>
                </a:lnTo>
                <a:lnTo>
                  <a:pt x="662940" y="3557588"/>
                </a:lnTo>
                <a:lnTo>
                  <a:pt x="651828" y="3609975"/>
                </a:lnTo>
                <a:lnTo>
                  <a:pt x="635953" y="3656013"/>
                </a:lnTo>
                <a:lnTo>
                  <a:pt x="620078" y="3697288"/>
                </a:lnTo>
                <a:lnTo>
                  <a:pt x="604203" y="3733800"/>
                </a:lnTo>
                <a:lnTo>
                  <a:pt x="585153" y="3771900"/>
                </a:lnTo>
                <a:lnTo>
                  <a:pt x="566103" y="3810000"/>
                </a:lnTo>
                <a:lnTo>
                  <a:pt x="547053" y="3846513"/>
                </a:lnTo>
                <a:lnTo>
                  <a:pt x="531178" y="3887788"/>
                </a:lnTo>
                <a:lnTo>
                  <a:pt x="516890" y="3933825"/>
                </a:lnTo>
                <a:lnTo>
                  <a:pt x="505778" y="3986213"/>
                </a:lnTo>
                <a:lnTo>
                  <a:pt x="497840" y="4046538"/>
                </a:lnTo>
                <a:lnTo>
                  <a:pt x="496253" y="4114800"/>
                </a:lnTo>
                <a:lnTo>
                  <a:pt x="497840" y="4183063"/>
                </a:lnTo>
                <a:lnTo>
                  <a:pt x="505778" y="4243388"/>
                </a:lnTo>
                <a:lnTo>
                  <a:pt x="516890" y="4295775"/>
                </a:lnTo>
                <a:lnTo>
                  <a:pt x="531178" y="4341813"/>
                </a:lnTo>
                <a:lnTo>
                  <a:pt x="547053" y="4383088"/>
                </a:lnTo>
                <a:lnTo>
                  <a:pt x="566103" y="4419600"/>
                </a:lnTo>
                <a:lnTo>
                  <a:pt x="604203" y="4495800"/>
                </a:lnTo>
                <a:lnTo>
                  <a:pt x="620078" y="4532313"/>
                </a:lnTo>
                <a:lnTo>
                  <a:pt x="635953" y="4573588"/>
                </a:lnTo>
                <a:lnTo>
                  <a:pt x="651828" y="4619625"/>
                </a:lnTo>
                <a:lnTo>
                  <a:pt x="662940" y="4672013"/>
                </a:lnTo>
                <a:lnTo>
                  <a:pt x="669290" y="4732338"/>
                </a:lnTo>
                <a:lnTo>
                  <a:pt x="672465" y="4800600"/>
                </a:lnTo>
                <a:lnTo>
                  <a:pt x="669290" y="4868863"/>
                </a:lnTo>
                <a:lnTo>
                  <a:pt x="662940" y="4929188"/>
                </a:lnTo>
                <a:lnTo>
                  <a:pt x="651828" y="4981575"/>
                </a:lnTo>
                <a:lnTo>
                  <a:pt x="635953" y="5027613"/>
                </a:lnTo>
                <a:lnTo>
                  <a:pt x="620078" y="5068888"/>
                </a:lnTo>
                <a:lnTo>
                  <a:pt x="604203" y="5105400"/>
                </a:lnTo>
                <a:lnTo>
                  <a:pt x="585153" y="5143500"/>
                </a:lnTo>
                <a:lnTo>
                  <a:pt x="566103" y="5181600"/>
                </a:lnTo>
                <a:lnTo>
                  <a:pt x="547053" y="5218113"/>
                </a:lnTo>
                <a:lnTo>
                  <a:pt x="531178" y="5259388"/>
                </a:lnTo>
                <a:lnTo>
                  <a:pt x="516890" y="5305425"/>
                </a:lnTo>
                <a:lnTo>
                  <a:pt x="505778" y="5357813"/>
                </a:lnTo>
                <a:lnTo>
                  <a:pt x="497840" y="5418138"/>
                </a:lnTo>
                <a:lnTo>
                  <a:pt x="496253" y="5486400"/>
                </a:lnTo>
                <a:lnTo>
                  <a:pt x="497840" y="5554663"/>
                </a:lnTo>
                <a:lnTo>
                  <a:pt x="505778" y="5614988"/>
                </a:lnTo>
                <a:lnTo>
                  <a:pt x="516890" y="5667375"/>
                </a:lnTo>
                <a:lnTo>
                  <a:pt x="531178" y="5713413"/>
                </a:lnTo>
                <a:lnTo>
                  <a:pt x="547053" y="5754688"/>
                </a:lnTo>
                <a:lnTo>
                  <a:pt x="566103" y="5791200"/>
                </a:lnTo>
                <a:lnTo>
                  <a:pt x="585153" y="5829300"/>
                </a:lnTo>
                <a:lnTo>
                  <a:pt x="604203" y="5867400"/>
                </a:lnTo>
                <a:lnTo>
                  <a:pt x="620078" y="5903913"/>
                </a:lnTo>
                <a:lnTo>
                  <a:pt x="635953" y="5945188"/>
                </a:lnTo>
                <a:lnTo>
                  <a:pt x="651828" y="5991225"/>
                </a:lnTo>
                <a:lnTo>
                  <a:pt x="662940" y="6043613"/>
                </a:lnTo>
                <a:lnTo>
                  <a:pt x="669290" y="6103938"/>
                </a:lnTo>
                <a:lnTo>
                  <a:pt x="672465" y="6172200"/>
                </a:lnTo>
                <a:lnTo>
                  <a:pt x="669290" y="6240463"/>
                </a:lnTo>
                <a:lnTo>
                  <a:pt x="662940" y="6300788"/>
                </a:lnTo>
                <a:lnTo>
                  <a:pt x="651828" y="6353175"/>
                </a:lnTo>
                <a:lnTo>
                  <a:pt x="635953" y="6399213"/>
                </a:lnTo>
                <a:lnTo>
                  <a:pt x="620078" y="6440488"/>
                </a:lnTo>
                <a:lnTo>
                  <a:pt x="604203" y="6477000"/>
                </a:lnTo>
                <a:lnTo>
                  <a:pt x="585153" y="6515100"/>
                </a:lnTo>
                <a:lnTo>
                  <a:pt x="566103" y="6553200"/>
                </a:lnTo>
                <a:lnTo>
                  <a:pt x="547053" y="6589713"/>
                </a:lnTo>
                <a:lnTo>
                  <a:pt x="531178" y="6630988"/>
                </a:lnTo>
                <a:lnTo>
                  <a:pt x="516890" y="6677025"/>
                </a:lnTo>
                <a:lnTo>
                  <a:pt x="505778" y="6729413"/>
                </a:lnTo>
                <a:lnTo>
                  <a:pt x="497840" y="6789738"/>
                </a:lnTo>
                <a:lnTo>
                  <a:pt x="496253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E0C036-EC1E-4C66-9B18-9ABA8E6F98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3799" y="2257425"/>
            <a:ext cx="6340855" cy="4086225"/>
          </a:xfrm>
        </p:spPr>
        <p:txBody>
          <a:bodyPr anchor="t"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en-US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EJ Community Schools Air Assessment Program has been created</a:t>
            </a:r>
          </a:p>
          <a:p>
            <a:pPr lvl="1">
              <a:lnSpc>
                <a:spcPct val="100000"/>
              </a:lnSpc>
            </a:pPr>
            <a:r>
              <a:rPr lang="en-US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HVAC system assessments to identify best way to protect students in environmental justice communities from poor quality and exposure to COVID-19</a:t>
            </a:r>
          </a:p>
          <a:p>
            <a:pPr lvl="1">
              <a:lnSpc>
                <a:spcPct val="100000"/>
              </a:lnSpc>
            </a:pPr>
            <a:r>
              <a:rPr lang="en-US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Funding has been set aside for schools in EJ Community HVAC assessments</a:t>
            </a:r>
          </a:p>
          <a:p>
            <a:pPr lvl="1">
              <a:lnSpc>
                <a:spcPct val="100000"/>
              </a:lnSpc>
            </a:pPr>
            <a:r>
              <a:rPr lang="en-US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 recommendations for improvements</a:t>
            </a:r>
          </a:p>
          <a:p>
            <a:pPr lvl="1">
              <a:lnSpc>
                <a:spcPct val="100000"/>
              </a:lnSpc>
            </a:pPr>
            <a:r>
              <a:rPr lang="en-US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Identifying funding to assist with air quality improvements</a:t>
            </a:r>
          </a:p>
          <a:p>
            <a:pPr lvl="1">
              <a:lnSpc>
                <a:spcPct val="100000"/>
              </a:lnSpc>
            </a:pPr>
            <a:r>
              <a:rPr lang="en-US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Building on broader K12 schools funding for air quality assessments</a:t>
            </a:r>
          </a:p>
          <a:p>
            <a:pPr>
              <a:lnSpc>
                <a:spcPct val="100000"/>
              </a:lnSpc>
            </a:pPr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6B215F4-747D-4CC6-A400-179A94AB89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59668" y="0"/>
            <a:ext cx="4232332" cy="3701000"/>
          </a:xfrm>
          <a:custGeom>
            <a:avLst/>
            <a:gdLst>
              <a:gd name="connsiteX0" fmla="*/ 319701 w 4232332"/>
              <a:gd name="connsiteY0" fmla="*/ 0 h 3701000"/>
              <a:gd name="connsiteX1" fmla="*/ 4232332 w 4232332"/>
              <a:gd name="connsiteY1" fmla="*/ 0 h 3701000"/>
              <a:gd name="connsiteX2" fmla="*/ 4232332 w 4232332"/>
              <a:gd name="connsiteY2" fmla="*/ 3034486 h 3701000"/>
              <a:gd name="connsiteX3" fmla="*/ 4230268 w 4232332"/>
              <a:gd name="connsiteY3" fmla="*/ 3035198 h 3701000"/>
              <a:gd name="connsiteX4" fmla="*/ 4185051 w 4232332"/>
              <a:gd name="connsiteY4" fmla="*/ 3049231 h 3701000"/>
              <a:gd name="connsiteX5" fmla="*/ 4136714 w 4232332"/>
              <a:gd name="connsiteY5" fmla="*/ 3061706 h 3701000"/>
              <a:gd name="connsiteX6" fmla="*/ 4089935 w 4232332"/>
              <a:gd name="connsiteY6" fmla="*/ 3074180 h 3701000"/>
              <a:gd name="connsiteX7" fmla="*/ 4043158 w 4232332"/>
              <a:gd name="connsiteY7" fmla="*/ 3088214 h 3701000"/>
              <a:gd name="connsiteX8" fmla="*/ 3997940 w 4232332"/>
              <a:gd name="connsiteY8" fmla="*/ 3103806 h 3701000"/>
              <a:gd name="connsiteX9" fmla="*/ 3955840 w 4232332"/>
              <a:gd name="connsiteY9" fmla="*/ 3122518 h 3701000"/>
              <a:gd name="connsiteX10" fmla="*/ 3916860 w 4232332"/>
              <a:gd name="connsiteY10" fmla="*/ 3144346 h 3701000"/>
              <a:gd name="connsiteX11" fmla="*/ 3882555 w 4232332"/>
              <a:gd name="connsiteY11" fmla="*/ 3172413 h 3701000"/>
              <a:gd name="connsiteX12" fmla="*/ 3846692 w 4232332"/>
              <a:gd name="connsiteY12" fmla="*/ 3203599 h 3701000"/>
              <a:gd name="connsiteX13" fmla="*/ 3815506 w 4232332"/>
              <a:gd name="connsiteY13" fmla="*/ 3239461 h 3701000"/>
              <a:gd name="connsiteX14" fmla="*/ 3785881 w 4232332"/>
              <a:gd name="connsiteY14" fmla="*/ 3276884 h 3701000"/>
              <a:gd name="connsiteX15" fmla="*/ 3756254 w 4232332"/>
              <a:gd name="connsiteY15" fmla="*/ 3315864 h 3701000"/>
              <a:gd name="connsiteX16" fmla="*/ 3726629 w 4232332"/>
              <a:gd name="connsiteY16" fmla="*/ 3354846 h 3701000"/>
              <a:gd name="connsiteX17" fmla="*/ 3697003 w 4232332"/>
              <a:gd name="connsiteY17" fmla="*/ 3392268 h 3701000"/>
              <a:gd name="connsiteX18" fmla="*/ 3664258 w 4232332"/>
              <a:gd name="connsiteY18" fmla="*/ 3428131 h 3701000"/>
              <a:gd name="connsiteX19" fmla="*/ 3631513 w 4232332"/>
              <a:gd name="connsiteY19" fmla="*/ 3459315 h 3701000"/>
              <a:gd name="connsiteX20" fmla="*/ 3594093 w 4232332"/>
              <a:gd name="connsiteY20" fmla="*/ 3485823 h 3701000"/>
              <a:gd name="connsiteX21" fmla="*/ 3555111 w 4232332"/>
              <a:gd name="connsiteY21" fmla="*/ 3506094 h 3701000"/>
              <a:gd name="connsiteX22" fmla="*/ 3508332 w 4232332"/>
              <a:gd name="connsiteY22" fmla="*/ 3520128 h 3701000"/>
              <a:gd name="connsiteX23" fmla="*/ 3459994 w 4232332"/>
              <a:gd name="connsiteY23" fmla="*/ 3526365 h 3701000"/>
              <a:gd name="connsiteX24" fmla="*/ 3410100 w 4232332"/>
              <a:gd name="connsiteY24" fmla="*/ 3527923 h 3701000"/>
              <a:gd name="connsiteX25" fmla="*/ 3357084 w 4232332"/>
              <a:gd name="connsiteY25" fmla="*/ 3523245 h 3701000"/>
              <a:gd name="connsiteX26" fmla="*/ 3304070 w 4232332"/>
              <a:gd name="connsiteY26" fmla="*/ 3517009 h 3701000"/>
              <a:gd name="connsiteX27" fmla="*/ 3251054 w 4232332"/>
              <a:gd name="connsiteY27" fmla="*/ 3509211 h 3701000"/>
              <a:gd name="connsiteX28" fmla="*/ 3198040 w 4232332"/>
              <a:gd name="connsiteY28" fmla="*/ 3502976 h 3701000"/>
              <a:gd name="connsiteX29" fmla="*/ 3145024 w 4232332"/>
              <a:gd name="connsiteY29" fmla="*/ 3499857 h 3701000"/>
              <a:gd name="connsiteX30" fmla="*/ 3093569 w 4232332"/>
              <a:gd name="connsiteY30" fmla="*/ 3499857 h 3701000"/>
              <a:gd name="connsiteX31" fmla="*/ 3045233 w 4232332"/>
              <a:gd name="connsiteY31" fmla="*/ 3506094 h 3701000"/>
              <a:gd name="connsiteX32" fmla="*/ 2995337 w 4232332"/>
              <a:gd name="connsiteY32" fmla="*/ 3518569 h 3701000"/>
              <a:gd name="connsiteX33" fmla="*/ 2950118 w 4232332"/>
              <a:gd name="connsiteY33" fmla="*/ 3537278 h 3701000"/>
              <a:gd name="connsiteX34" fmla="*/ 2903340 w 4232332"/>
              <a:gd name="connsiteY34" fmla="*/ 3562227 h 3701000"/>
              <a:gd name="connsiteX35" fmla="*/ 2856564 w 4232332"/>
              <a:gd name="connsiteY35" fmla="*/ 3587176 h 3701000"/>
              <a:gd name="connsiteX36" fmla="*/ 2809785 w 4232332"/>
              <a:gd name="connsiteY36" fmla="*/ 3615241 h 3701000"/>
              <a:gd name="connsiteX37" fmla="*/ 2764565 w 4232332"/>
              <a:gd name="connsiteY37" fmla="*/ 3641749 h 3701000"/>
              <a:gd name="connsiteX38" fmla="*/ 2716230 w 4232332"/>
              <a:gd name="connsiteY38" fmla="*/ 3665138 h 3701000"/>
              <a:gd name="connsiteX39" fmla="*/ 2669451 w 4232332"/>
              <a:gd name="connsiteY39" fmla="*/ 3683850 h 3701000"/>
              <a:gd name="connsiteX40" fmla="*/ 2621114 w 4232332"/>
              <a:gd name="connsiteY40" fmla="*/ 3696324 h 3701000"/>
              <a:gd name="connsiteX41" fmla="*/ 2571219 w 4232332"/>
              <a:gd name="connsiteY41" fmla="*/ 3701000 h 3701000"/>
              <a:gd name="connsiteX42" fmla="*/ 2521322 w 4232332"/>
              <a:gd name="connsiteY42" fmla="*/ 3696324 h 3701000"/>
              <a:gd name="connsiteX43" fmla="*/ 2472985 w 4232332"/>
              <a:gd name="connsiteY43" fmla="*/ 3683850 h 3701000"/>
              <a:gd name="connsiteX44" fmla="*/ 2426209 w 4232332"/>
              <a:gd name="connsiteY44" fmla="*/ 3665138 h 3701000"/>
              <a:gd name="connsiteX45" fmla="*/ 2377871 w 4232332"/>
              <a:gd name="connsiteY45" fmla="*/ 3641749 h 3701000"/>
              <a:gd name="connsiteX46" fmla="*/ 2332651 w 4232332"/>
              <a:gd name="connsiteY46" fmla="*/ 3615241 h 3701000"/>
              <a:gd name="connsiteX47" fmla="*/ 2285874 w 4232332"/>
              <a:gd name="connsiteY47" fmla="*/ 3587176 h 3701000"/>
              <a:gd name="connsiteX48" fmla="*/ 2239096 w 4232332"/>
              <a:gd name="connsiteY48" fmla="*/ 3562227 h 3701000"/>
              <a:gd name="connsiteX49" fmla="*/ 2192319 w 4232332"/>
              <a:gd name="connsiteY49" fmla="*/ 3537278 h 3701000"/>
              <a:gd name="connsiteX50" fmla="*/ 2145542 w 4232332"/>
              <a:gd name="connsiteY50" fmla="*/ 3518569 h 3701000"/>
              <a:gd name="connsiteX51" fmla="*/ 2097204 w 4232332"/>
              <a:gd name="connsiteY51" fmla="*/ 3506094 h 3701000"/>
              <a:gd name="connsiteX52" fmla="*/ 2048867 w 4232332"/>
              <a:gd name="connsiteY52" fmla="*/ 3499857 h 3701000"/>
              <a:gd name="connsiteX53" fmla="*/ 1997410 w 4232332"/>
              <a:gd name="connsiteY53" fmla="*/ 3499857 h 3701000"/>
              <a:gd name="connsiteX54" fmla="*/ 1944396 w 4232332"/>
              <a:gd name="connsiteY54" fmla="*/ 3502976 h 3701000"/>
              <a:gd name="connsiteX55" fmla="*/ 1891382 w 4232332"/>
              <a:gd name="connsiteY55" fmla="*/ 3509211 h 3701000"/>
              <a:gd name="connsiteX56" fmla="*/ 1838366 w 4232332"/>
              <a:gd name="connsiteY56" fmla="*/ 3517009 h 3701000"/>
              <a:gd name="connsiteX57" fmla="*/ 1785350 w 4232332"/>
              <a:gd name="connsiteY57" fmla="*/ 3523245 h 3701000"/>
              <a:gd name="connsiteX58" fmla="*/ 1732336 w 4232332"/>
              <a:gd name="connsiteY58" fmla="*/ 3527923 h 3701000"/>
              <a:gd name="connsiteX59" fmla="*/ 1682442 w 4232332"/>
              <a:gd name="connsiteY59" fmla="*/ 3526365 h 3701000"/>
              <a:gd name="connsiteX60" fmla="*/ 1634105 w 4232332"/>
              <a:gd name="connsiteY60" fmla="*/ 3520128 h 3701000"/>
              <a:gd name="connsiteX61" fmla="*/ 1587326 w 4232332"/>
              <a:gd name="connsiteY61" fmla="*/ 3506094 h 3701000"/>
              <a:gd name="connsiteX62" fmla="*/ 1548345 w 4232332"/>
              <a:gd name="connsiteY62" fmla="*/ 3485823 h 3701000"/>
              <a:gd name="connsiteX63" fmla="*/ 1510922 w 4232332"/>
              <a:gd name="connsiteY63" fmla="*/ 3459315 h 3701000"/>
              <a:gd name="connsiteX64" fmla="*/ 1478179 w 4232332"/>
              <a:gd name="connsiteY64" fmla="*/ 3428131 h 3701000"/>
              <a:gd name="connsiteX65" fmla="*/ 1445433 w 4232332"/>
              <a:gd name="connsiteY65" fmla="*/ 3392268 h 3701000"/>
              <a:gd name="connsiteX66" fmla="*/ 1415807 w 4232332"/>
              <a:gd name="connsiteY66" fmla="*/ 3354846 h 3701000"/>
              <a:gd name="connsiteX67" fmla="*/ 1386182 w 4232332"/>
              <a:gd name="connsiteY67" fmla="*/ 3315864 h 3701000"/>
              <a:gd name="connsiteX68" fmla="*/ 1356556 w 4232332"/>
              <a:gd name="connsiteY68" fmla="*/ 3276884 h 3701000"/>
              <a:gd name="connsiteX69" fmla="*/ 1326930 w 4232332"/>
              <a:gd name="connsiteY69" fmla="*/ 3239461 h 3701000"/>
              <a:gd name="connsiteX70" fmla="*/ 1295744 w 4232332"/>
              <a:gd name="connsiteY70" fmla="*/ 3203599 h 3701000"/>
              <a:gd name="connsiteX71" fmla="*/ 1259881 w 4232332"/>
              <a:gd name="connsiteY71" fmla="*/ 3172413 h 3701000"/>
              <a:gd name="connsiteX72" fmla="*/ 1225577 w 4232332"/>
              <a:gd name="connsiteY72" fmla="*/ 3144346 h 3701000"/>
              <a:gd name="connsiteX73" fmla="*/ 1186596 w 4232332"/>
              <a:gd name="connsiteY73" fmla="*/ 3122518 h 3701000"/>
              <a:gd name="connsiteX74" fmla="*/ 1144496 w 4232332"/>
              <a:gd name="connsiteY74" fmla="*/ 3103806 h 3701000"/>
              <a:gd name="connsiteX75" fmla="*/ 1099278 w 4232332"/>
              <a:gd name="connsiteY75" fmla="*/ 3088214 h 3701000"/>
              <a:gd name="connsiteX76" fmla="*/ 1052499 w 4232332"/>
              <a:gd name="connsiteY76" fmla="*/ 3074180 h 3701000"/>
              <a:gd name="connsiteX77" fmla="*/ 1005723 w 4232332"/>
              <a:gd name="connsiteY77" fmla="*/ 3061706 h 3701000"/>
              <a:gd name="connsiteX78" fmla="*/ 957386 w 4232332"/>
              <a:gd name="connsiteY78" fmla="*/ 3049231 h 3701000"/>
              <a:gd name="connsiteX79" fmla="*/ 912167 w 4232332"/>
              <a:gd name="connsiteY79" fmla="*/ 3035198 h 3701000"/>
              <a:gd name="connsiteX80" fmla="*/ 866948 w 4232332"/>
              <a:gd name="connsiteY80" fmla="*/ 3019606 h 3701000"/>
              <a:gd name="connsiteX81" fmla="*/ 824850 w 4232332"/>
              <a:gd name="connsiteY81" fmla="*/ 3000894 h 3701000"/>
              <a:gd name="connsiteX82" fmla="*/ 787426 w 4232332"/>
              <a:gd name="connsiteY82" fmla="*/ 2977505 h 3701000"/>
              <a:gd name="connsiteX83" fmla="*/ 753122 w 4232332"/>
              <a:gd name="connsiteY83" fmla="*/ 2949439 h 3701000"/>
              <a:gd name="connsiteX84" fmla="*/ 725057 w 4232332"/>
              <a:gd name="connsiteY84" fmla="*/ 2915136 h 3701000"/>
              <a:gd name="connsiteX85" fmla="*/ 701668 w 4232332"/>
              <a:gd name="connsiteY85" fmla="*/ 2877713 h 3701000"/>
              <a:gd name="connsiteX86" fmla="*/ 682956 w 4232332"/>
              <a:gd name="connsiteY86" fmla="*/ 2835613 h 3701000"/>
              <a:gd name="connsiteX87" fmla="*/ 667364 w 4232332"/>
              <a:gd name="connsiteY87" fmla="*/ 2790396 h 3701000"/>
              <a:gd name="connsiteX88" fmla="*/ 653331 w 4232332"/>
              <a:gd name="connsiteY88" fmla="*/ 2745177 h 3701000"/>
              <a:gd name="connsiteX89" fmla="*/ 640857 w 4232332"/>
              <a:gd name="connsiteY89" fmla="*/ 2696840 h 3701000"/>
              <a:gd name="connsiteX90" fmla="*/ 628382 w 4232332"/>
              <a:gd name="connsiteY90" fmla="*/ 2650063 h 3701000"/>
              <a:gd name="connsiteX91" fmla="*/ 614349 w 4232332"/>
              <a:gd name="connsiteY91" fmla="*/ 2603285 h 3701000"/>
              <a:gd name="connsiteX92" fmla="*/ 598756 w 4232332"/>
              <a:gd name="connsiteY92" fmla="*/ 2558065 h 3701000"/>
              <a:gd name="connsiteX93" fmla="*/ 580044 w 4232332"/>
              <a:gd name="connsiteY93" fmla="*/ 2515965 h 3701000"/>
              <a:gd name="connsiteX94" fmla="*/ 558214 w 4232332"/>
              <a:gd name="connsiteY94" fmla="*/ 2476984 h 3701000"/>
              <a:gd name="connsiteX95" fmla="*/ 530150 w 4232332"/>
              <a:gd name="connsiteY95" fmla="*/ 2442681 h 3701000"/>
              <a:gd name="connsiteX96" fmla="*/ 498963 w 4232332"/>
              <a:gd name="connsiteY96" fmla="*/ 2406817 h 3701000"/>
              <a:gd name="connsiteX97" fmla="*/ 463101 w 4232332"/>
              <a:gd name="connsiteY97" fmla="*/ 2375633 h 3701000"/>
              <a:gd name="connsiteX98" fmla="*/ 424118 w 4232332"/>
              <a:gd name="connsiteY98" fmla="*/ 2346007 h 3701000"/>
              <a:gd name="connsiteX99" fmla="*/ 385138 w 4232332"/>
              <a:gd name="connsiteY99" fmla="*/ 2316382 h 3701000"/>
              <a:gd name="connsiteX100" fmla="*/ 346157 w 4232332"/>
              <a:gd name="connsiteY100" fmla="*/ 2286756 h 3701000"/>
              <a:gd name="connsiteX101" fmla="*/ 308733 w 4232332"/>
              <a:gd name="connsiteY101" fmla="*/ 2257129 h 3701000"/>
              <a:gd name="connsiteX102" fmla="*/ 272871 w 4232332"/>
              <a:gd name="connsiteY102" fmla="*/ 2224386 h 3701000"/>
              <a:gd name="connsiteX103" fmla="*/ 241686 w 4232332"/>
              <a:gd name="connsiteY103" fmla="*/ 2191641 h 3701000"/>
              <a:gd name="connsiteX104" fmla="*/ 215179 w 4232332"/>
              <a:gd name="connsiteY104" fmla="*/ 2154219 h 3701000"/>
              <a:gd name="connsiteX105" fmla="*/ 194909 w 4232332"/>
              <a:gd name="connsiteY105" fmla="*/ 2115238 h 3701000"/>
              <a:gd name="connsiteX106" fmla="*/ 180876 w 4232332"/>
              <a:gd name="connsiteY106" fmla="*/ 2068461 h 3701000"/>
              <a:gd name="connsiteX107" fmla="*/ 174638 w 4232332"/>
              <a:gd name="connsiteY107" fmla="*/ 2020123 h 3701000"/>
              <a:gd name="connsiteX108" fmla="*/ 173078 w 4232332"/>
              <a:gd name="connsiteY108" fmla="*/ 1970225 h 3701000"/>
              <a:gd name="connsiteX109" fmla="*/ 177756 w 4232332"/>
              <a:gd name="connsiteY109" fmla="*/ 1917211 h 3701000"/>
              <a:gd name="connsiteX110" fmla="*/ 183993 w 4232332"/>
              <a:gd name="connsiteY110" fmla="*/ 1864197 h 3701000"/>
              <a:gd name="connsiteX111" fmla="*/ 191789 w 4232332"/>
              <a:gd name="connsiteY111" fmla="*/ 1811182 h 3701000"/>
              <a:gd name="connsiteX112" fmla="*/ 198027 w 4232332"/>
              <a:gd name="connsiteY112" fmla="*/ 1758167 h 3701000"/>
              <a:gd name="connsiteX113" fmla="*/ 201146 w 4232332"/>
              <a:gd name="connsiteY113" fmla="*/ 1705153 h 3701000"/>
              <a:gd name="connsiteX114" fmla="*/ 201146 w 4232332"/>
              <a:gd name="connsiteY114" fmla="*/ 1653697 h 3701000"/>
              <a:gd name="connsiteX115" fmla="*/ 194909 w 4232332"/>
              <a:gd name="connsiteY115" fmla="*/ 1605362 h 3701000"/>
              <a:gd name="connsiteX116" fmla="*/ 182434 w 4232332"/>
              <a:gd name="connsiteY116" fmla="*/ 1557024 h 3701000"/>
              <a:gd name="connsiteX117" fmla="*/ 163723 w 4232332"/>
              <a:gd name="connsiteY117" fmla="*/ 1511804 h 3701000"/>
              <a:gd name="connsiteX118" fmla="*/ 140335 w 4232332"/>
              <a:gd name="connsiteY118" fmla="*/ 1465027 h 3701000"/>
              <a:gd name="connsiteX119" fmla="*/ 113826 w 4232332"/>
              <a:gd name="connsiteY119" fmla="*/ 1418251 h 3701000"/>
              <a:gd name="connsiteX120" fmla="*/ 85761 w 4232332"/>
              <a:gd name="connsiteY120" fmla="*/ 1371472 h 3701000"/>
              <a:gd name="connsiteX121" fmla="*/ 59253 w 4232332"/>
              <a:gd name="connsiteY121" fmla="*/ 1326252 h 3701000"/>
              <a:gd name="connsiteX122" fmla="*/ 35863 w 4232332"/>
              <a:gd name="connsiteY122" fmla="*/ 1277917 h 3701000"/>
              <a:gd name="connsiteX123" fmla="*/ 17153 w 4232332"/>
              <a:gd name="connsiteY123" fmla="*/ 1231139 h 3701000"/>
              <a:gd name="connsiteX124" fmla="*/ 4679 w 4232332"/>
              <a:gd name="connsiteY124" fmla="*/ 1182801 h 3701000"/>
              <a:gd name="connsiteX125" fmla="*/ 0 w 4232332"/>
              <a:gd name="connsiteY125" fmla="*/ 1132905 h 3701000"/>
              <a:gd name="connsiteX126" fmla="*/ 4679 w 4232332"/>
              <a:gd name="connsiteY126" fmla="*/ 1083010 h 3701000"/>
              <a:gd name="connsiteX127" fmla="*/ 17153 w 4232332"/>
              <a:gd name="connsiteY127" fmla="*/ 1034673 h 3701000"/>
              <a:gd name="connsiteX128" fmla="*/ 35863 w 4232332"/>
              <a:gd name="connsiteY128" fmla="*/ 987895 h 3701000"/>
              <a:gd name="connsiteX129" fmla="*/ 59253 w 4232332"/>
              <a:gd name="connsiteY129" fmla="*/ 939559 h 3701000"/>
              <a:gd name="connsiteX130" fmla="*/ 85761 w 4232332"/>
              <a:gd name="connsiteY130" fmla="*/ 894339 h 3701000"/>
              <a:gd name="connsiteX131" fmla="*/ 113826 w 4232332"/>
              <a:gd name="connsiteY131" fmla="*/ 847563 h 3701000"/>
              <a:gd name="connsiteX132" fmla="*/ 140335 w 4232332"/>
              <a:gd name="connsiteY132" fmla="*/ 800784 h 3701000"/>
              <a:gd name="connsiteX133" fmla="*/ 163723 w 4232332"/>
              <a:gd name="connsiteY133" fmla="*/ 754007 h 3701000"/>
              <a:gd name="connsiteX134" fmla="*/ 182434 w 4232332"/>
              <a:gd name="connsiteY134" fmla="*/ 708787 h 3701000"/>
              <a:gd name="connsiteX135" fmla="*/ 194909 w 4232332"/>
              <a:gd name="connsiteY135" fmla="*/ 660451 h 3701000"/>
              <a:gd name="connsiteX136" fmla="*/ 201146 w 4232332"/>
              <a:gd name="connsiteY136" fmla="*/ 612115 h 3701000"/>
              <a:gd name="connsiteX137" fmla="*/ 201146 w 4232332"/>
              <a:gd name="connsiteY137" fmla="*/ 560659 h 3701000"/>
              <a:gd name="connsiteX138" fmla="*/ 198027 w 4232332"/>
              <a:gd name="connsiteY138" fmla="*/ 507644 h 3701000"/>
              <a:gd name="connsiteX139" fmla="*/ 191789 w 4232332"/>
              <a:gd name="connsiteY139" fmla="*/ 454630 h 3701000"/>
              <a:gd name="connsiteX140" fmla="*/ 183993 w 4232332"/>
              <a:gd name="connsiteY140" fmla="*/ 401614 h 3701000"/>
              <a:gd name="connsiteX141" fmla="*/ 177756 w 4232332"/>
              <a:gd name="connsiteY141" fmla="*/ 348600 h 3701000"/>
              <a:gd name="connsiteX142" fmla="*/ 173078 w 4232332"/>
              <a:gd name="connsiteY142" fmla="*/ 295586 h 3701000"/>
              <a:gd name="connsiteX143" fmla="*/ 174638 w 4232332"/>
              <a:gd name="connsiteY143" fmla="*/ 245689 h 3701000"/>
              <a:gd name="connsiteX144" fmla="*/ 180876 w 4232332"/>
              <a:gd name="connsiteY144" fmla="*/ 197353 h 3701000"/>
              <a:gd name="connsiteX145" fmla="*/ 194909 w 4232332"/>
              <a:gd name="connsiteY145" fmla="*/ 150574 h 3701000"/>
              <a:gd name="connsiteX146" fmla="*/ 215179 w 4232332"/>
              <a:gd name="connsiteY146" fmla="*/ 111594 h 3701000"/>
              <a:gd name="connsiteX147" fmla="*/ 241686 w 4232332"/>
              <a:gd name="connsiteY147" fmla="*/ 74171 h 3701000"/>
              <a:gd name="connsiteX148" fmla="*/ 272871 w 4232332"/>
              <a:gd name="connsiteY148" fmla="*/ 41427 h 3701000"/>
              <a:gd name="connsiteX149" fmla="*/ 308733 w 4232332"/>
              <a:gd name="connsiteY149" fmla="*/ 8683 h 370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</a:cxnLst>
            <a:rect l="l" t="t" r="r" b="b"/>
            <a:pathLst>
              <a:path w="4232332" h="3701000">
                <a:moveTo>
                  <a:pt x="319701" y="0"/>
                </a:moveTo>
                <a:lnTo>
                  <a:pt x="4232332" y="0"/>
                </a:lnTo>
                <a:lnTo>
                  <a:pt x="4232332" y="3034486"/>
                </a:lnTo>
                <a:lnTo>
                  <a:pt x="4230268" y="3035198"/>
                </a:lnTo>
                <a:lnTo>
                  <a:pt x="4185051" y="3049231"/>
                </a:lnTo>
                <a:lnTo>
                  <a:pt x="4136714" y="3061706"/>
                </a:lnTo>
                <a:lnTo>
                  <a:pt x="4089935" y="3074180"/>
                </a:lnTo>
                <a:lnTo>
                  <a:pt x="4043158" y="3088214"/>
                </a:lnTo>
                <a:lnTo>
                  <a:pt x="3997940" y="3103806"/>
                </a:lnTo>
                <a:lnTo>
                  <a:pt x="3955840" y="3122518"/>
                </a:lnTo>
                <a:lnTo>
                  <a:pt x="3916860" y="3144346"/>
                </a:lnTo>
                <a:lnTo>
                  <a:pt x="3882555" y="3172413"/>
                </a:lnTo>
                <a:lnTo>
                  <a:pt x="3846692" y="3203599"/>
                </a:lnTo>
                <a:lnTo>
                  <a:pt x="3815506" y="3239461"/>
                </a:lnTo>
                <a:lnTo>
                  <a:pt x="3785881" y="3276884"/>
                </a:lnTo>
                <a:lnTo>
                  <a:pt x="3756254" y="3315864"/>
                </a:lnTo>
                <a:lnTo>
                  <a:pt x="3726629" y="3354846"/>
                </a:lnTo>
                <a:lnTo>
                  <a:pt x="3697003" y="3392268"/>
                </a:lnTo>
                <a:lnTo>
                  <a:pt x="3664258" y="3428131"/>
                </a:lnTo>
                <a:lnTo>
                  <a:pt x="3631513" y="3459315"/>
                </a:lnTo>
                <a:lnTo>
                  <a:pt x="3594093" y="3485823"/>
                </a:lnTo>
                <a:lnTo>
                  <a:pt x="3555111" y="3506094"/>
                </a:lnTo>
                <a:lnTo>
                  <a:pt x="3508332" y="3520128"/>
                </a:lnTo>
                <a:lnTo>
                  <a:pt x="3459994" y="3526365"/>
                </a:lnTo>
                <a:lnTo>
                  <a:pt x="3410100" y="3527923"/>
                </a:lnTo>
                <a:lnTo>
                  <a:pt x="3357084" y="3523245"/>
                </a:lnTo>
                <a:lnTo>
                  <a:pt x="3304070" y="3517009"/>
                </a:lnTo>
                <a:lnTo>
                  <a:pt x="3251054" y="3509211"/>
                </a:lnTo>
                <a:lnTo>
                  <a:pt x="3198040" y="3502976"/>
                </a:lnTo>
                <a:lnTo>
                  <a:pt x="3145024" y="3499857"/>
                </a:lnTo>
                <a:lnTo>
                  <a:pt x="3093569" y="3499857"/>
                </a:lnTo>
                <a:lnTo>
                  <a:pt x="3045233" y="3506094"/>
                </a:lnTo>
                <a:lnTo>
                  <a:pt x="2995337" y="3518569"/>
                </a:lnTo>
                <a:lnTo>
                  <a:pt x="2950118" y="3537278"/>
                </a:lnTo>
                <a:lnTo>
                  <a:pt x="2903340" y="3562227"/>
                </a:lnTo>
                <a:lnTo>
                  <a:pt x="2856564" y="3587176"/>
                </a:lnTo>
                <a:lnTo>
                  <a:pt x="2809785" y="3615241"/>
                </a:lnTo>
                <a:lnTo>
                  <a:pt x="2764565" y="3641749"/>
                </a:lnTo>
                <a:lnTo>
                  <a:pt x="2716230" y="3665138"/>
                </a:lnTo>
                <a:lnTo>
                  <a:pt x="2669451" y="3683850"/>
                </a:lnTo>
                <a:lnTo>
                  <a:pt x="2621114" y="3696324"/>
                </a:lnTo>
                <a:lnTo>
                  <a:pt x="2571219" y="3701000"/>
                </a:lnTo>
                <a:lnTo>
                  <a:pt x="2521322" y="3696324"/>
                </a:lnTo>
                <a:lnTo>
                  <a:pt x="2472985" y="3683850"/>
                </a:lnTo>
                <a:lnTo>
                  <a:pt x="2426209" y="3665138"/>
                </a:lnTo>
                <a:lnTo>
                  <a:pt x="2377871" y="3641749"/>
                </a:lnTo>
                <a:lnTo>
                  <a:pt x="2332651" y="3615241"/>
                </a:lnTo>
                <a:lnTo>
                  <a:pt x="2285874" y="3587176"/>
                </a:lnTo>
                <a:lnTo>
                  <a:pt x="2239096" y="3562227"/>
                </a:lnTo>
                <a:lnTo>
                  <a:pt x="2192319" y="3537278"/>
                </a:lnTo>
                <a:lnTo>
                  <a:pt x="2145542" y="3518569"/>
                </a:lnTo>
                <a:lnTo>
                  <a:pt x="2097204" y="3506094"/>
                </a:lnTo>
                <a:lnTo>
                  <a:pt x="2048867" y="3499857"/>
                </a:lnTo>
                <a:lnTo>
                  <a:pt x="1997410" y="3499857"/>
                </a:lnTo>
                <a:lnTo>
                  <a:pt x="1944396" y="3502976"/>
                </a:lnTo>
                <a:lnTo>
                  <a:pt x="1891382" y="3509211"/>
                </a:lnTo>
                <a:lnTo>
                  <a:pt x="1838366" y="3517009"/>
                </a:lnTo>
                <a:lnTo>
                  <a:pt x="1785350" y="3523245"/>
                </a:lnTo>
                <a:lnTo>
                  <a:pt x="1732336" y="3527923"/>
                </a:lnTo>
                <a:lnTo>
                  <a:pt x="1682442" y="3526365"/>
                </a:lnTo>
                <a:lnTo>
                  <a:pt x="1634105" y="3520128"/>
                </a:lnTo>
                <a:lnTo>
                  <a:pt x="1587326" y="3506094"/>
                </a:lnTo>
                <a:lnTo>
                  <a:pt x="1548345" y="3485823"/>
                </a:lnTo>
                <a:lnTo>
                  <a:pt x="1510922" y="3459315"/>
                </a:lnTo>
                <a:lnTo>
                  <a:pt x="1478179" y="3428131"/>
                </a:lnTo>
                <a:lnTo>
                  <a:pt x="1445433" y="3392268"/>
                </a:lnTo>
                <a:lnTo>
                  <a:pt x="1415807" y="3354846"/>
                </a:lnTo>
                <a:lnTo>
                  <a:pt x="1386182" y="3315864"/>
                </a:lnTo>
                <a:lnTo>
                  <a:pt x="1356556" y="3276884"/>
                </a:lnTo>
                <a:lnTo>
                  <a:pt x="1326930" y="3239461"/>
                </a:lnTo>
                <a:lnTo>
                  <a:pt x="1295744" y="3203599"/>
                </a:lnTo>
                <a:lnTo>
                  <a:pt x="1259881" y="3172413"/>
                </a:lnTo>
                <a:lnTo>
                  <a:pt x="1225577" y="3144346"/>
                </a:lnTo>
                <a:lnTo>
                  <a:pt x="1186596" y="3122518"/>
                </a:lnTo>
                <a:lnTo>
                  <a:pt x="1144496" y="3103806"/>
                </a:lnTo>
                <a:lnTo>
                  <a:pt x="1099278" y="3088214"/>
                </a:lnTo>
                <a:lnTo>
                  <a:pt x="1052499" y="3074180"/>
                </a:lnTo>
                <a:lnTo>
                  <a:pt x="1005723" y="3061706"/>
                </a:lnTo>
                <a:lnTo>
                  <a:pt x="957386" y="3049231"/>
                </a:lnTo>
                <a:lnTo>
                  <a:pt x="912167" y="3035198"/>
                </a:lnTo>
                <a:lnTo>
                  <a:pt x="866948" y="3019606"/>
                </a:lnTo>
                <a:lnTo>
                  <a:pt x="824850" y="3000894"/>
                </a:lnTo>
                <a:lnTo>
                  <a:pt x="787426" y="2977505"/>
                </a:lnTo>
                <a:lnTo>
                  <a:pt x="753122" y="2949439"/>
                </a:lnTo>
                <a:lnTo>
                  <a:pt x="725057" y="2915136"/>
                </a:lnTo>
                <a:lnTo>
                  <a:pt x="701668" y="2877713"/>
                </a:lnTo>
                <a:lnTo>
                  <a:pt x="682956" y="2835613"/>
                </a:lnTo>
                <a:lnTo>
                  <a:pt x="667364" y="2790396"/>
                </a:lnTo>
                <a:lnTo>
                  <a:pt x="653331" y="2745177"/>
                </a:lnTo>
                <a:lnTo>
                  <a:pt x="640857" y="2696840"/>
                </a:lnTo>
                <a:lnTo>
                  <a:pt x="628382" y="2650063"/>
                </a:lnTo>
                <a:lnTo>
                  <a:pt x="614349" y="2603285"/>
                </a:lnTo>
                <a:lnTo>
                  <a:pt x="598756" y="2558065"/>
                </a:lnTo>
                <a:lnTo>
                  <a:pt x="580044" y="2515965"/>
                </a:lnTo>
                <a:lnTo>
                  <a:pt x="558214" y="2476984"/>
                </a:lnTo>
                <a:lnTo>
                  <a:pt x="530150" y="2442681"/>
                </a:lnTo>
                <a:lnTo>
                  <a:pt x="498963" y="2406817"/>
                </a:lnTo>
                <a:lnTo>
                  <a:pt x="463101" y="2375633"/>
                </a:lnTo>
                <a:lnTo>
                  <a:pt x="424118" y="2346007"/>
                </a:lnTo>
                <a:lnTo>
                  <a:pt x="385138" y="2316382"/>
                </a:lnTo>
                <a:lnTo>
                  <a:pt x="346157" y="2286756"/>
                </a:lnTo>
                <a:lnTo>
                  <a:pt x="308733" y="2257129"/>
                </a:lnTo>
                <a:lnTo>
                  <a:pt x="272871" y="2224386"/>
                </a:lnTo>
                <a:lnTo>
                  <a:pt x="241686" y="2191641"/>
                </a:lnTo>
                <a:lnTo>
                  <a:pt x="215179" y="2154219"/>
                </a:lnTo>
                <a:lnTo>
                  <a:pt x="194909" y="2115238"/>
                </a:lnTo>
                <a:lnTo>
                  <a:pt x="180876" y="2068461"/>
                </a:lnTo>
                <a:lnTo>
                  <a:pt x="174638" y="2020123"/>
                </a:lnTo>
                <a:lnTo>
                  <a:pt x="173078" y="1970225"/>
                </a:lnTo>
                <a:lnTo>
                  <a:pt x="177756" y="1917211"/>
                </a:lnTo>
                <a:lnTo>
                  <a:pt x="183993" y="1864197"/>
                </a:lnTo>
                <a:lnTo>
                  <a:pt x="191789" y="1811182"/>
                </a:lnTo>
                <a:lnTo>
                  <a:pt x="198027" y="1758167"/>
                </a:lnTo>
                <a:lnTo>
                  <a:pt x="201146" y="1705153"/>
                </a:lnTo>
                <a:lnTo>
                  <a:pt x="201146" y="1653697"/>
                </a:lnTo>
                <a:lnTo>
                  <a:pt x="194909" y="1605362"/>
                </a:lnTo>
                <a:lnTo>
                  <a:pt x="182434" y="1557024"/>
                </a:lnTo>
                <a:lnTo>
                  <a:pt x="163723" y="1511804"/>
                </a:lnTo>
                <a:lnTo>
                  <a:pt x="140335" y="1465027"/>
                </a:lnTo>
                <a:lnTo>
                  <a:pt x="113826" y="1418251"/>
                </a:lnTo>
                <a:lnTo>
                  <a:pt x="85761" y="1371472"/>
                </a:lnTo>
                <a:lnTo>
                  <a:pt x="59253" y="1326252"/>
                </a:lnTo>
                <a:lnTo>
                  <a:pt x="35863" y="1277917"/>
                </a:lnTo>
                <a:lnTo>
                  <a:pt x="17153" y="1231139"/>
                </a:lnTo>
                <a:lnTo>
                  <a:pt x="4679" y="1182801"/>
                </a:lnTo>
                <a:lnTo>
                  <a:pt x="0" y="1132905"/>
                </a:lnTo>
                <a:lnTo>
                  <a:pt x="4679" y="1083010"/>
                </a:lnTo>
                <a:lnTo>
                  <a:pt x="17153" y="1034673"/>
                </a:lnTo>
                <a:lnTo>
                  <a:pt x="35863" y="987895"/>
                </a:lnTo>
                <a:lnTo>
                  <a:pt x="59253" y="939559"/>
                </a:lnTo>
                <a:lnTo>
                  <a:pt x="85761" y="894339"/>
                </a:lnTo>
                <a:lnTo>
                  <a:pt x="113826" y="847563"/>
                </a:lnTo>
                <a:lnTo>
                  <a:pt x="140335" y="800784"/>
                </a:lnTo>
                <a:lnTo>
                  <a:pt x="163723" y="754007"/>
                </a:lnTo>
                <a:lnTo>
                  <a:pt x="182434" y="708787"/>
                </a:lnTo>
                <a:lnTo>
                  <a:pt x="194909" y="660451"/>
                </a:lnTo>
                <a:lnTo>
                  <a:pt x="201146" y="612115"/>
                </a:lnTo>
                <a:lnTo>
                  <a:pt x="201146" y="560659"/>
                </a:lnTo>
                <a:lnTo>
                  <a:pt x="198027" y="507644"/>
                </a:lnTo>
                <a:lnTo>
                  <a:pt x="191789" y="454630"/>
                </a:lnTo>
                <a:lnTo>
                  <a:pt x="183993" y="401614"/>
                </a:lnTo>
                <a:lnTo>
                  <a:pt x="177756" y="348600"/>
                </a:lnTo>
                <a:lnTo>
                  <a:pt x="173078" y="295586"/>
                </a:lnTo>
                <a:lnTo>
                  <a:pt x="174638" y="245689"/>
                </a:lnTo>
                <a:lnTo>
                  <a:pt x="180876" y="197353"/>
                </a:lnTo>
                <a:lnTo>
                  <a:pt x="194909" y="150574"/>
                </a:lnTo>
                <a:lnTo>
                  <a:pt x="215179" y="111594"/>
                </a:lnTo>
                <a:lnTo>
                  <a:pt x="241686" y="74171"/>
                </a:lnTo>
                <a:lnTo>
                  <a:pt x="272871" y="41427"/>
                </a:lnTo>
                <a:lnTo>
                  <a:pt x="308733" y="868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C336FE1A-0BAD-4B17-A0E2-47F328026E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75116" y="0"/>
            <a:ext cx="4116885" cy="3585722"/>
          </a:xfrm>
          <a:custGeom>
            <a:avLst/>
            <a:gdLst>
              <a:gd name="connsiteX0" fmla="*/ 371204 w 4116885"/>
              <a:gd name="connsiteY0" fmla="*/ 0 h 3585722"/>
              <a:gd name="connsiteX1" fmla="*/ 4116885 w 4116885"/>
              <a:gd name="connsiteY1" fmla="*/ 0 h 3585722"/>
              <a:gd name="connsiteX2" fmla="*/ 4116885 w 4116885"/>
              <a:gd name="connsiteY2" fmla="*/ 2920084 h 3585722"/>
              <a:gd name="connsiteX3" fmla="*/ 4083518 w 4116885"/>
              <a:gd name="connsiteY3" fmla="*/ 2934914 h 3585722"/>
              <a:gd name="connsiteX4" fmla="*/ 4040331 w 4116885"/>
              <a:gd name="connsiteY4" fmla="*/ 2949806 h 3585722"/>
              <a:gd name="connsiteX5" fmla="*/ 3997143 w 4116885"/>
              <a:gd name="connsiteY5" fmla="*/ 2963209 h 3585722"/>
              <a:gd name="connsiteX6" fmla="*/ 3950976 w 4116885"/>
              <a:gd name="connsiteY6" fmla="*/ 2975125 h 3585722"/>
              <a:gd name="connsiteX7" fmla="*/ 3906298 w 4116885"/>
              <a:gd name="connsiteY7" fmla="*/ 2987039 h 3585722"/>
              <a:gd name="connsiteX8" fmla="*/ 3861622 w 4116885"/>
              <a:gd name="connsiteY8" fmla="*/ 3000442 h 3585722"/>
              <a:gd name="connsiteX9" fmla="*/ 3818433 w 4116885"/>
              <a:gd name="connsiteY9" fmla="*/ 3015336 h 3585722"/>
              <a:gd name="connsiteX10" fmla="*/ 3778225 w 4116885"/>
              <a:gd name="connsiteY10" fmla="*/ 3033207 h 3585722"/>
              <a:gd name="connsiteX11" fmla="*/ 3740994 w 4116885"/>
              <a:gd name="connsiteY11" fmla="*/ 3054056 h 3585722"/>
              <a:gd name="connsiteX12" fmla="*/ 3708230 w 4116885"/>
              <a:gd name="connsiteY12" fmla="*/ 3080861 h 3585722"/>
              <a:gd name="connsiteX13" fmla="*/ 3673977 w 4116885"/>
              <a:gd name="connsiteY13" fmla="*/ 3110649 h 3585722"/>
              <a:gd name="connsiteX14" fmla="*/ 3644190 w 4116885"/>
              <a:gd name="connsiteY14" fmla="*/ 3144902 h 3585722"/>
              <a:gd name="connsiteX15" fmla="*/ 3615895 w 4116885"/>
              <a:gd name="connsiteY15" fmla="*/ 3180643 h 3585722"/>
              <a:gd name="connsiteX16" fmla="*/ 3587600 w 4116885"/>
              <a:gd name="connsiteY16" fmla="*/ 3217874 h 3585722"/>
              <a:gd name="connsiteX17" fmla="*/ 3559305 w 4116885"/>
              <a:gd name="connsiteY17" fmla="*/ 3255107 h 3585722"/>
              <a:gd name="connsiteX18" fmla="*/ 3531009 w 4116885"/>
              <a:gd name="connsiteY18" fmla="*/ 3290849 h 3585722"/>
              <a:gd name="connsiteX19" fmla="*/ 3499734 w 4116885"/>
              <a:gd name="connsiteY19" fmla="*/ 3325101 h 3585722"/>
              <a:gd name="connsiteX20" fmla="*/ 3468459 w 4116885"/>
              <a:gd name="connsiteY20" fmla="*/ 3354887 h 3585722"/>
              <a:gd name="connsiteX21" fmla="*/ 3432719 w 4116885"/>
              <a:gd name="connsiteY21" fmla="*/ 3380204 h 3585722"/>
              <a:gd name="connsiteX22" fmla="*/ 3395487 w 4116885"/>
              <a:gd name="connsiteY22" fmla="*/ 3399565 h 3585722"/>
              <a:gd name="connsiteX23" fmla="*/ 3350809 w 4116885"/>
              <a:gd name="connsiteY23" fmla="*/ 3412968 h 3585722"/>
              <a:gd name="connsiteX24" fmla="*/ 3304642 w 4116885"/>
              <a:gd name="connsiteY24" fmla="*/ 3418925 h 3585722"/>
              <a:gd name="connsiteX25" fmla="*/ 3256988 w 4116885"/>
              <a:gd name="connsiteY25" fmla="*/ 3420415 h 3585722"/>
              <a:gd name="connsiteX26" fmla="*/ 3206353 w 4116885"/>
              <a:gd name="connsiteY26" fmla="*/ 3415946 h 3585722"/>
              <a:gd name="connsiteX27" fmla="*/ 3155719 w 4116885"/>
              <a:gd name="connsiteY27" fmla="*/ 3409991 h 3585722"/>
              <a:gd name="connsiteX28" fmla="*/ 3105083 w 4116885"/>
              <a:gd name="connsiteY28" fmla="*/ 3402543 h 3585722"/>
              <a:gd name="connsiteX29" fmla="*/ 3054450 w 4116885"/>
              <a:gd name="connsiteY29" fmla="*/ 3396587 h 3585722"/>
              <a:gd name="connsiteX30" fmla="*/ 3003814 w 4116885"/>
              <a:gd name="connsiteY30" fmla="*/ 3393607 h 3585722"/>
              <a:gd name="connsiteX31" fmla="*/ 2954669 w 4116885"/>
              <a:gd name="connsiteY31" fmla="*/ 3393607 h 3585722"/>
              <a:gd name="connsiteX32" fmla="*/ 2908503 w 4116885"/>
              <a:gd name="connsiteY32" fmla="*/ 3399565 h 3585722"/>
              <a:gd name="connsiteX33" fmla="*/ 2860847 w 4116885"/>
              <a:gd name="connsiteY33" fmla="*/ 3411479 h 3585722"/>
              <a:gd name="connsiteX34" fmla="*/ 2817659 w 4116885"/>
              <a:gd name="connsiteY34" fmla="*/ 3429350 h 3585722"/>
              <a:gd name="connsiteX35" fmla="*/ 2772981 w 4116885"/>
              <a:gd name="connsiteY35" fmla="*/ 3453178 h 3585722"/>
              <a:gd name="connsiteX36" fmla="*/ 2728305 w 4116885"/>
              <a:gd name="connsiteY36" fmla="*/ 3477008 h 3585722"/>
              <a:gd name="connsiteX37" fmla="*/ 2683627 w 4116885"/>
              <a:gd name="connsiteY37" fmla="*/ 3503814 h 3585722"/>
              <a:gd name="connsiteX38" fmla="*/ 2640437 w 4116885"/>
              <a:gd name="connsiteY38" fmla="*/ 3529131 h 3585722"/>
              <a:gd name="connsiteX39" fmla="*/ 2594272 w 4116885"/>
              <a:gd name="connsiteY39" fmla="*/ 3551469 h 3585722"/>
              <a:gd name="connsiteX40" fmla="*/ 2549594 w 4116885"/>
              <a:gd name="connsiteY40" fmla="*/ 3569341 h 3585722"/>
              <a:gd name="connsiteX41" fmla="*/ 2503426 w 4116885"/>
              <a:gd name="connsiteY41" fmla="*/ 3581255 h 3585722"/>
              <a:gd name="connsiteX42" fmla="*/ 2455772 w 4116885"/>
              <a:gd name="connsiteY42" fmla="*/ 3585722 h 3585722"/>
              <a:gd name="connsiteX43" fmla="*/ 2408116 w 4116885"/>
              <a:gd name="connsiteY43" fmla="*/ 3581255 h 3585722"/>
              <a:gd name="connsiteX44" fmla="*/ 2361949 w 4116885"/>
              <a:gd name="connsiteY44" fmla="*/ 3569341 h 3585722"/>
              <a:gd name="connsiteX45" fmla="*/ 2317272 w 4116885"/>
              <a:gd name="connsiteY45" fmla="*/ 3551469 h 3585722"/>
              <a:gd name="connsiteX46" fmla="*/ 2271105 w 4116885"/>
              <a:gd name="connsiteY46" fmla="*/ 3529131 h 3585722"/>
              <a:gd name="connsiteX47" fmla="*/ 2227917 w 4116885"/>
              <a:gd name="connsiteY47" fmla="*/ 3503814 h 3585722"/>
              <a:gd name="connsiteX48" fmla="*/ 2183239 w 4116885"/>
              <a:gd name="connsiteY48" fmla="*/ 3477008 h 3585722"/>
              <a:gd name="connsiteX49" fmla="*/ 2138561 w 4116885"/>
              <a:gd name="connsiteY49" fmla="*/ 3453178 h 3585722"/>
              <a:gd name="connsiteX50" fmla="*/ 2093885 w 4116885"/>
              <a:gd name="connsiteY50" fmla="*/ 3429350 h 3585722"/>
              <a:gd name="connsiteX51" fmla="*/ 2049208 w 4116885"/>
              <a:gd name="connsiteY51" fmla="*/ 3411479 h 3585722"/>
              <a:gd name="connsiteX52" fmla="*/ 2003041 w 4116885"/>
              <a:gd name="connsiteY52" fmla="*/ 3399565 h 3585722"/>
              <a:gd name="connsiteX53" fmla="*/ 1956874 w 4116885"/>
              <a:gd name="connsiteY53" fmla="*/ 3393607 h 3585722"/>
              <a:gd name="connsiteX54" fmla="*/ 1907728 w 4116885"/>
              <a:gd name="connsiteY54" fmla="*/ 3393607 h 3585722"/>
              <a:gd name="connsiteX55" fmla="*/ 1857094 w 4116885"/>
              <a:gd name="connsiteY55" fmla="*/ 3396587 h 3585722"/>
              <a:gd name="connsiteX56" fmla="*/ 1806460 w 4116885"/>
              <a:gd name="connsiteY56" fmla="*/ 3402543 h 3585722"/>
              <a:gd name="connsiteX57" fmla="*/ 1755825 w 4116885"/>
              <a:gd name="connsiteY57" fmla="*/ 3409991 h 3585722"/>
              <a:gd name="connsiteX58" fmla="*/ 1705189 w 4116885"/>
              <a:gd name="connsiteY58" fmla="*/ 3415946 h 3585722"/>
              <a:gd name="connsiteX59" fmla="*/ 1654555 w 4116885"/>
              <a:gd name="connsiteY59" fmla="*/ 3420415 h 3585722"/>
              <a:gd name="connsiteX60" fmla="*/ 1606901 w 4116885"/>
              <a:gd name="connsiteY60" fmla="*/ 3418925 h 3585722"/>
              <a:gd name="connsiteX61" fmla="*/ 1560733 w 4116885"/>
              <a:gd name="connsiteY61" fmla="*/ 3412968 h 3585722"/>
              <a:gd name="connsiteX62" fmla="*/ 1516055 w 4116885"/>
              <a:gd name="connsiteY62" fmla="*/ 3399565 h 3585722"/>
              <a:gd name="connsiteX63" fmla="*/ 1478825 w 4116885"/>
              <a:gd name="connsiteY63" fmla="*/ 3380204 h 3585722"/>
              <a:gd name="connsiteX64" fmla="*/ 1443081 w 4116885"/>
              <a:gd name="connsiteY64" fmla="*/ 3354887 h 3585722"/>
              <a:gd name="connsiteX65" fmla="*/ 1411808 w 4116885"/>
              <a:gd name="connsiteY65" fmla="*/ 3325101 h 3585722"/>
              <a:gd name="connsiteX66" fmla="*/ 1380533 w 4116885"/>
              <a:gd name="connsiteY66" fmla="*/ 3290849 h 3585722"/>
              <a:gd name="connsiteX67" fmla="*/ 1352239 w 4116885"/>
              <a:gd name="connsiteY67" fmla="*/ 3255107 h 3585722"/>
              <a:gd name="connsiteX68" fmla="*/ 1323942 w 4116885"/>
              <a:gd name="connsiteY68" fmla="*/ 3217874 h 3585722"/>
              <a:gd name="connsiteX69" fmla="*/ 1295647 w 4116885"/>
              <a:gd name="connsiteY69" fmla="*/ 3180643 h 3585722"/>
              <a:gd name="connsiteX70" fmla="*/ 1267352 w 4116885"/>
              <a:gd name="connsiteY70" fmla="*/ 3144902 h 3585722"/>
              <a:gd name="connsiteX71" fmla="*/ 1237566 w 4116885"/>
              <a:gd name="connsiteY71" fmla="*/ 3110649 h 3585722"/>
              <a:gd name="connsiteX72" fmla="*/ 1203314 w 4116885"/>
              <a:gd name="connsiteY72" fmla="*/ 3080861 h 3585722"/>
              <a:gd name="connsiteX73" fmla="*/ 1170550 w 4116885"/>
              <a:gd name="connsiteY73" fmla="*/ 3054056 h 3585722"/>
              <a:gd name="connsiteX74" fmla="*/ 1133319 w 4116885"/>
              <a:gd name="connsiteY74" fmla="*/ 3033207 h 3585722"/>
              <a:gd name="connsiteX75" fmla="*/ 1093109 w 4116885"/>
              <a:gd name="connsiteY75" fmla="*/ 3015336 h 3585722"/>
              <a:gd name="connsiteX76" fmla="*/ 1049921 w 4116885"/>
              <a:gd name="connsiteY76" fmla="*/ 3000442 h 3585722"/>
              <a:gd name="connsiteX77" fmla="*/ 1005242 w 4116885"/>
              <a:gd name="connsiteY77" fmla="*/ 2987039 h 3585722"/>
              <a:gd name="connsiteX78" fmla="*/ 960566 w 4116885"/>
              <a:gd name="connsiteY78" fmla="*/ 2975125 h 3585722"/>
              <a:gd name="connsiteX79" fmla="*/ 914400 w 4116885"/>
              <a:gd name="connsiteY79" fmla="*/ 2963209 h 3585722"/>
              <a:gd name="connsiteX80" fmla="*/ 871211 w 4116885"/>
              <a:gd name="connsiteY80" fmla="*/ 2949806 h 3585722"/>
              <a:gd name="connsiteX81" fmla="*/ 828022 w 4116885"/>
              <a:gd name="connsiteY81" fmla="*/ 2934914 h 3585722"/>
              <a:gd name="connsiteX82" fmla="*/ 787813 w 4116885"/>
              <a:gd name="connsiteY82" fmla="*/ 2917043 h 3585722"/>
              <a:gd name="connsiteX83" fmla="*/ 752072 w 4116885"/>
              <a:gd name="connsiteY83" fmla="*/ 2894704 h 3585722"/>
              <a:gd name="connsiteX84" fmla="*/ 719306 w 4116885"/>
              <a:gd name="connsiteY84" fmla="*/ 2867898 h 3585722"/>
              <a:gd name="connsiteX85" fmla="*/ 692502 w 4116885"/>
              <a:gd name="connsiteY85" fmla="*/ 2835134 h 3585722"/>
              <a:gd name="connsiteX86" fmla="*/ 670163 w 4116885"/>
              <a:gd name="connsiteY86" fmla="*/ 2799391 h 3585722"/>
              <a:gd name="connsiteX87" fmla="*/ 652291 w 4116885"/>
              <a:gd name="connsiteY87" fmla="*/ 2759180 h 3585722"/>
              <a:gd name="connsiteX88" fmla="*/ 637399 w 4116885"/>
              <a:gd name="connsiteY88" fmla="*/ 2715993 h 3585722"/>
              <a:gd name="connsiteX89" fmla="*/ 623997 w 4116885"/>
              <a:gd name="connsiteY89" fmla="*/ 2672804 h 3585722"/>
              <a:gd name="connsiteX90" fmla="*/ 612083 w 4116885"/>
              <a:gd name="connsiteY90" fmla="*/ 2626638 h 3585722"/>
              <a:gd name="connsiteX91" fmla="*/ 600169 w 4116885"/>
              <a:gd name="connsiteY91" fmla="*/ 2581960 h 3585722"/>
              <a:gd name="connsiteX92" fmla="*/ 586764 w 4116885"/>
              <a:gd name="connsiteY92" fmla="*/ 2537281 h 3585722"/>
              <a:gd name="connsiteX93" fmla="*/ 571872 w 4116885"/>
              <a:gd name="connsiteY93" fmla="*/ 2494092 h 3585722"/>
              <a:gd name="connsiteX94" fmla="*/ 554000 w 4116885"/>
              <a:gd name="connsiteY94" fmla="*/ 2453882 h 3585722"/>
              <a:gd name="connsiteX95" fmla="*/ 533152 w 4116885"/>
              <a:gd name="connsiteY95" fmla="*/ 2416651 h 3585722"/>
              <a:gd name="connsiteX96" fmla="*/ 506346 w 4116885"/>
              <a:gd name="connsiteY96" fmla="*/ 2383887 h 3585722"/>
              <a:gd name="connsiteX97" fmla="*/ 476561 w 4116885"/>
              <a:gd name="connsiteY97" fmla="*/ 2349633 h 3585722"/>
              <a:gd name="connsiteX98" fmla="*/ 442308 w 4116885"/>
              <a:gd name="connsiteY98" fmla="*/ 2319849 h 3585722"/>
              <a:gd name="connsiteX99" fmla="*/ 405075 w 4116885"/>
              <a:gd name="connsiteY99" fmla="*/ 2291554 h 3585722"/>
              <a:gd name="connsiteX100" fmla="*/ 367844 w 4116885"/>
              <a:gd name="connsiteY100" fmla="*/ 2263257 h 3585722"/>
              <a:gd name="connsiteX101" fmla="*/ 330615 w 4116885"/>
              <a:gd name="connsiteY101" fmla="*/ 2234962 h 3585722"/>
              <a:gd name="connsiteX102" fmla="*/ 294872 w 4116885"/>
              <a:gd name="connsiteY102" fmla="*/ 2206664 h 3585722"/>
              <a:gd name="connsiteX103" fmla="*/ 260619 w 4116885"/>
              <a:gd name="connsiteY103" fmla="*/ 2175390 h 3585722"/>
              <a:gd name="connsiteX104" fmla="*/ 230835 w 4116885"/>
              <a:gd name="connsiteY104" fmla="*/ 2144116 h 3585722"/>
              <a:gd name="connsiteX105" fmla="*/ 205519 w 4116885"/>
              <a:gd name="connsiteY105" fmla="*/ 2108372 h 3585722"/>
              <a:gd name="connsiteX106" fmla="*/ 186158 w 4116885"/>
              <a:gd name="connsiteY106" fmla="*/ 2071141 h 3585722"/>
              <a:gd name="connsiteX107" fmla="*/ 172755 w 4116885"/>
              <a:gd name="connsiteY107" fmla="*/ 2026465 h 3585722"/>
              <a:gd name="connsiteX108" fmla="*/ 166797 w 4116885"/>
              <a:gd name="connsiteY108" fmla="*/ 1980297 h 3585722"/>
              <a:gd name="connsiteX109" fmla="*/ 165306 w 4116885"/>
              <a:gd name="connsiteY109" fmla="*/ 1932640 h 3585722"/>
              <a:gd name="connsiteX110" fmla="*/ 169775 w 4116885"/>
              <a:gd name="connsiteY110" fmla="*/ 1882006 h 3585722"/>
              <a:gd name="connsiteX111" fmla="*/ 175733 w 4116885"/>
              <a:gd name="connsiteY111" fmla="*/ 1831370 h 3585722"/>
              <a:gd name="connsiteX112" fmla="*/ 183178 w 4116885"/>
              <a:gd name="connsiteY112" fmla="*/ 1780735 h 3585722"/>
              <a:gd name="connsiteX113" fmla="*/ 189136 w 4116885"/>
              <a:gd name="connsiteY113" fmla="*/ 1730101 h 3585722"/>
              <a:gd name="connsiteX114" fmla="*/ 192116 w 4116885"/>
              <a:gd name="connsiteY114" fmla="*/ 1679466 h 3585722"/>
              <a:gd name="connsiteX115" fmla="*/ 192116 w 4116885"/>
              <a:gd name="connsiteY115" fmla="*/ 1630319 h 3585722"/>
              <a:gd name="connsiteX116" fmla="*/ 186158 w 4116885"/>
              <a:gd name="connsiteY116" fmla="*/ 1584152 h 3585722"/>
              <a:gd name="connsiteX117" fmla="*/ 174244 w 4116885"/>
              <a:gd name="connsiteY117" fmla="*/ 1537986 h 3585722"/>
              <a:gd name="connsiteX118" fmla="*/ 156372 w 4116885"/>
              <a:gd name="connsiteY118" fmla="*/ 1494795 h 3585722"/>
              <a:gd name="connsiteX119" fmla="*/ 134033 w 4116885"/>
              <a:gd name="connsiteY119" fmla="*/ 1450119 h 3585722"/>
              <a:gd name="connsiteX120" fmla="*/ 108716 w 4116885"/>
              <a:gd name="connsiteY120" fmla="*/ 1405442 h 3585722"/>
              <a:gd name="connsiteX121" fmla="*/ 81910 w 4116885"/>
              <a:gd name="connsiteY121" fmla="*/ 1360762 h 3585722"/>
              <a:gd name="connsiteX122" fmla="*/ 56594 w 4116885"/>
              <a:gd name="connsiteY122" fmla="*/ 1317574 h 3585722"/>
              <a:gd name="connsiteX123" fmla="*/ 34253 w 4116885"/>
              <a:gd name="connsiteY123" fmla="*/ 1271407 h 3585722"/>
              <a:gd name="connsiteX124" fmla="*/ 16383 w 4116885"/>
              <a:gd name="connsiteY124" fmla="*/ 1226729 h 3585722"/>
              <a:gd name="connsiteX125" fmla="*/ 4469 w 4116885"/>
              <a:gd name="connsiteY125" fmla="*/ 1180561 h 3585722"/>
              <a:gd name="connsiteX126" fmla="*/ 0 w 4116885"/>
              <a:gd name="connsiteY126" fmla="*/ 1132905 h 3585722"/>
              <a:gd name="connsiteX127" fmla="*/ 4469 w 4116885"/>
              <a:gd name="connsiteY127" fmla="*/ 1085249 h 3585722"/>
              <a:gd name="connsiteX128" fmla="*/ 16383 w 4116885"/>
              <a:gd name="connsiteY128" fmla="*/ 1039083 h 3585722"/>
              <a:gd name="connsiteX129" fmla="*/ 34253 w 4116885"/>
              <a:gd name="connsiteY129" fmla="*/ 994403 h 3585722"/>
              <a:gd name="connsiteX130" fmla="*/ 56594 w 4116885"/>
              <a:gd name="connsiteY130" fmla="*/ 948238 h 3585722"/>
              <a:gd name="connsiteX131" fmla="*/ 81910 w 4116885"/>
              <a:gd name="connsiteY131" fmla="*/ 905048 h 3585722"/>
              <a:gd name="connsiteX132" fmla="*/ 108716 w 4116885"/>
              <a:gd name="connsiteY132" fmla="*/ 860370 h 3585722"/>
              <a:gd name="connsiteX133" fmla="*/ 134033 w 4116885"/>
              <a:gd name="connsiteY133" fmla="*/ 815693 h 3585722"/>
              <a:gd name="connsiteX134" fmla="*/ 156372 w 4116885"/>
              <a:gd name="connsiteY134" fmla="*/ 771015 h 3585722"/>
              <a:gd name="connsiteX135" fmla="*/ 174244 w 4116885"/>
              <a:gd name="connsiteY135" fmla="*/ 727825 h 3585722"/>
              <a:gd name="connsiteX136" fmla="*/ 186158 w 4116885"/>
              <a:gd name="connsiteY136" fmla="*/ 681658 h 3585722"/>
              <a:gd name="connsiteX137" fmla="*/ 192116 w 4116885"/>
              <a:gd name="connsiteY137" fmla="*/ 635491 h 3585722"/>
              <a:gd name="connsiteX138" fmla="*/ 192116 w 4116885"/>
              <a:gd name="connsiteY138" fmla="*/ 586346 h 3585722"/>
              <a:gd name="connsiteX139" fmla="*/ 189136 w 4116885"/>
              <a:gd name="connsiteY139" fmla="*/ 535711 h 3585722"/>
              <a:gd name="connsiteX140" fmla="*/ 183178 w 4116885"/>
              <a:gd name="connsiteY140" fmla="*/ 485075 h 3585722"/>
              <a:gd name="connsiteX141" fmla="*/ 175733 w 4116885"/>
              <a:gd name="connsiteY141" fmla="*/ 434440 h 3585722"/>
              <a:gd name="connsiteX142" fmla="*/ 169775 w 4116885"/>
              <a:gd name="connsiteY142" fmla="*/ 383806 h 3585722"/>
              <a:gd name="connsiteX143" fmla="*/ 165306 w 4116885"/>
              <a:gd name="connsiteY143" fmla="*/ 333172 h 3585722"/>
              <a:gd name="connsiteX144" fmla="*/ 166797 w 4116885"/>
              <a:gd name="connsiteY144" fmla="*/ 285515 h 3585722"/>
              <a:gd name="connsiteX145" fmla="*/ 172755 w 4116885"/>
              <a:gd name="connsiteY145" fmla="*/ 239348 h 3585722"/>
              <a:gd name="connsiteX146" fmla="*/ 186158 w 4116885"/>
              <a:gd name="connsiteY146" fmla="*/ 194669 h 3585722"/>
              <a:gd name="connsiteX147" fmla="*/ 205519 w 4116885"/>
              <a:gd name="connsiteY147" fmla="*/ 157438 h 3585722"/>
              <a:gd name="connsiteX148" fmla="*/ 230835 w 4116885"/>
              <a:gd name="connsiteY148" fmla="*/ 121696 h 3585722"/>
              <a:gd name="connsiteX149" fmla="*/ 260619 w 4116885"/>
              <a:gd name="connsiteY149" fmla="*/ 90421 h 3585722"/>
              <a:gd name="connsiteX150" fmla="*/ 294872 w 4116885"/>
              <a:gd name="connsiteY150" fmla="*/ 59147 h 3585722"/>
              <a:gd name="connsiteX151" fmla="*/ 330615 w 4116885"/>
              <a:gd name="connsiteY151" fmla="*/ 30850 h 3585722"/>
              <a:gd name="connsiteX152" fmla="*/ 367844 w 4116885"/>
              <a:gd name="connsiteY152" fmla="*/ 2553 h 3585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</a:cxnLst>
            <a:rect l="l" t="t" r="r" b="b"/>
            <a:pathLst>
              <a:path w="4116885" h="3585722">
                <a:moveTo>
                  <a:pt x="371204" y="0"/>
                </a:moveTo>
                <a:lnTo>
                  <a:pt x="4116885" y="0"/>
                </a:lnTo>
                <a:lnTo>
                  <a:pt x="4116885" y="2920084"/>
                </a:lnTo>
                <a:lnTo>
                  <a:pt x="4083518" y="2934914"/>
                </a:lnTo>
                <a:lnTo>
                  <a:pt x="4040331" y="2949806"/>
                </a:lnTo>
                <a:lnTo>
                  <a:pt x="3997143" y="2963209"/>
                </a:lnTo>
                <a:lnTo>
                  <a:pt x="3950976" y="2975125"/>
                </a:lnTo>
                <a:lnTo>
                  <a:pt x="3906298" y="2987039"/>
                </a:lnTo>
                <a:lnTo>
                  <a:pt x="3861622" y="3000442"/>
                </a:lnTo>
                <a:lnTo>
                  <a:pt x="3818433" y="3015336"/>
                </a:lnTo>
                <a:lnTo>
                  <a:pt x="3778225" y="3033207"/>
                </a:lnTo>
                <a:lnTo>
                  <a:pt x="3740994" y="3054056"/>
                </a:lnTo>
                <a:lnTo>
                  <a:pt x="3708230" y="3080861"/>
                </a:lnTo>
                <a:lnTo>
                  <a:pt x="3673977" y="3110649"/>
                </a:lnTo>
                <a:lnTo>
                  <a:pt x="3644190" y="3144902"/>
                </a:lnTo>
                <a:lnTo>
                  <a:pt x="3615895" y="3180643"/>
                </a:lnTo>
                <a:lnTo>
                  <a:pt x="3587600" y="3217874"/>
                </a:lnTo>
                <a:lnTo>
                  <a:pt x="3559305" y="3255107"/>
                </a:lnTo>
                <a:lnTo>
                  <a:pt x="3531009" y="3290849"/>
                </a:lnTo>
                <a:lnTo>
                  <a:pt x="3499734" y="3325101"/>
                </a:lnTo>
                <a:lnTo>
                  <a:pt x="3468459" y="3354887"/>
                </a:lnTo>
                <a:lnTo>
                  <a:pt x="3432719" y="3380204"/>
                </a:lnTo>
                <a:lnTo>
                  <a:pt x="3395487" y="3399565"/>
                </a:lnTo>
                <a:lnTo>
                  <a:pt x="3350809" y="3412968"/>
                </a:lnTo>
                <a:lnTo>
                  <a:pt x="3304642" y="3418925"/>
                </a:lnTo>
                <a:lnTo>
                  <a:pt x="3256988" y="3420415"/>
                </a:lnTo>
                <a:lnTo>
                  <a:pt x="3206353" y="3415946"/>
                </a:lnTo>
                <a:lnTo>
                  <a:pt x="3155719" y="3409991"/>
                </a:lnTo>
                <a:lnTo>
                  <a:pt x="3105083" y="3402543"/>
                </a:lnTo>
                <a:lnTo>
                  <a:pt x="3054450" y="3396587"/>
                </a:lnTo>
                <a:lnTo>
                  <a:pt x="3003814" y="3393607"/>
                </a:lnTo>
                <a:lnTo>
                  <a:pt x="2954669" y="3393607"/>
                </a:lnTo>
                <a:lnTo>
                  <a:pt x="2908503" y="3399565"/>
                </a:lnTo>
                <a:lnTo>
                  <a:pt x="2860847" y="3411479"/>
                </a:lnTo>
                <a:lnTo>
                  <a:pt x="2817659" y="3429350"/>
                </a:lnTo>
                <a:lnTo>
                  <a:pt x="2772981" y="3453178"/>
                </a:lnTo>
                <a:lnTo>
                  <a:pt x="2728305" y="3477008"/>
                </a:lnTo>
                <a:lnTo>
                  <a:pt x="2683627" y="3503814"/>
                </a:lnTo>
                <a:lnTo>
                  <a:pt x="2640437" y="3529131"/>
                </a:lnTo>
                <a:lnTo>
                  <a:pt x="2594272" y="3551469"/>
                </a:lnTo>
                <a:lnTo>
                  <a:pt x="2549594" y="3569341"/>
                </a:lnTo>
                <a:lnTo>
                  <a:pt x="2503426" y="3581255"/>
                </a:lnTo>
                <a:lnTo>
                  <a:pt x="2455772" y="3585722"/>
                </a:lnTo>
                <a:lnTo>
                  <a:pt x="2408116" y="3581255"/>
                </a:lnTo>
                <a:lnTo>
                  <a:pt x="2361949" y="3569341"/>
                </a:lnTo>
                <a:lnTo>
                  <a:pt x="2317272" y="3551469"/>
                </a:lnTo>
                <a:lnTo>
                  <a:pt x="2271105" y="3529131"/>
                </a:lnTo>
                <a:lnTo>
                  <a:pt x="2227917" y="3503814"/>
                </a:lnTo>
                <a:lnTo>
                  <a:pt x="2183239" y="3477008"/>
                </a:lnTo>
                <a:lnTo>
                  <a:pt x="2138561" y="3453178"/>
                </a:lnTo>
                <a:lnTo>
                  <a:pt x="2093885" y="3429350"/>
                </a:lnTo>
                <a:lnTo>
                  <a:pt x="2049208" y="3411479"/>
                </a:lnTo>
                <a:lnTo>
                  <a:pt x="2003041" y="3399565"/>
                </a:lnTo>
                <a:lnTo>
                  <a:pt x="1956874" y="3393607"/>
                </a:lnTo>
                <a:lnTo>
                  <a:pt x="1907728" y="3393607"/>
                </a:lnTo>
                <a:lnTo>
                  <a:pt x="1857094" y="3396587"/>
                </a:lnTo>
                <a:lnTo>
                  <a:pt x="1806460" y="3402543"/>
                </a:lnTo>
                <a:lnTo>
                  <a:pt x="1755825" y="3409991"/>
                </a:lnTo>
                <a:lnTo>
                  <a:pt x="1705189" y="3415946"/>
                </a:lnTo>
                <a:lnTo>
                  <a:pt x="1654555" y="3420415"/>
                </a:lnTo>
                <a:lnTo>
                  <a:pt x="1606901" y="3418925"/>
                </a:lnTo>
                <a:lnTo>
                  <a:pt x="1560733" y="3412968"/>
                </a:lnTo>
                <a:lnTo>
                  <a:pt x="1516055" y="3399565"/>
                </a:lnTo>
                <a:lnTo>
                  <a:pt x="1478825" y="3380204"/>
                </a:lnTo>
                <a:lnTo>
                  <a:pt x="1443081" y="3354887"/>
                </a:lnTo>
                <a:lnTo>
                  <a:pt x="1411808" y="3325101"/>
                </a:lnTo>
                <a:lnTo>
                  <a:pt x="1380533" y="3290849"/>
                </a:lnTo>
                <a:lnTo>
                  <a:pt x="1352239" y="3255107"/>
                </a:lnTo>
                <a:lnTo>
                  <a:pt x="1323942" y="3217874"/>
                </a:lnTo>
                <a:lnTo>
                  <a:pt x="1295647" y="3180643"/>
                </a:lnTo>
                <a:lnTo>
                  <a:pt x="1267352" y="3144902"/>
                </a:lnTo>
                <a:lnTo>
                  <a:pt x="1237566" y="3110649"/>
                </a:lnTo>
                <a:lnTo>
                  <a:pt x="1203314" y="3080861"/>
                </a:lnTo>
                <a:lnTo>
                  <a:pt x="1170550" y="3054056"/>
                </a:lnTo>
                <a:lnTo>
                  <a:pt x="1133319" y="3033207"/>
                </a:lnTo>
                <a:lnTo>
                  <a:pt x="1093109" y="3015336"/>
                </a:lnTo>
                <a:lnTo>
                  <a:pt x="1049921" y="3000442"/>
                </a:lnTo>
                <a:lnTo>
                  <a:pt x="1005242" y="2987039"/>
                </a:lnTo>
                <a:lnTo>
                  <a:pt x="960566" y="2975125"/>
                </a:lnTo>
                <a:lnTo>
                  <a:pt x="914400" y="2963209"/>
                </a:lnTo>
                <a:lnTo>
                  <a:pt x="871211" y="2949806"/>
                </a:lnTo>
                <a:lnTo>
                  <a:pt x="828022" y="2934914"/>
                </a:lnTo>
                <a:lnTo>
                  <a:pt x="787813" y="2917043"/>
                </a:lnTo>
                <a:lnTo>
                  <a:pt x="752072" y="2894704"/>
                </a:lnTo>
                <a:lnTo>
                  <a:pt x="719306" y="2867898"/>
                </a:lnTo>
                <a:lnTo>
                  <a:pt x="692502" y="2835134"/>
                </a:lnTo>
                <a:lnTo>
                  <a:pt x="670163" y="2799391"/>
                </a:lnTo>
                <a:lnTo>
                  <a:pt x="652291" y="2759180"/>
                </a:lnTo>
                <a:lnTo>
                  <a:pt x="637399" y="2715993"/>
                </a:lnTo>
                <a:lnTo>
                  <a:pt x="623997" y="2672804"/>
                </a:lnTo>
                <a:lnTo>
                  <a:pt x="612083" y="2626638"/>
                </a:lnTo>
                <a:lnTo>
                  <a:pt x="600169" y="2581960"/>
                </a:lnTo>
                <a:lnTo>
                  <a:pt x="586764" y="2537281"/>
                </a:lnTo>
                <a:lnTo>
                  <a:pt x="571872" y="2494092"/>
                </a:lnTo>
                <a:lnTo>
                  <a:pt x="554000" y="2453882"/>
                </a:lnTo>
                <a:lnTo>
                  <a:pt x="533152" y="2416651"/>
                </a:lnTo>
                <a:lnTo>
                  <a:pt x="506346" y="2383887"/>
                </a:lnTo>
                <a:lnTo>
                  <a:pt x="476561" y="2349633"/>
                </a:lnTo>
                <a:lnTo>
                  <a:pt x="442308" y="2319849"/>
                </a:lnTo>
                <a:lnTo>
                  <a:pt x="405075" y="2291554"/>
                </a:lnTo>
                <a:lnTo>
                  <a:pt x="367844" y="2263257"/>
                </a:lnTo>
                <a:lnTo>
                  <a:pt x="330615" y="2234962"/>
                </a:lnTo>
                <a:lnTo>
                  <a:pt x="294872" y="2206664"/>
                </a:lnTo>
                <a:lnTo>
                  <a:pt x="260619" y="2175390"/>
                </a:lnTo>
                <a:lnTo>
                  <a:pt x="230835" y="2144116"/>
                </a:lnTo>
                <a:lnTo>
                  <a:pt x="205519" y="2108372"/>
                </a:lnTo>
                <a:lnTo>
                  <a:pt x="186158" y="2071141"/>
                </a:lnTo>
                <a:lnTo>
                  <a:pt x="172755" y="2026465"/>
                </a:lnTo>
                <a:lnTo>
                  <a:pt x="166797" y="1980297"/>
                </a:lnTo>
                <a:lnTo>
                  <a:pt x="165306" y="1932640"/>
                </a:lnTo>
                <a:lnTo>
                  <a:pt x="169775" y="1882006"/>
                </a:lnTo>
                <a:lnTo>
                  <a:pt x="175733" y="1831370"/>
                </a:lnTo>
                <a:lnTo>
                  <a:pt x="183178" y="1780735"/>
                </a:lnTo>
                <a:lnTo>
                  <a:pt x="189136" y="1730101"/>
                </a:lnTo>
                <a:lnTo>
                  <a:pt x="192116" y="1679466"/>
                </a:lnTo>
                <a:lnTo>
                  <a:pt x="192116" y="1630319"/>
                </a:lnTo>
                <a:lnTo>
                  <a:pt x="186158" y="1584152"/>
                </a:lnTo>
                <a:lnTo>
                  <a:pt x="174244" y="1537986"/>
                </a:lnTo>
                <a:lnTo>
                  <a:pt x="156372" y="1494795"/>
                </a:lnTo>
                <a:lnTo>
                  <a:pt x="134033" y="1450119"/>
                </a:lnTo>
                <a:lnTo>
                  <a:pt x="108716" y="1405442"/>
                </a:lnTo>
                <a:lnTo>
                  <a:pt x="81910" y="1360762"/>
                </a:lnTo>
                <a:lnTo>
                  <a:pt x="56594" y="1317574"/>
                </a:lnTo>
                <a:lnTo>
                  <a:pt x="34253" y="1271407"/>
                </a:lnTo>
                <a:lnTo>
                  <a:pt x="16383" y="1226729"/>
                </a:lnTo>
                <a:lnTo>
                  <a:pt x="4469" y="1180561"/>
                </a:lnTo>
                <a:lnTo>
                  <a:pt x="0" y="1132905"/>
                </a:lnTo>
                <a:lnTo>
                  <a:pt x="4469" y="1085249"/>
                </a:lnTo>
                <a:lnTo>
                  <a:pt x="16383" y="1039083"/>
                </a:lnTo>
                <a:lnTo>
                  <a:pt x="34253" y="994403"/>
                </a:lnTo>
                <a:lnTo>
                  <a:pt x="56594" y="948238"/>
                </a:lnTo>
                <a:lnTo>
                  <a:pt x="81910" y="905048"/>
                </a:lnTo>
                <a:lnTo>
                  <a:pt x="108716" y="860370"/>
                </a:lnTo>
                <a:lnTo>
                  <a:pt x="134033" y="815693"/>
                </a:lnTo>
                <a:lnTo>
                  <a:pt x="156372" y="771015"/>
                </a:lnTo>
                <a:lnTo>
                  <a:pt x="174244" y="727825"/>
                </a:lnTo>
                <a:lnTo>
                  <a:pt x="186158" y="681658"/>
                </a:lnTo>
                <a:lnTo>
                  <a:pt x="192116" y="635491"/>
                </a:lnTo>
                <a:lnTo>
                  <a:pt x="192116" y="586346"/>
                </a:lnTo>
                <a:lnTo>
                  <a:pt x="189136" y="535711"/>
                </a:lnTo>
                <a:lnTo>
                  <a:pt x="183178" y="485075"/>
                </a:lnTo>
                <a:lnTo>
                  <a:pt x="175733" y="434440"/>
                </a:lnTo>
                <a:lnTo>
                  <a:pt x="169775" y="383806"/>
                </a:lnTo>
                <a:lnTo>
                  <a:pt x="165306" y="333172"/>
                </a:lnTo>
                <a:lnTo>
                  <a:pt x="166797" y="285515"/>
                </a:lnTo>
                <a:lnTo>
                  <a:pt x="172755" y="239348"/>
                </a:lnTo>
                <a:lnTo>
                  <a:pt x="186158" y="194669"/>
                </a:lnTo>
                <a:lnTo>
                  <a:pt x="205519" y="157438"/>
                </a:lnTo>
                <a:lnTo>
                  <a:pt x="230835" y="121696"/>
                </a:lnTo>
                <a:lnTo>
                  <a:pt x="260619" y="90421"/>
                </a:lnTo>
                <a:lnTo>
                  <a:pt x="294872" y="59147"/>
                </a:lnTo>
                <a:lnTo>
                  <a:pt x="330615" y="30850"/>
                </a:lnTo>
                <a:lnTo>
                  <a:pt x="367844" y="255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Graphic 6" descr="Books">
            <a:extLst>
              <a:ext uri="{FF2B5EF4-FFF2-40B4-BE49-F238E27FC236}">
                <a16:creationId xmlns:a16="http://schemas.microsoft.com/office/drawing/2014/main" id="{C1C534F3-94A7-47C1-ABF2-0A39A818DB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219319" y="248259"/>
            <a:ext cx="2336538" cy="2336538"/>
          </a:xfrm>
          <a:prstGeom prst="rect">
            <a:avLst/>
          </a:prstGeom>
        </p:spPr>
      </p:pic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5D3DD866-9865-42E4-989A-17A2755F22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78598" y="3909952"/>
            <a:ext cx="3313402" cy="2948047"/>
          </a:xfrm>
          <a:custGeom>
            <a:avLst/>
            <a:gdLst>
              <a:gd name="connsiteX0" fmla="*/ 1934947 w 3313402"/>
              <a:gd name="connsiteY0" fmla="*/ 0 h 2948047"/>
              <a:gd name="connsiteX1" fmla="*/ 1972495 w 3313402"/>
              <a:gd name="connsiteY1" fmla="*/ 3519 h 2948047"/>
              <a:gd name="connsiteX2" fmla="*/ 2008871 w 3313402"/>
              <a:gd name="connsiteY2" fmla="*/ 12907 h 2948047"/>
              <a:gd name="connsiteX3" fmla="*/ 2044074 w 3313402"/>
              <a:gd name="connsiteY3" fmla="*/ 26988 h 2948047"/>
              <a:gd name="connsiteX4" fmla="*/ 2080448 w 3313402"/>
              <a:gd name="connsiteY4" fmla="*/ 44589 h 2948047"/>
              <a:gd name="connsiteX5" fmla="*/ 2114478 w 3313402"/>
              <a:gd name="connsiteY5" fmla="*/ 64537 h 2948047"/>
              <a:gd name="connsiteX6" fmla="*/ 2149681 w 3313402"/>
              <a:gd name="connsiteY6" fmla="*/ 85659 h 2948047"/>
              <a:gd name="connsiteX7" fmla="*/ 2184882 w 3313402"/>
              <a:gd name="connsiteY7" fmla="*/ 104433 h 2948047"/>
              <a:gd name="connsiteX8" fmla="*/ 2220084 w 3313402"/>
              <a:gd name="connsiteY8" fmla="*/ 123208 h 2948047"/>
              <a:gd name="connsiteX9" fmla="*/ 2254113 w 3313402"/>
              <a:gd name="connsiteY9" fmla="*/ 137288 h 2948047"/>
              <a:gd name="connsiteX10" fmla="*/ 2291662 w 3313402"/>
              <a:gd name="connsiteY10" fmla="*/ 146675 h 2948047"/>
              <a:gd name="connsiteX11" fmla="*/ 2328037 w 3313402"/>
              <a:gd name="connsiteY11" fmla="*/ 151369 h 2948047"/>
              <a:gd name="connsiteX12" fmla="*/ 2366759 w 3313402"/>
              <a:gd name="connsiteY12" fmla="*/ 151369 h 2948047"/>
              <a:gd name="connsiteX13" fmla="*/ 2406656 w 3313402"/>
              <a:gd name="connsiteY13" fmla="*/ 149023 h 2948047"/>
              <a:gd name="connsiteX14" fmla="*/ 2446551 w 3313402"/>
              <a:gd name="connsiteY14" fmla="*/ 144329 h 2948047"/>
              <a:gd name="connsiteX15" fmla="*/ 2486448 w 3313402"/>
              <a:gd name="connsiteY15" fmla="*/ 138462 h 2948047"/>
              <a:gd name="connsiteX16" fmla="*/ 2526343 w 3313402"/>
              <a:gd name="connsiteY16" fmla="*/ 133769 h 2948047"/>
              <a:gd name="connsiteX17" fmla="*/ 2566239 w 3313402"/>
              <a:gd name="connsiteY17" fmla="*/ 130247 h 2948047"/>
              <a:gd name="connsiteX18" fmla="*/ 2603787 w 3313402"/>
              <a:gd name="connsiteY18" fmla="*/ 131421 h 2948047"/>
              <a:gd name="connsiteX19" fmla="*/ 2640163 w 3313402"/>
              <a:gd name="connsiteY19" fmla="*/ 136115 h 2948047"/>
              <a:gd name="connsiteX20" fmla="*/ 2675366 w 3313402"/>
              <a:gd name="connsiteY20" fmla="*/ 146675 h 2948047"/>
              <a:gd name="connsiteX21" fmla="*/ 2704702 w 3313402"/>
              <a:gd name="connsiteY21" fmla="*/ 161930 h 2948047"/>
              <a:gd name="connsiteX22" fmla="*/ 2732862 w 3313402"/>
              <a:gd name="connsiteY22" fmla="*/ 181878 h 2948047"/>
              <a:gd name="connsiteX23" fmla="*/ 2757504 w 3313402"/>
              <a:gd name="connsiteY23" fmla="*/ 205346 h 2948047"/>
              <a:gd name="connsiteX24" fmla="*/ 2782146 w 3313402"/>
              <a:gd name="connsiteY24" fmla="*/ 232334 h 2948047"/>
              <a:gd name="connsiteX25" fmla="*/ 2804440 w 3313402"/>
              <a:gd name="connsiteY25" fmla="*/ 260495 h 2948047"/>
              <a:gd name="connsiteX26" fmla="*/ 2826735 w 3313402"/>
              <a:gd name="connsiteY26" fmla="*/ 289831 h 2948047"/>
              <a:gd name="connsiteX27" fmla="*/ 2849030 w 3313402"/>
              <a:gd name="connsiteY27" fmla="*/ 319166 h 2948047"/>
              <a:gd name="connsiteX28" fmla="*/ 2871324 w 3313402"/>
              <a:gd name="connsiteY28" fmla="*/ 347327 h 2948047"/>
              <a:gd name="connsiteX29" fmla="*/ 2894793 w 3313402"/>
              <a:gd name="connsiteY29" fmla="*/ 374315 h 2948047"/>
              <a:gd name="connsiteX30" fmla="*/ 2921781 w 3313402"/>
              <a:gd name="connsiteY30" fmla="*/ 397785 h 2948047"/>
              <a:gd name="connsiteX31" fmla="*/ 2947597 w 3313402"/>
              <a:gd name="connsiteY31" fmla="*/ 418906 h 2948047"/>
              <a:gd name="connsiteX32" fmla="*/ 2976931 w 3313402"/>
              <a:gd name="connsiteY32" fmla="*/ 435332 h 2948047"/>
              <a:gd name="connsiteX33" fmla="*/ 3008614 w 3313402"/>
              <a:gd name="connsiteY33" fmla="*/ 449413 h 2948047"/>
              <a:gd name="connsiteX34" fmla="*/ 3042641 w 3313402"/>
              <a:gd name="connsiteY34" fmla="*/ 461147 h 2948047"/>
              <a:gd name="connsiteX35" fmla="*/ 3077843 w 3313402"/>
              <a:gd name="connsiteY35" fmla="*/ 471708 h 2948047"/>
              <a:gd name="connsiteX36" fmla="*/ 3113046 w 3313402"/>
              <a:gd name="connsiteY36" fmla="*/ 481096 h 2948047"/>
              <a:gd name="connsiteX37" fmla="*/ 3149422 w 3313402"/>
              <a:gd name="connsiteY37" fmla="*/ 490483 h 2948047"/>
              <a:gd name="connsiteX38" fmla="*/ 3183450 w 3313402"/>
              <a:gd name="connsiteY38" fmla="*/ 501044 h 2948047"/>
              <a:gd name="connsiteX39" fmla="*/ 3217478 w 3313402"/>
              <a:gd name="connsiteY39" fmla="*/ 512777 h 2948047"/>
              <a:gd name="connsiteX40" fmla="*/ 3249161 w 3313402"/>
              <a:gd name="connsiteY40" fmla="*/ 526859 h 2948047"/>
              <a:gd name="connsiteX41" fmla="*/ 3277323 w 3313402"/>
              <a:gd name="connsiteY41" fmla="*/ 544460 h 2948047"/>
              <a:gd name="connsiteX42" fmla="*/ 3303139 w 3313402"/>
              <a:gd name="connsiteY42" fmla="*/ 565581 h 2948047"/>
              <a:gd name="connsiteX43" fmla="*/ 3313402 w 3313402"/>
              <a:gd name="connsiteY43" fmla="*/ 578126 h 2948047"/>
              <a:gd name="connsiteX44" fmla="*/ 3313402 w 3313402"/>
              <a:gd name="connsiteY44" fmla="*/ 2948047 h 2948047"/>
              <a:gd name="connsiteX45" fmla="*/ 422306 w 3313402"/>
              <a:gd name="connsiteY45" fmla="*/ 2948047 h 2948047"/>
              <a:gd name="connsiteX46" fmla="*/ 420079 w 3313402"/>
              <a:gd name="connsiteY46" fmla="*/ 2944070 h 2948047"/>
              <a:gd name="connsiteX47" fmla="*/ 398960 w 3313402"/>
              <a:gd name="connsiteY47" fmla="*/ 2918255 h 2948047"/>
              <a:gd name="connsiteX48" fmla="*/ 375490 w 3313402"/>
              <a:gd name="connsiteY48" fmla="*/ 2891267 h 2948047"/>
              <a:gd name="connsiteX49" fmla="*/ 348502 w 3313402"/>
              <a:gd name="connsiteY49" fmla="*/ 2867799 h 2948047"/>
              <a:gd name="connsiteX50" fmla="*/ 319166 w 3313402"/>
              <a:gd name="connsiteY50" fmla="*/ 2845505 h 2948047"/>
              <a:gd name="connsiteX51" fmla="*/ 289832 w 3313402"/>
              <a:gd name="connsiteY51" fmla="*/ 2823210 h 2948047"/>
              <a:gd name="connsiteX52" fmla="*/ 260497 w 3313402"/>
              <a:gd name="connsiteY52" fmla="*/ 2800916 h 2948047"/>
              <a:gd name="connsiteX53" fmla="*/ 232334 w 3313402"/>
              <a:gd name="connsiteY53" fmla="*/ 2778620 h 2948047"/>
              <a:gd name="connsiteX54" fmla="*/ 205346 w 3313402"/>
              <a:gd name="connsiteY54" fmla="*/ 2753979 h 2948047"/>
              <a:gd name="connsiteX55" fmla="*/ 181878 w 3313402"/>
              <a:gd name="connsiteY55" fmla="*/ 2729338 h 2948047"/>
              <a:gd name="connsiteX56" fmla="*/ 161931 w 3313402"/>
              <a:gd name="connsiteY56" fmla="*/ 2701176 h 2948047"/>
              <a:gd name="connsiteX57" fmla="*/ 146677 w 3313402"/>
              <a:gd name="connsiteY57" fmla="*/ 2671841 h 2948047"/>
              <a:gd name="connsiteX58" fmla="*/ 136116 w 3313402"/>
              <a:gd name="connsiteY58" fmla="*/ 2636640 h 2948047"/>
              <a:gd name="connsiteX59" fmla="*/ 131422 w 3313402"/>
              <a:gd name="connsiteY59" fmla="*/ 2600264 h 2948047"/>
              <a:gd name="connsiteX60" fmla="*/ 130248 w 3313402"/>
              <a:gd name="connsiteY60" fmla="*/ 2562713 h 2948047"/>
              <a:gd name="connsiteX61" fmla="*/ 133769 w 3313402"/>
              <a:gd name="connsiteY61" fmla="*/ 2522818 h 2948047"/>
              <a:gd name="connsiteX62" fmla="*/ 138462 w 3313402"/>
              <a:gd name="connsiteY62" fmla="*/ 2482923 h 2948047"/>
              <a:gd name="connsiteX63" fmla="*/ 144329 w 3313402"/>
              <a:gd name="connsiteY63" fmla="*/ 2443026 h 2948047"/>
              <a:gd name="connsiteX64" fmla="*/ 149023 w 3313402"/>
              <a:gd name="connsiteY64" fmla="*/ 2403131 h 2948047"/>
              <a:gd name="connsiteX65" fmla="*/ 151371 w 3313402"/>
              <a:gd name="connsiteY65" fmla="*/ 2363236 h 2948047"/>
              <a:gd name="connsiteX66" fmla="*/ 151371 w 3313402"/>
              <a:gd name="connsiteY66" fmla="*/ 2324513 h 2948047"/>
              <a:gd name="connsiteX67" fmla="*/ 146677 w 3313402"/>
              <a:gd name="connsiteY67" fmla="*/ 2288138 h 2948047"/>
              <a:gd name="connsiteX68" fmla="*/ 137289 w 3313402"/>
              <a:gd name="connsiteY68" fmla="*/ 2251763 h 2948047"/>
              <a:gd name="connsiteX69" fmla="*/ 123208 w 3313402"/>
              <a:gd name="connsiteY69" fmla="*/ 2217733 h 2948047"/>
              <a:gd name="connsiteX70" fmla="*/ 105607 w 3313402"/>
              <a:gd name="connsiteY70" fmla="*/ 2182531 h 2948047"/>
              <a:gd name="connsiteX71" fmla="*/ 85659 w 3313402"/>
              <a:gd name="connsiteY71" fmla="*/ 2147330 h 2948047"/>
              <a:gd name="connsiteX72" fmla="*/ 64538 w 3313402"/>
              <a:gd name="connsiteY72" fmla="*/ 2112127 h 2948047"/>
              <a:gd name="connsiteX73" fmla="*/ 44590 w 3313402"/>
              <a:gd name="connsiteY73" fmla="*/ 2078098 h 2948047"/>
              <a:gd name="connsiteX74" fmla="*/ 26988 w 3313402"/>
              <a:gd name="connsiteY74" fmla="*/ 2041723 h 2948047"/>
              <a:gd name="connsiteX75" fmla="*/ 12908 w 3313402"/>
              <a:gd name="connsiteY75" fmla="*/ 2006521 h 2948047"/>
              <a:gd name="connsiteX76" fmla="*/ 3521 w 3313402"/>
              <a:gd name="connsiteY76" fmla="*/ 1970145 h 2948047"/>
              <a:gd name="connsiteX77" fmla="*/ 0 w 3313402"/>
              <a:gd name="connsiteY77" fmla="*/ 1932596 h 2948047"/>
              <a:gd name="connsiteX78" fmla="*/ 3521 w 3313402"/>
              <a:gd name="connsiteY78" fmla="*/ 1895048 h 2948047"/>
              <a:gd name="connsiteX79" fmla="*/ 12908 w 3313402"/>
              <a:gd name="connsiteY79" fmla="*/ 1858672 h 2948047"/>
              <a:gd name="connsiteX80" fmla="*/ 26988 w 3313402"/>
              <a:gd name="connsiteY80" fmla="*/ 1823470 h 2948047"/>
              <a:gd name="connsiteX81" fmla="*/ 44590 w 3313402"/>
              <a:gd name="connsiteY81" fmla="*/ 1787095 h 2948047"/>
              <a:gd name="connsiteX82" fmla="*/ 64538 w 3313402"/>
              <a:gd name="connsiteY82" fmla="*/ 1753065 h 2948047"/>
              <a:gd name="connsiteX83" fmla="*/ 85659 w 3313402"/>
              <a:gd name="connsiteY83" fmla="*/ 1717864 h 2948047"/>
              <a:gd name="connsiteX84" fmla="*/ 105607 w 3313402"/>
              <a:gd name="connsiteY84" fmla="*/ 1682661 h 2948047"/>
              <a:gd name="connsiteX85" fmla="*/ 123208 w 3313402"/>
              <a:gd name="connsiteY85" fmla="*/ 1647460 h 2948047"/>
              <a:gd name="connsiteX86" fmla="*/ 137289 w 3313402"/>
              <a:gd name="connsiteY86" fmla="*/ 1613430 h 2948047"/>
              <a:gd name="connsiteX87" fmla="*/ 146677 w 3313402"/>
              <a:gd name="connsiteY87" fmla="*/ 1577054 h 2948047"/>
              <a:gd name="connsiteX88" fmla="*/ 151371 w 3313402"/>
              <a:gd name="connsiteY88" fmla="*/ 1540680 h 2948047"/>
              <a:gd name="connsiteX89" fmla="*/ 151371 w 3313402"/>
              <a:gd name="connsiteY89" fmla="*/ 1501958 h 2948047"/>
              <a:gd name="connsiteX90" fmla="*/ 149023 w 3313402"/>
              <a:gd name="connsiteY90" fmla="*/ 1462061 h 2948047"/>
              <a:gd name="connsiteX91" fmla="*/ 144329 w 3313402"/>
              <a:gd name="connsiteY91" fmla="*/ 1422166 h 2948047"/>
              <a:gd name="connsiteX92" fmla="*/ 138462 w 3313402"/>
              <a:gd name="connsiteY92" fmla="*/ 1382269 h 2948047"/>
              <a:gd name="connsiteX93" fmla="*/ 133769 w 3313402"/>
              <a:gd name="connsiteY93" fmla="*/ 1342374 h 2948047"/>
              <a:gd name="connsiteX94" fmla="*/ 130248 w 3313402"/>
              <a:gd name="connsiteY94" fmla="*/ 1302479 h 2948047"/>
              <a:gd name="connsiteX95" fmla="*/ 131422 w 3313402"/>
              <a:gd name="connsiteY95" fmla="*/ 1264930 h 2948047"/>
              <a:gd name="connsiteX96" fmla="*/ 136116 w 3313402"/>
              <a:gd name="connsiteY96" fmla="*/ 1228554 h 2948047"/>
              <a:gd name="connsiteX97" fmla="*/ 146677 w 3313402"/>
              <a:gd name="connsiteY97" fmla="*/ 1193352 h 2948047"/>
              <a:gd name="connsiteX98" fmla="*/ 161931 w 3313402"/>
              <a:gd name="connsiteY98" fmla="*/ 1164017 h 2948047"/>
              <a:gd name="connsiteX99" fmla="*/ 181878 w 3313402"/>
              <a:gd name="connsiteY99" fmla="*/ 1135856 h 2948047"/>
              <a:gd name="connsiteX100" fmla="*/ 205346 w 3313402"/>
              <a:gd name="connsiteY100" fmla="*/ 1111214 h 2948047"/>
              <a:gd name="connsiteX101" fmla="*/ 232334 w 3313402"/>
              <a:gd name="connsiteY101" fmla="*/ 1086573 h 2948047"/>
              <a:gd name="connsiteX102" fmla="*/ 260497 w 3313402"/>
              <a:gd name="connsiteY102" fmla="*/ 1064277 h 2948047"/>
              <a:gd name="connsiteX103" fmla="*/ 289832 w 3313402"/>
              <a:gd name="connsiteY103" fmla="*/ 1041982 h 2948047"/>
              <a:gd name="connsiteX104" fmla="*/ 319166 w 3313402"/>
              <a:gd name="connsiteY104" fmla="*/ 1019688 h 2948047"/>
              <a:gd name="connsiteX105" fmla="*/ 348502 w 3313402"/>
              <a:gd name="connsiteY105" fmla="*/ 997393 h 2948047"/>
              <a:gd name="connsiteX106" fmla="*/ 375490 w 3313402"/>
              <a:gd name="connsiteY106" fmla="*/ 973926 h 2948047"/>
              <a:gd name="connsiteX107" fmla="*/ 398960 w 3313402"/>
              <a:gd name="connsiteY107" fmla="*/ 946938 h 2948047"/>
              <a:gd name="connsiteX108" fmla="*/ 420079 w 3313402"/>
              <a:gd name="connsiteY108" fmla="*/ 921122 h 2948047"/>
              <a:gd name="connsiteX109" fmla="*/ 436507 w 3313402"/>
              <a:gd name="connsiteY109" fmla="*/ 891788 h 2948047"/>
              <a:gd name="connsiteX110" fmla="*/ 450588 w 3313402"/>
              <a:gd name="connsiteY110" fmla="*/ 860106 h 2948047"/>
              <a:gd name="connsiteX111" fmla="*/ 462322 w 3313402"/>
              <a:gd name="connsiteY111" fmla="*/ 826076 h 2948047"/>
              <a:gd name="connsiteX112" fmla="*/ 472883 w 3313402"/>
              <a:gd name="connsiteY112" fmla="*/ 790874 h 2948047"/>
              <a:gd name="connsiteX113" fmla="*/ 482271 w 3313402"/>
              <a:gd name="connsiteY113" fmla="*/ 755672 h 2948047"/>
              <a:gd name="connsiteX114" fmla="*/ 491658 w 3313402"/>
              <a:gd name="connsiteY114" fmla="*/ 719297 h 2948047"/>
              <a:gd name="connsiteX115" fmla="*/ 502219 w 3313402"/>
              <a:gd name="connsiteY115" fmla="*/ 685268 h 2948047"/>
              <a:gd name="connsiteX116" fmla="*/ 513952 w 3313402"/>
              <a:gd name="connsiteY116" fmla="*/ 651238 h 2948047"/>
              <a:gd name="connsiteX117" fmla="*/ 528034 w 3313402"/>
              <a:gd name="connsiteY117" fmla="*/ 619558 h 2948047"/>
              <a:gd name="connsiteX118" fmla="*/ 545635 w 3313402"/>
              <a:gd name="connsiteY118" fmla="*/ 591396 h 2948047"/>
              <a:gd name="connsiteX119" fmla="*/ 566755 w 3313402"/>
              <a:gd name="connsiteY119" fmla="*/ 565581 h 2948047"/>
              <a:gd name="connsiteX120" fmla="*/ 592570 w 3313402"/>
              <a:gd name="connsiteY120" fmla="*/ 544460 h 2948047"/>
              <a:gd name="connsiteX121" fmla="*/ 620733 w 3313402"/>
              <a:gd name="connsiteY121" fmla="*/ 526859 h 2948047"/>
              <a:gd name="connsiteX122" fmla="*/ 652413 w 3313402"/>
              <a:gd name="connsiteY122" fmla="*/ 512777 h 2948047"/>
              <a:gd name="connsiteX123" fmla="*/ 686443 w 3313402"/>
              <a:gd name="connsiteY123" fmla="*/ 501044 h 2948047"/>
              <a:gd name="connsiteX124" fmla="*/ 720472 w 3313402"/>
              <a:gd name="connsiteY124" fmla="*/ 490483 h 2948047"/>
              <a:gd name="connsiteX125" fmla="*/ 756848 w 3313402"/>
              <a:gd name="connsiteY125" fmla="*/ 481096 h 2948047"/>
              <a:gd name="connsiteX126" fmla="*/ 792049 w 3313402"/>
              <a:gd name="connsiteY126" fmla="*/ 471708 h 2948047"/>
              <a:gd name="connsiteX127" fmla="*/ 827252 w 3313402"/>
              <a:gd name="connsiteY127" fmla="*/ 461147 h 2948047"/>
              <a:gd name="connsiteX128" fmla="*/ 861280 w 3313402"/>
              <a:gd name="connsiteY128" fmla="*/ 449413 h 2948047"/>
              <a:gd name="connsiteX129" fmla="*/ 892962 w 3313402"/>
              <a:gd name="connsiteY129" fmla="*/ 435332 h 2948047"/>
              <a:gd name="connsiteX130" fmla="*/ 922297 w 3313402"/>
              <a:gd name="connsiteY130" fmla="*/ 418906 h 2948047"/>
              <a:gd name="connsiteX131" fmla="*/ 948112 w 3313402"/>
              <a:gd name="connsiteY131" fmla="*/ 397785 h 2948047"/>
              <a:gd name="connsiteX132" fmla="*/ 975101 w 3313402"/>
              <a:gd name="connsiteY132" fmla="*/ 374315 h 2948047"/>
              <a:gd name="connsiteX133" fmla="*/ 998569 w 3313402"/>
              <a:gd name="connsiteY133" fmla="*/ 347327 h 2948047"/>
              <a:gd name="connsiteX134" fmla="*/ 1020864 w 3313402"/>
              <a:gd name="connsiteY134" fmla="*/ 319166 h 2948047"/>
              <a:gd name="connsiteX135" fmla="*/ 1043158 w 3313402"/>
              <a:gd name="connsiteY135" fmla="*/ 289831 h 2948047"/>
              <a:gd name="connsiteX136" fmla="*/ 1065453 w 3313402"/>
              <a:gd name="connsiteY136" fmla="*/ 260495 h 2948047"/>
              <a:gd name="connsiteX137" fmla="*/ 1087747 w 3313402"/>
              <a:gd name="connsiteY137" fmla="*/ 232334 h 2948047"/>
              <a:gd name="connsiteX138" fmla="*/ 1112390 w 3313402"/>
              <a:gd name="connsiteY138" fmla="*/ 205346 h 2948047"/>
              <a:gd name="connsiteX139" fmla="*/ 1137030 w 3313402"/>
              <a:gd name="connsiteY139" fmla="*/ 181878 h 2948047"/>
              <a:gd name="connsiteX140" fmla="*/ 1165193 w 3313402"/>
              <a:gd name="connsiteY140" fmla="*/ 161930 h 2948047"/>
              <a:gd name="connsiteX141" fmla="*/ 1194528 w 3313402"/>
              <a:gd name="connsiteY141" fmla="*/ 146675 h 2948047"/>
              <a:gd name="connsiteX142" fmla="*/ 1229731 w 3313402"/>
              <a:gd name="connsiteY142" fmla="*/ 136115 h 2948047"/>
              <a:gd name="connsiteX143" fmla="*/ 1266106 w 3313402"/>
              <a:gd name="connsiteY143" fmla="*/ 131421 h 2948047"/>
              <a:gd name="connsiteX144" fmla="*/ 1303654 w 3313402"/>
              <a:gd name="connsiteY144" fmla="*/ 130247 h 2948047"/>
              <a:gd name="connsiteX145" fmla="*/ 1343549 w 3313402"/>
              <a:gd name="connsiteY145" fmla="*/ 133769 h 2948047"/>
              <a:gd name="connsiteX146" fmla="*/ 1383446 w 3313402"/>
              <a:gd name="connsiteY146" fmla="*/ 138462 h 2948047"/>
              <a:gd name="connsiteX147" fmla="*/ 1423342 w 3313402"/>
              <a:gd name="connsiteY147" fmla="*/ 144329 h 2948047"/>
              <a:gd name="connsiteX148" fmla="*/ 1463237 w 3313402"/>
              <a:gd name="connsiteY148" fmla="*/ 149023 h 2948047"/>
              <a:gd name="connsiteX149" fmla="*/ 1503133 w 3313402"/>
              <a:gd name="connsiteY149" fmla="*/ 151369 h 2948047"/>
              <a:gd name="connsiteX150" fmla="*/ 1541856 w 3313402"/>
              <a:gd name="connsiteY150" fmla="*/ 151369 h 2948047"/>
              <a:gd name="connsiteX151" fmla="*/ 1578232 w 3313402"/>
              <a:gd name="connsiteY151" fmla="*/ 146675 h 2948047"/>
              <a:gd name="connsiteX152" fmla="*/ 1614608 w 3313402"/>
              <a:gd name="connsiteY152" fmla="*/ 137288 h 2948047"/>
              <a:gd name="connsiteX153" fmla="*/ 1649810 w 3313402"/>
              <a:gd name="connsiteY153" fmla="*/ 123208 h 2948047"/>
              <a:gd name="connsiteX154" fmla="*/ 1685011 w 3313402"/>
              <a:gd name="connsiteY154" fmla="*/ 104433 h 2948047"/>
              <a:gd name="connsiteX155" fmla="*/ 1720214 w 3313402"/>
              <a:gd name="connsiteY155" fmla="*/ 85659 h 2948047"/>
              <a:gd name="connsiteX156" fmla="*/ 1755415 w 3313402"/>
              <a:gd name="connsiteY156" fmla="*/ 64537 h 2948047"/>
              <a:gd name="connsiteX157" fmla="*/ 1789445 w 3313402"/>
              <a:gd name="connsiteY157" fmla="*/ 44589 h 2948047"/>
              <a:gd name="connsiteX158" fmla="*/ 1825821 w 3313402"/>
              <a:gd name="connsiteY158" fmla="*/ 26988 h 2948047"/>
              <a:gd name="connsiteX159" fmla="*/ 1861022 w 3313402"/>
              <a:gd name="connsiteY159" fmla="*/ 12907 h 2948047"/>
              <a:gd name="connsiteX160" fmla="*/ 1897398 w 3313402"/>
              <a:gd name="connsiteY160" fmla="*/ 3519 h 29480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</a:cxnLst>
            <a:rect l="l" t="t" r="r" b="b"/>
            <a:pathLst>
              <a:path w="3313402" h="2948047">
                <a:moveTo>
                  <a:pt x="1934947" y="0"/>
                </a:moveTo>
                <a:lnTo>
                  <a:pt x="1972495" y="3519"/>
                </a:lnTo>
                <a:lnTo>
                  <a:pt x="2008871" y="12907"/>
                </a:lnTo>
                <a:lnTo>
                  <a:pt x="2044074" y="26988"/>
                </a:lnTo>
                <a:lnTo>
                  <a:pt x="2080448" y="44589"/>
                </a:lnTo>
                <a:lnTo>
                  <a:pt x="2114478" y="64537"/>
                </a:lnTo>
                <a:lnTo>
                  <a:pt x="2149681" y="85659"/>
                </a:lnTo>
                <a:lnTo>
                  <a:pt x="2184882" y="104433"/>
                </a:lnTo>
                <a:lnTo>
                  <a:pt x="2220084" y="123208"/>
                </a:lnTo>
                <a:lnTo>
                  <a:pt x="2254113" y="137288"/>
                </a:lnTo>
                <a:lnTo>
                  <a:pt x="2291662" y="146675"/>
                </a:lnTo>
                <a:lnTo>
                  <a:pt x="2328037" y="151369"/>
                </a:lnTo>
                <a:lnTo>
                  <a:pt x="2366759" y="151369"/>
                </a:lnTo>
                <a:lnTo>
                  <a:pt x="2406656" y="149023"/>
                </a:lnTo>
                <a:lnTo>
                  <a:pt x="2446551" y="144329"/>
                </a:lnTo>
                <a:lnTo>
                  <a:pt x="2486448" y="138462"/>
                </a:lnTo>
                <a:lnTo>
                  <a:pt x="2526343" y="133769"/>
                </a:lnTo>
                <a:lnTo>
                  <a:pt x="2566239" y="130247"/>
                </a:lnTo>
                <a:lnTo>
                  <a:pt x="2603787" y="131421"/>
                </a:lnTo>
                <a:lnTo>
                  <a:pt x="2640163" y="136115"/>
                </a:lnTo>
                <a:lnTo>
                  <a:pt x="2675366" y="146675"/>
                </a:lnTo>
                <a:lnTo>
                  <a:pt x="2704702" y="161930"/>
                </a:lnTo>
                <a:lnTo>
                  <a:pt x="2732862" y="181878"/>
                </a:lnTo>
                <a:lnTo>
                  <a:pt x="2757504" y="205346"/>
                </a:lnTo>
                <a:lnTo>
                  <a:pt x="2782146" y="232334"/>
                </a:lnTo>
                <a:lnTo>
                  <a:pt x="2804440" y="260495"/>
                </a:lnTo>
                <a:lnTo>
                  <a:pt x="2826735" y="289831"/>
                </a:lnTo>
                <a:lnTo>
                  <a:pt x="2849030" y="319166"/>
                </a:lnTo>
                <a:lnTo>
                  <a:pt x="2871324" y="347327"/>
                </a:lnTo>
                <a:lnTo>
                  <a:pt x="2894793" y="374315"/>
                </a:lnTo>
                <a:lnTo>
                  <a:pt x="2921781" y="397785"/>
                </a:lnTo>
                <a:lnTo>
                  <a:pt x="2947597" y="418906"/>
                </a:lnTo>
                <a:lnTo>
                  <a:pt x="2976931" y="435332"/>
                </a:lnTo>
                <a:lnTo>
                  <a:pt x="3008614" y="449413"/>
                </a:lnTo>
                <a:lnTo>
                  <a:pt x="3042641" y="461147"/>
                </a:lnTo>
                <a:lnTo>
                  <a:pt x="3077843" y="471708"/>
                </a:lnTo>
                <a:lnTo>
                  <a:pt x="3113046" y="481096"/>
                </a:lnTo>
                <a:lnTo>
                  <a:pt x="3149422" y="490483"/>
                </a:lnTo>
                <a:lnTo>
                  <a:pt x="3183450" y="501044"/>
                </a:lnTo>
                <a:lnTo>
                  <a:pt x="3217478" y="512777"/>
                </a:lnTo>
                <a:lnTo>
                  <a:pt x="3249161" y="526859"/>
                </a:lnTo>
                <a:lnTo>
                  <a:pt x="3277323" y="544460"/>
                </a:lnTo>
                <a:lnTo>
                  <a:pt x="3303139" y="565581"/>
                </a:lnTo>
                <a:lnTo>
                  <a:pt x="3313402" y="578126"/>
                </a:lnTo>
                <a:lnTo>
                  <a:pt x="3313402" y="2948047"/>
                </a:lnTo>
                <a:lnTo>
                  <a:pt x="422306" y="2948047"/>
                </a:lnTo>
                <a:lnTo>
                  <a:pt x="420079" y="2944070"/>
                </a:lnTo>
                <a:lnTo>
                  <a:pt x="398960" y="2918255"/>
                </a:lnTo>
                <a:lnTo>
                  <a:pt x="375490" y="2891267"/>
                </a:lnTo>
                <a:lnTo>
                  <a:pt x="348502" y="2867799"/>
                </a:lnTo>
                <a:lnTo>
                  <a:pt x="319166" y="2845505"/>
                </a:lnTo>
                <a:lnTo>
                  <a:pt x="289832" y="2823210"/>
                </a:lnTo>
                <a:lnTo>
                  <a:pt x="260497" y="2800916"/>
                </a:lnTo>
                <a:lnTo>
                  <a:pt x="232334" y="2778620"/>
                </a:lnTo>
                <a:lnTo>
                  <a:pt x="205346" y="2753979"/>
                </a:lnTo>
                <a:lnTo>
                  <a:pt x="181878" y="2729338"/>
                </a:lnTo>
                <a:lnTo>
                  <a:pt x="161931" y="2701176"/>
                </a:lnTo>
                <a:lnTo>
                  <a:pt x="146677" y="2671841"/>
                </a:lnTo>
                <a:lnTo>
                  <a:pt x="136116" y="2636640"/>
                </a:lnTo>
                <a:lnTo>
                  <a:pt x="131422" y="2600264"/>
                </a:lnTo>
                <a:lnTo>
                  <a:pt x="130248" y="2562713"/>
                </a:lnTo>
                <a:lnTo>
                  <a:pt x="133769" y="2522818"/>
                </a:lnTo>
                <a:lnTo>
                  <a:pt x="138462" y="2482923"/>
                </a:lnTo>
                <a:lnTo>
                  <a:pt x="144329" y="2443026"/>
                </a:lnTo>
                <a:lnTo>
                  <a:pt x="149023" y="2403131"/>
                </a:lnTo>
                <a:lnTo>
                  <a:pt x="151371" y="2363236"/>
                </a:lnTo>
                <a:lnTo>
                  <a:pt x="151371" y="2324513"/>
                </a:lnTo>
                <a:lnTo>
                  <a:pt x="146677" y="2288138"/>
                </a:lnTo>
                <a:lnTo>
                  <a:pt x="137289" y="2251763"/>
                </a:lnTo>
                <a:lnTo>
                  <a:pt x="123208" y="2217733"/>
                </a:lnTo>
                <a:lnTo>
                  <a:pt x="105607" y="2182531"/>
                </a:lnTo>
                <a:lnTo>
                  <a:pt x="85659" y="2147330"/>
                </a:lnTo>
                <a:lnTo>
                  <a:pt x="64538" y="2112127"/>
                </a:lnTo>
                <a:lnTo>
                  <a:pt x="44590" y="2078098"/>
                </a:lnTo>
                <a:lnTo>
                  <a:pt x="26988" y="2041723"/>
                </a:lnTo>
                <a:lnTo>
                  <a:pt x="12908" y="2006521"/>
                </a:lnTo>
                <a:lnTo>
                  <a:pt x="3521" y="1970145"/>
                </a:lnTo>
                <a:lnTo>
                  <a:pt x="0" y="1932596"/>
                </a:lnTo>
                <a:lnTo>
                  <a:pt x="3521" y="1895048"/>
                </a:lnTo>
                <a:lnTo>
                  <a:pt x="12908" y="1858672"/>
                </a:lnTo>
                <a:lnTo>
                  <a:pt x="26988" y="1823470"/>
                </a:lnTo>
                <a:lnTo>
                  <a:pt x="44590" y="1787095"/>
                </a:lnTo>
                <a:lnTo>
                  <a:pt x="64538" y="1753065"/>
                </a:lnTo>
                <a:lnTo>
                  <a:pt x="85659" y="1717864"/>
                </a:lnTo>
                <a:lnTo>
                  <a:pt x="105607" y="1682661"/>
                </a:lnTo>
                <a:lnTo>
                  <a:pt x="123208" y="1647460"/>
                </a:lnTo>
                <a:lnTo>
                  <a:pt x="137289" y="1613430"/>
                </a:lnTo>
                <a:lnTo>
                  <a:pt x="146677" y="1577054"/>
                </a:lnTo>
                <a:lnTo>
                  <a:pt x="151371" y="1540680"/>
                </a:lnTo>
                <a:lnTo>
                  <a:pt x="151371" y="1501958"/>
                </a:lnTo>
                <a:lnTo>
                  <a:pt x="149023" y="1462061"/>
                </a:lnTo>
                <a:lnTo>
                  <a:pt x="144329" y="1422166"/>
                </a:lnTo>
                <a:lnTo>
                  <a:pt x="138462" y="1382269"/>
                </a:lnTo>
                <a:lnTo>
                  <a:pt x="133769" y="1342374"/>
                </a:lnTo>
                <a:lnTo>
                  <a:pt x="130248" y="1302479"/>
                </a:lnTo>
                <a:lnTo>
                  <a:pt x="131422" y="1264930"/>
                </a:lnTo>
                <a:lnTo>
                  <a:pt x="136116" y="1228554"/>
                </a:lnTo>
                <a:lnTo>
                  <a:pt x="146677" y="1193352"/>
                </a:lnTo>
                <a:lnTo>
                  <a:pt x="161931" y="1164017"/>
                </a:lnTo>
                <a:lnTo>
                  <a:pt x="181878" y="1135856"/>
                </a:lnTo>
                <a:lnTo>
                  <a:pt x="205346" y="1111214"/>
                </a:lnTo>
                <a:lnTo>
                  <a:pt x="232334" y="1086573"/>
                </a:lnTo>
                <a:lnTo>
                  <a:pt x="260497" y="1064277"/>
                </a:lnTo>
                <a:lnTo>
                  <a:pt x="289832" y="1041982"/>
                </a:lnTo>
                <a:lnTo>
                  <a:pt x="319166" y="1019688"/>
                </a:lnTo>
                <a:lnTo>
                  <a:pt x="348502" y="997393"/>
                </a:lnTo>
                <a:lnTo>
                  <a:pt x="375490" y="973926"/>
                </a:lnTo>
                <a:lnTo>
                  <a:pt x="398960" y="946938"/>
                </a:lnTo>
                <a:lnTo>
                  <a:pt x="420079" y="921122"/>
                </a:lnTo>
                <a:lnTo>
                  <a:pt x="436507" y="891788"/>
                </a:lnTo>
                <a:lnTo>
                  <a:pt x="450588" y="860106"/>
                </a:lnTo>
                <a:lnTo>
                  <a:pt x="462322" y="826076"/>
                </a:lnTo>
                <a:lnTo>
                  <a:pt x="472883" y="790874"/>
                </a:lnTo>
                <a:lnTo>
                  <a:pt x="482271" y="755672"/>
                </a:lnTo>
                <a:lnTo>
                  <a:pt x="491658" y="719297"/>
                </a:lnTo>
                <a:lnTo>
                  <a:pt x="502219" y="685268"/>
                </a:lnTo>
                <a:lnTo>
                  <a:pt x="513952" y="651238"/>
                </a:lnTo>
                <a:lnTo>
                  <a:pt x="528034" y="619558"/>
                </a:lnTo>
                <a:lnTo>
                  <a:pt x="545635" y="591396"/>
                </a:lnTo>
                <a:lnTo>
                  <a:pt x="566755" y="565581"/>
                </a:lnTo>
                <a:lnTo>
                  <a:pt x="592570" y="544460"/>
                </a:lnTo>
                <a:lnTo>
                  <a:pt x="620733" y="526859"/>
                </a:lnTo>
                <a:lnTo>
                  <a:pt x="652413" y="512777"/>
                </a:lnTo>
                <a:lnTo>
                  <a:pt x="686443" y="501044"/>
                </a:lnTo>
                <a:lnTo>
                  <a:pt x="720472" y="490483"/>
                </a:lnTo>
                <a:lnTo>
                  <a:pt x="756848" y="481096"/>
                </a:lnTo>
                <a:lnTo>
                  <a:pt x="792049" y="471708"/>
                </a:lnTo>
                <a:lnTo>
                  <a:pt x="827252" y="461147"/>
                </a:lnTo>
                <a:lnTo>
                  <a:pt x="861280" y="449413"/>
                </a:lnTo>
                <a:lnTo>
                  <a:pt x="892962" y="435332"/>
                </a:lnTo>
                <a:lnTo>
                  <a:pt x="922297" y="418906"/>
                </a:lnTo>
                <a:lnTo>
                  <a:pt x="948112" y="397785"/>
                </a:lnTo>
                <a:lnTo>
                  <a:pt x="975101" y="374315"/>
                </a:lnTo>
                <a:lnTo>
                  <a:pt x="998569" y="347327"/>
                </a:lnTo>
                <a:lnTo>
                  <a:pt x="1020864" y="319166"/>
                </a:lnTo>
                <a:lnTo>
                  <a:pt x="1043158" y="289831"/>
                </a:lnTo>
                <a:lnTo>
                  <a:pt x="1065453" y="260495"/>
                </a:lnTo>
                <a:lnTo>
                  <a:pt x="1087747" y="232334"/>
                </a:lnTo>
                <a:lnTo>
                  <a:pt x="1112390" y="205346"/>
                </a:lnTo>
                <a:lnTo>
                  <a:pt x="1137030" y="181878"/>
                </a:lnTo>
                <a:lnTo>
                  <a:pt x="1165193" y="161930"/>
                </a:lnTo>
                <a:lnTo>
                  <a:pt x="1194528" y="146675"/>
                </a:lnTo>
                <a:lnTo>
                  <a:pt x="1229731" y="136115"/>
                </a:lnTo>
                <a:lnTo>
                  <a:pt x="1266106" y="131421"/>
                </a:lnTo>
                <a:lnTo>
                  <a:pt x="1303654" y="130247"/>
                </a:lnTo>
                <a:lnTo>
                  <a:pt x="1343549" y="133769"/>
                </a:lnTo>
                <a:lnTo>
                  <a:pt x="1383446" y="138462"/>
                </a:lnTo>
                <a:lnTo>
                  <a:pt x="1423342" y="144329"/>
                </a:lnTo>
                <a:lnTo>
                  <a:pt x="1463237" y="149023"/>
                </a:lnTo>
                <a:lnTo>
                  <a:pt x="1503133" y="151369"/>
                </a:lnTo>
                <a:lnTo>
                  <a:pt x="1541856" y="151369"/>
                </a:lnTo>
                <a:lnTo>
                  <a:pt x="1578232" y="146675"/>
                </a:lnTo>
                <a:lnTo>
                  <a:pt x="1614608" y="137288"/>
                </a:lnTo>
                <a:lnTo>
                  <a:pt x="1649810" y="123208"/>
                </a:lnTo>
                <a:lnTo>
                  <a:pt x="1685011" y="104433"/>
                </a:lnTo>
                <a:lnTo>
                  <a:pt x="1720214" y="85659"/>
                </a:lnTo>
                <a:lnTo>
                  <a:pt x="1755415" y="64537"/>
                </a:lnTo>
                <a:lnTo>
                  <a:pt x="1789445" y="44589"/>
                </a:lnTo>
                <a:lnTo>
                  <a:pt x="1825821" y="26988"/>
                </a:lnTo>
                <a:lnTo>
                  <a:pt x="1861022" y="12907"/>
                </a:lnTo>
                <a:lnTo>
                  <a:pt x="1897398" y="3519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9E2E6A6E-803E-4838-AD5C-113793CC20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77890" y="4009102"/>
            <a:ext cx="3214111" cy="2848897"/>
          </a:xfrm>
          <a:custGeom>
            <a:avLst/>
            <a:gdLst>
              <a:gd name="connsiteX0" fmla="*/ 1835656 w 3214111"/>
              <a:gd name="connsiteY0" fmla="*/ 0 h 2848897"/>
              <a:gd name="connsiteX1" fmla="*/ 1871276 w 3214111"/>
              <a:gd name="connsiteY1" fmla="*/ 3339 h 2848897"/>
              <a:gd name="connsiteX2" fmla="*/ 1905787 w 3214111"/>
              <a:gd name="connsiteY2" fmla="*/ 12245 h 2848897"/>
              <a:gd name="connsiteX3" fmla="*/ 1939183 w 3214111"/>
              <a:gd name="connsiteY3" fmla="*/ 25604 h 2848897"/>
              <a:gd name="connsiteX4" fmla="*/ 1973690 w 3214111"/>
              <a:gd name="connsiteY4" fmla="*/ 42302 h 2848897"/>
              <a:gd name="connsiteX5" fmla="*/ 2005974 w 3214111"/>
              <a:gd name="connsiteY5" fmla="*/ 61227 h 2848897"/>
              <a:gd name="connsiteX6" fmla="*/ 2039370 w 3214111"/>
              <a:gd name="connsiteY6" fmla="*/ 81264 h 2848897"/>
              <a:gd name="connsiteX7" fmla="*/ 2072765 w 3214111"/>
              <a:gd name="connsiteY7" fmla="*/ 99075 h 2848897"/>
              <a:gd name="connsiteX8" fmla="*/ 2106161 w 3214111"/>
              <a:gd name="connsiteY8" fmla="*/ 116887 h 2848897"/>
              <a:gd name="connsiteX9" fmla="*/ 2138444 w 3214111"/>
              <a:gd name="connsiteY9" fmla="*/ 130245 h 2848897"/>
              <a:gd name="connsiteX10" fmla="*/ 2174066 w 3214111"/>
              <a:gd name="connsiteY10" fmla="*/ 139150 h 2848897"/>
              <a:gd name="connsiteX11" fmla="*/ 2208575 w 3214111"/>
              <a:gd name="connsiteY11" fmla="*/ 143604 h 2848897"/>
              <a:gd name="connsiteX12" fmla="*/ 2245310 w 3214111"/>
              <a:gd name="connsiteY12" fmla="*/ 143604 h 2848897"/>
              <a:gd name="connsiteX13" fmla="*/ 2283159 w 3214111"/>
              <a:gd name="connsiteY13" fmla="*/ 141378 h 2848897"/>
              <a:gd name="connsiteX14" fmla="*/ 2321007 w 3214111"/>
              <a:gd name="connsiteY14" fmla="*/ 136924 h 2848897"/>
              <a:gd name="connsiteX15" fmla="*/ 2358857 w 3214111"/>
              <a:gd name="connsiteY15" fmla="*/ 131359 h 2848897"/>
              <a:gd name="connsiteX16" fmla="*/ 2396705 w 3214111"/>
              <a:gd name="connsiteY16" fmla="*/ 126906 h 2848897"/>
              <a:gd name="connsiteX17" fmla="*/ 2434554 w 3214111"/>
              <a:gd name="connsiteY17" fmla="*/ 123565 h 2848897"/>
              <a:gd name="connsiteX18" fmla="*/ 2470175 w 3214111"/>
              <a:gd name="connsiteY18" fmla="*/ 124678 h 2848897"/>
              <a:gd name="connsiteX19" fmla="*/ 2504683 w 3214111"/>
              <a:gd name="connsiteY19" fmla="*/ 129132 h 2848897"/>
              <a:gd name="connsiteX20" fmla="*/ 2538079 w 3214111"/>
              <a:gd name="connsiteY20" fmla="*/ 139150 h 2848897"/>
              <a:gd name="connsiteX21" fmla="*/ 2565910 w 3214111"/>
              <a:gd name="connsiteY21" fmla="*/ 153622 h 2848897"/>
              <a:gd name="connsiteX22" fmla="*/ 2592625 w 3214111"/>
              <a:gd name="connsiteY22" fmla="*/ 172547 h 2848897"/>
              <a:gd name="connsiteX23" fmla="*/ 2616003 w 3214111"/>
              <a:gd name="connsiteY23" fmla="*/ 194811 h 2848897"/>
              <a:gd name="connsiteX24" fmla="*/ 2639380 w 3214111"/>
              <a:gd name="connsiteY24" fmla="*/ 220414 h 2848897"/>
              <a:gd name="connsiteX25" fmla="*/ 2660531 w 3214111"/>
              <a:gd name="connsiteY25" fmla="*/ 247131 h 2848897"/>
              <a:gd name="connsiteX26" fmla="*/ 2681682 w 3214111"/>
              <a:gd name="connsiteY26" fmla="*/ 274961 h 2848897"/>
              <a:gd name="connsiteX27" fmla="*/ 2702832 w 3214111"/>
              <a:gd name="connsiteY27" fmla="*/ 302791 h 2848897"/>
              <a:gd name="connsiteX28" fmla="*/ 2723982 w 3214111"/>
              <a:gd name="connsiteY28" fmla="*/ 329509 h 2848897"/>
              <a:gd name="connsiteX29" fmla="*/ 2746247 w 3214111"/>
              <a:gd name="connsiteY29" fmla="*/ 355112 h 2848897"/>
              <a:gd name="connsiteX30" fmla="*/ 2771851 w 3214111"/>
              <a:gd name="connsiteY30" fmla="*/ 377377 h 2848897"/>
              <a:gd name="connsiteX31" fmla="*/ 2796341 w 3214111"/>
              <a:gd name="connsiteY31" fmla="*/ 397415 h 2848897"/>
              <a:gd name="connsiteX32" fmla="*/ 2824171 w 3214111"/>
              <a:gd name="connsiteY32" fmla="*/ 412999 h 2848897"/>
              <a:gd name="connsiteX33" fmla="*/ 2854227 w 3214111"/>
              <a:gd name="connsiteY33" fmla="*/ 426357 h 2848897"/>
              <a:gd name="connsiteX34" fmla="*/ 2886509 w 3214111"/>
              <a:gd name="connsiteY34" fmla="*/ 437489 h 2848897"/>
              <a:gd name="connsiteX35" fmla="*/ 2919904 w 3214111"/>
              <a:gd name="connsiteY35" fmla="*/ 447507 h 2848897"/>
              <a:gd name="connsiteX36" fmla="*/ 2953300 w 3214111"/>
              <a:gd name="connsiteY36" fmla="*/ 456413 h 2848897"/>
              <a:gd name="connsiteX37" fmla="*/ 2987809 w 3214111"/>
              <a:gd name="connsiteY37" fmla="*/ 465320 h 2848897"/>
              <a:gd name="connsiteX38" fmla="*/ 3020092 w 3214111"/>
              <a:gd name="connsiteY38" fmla="*/ 475338 h 2848897"/>
              <a:gd name="connsiteX39" fmla="*/ 3052373 w 3214111"/>
              <a:gd name="connsiteY39" fmla="*/ 486470 h 2848897"/>
              <a:gd name="connsiteX40" fmla="*/ 3082430 w 3214111"/>
              <a:gd name="connsiteY40" fmla="*/ 499829 h 2848897"/>
              <a:gd name="connsiteX41" fmla="*/ 3109148 w 3214111"/>
              <a:gd name="connsiteY41" fmla="*/ 516527 h 2848897"/>
              <a:gd name="connsiteX42" fmla="*/ 3133639 w 3214111"/>
              <a:gd name="connsiteY42" fmla="*/ 536565 h 2848897"/>
              <a:gd name="connsiteX43" fmla="*/ 3153674 w 3214111"/>
              <a:gd name="connsiteY43" fmla="*/ 561055 h 2848897"/>
              <a:gd name="connsiteX44" fmla="*/ 3170373 w 3214111"/>
              <a:gd name="connsiteY44" fmla="*/ 587772 h 2848897"/>
              <a:gd name="connsiteX45" fmla="*/ 3183731 w 3214111"/>
              <a:gd name="connsiteY45" fmla="*/ 617827 h 2848897"/>
              <a:gd name="connsiteX46" fmla="*/ 3194863 w 3214111"/>
              <a:gd name="connsiteY46" fmla="*/ 650112 h 2848897"/>
              <a:gd name="connsiteX47" fmla="*/ 3204881 w 3214111"/>
              <a:gd name="connsiteY47" fmla="*/ 682393 h 2848897"/>
              <a:gd name="connsiteX48" fmla="*/ 3213788 w 3214111"/>
              <a:gd name="connsiteY48" fmla="*/ 716904 h 2848897"/>
              <a:gd name="connsiteX49" fmla="*/ 3214111 w 3214111"/>
              <a:gd name="connsiteY49" fmla="*/ 718115 h 2848897"/>
              <a:gd name="connsiteX50" fmla="*/ 3214111 w 3214111"/>
              <a:gd name="connsiteY50" fmla="*/ 2848897 h 2848897"/>
              <a:gd name="connsiteX51" fmla="*/ 426570 w 3214111"/>
              <a:gd name="connsiteY51" fmla="*/ 2848897 h 2848897"/>
              <a:gd name="connsiteX52" fmla="*/ 414108 w 3214111"/>
              <a:gd name="connsiteY52" fmla="*/ 2820857 h 2848897"/>
              <a:gd name="connsiteX53" fmla="*/ 398524 w 3214111"/>
              <a:gd name="connsiteY53" fmla="*/ 2793028 h 2848897"/>
              <a:gd name="connsiteX54" fmla="*/ 378487 w 3214111"/>
              <a:gd name="connsiteY54" fmla="*/ 2768537 h 2848897"/>
              <a:gd name="connsiteX55" fmla="*/ 356222 w 3214111"/>
              <a:gd name="connsiteY55" fmla="*/ 2742933 h 2848897"/>
              <a:gd name="connsiteX56" fmla="*/ 330619 w 3214111"/>
              <a:gd name="connsiteY56" fmla="*/ 2720669 h 2848897"/>
              <a:gd name="connsiteX57" fmla="*/ 302788 w 3214111"/>
              <a:gd name="connsiteY57" fmla="*/ 2699519 h 2848897"/>
              <a:gd name="connsiteX58" fmla="*/ 274959 w 3214111"/>
              <a:gd name="connsiteY58" fmla="*/ 2678368 h 2848897"/>
              <a:gd name="connsiteX59" fmla="*/ 247130 w 3214111"/>
              <a:gd name="connsiteY59" fmla="*/ 2657218 h 2848897"/>
              <a:gd name="connsiteX60" fmla="*/ 220413 w 3214111"/>
              <a:gd name="connsiteY60" fmla="*/ 2636065 h 2848897"/>
              <a:gd name="connsiteX61" fmla="*/ 194809 w 3214111"/>
              <a:gd name="connsiteY61" fmla="*/ 2612689 h 2848897"/>
              <a:gd name="connsiteX62" fmla="*/ 172546 w 3214111"/>
              <a:gd name="connsiteY62" fmla="*/ 2589312 h 2848897"/>
              <a:gd name="connsiteX63" fmla="*/ 153622 w 3214111"/>
              <a:gd name="connsiteY63" fmla="*/ 2562594 h 2848897"/>
              <a:gd name="connsiteX64" fmla="*/ 139150 w 3214111"/>
              <a:gd name="connsiteY64" fmla="*/ 2534764 h 2848897"/>
              <a:gd name="connsiteX65" fmla="*/ 129132 w 3214111"/>
              <a:gd name="connsiteY65" fmla="*/ 2501370 h 2848897"/>
              <a:gd name="connsiteX66" fmla="*/ 124678 w 3214111"/>
              <a:gd name="connsiteY66" fmla="*/ 2466860 h 2848897"/>
              <a:gd name="connsiteX67" fmla="*/ 123564 w 3214111"/>
              <a:gd name="connsiteY67" fmla="*/ 2431236 h 2848897"/>
              <a:gd name="connsiteX68" fmla="*/ 126904 w 3214111"/>
              <a:gd name="connsiteY68" fmla="*/ 2393388 h 2848897"/>
              <a:gd name="connsiteX69" fmla="*/ 131358 w 3214111"/>
              <a:gd name="connsiteY69" fmla="*/ 2355539 h 2848897"/>
              <a:gd name="connsiteX70" fmla="*/ 136923 w 3214111"/>
              <a:gd name="connsiteY70" fmla="*/ 2317690 h 2848897"/>
              <a:gd name="connsiteX71" fmla="*/ 141376 w 3214111"/>
              <a:gd name="connsiteY71" fmla="*/ 2279842 h 2848897"/>
              <a:gd name="connsiteX72" fmla="*/ 143604 w 3214111"/>
              <a:gd name="connsiteY72" fmla="*/ 2241992 h 2848897"/>
              <a:gd name="connsiteX73" fmla="*/ 143604 w 3214111"/>
              <a:gd name="connsiteY73" fmla="*/ 2205256 h 2848897"/>
              <a:gd name="connsiteX74" fmla="*/ 139150 w 3214111"/>
              <a:gd name="connsiteY74" fmla="*/ 2170747 h 2848897"/>
              <a:gd name="connsiteX75" fmla="*/ 130245 w 3214111"/>
              <a:gd name="connsiteY75" fmla="*/ 2136238 h 2848897"/>
              <a:gd name="connsiteX76" fmla="*/ 116886 w 3214111"/>
              <a:gd name="connsiteY76" fmla="*/ 2103954 h 2848897"/>
              <a:gd name="connsiteX77" fmla="*/ 100188 w 3214111"/>
              <a:gd name="connsiteY77" fmla="*/ 2070559 h 2848897"/>
              <a:gd name="connsiteX78" fmla="*/ 81264 w 3214111"/>
              <a:gd name="connsiteY78" fmla="*/ 2037163 h 2848897"/>
              <a:gd name="connsiteX79" fmla="*/ 61227 w 3214111"/>
              <a:gd name="connsiteY79" fmla="*/ 2003766 h 2848897"/>
              <a:gd name="connsiteX80" fmla="*/ 42303 w 3214111"/>
              <a:gd name="connsiteY80" fmla="*/ 1971483 h 2848897"/>
              <a:gd name="connsiteX81" fmla="*/ 25603 w 3214111"/>
              <a:gd name="connsiteY81" fmla="*/ 1936974 h 2848897"/>
              <a:gd name="connsiteX82" fmla="*/ 12246 w 3214111"/>
              <a:gd name="connsiteY82" fmla="*/ 1903578 h 2848897"/>
              <a:gd name="connsiteX83" fmla="*/ 3340 w 3214111"/>
              <a:gd name="connsiteY83" fmla="*/ 1869068 h 2848897"/>
              <a:gd name="connsiteX84" fmla="*/ 0 w 3214111"/>
              <a:gd name="connsiteY84" fmla="*/ 1833446 h 2848897"/>
              <a:gd name="connsiteX85" fmla="*/ 3340 w 3214111"/>
              <a:gd name="connsiteY85" fmla="*/ 1797824 h 2848897"/>
              <a:gd name="connsiteX86" fmla="*/ 12246 w 3214111"/>
              <a:gd name="connsiteY86" fmla="*/ 1763315 h 2848897"/>
              <a:gd name="connsiteX87" fmla="*/ 25603 w 3214111"/>
              <a:gd name="connsiteY87" fmla="*/ 1729918 h 2848897"/>
              <a:gd name="connsiteX88" fmla="*/ 42303 w 3214111"/>
              <a:gd name="connsiteY88" fmla="*/ 1695410 h 2848897"/>
              <a:gd name="connsiteX89" fmla="*/ 61227 w 3214111"/>
              <a:gd name="connsiteY89" fmla="*/ 1663126 h 2848897"/>
              <a:gd name="connsiteX90" fmla="*/ 81264 w 3214111"/>
              <a:gd name="connsiteY90" fmla="*/ 1629730 h 2848897"/>
              <a:gd name="connsiteX91" fmla="*/ 100188 w 3214111"/>
              <a:gd name="connsiteY91" fmla="*/ 1596334 h 2848897"/>
              <a:gd name="connsiteX92" fmla="*/ 116886 w 3214111"/>
              <a:gd name="connsiteY92" fmla="*/ 1562938 h 2848897"/>
              <a:gd name="connsiteX93" fmla="*/ 130245 w 3214111"/>
              <a:gd name="connsiteY93" fmla="*/ 1530654 h 2848897"/>
              <a:gd name="connsiteX94" fmla="*/ 139150 w 3214111"/>
              <a:gd name="connsiteY94" fmla="*/ 1496145 h 2848897"/>
              <a:gd name="connsiteX95" fmla="*/ 143604 w 3214111"/>
              <a:gd name="connsiteY95" fmla="*/ 1461636 h 2848897"/>
              <a:gd name="connsiteX96" fmla="*/ 143604 w 3214111"/>
              <a:gd name="connsiteY96" fmla="*/ 1424901 h 2848897"/>
              <a:gd name="connsiteX97" fmla="*/ 141376 w 3214111"/>
              <a:gd name="connsiteY97" fmla="*/ 1387052 h 2848897"/>
              <a:gd name="connsiteX98" fmla="*/ 136923 w 3214111"/>
              <a:gd name="connsiteY98" fmla="*/ 1349203 h 2848897"/>
              <a:gd name="connsiteX99" fmla="*/ 131358 w 3214111"/>
              <a:gd name="connsiteY99" fmla="*/ 1311353 h 2848897"/>
              <a:gd name="connsiteX100" fmla="*/ 126904 w 3214111"/>
              <a:gd name="connsiteY100" fmla="*/ 1273505 h 2848897"/>
              <a:gd name="connsiteX101" fmla="*/ 123564 w 3214111"/>
              <a:gd name="connsiteY101" fmla="*/ 1235657 h 2848897"/>
              <a:gd name="connsiteX102" fmla="*/ 124678 w 3214111"/>
              <a:gd name="connsiteY102" fmla="*/ 1200034 h 2848897"/>
              <a:gd name="connsiteX103" fmla="*/ 129132 w 3214111"/>
              <a:gd name="connsiteY103" fmla="*/ 1165525 h 2848897"/>
              <a:gd name="connsiteX104" fmla="*/ 139150 w 3214111"/>
              <a:gd name="connsiteY104" fmla="*/ 1132128 h 2848897"/>
              <a:gd name="connsiteX105" fmla="*/ 153622 w 3214111"/>
              <a:gd name="connsiteY105" fmla="*/ 1104298 h 2848897"/>
              <a:gd name="connsiteX106" fmla="*/ 172546 w 3214111"/>
              <a:gd name="connsiteY106" fmla="*/ 1077582 h 2848897"/>
              <a:gd name="connsiteX107" fmla="*/ 194809 w 3214111"/>
              <a:gd name="connsiteY107" fmla="*/ 1054204 h 2848897"/>
              <a:gd name="connsiteX108" fmla="*/ 220413 w 3214111"/>
              <a:gd name="connsiteY108" fmla="*/ 1030827 h 2848897"/>
              <a:gd name="connsiteX109" fmla="*/ 247130 w 3214111"/>
              <a:gd name="connsiteY109" fmla="*/ 1009676 h 2848897"/>
              <a:gd name="connsiteX110" fmla="*/ 274959 w 3214111"/>
              <a:gd name="connsiteY110" fmla="*/ 988524 h 2848897"/>
              <a:gd name="connsiteX111" fmla="*/ 302788 w 3214111"/>
              <a:gd name="connsiteY111" fmla="*/ 967374 h 2848897"/>
              <a:gd name="connsiteX112" fmla="*/ 330619 w 3214111"/>
              <a:gd name="connsiteY112" fmla="*/ 946223 h 2848897"/>
              <a:gd name="connsiteX113" fmla="*/ 356222 w 3214111"/>
              <a:gd name="connsiteY113" fmla="*/ 923960 h 2848897"/>
              <a:gd name="connsiteX114" fmla="*/ 378487 w 3214111"/>
              <a:gd name="connsiteY114" fmla="*/ 898356 h 2848897"/>
              <a:gd name="connsiteX115" fmla="*/ 398524 w 3214111"/>
              <a:gd name="connsiteY115" fmla="*/ 873865 h 2848897"/>
              <a:gd name="connsiteX116" fmla="*/ 414108 w 3214111"/>
              <a:gd name="connsiteY116" fmla="*/ 846035 h 2848897"/>
              <a:gd name="connsiteX117" fmla="*/ 427466 w 3214111"/>
              <a:gd name="connsiteY117" fmla="*/ 815980 h 2848897"/>
              <a:gd name="connsiteX118" fmla="*/ 438598 w 3214111"/>
              <a:gd name="connsiteY118" fmla="*/ 783695 h 2848897"/>
              <a:gd name="connsiteX119" fmla="*/ 448618 w 3214111"/>
              <a:gd name="connsiteY119" fmla="*/ 750298 h 2848897"/>
              <a:gd name="connsiteX120" fmla="*/ 457523 w 3214111"/>
              <a:gd name="connsiteY120" fmla="*/ 716904 h 2848897"/>
              <a:gd name="connsiteX121" fmla="*/ 466429 w 3214111"/>
              <a:gd name="connsiteY121" fmla="*/ 682393 h 2848897"/>
              <a:gd name="connsiteX122" fmla="*/ 476447 w 3214111"/>
              <a:gd name="connsiteY122" fmla="*/ 650112 h 2848897"/>
              <a:gd name="connsiteX123" fmla="*/ 487579 w 3214111"/>
              <a:gd name="connsiteY123" fmla="*/ 617827 h 2848897"/>
              <a:gd name="connsiteX124" fmla="*/ 500938 w 3214111"/>
              <a:gd name="connsiteY124" fmla="*/ 587772 h 2848897"/>
              <a:gd name="connsiteX125" fmla="*/ 517636 w 3214111"/>
              <a:gd name="connsiteY125" fmla="*/ 561055 h 2848897"/>
              <a:gd name="connsiteX126" fmla="*/ 537671 w 3214111"/>
              <a:gd name="connsiteY126" fmla="*/ 536565 h 2848897"/>
              <a:gd name="connsiteX127" fmla="*/ 562163 w 3214111"/>
              <a:gd name="connsiteY127" fmla="*/ 516527 h 2848897"/>
              <a:gd name="connsiteX128" fmla="*/ 588880 w 3214111"/>
              <a:gd name="connsiteY128" fmla="*/ 499829 h 2848897"/>
              <a:gd name="connsiteX129" fmla="*/ 618935 w 3214111"/>
              <a:gd name="connsiteY129" fmla="*/ 486470 h 2848897"/>
              <a:gd name="connsiteX130" fmla="*/ 651218 w 3214111"/>
              <a:gd name="connsiteY130" fmla="*/ 475338 h 2848897"/>
              <a:gd name="connsiteX131" fmla="*/ 683501 w 3214111"/>
              <a:gd name="connsiteY131" fmla="*/ 465320 h 2848897"/>
              <a:gd name="connsiteX132" fmla="*/ 718010 w 3214111"/>
              <a:gd name="connsiteY132" fmla="*/ 456413 h 2848897"/>
              <a:gd name="connsiteX133" fmla="*/ 751405 w 3214111"/>
              <a:gd name="connsiteY133" fmla="*/ 447507 h 2848897"/>
              <a:gd name="connsiteX134" fmla="*/ 784802 w 3214111"/>
              <a:gd name="connsiteY134" fmla="*/ 437489 h 2848897"/>
              <a:gd name="connsiteX135" fmla="*/ 817083 w 3214111"/>
              <a:gd name="connsiteY135" fmla="*/ 426357 h 2848897"/>
              <a:gd name="connsiteX136" fmla="*/ 847140 w 3214111"/>
              <a:gd name="connsiteY136" fmla="*/ 412999 h 2848897"/>
              <a:gd name="connsiteX137" fmla="*/ 874970 w 3214111"/>
              <a:gd name="connsiteY137" fmla="*/ 397415 h 2848897"/>
              <a:gd name="connsiteX138" fmla="*/ 899460 w 3214111"/>
              <a:gd name="connsiteY138" fmla="*/ 377377 h 2848897"/>
              <a:gd name="connsiteX139" fmla="*/ 925064 w 3214111"/>
              <a:gd name="connsiteY139" fmla="*/ 355112 h 2848897"/>
              <a:gd name="connsiteX140" fmla="*/ 947328 w 3214111"/>
              <a:gd name="connsiteY140" fmla="*/ 329509 h 2848897"/>
              <a:gd name="connsiteX141" fmla="*/ 968478 w 3214111"/>
              <a:gd name="connsiteY141" fmla="*/ 302791 h 2848897"/>
              <a:gd name="connsiteX142" fmla="*/ 989628 w 3214111"/>
              <a:gd name="connsiteY142" fmla="*/ 274961 h 2848897"/>
              <a:gd name="connsiteX143" fmla="*/ 1010780 w 3214111"/>
              <a:gd name="connsiteY143" fmla="*/ 247131 h 2848897"/>
              <a:gd name="connsiteX144" fmla="*/ 1031930 w 3214111"/>
              <a:gd name="connsiteY144" fmla="*/ 220414 h 2848897"/>
              <a:gd name="connsiteX145" fmla="*/ 1055307 w 3214111"/>
              <a:gd name="connsiteY145" fmla="*/ 194811 h 2848897"/>
              <a:gd name="connsiteX146" fmla="*/ 1078683 w 3214111"/>
              <a:gd name="connsiteY146" fmla="*/ 172547 h 2848897"/>
              <a:gd name="connsiteX147" fmla="*/ 1105401 w 3214111"/>
              <a:gd name="connsiteY147" fmla="*/ 153622 h 2848897"/>
              <a:gd name="connsiteX148" fmla="*/ 1133231 w 3214111"/>
              <a:gd name="connsiteY148" fmla="*/ 139150 h 2848897"/>
              <a:gd name="connsiteX149" fmla="*/ 1166627 w 3214111"/>
              <a:gd name="connsiteY149" fmla="*/ 129132 h 2848897"/>
              <a:gd name="connsiteX150" fmla="*/ 1201137 w 3214111"/>
              <a:gd name="connsiteY150" fmla="*/ 124678 h 2848897"/>
              <a:gd name="connsiteX151" fmla="*/ 1236757 w 3214111"/>
              <a:gd name="connsiteY151" fmla="*/ 123565 h 2848897"/>
              <a:gd name="connsiteX152" fmla="*/ 1274605 w 3214111"/>
              <a:gd name="connsiteY152" fmla="*/ 126906 h 2848897"/>
              <a:gd name="connsiteX153" fmla="*/ 1312455 w 3214111"/>
              <a:gd name="connsiteY153" fmla="*/ 131359 h 2848897"/>
              <a:gd name="connsiteX154" fmla="*/ 1350304 w 3214111"/>
              <a:gd name="connsiteY154" fmla="*/ 136924 h 2848897"/>
              <a:gd name="connsiteX155" fmla="*/ 1388152 w 3214111"/>
              <a:gd name="connsiteY155" fmla="*/ 141378 h 2848897"/>
              <a:gd name="connsiteX156" fmla="*/ 1426000 w 3214111"/>
              <a:gd name="connsiteY156" fmla="*/ 143604 h 2848897"/>
              <a:gd name="connsiteX157" fmla="*/ 1462737 w 3214111"/>
              <a:gd name="connsiteY157" fmla="*/ 143604 h 2848897"/>
              <a:gd name="connsiteX158" fmla="*/ 1497245 w 3214111"/>
              <a:gd name="connsiteY158" fmla="*/ 139150 h 2848897"/>
              <a:gd name="connsiteX159" fmla="*/ 1531755 w 3214111"/>
              <a:gd name="connsiteY159" fmla="*/ 130245 h 2848897"/>
              <a:gd name="connsiteX160" fmla="*/ 1565150 w 3214111"/>
              <a:gd name="connsiteY160" fmla="*/ 116887 h 2848897"/>
              <a:gd name="connsiteX161" fmla="*/ 1598545 w 3214111"/>
              <a:gd name="connsiteY161" fmla="*/ 99075 h 2848897"/>
              <a:gd name="connsiteX162" fmla="*/ 1631941 w 3214111"/>
              <a:gd name="connsiteY162" fmla="*/ 81264 h 2848897"/>
              <a:gd name="connsiteX163" fmla="*/ 1665337 w 3214111"/>
              <a:gd name="connsiteY163" fmla="*/ 61227 h 2848897"/>
              <a:gd name="connsiteX164" fmla="*/ 1697620 w 3214111"/>
              <a:gd name="connsiteY164" fmla="*/ 42302 h 2848897"/>
              <a:gd name="connsiteX165" fmla="*/ 1732129 w 3214111"/>
              <a:gd name="connsiteY165" fmla="*/ 25604 h 2848897"/>
              <a:gd name="connsiteX166" fmla="*/ 1765525 w 3214111"/>
              <a:gd name="connsiteY166" fmla="*/ 12245 h 2848897"/>
              <a:gd name="connsiteX167" fmla="*/ 1800034 w 3214111"/>
              <a:gd name="connsiteY167" fmla="*/ 3339 h 2848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</a:cxnLst>
            <a:rect l="l" t="t" r="r" b="b"/>
            <a:pathLst>
              <a:path w="3214111" h="2848897">
                <a:moveTo>
                  <a:pt x="1835656" y="0"/>
                </a:moveTo>
                <a:lnTo>
                  <a:pt x="1871276" y="3339"/>
                </a:lnTo>
                <a:lnTo>
                  <a:pt x="1905787" y="12245"/>
                </a:lnTo>
                <a:lnTo>
                  <a:pt x="1939183" y="25604"/>
                </a:lnTo>
                <a:lnTo>
                  <a:pt x="1973690" y="42302"/>
                </a:lnTo>
                <a:lnTo>
                  <a:pt x="2005974" y="61227"/>
                </a:lnTo>
                <a:lnTo>
                  <a:pt x="2039370" y="81264"/>
                </a:lnTo>
                <a:lnTo>
                  <a:pt x="2072765" y="99075"/>
                </a:lnTo>
                <a:lnTo>
                  <a:pt x="2106161" y="116887"/>
                </a:lnTo>
                <a:lnTo>
                  <a:pt x="2138444" y="130245"/>
                </a:lnTo>
                <a:lnTo>
                  <a:pt x="2174066" y="139150"/>
                </a:lnTo>
                <a:lnTo>
                  <a:pt x="2208575" y="143604"/>
                </a:lnTo>
                <a:lnTo>
                  <a:pt x="2245310" y="143604"/>
                </a:lnTo>
                <a:lnTo>
                  <a:pt x="2283159" y="141378"/>
                </a:lnTo>
                <a:lnTo>
                  <a:pt x="2321007" y="136924"/>
                </a:lnTo>
                <a:lnTo>
                  <a:pt x="2358857" y="131359"/>
                </a:lnTo>
                <a:lnTo>
                  <a:pt x="2396705" y="126906"/>
                </a:lnTo>
                <a:lnTo>
                  <a:pt x="2434554" y="123565"/>
                </a:lnTo>
                <a:lnTo>
                  <a:pt x="2470175" y="124678"/>
                </a:lnTo>
                <a:lnTo>
                  <a:pt x="2504683" y="129132"/>
                </a:lnTo>
                <a:lnTo>
                  <a:pt x="2538079" y="139150"/>
                </a:lnTo>
                <a:lnTo>
                  <a:pt x="2565910" y="153622"/>
                </a:lnTo>
                <a:lnTo>
                  <a:pt x="2592625" y="172547"/>
                </a:lnTo>
                <a:lnTo>
                  <a:pt x="2616003" y="194811"/>
                </a:lnTo>
                <a:lnTo>
                  <a:pt x="2639380" y="220414"/>
                </a:lnTo>
                <a:lnTo>
                  <a:pt x="2660531" y="247131"/>
                </a:lnTo>
                <a:lnTo>
                  <a:pt x="2681682" y="274961"/>
                </a:lnTo>
                <a:lnTo>
                  <a:pt x="2702832" y="302791"/>
                </a:lnTo>
                <a:lnTo>
                  <a:pt x="2723982" y="329509"/>
                </a:lnTo>
                <a:lnTo>
                  <a:pt x="2746247" y="355112"/>
                </a:lnTo>
                <a:lnTo>
                  <a:pt x="2771851" y="377377"/>
                </a:lnTo>
                <a:lnTo>
                  <a:pt x="2796341" y="397415"/>
                </a:lnTo>
                <a:lnTo>
                  <a:pt x="2824171" y="412999"/>
                </a:lnTo>
                <a:lnTo>
                  <a:pt x="2854227" y="426357"/>
                </a:lnTo>
                <a:lnTo>
                  <a:pt x="2886509" y="437489"/>
                </a:lnTo>
                <a:lnTo>
                  <a:pt x="2919904" y="447507"/>
                </a:lnTo>
                <a:lnTo>
                  <a:pt x="2953300" y="456413"/>
                </a:lnTo>
                <a:lnTo>
                  <a:pt x="2987809" y="465320"/>
                </a:lnTo>
                <a:lnTo>
                  <a:pt x="3020092" y="475338"/>
                </a:lnTo>
                <a:lnTo>
                  <a:pt x="3052373" y="486470"/>
                </a:lnTo>
                <a:lnTo>
                  <a:pt x="3082430" y="499829"/>
                </a:lnTo>
                <a:lnTo>
                  <a:pt x="3109148" y="516527"/>
                </a:lnTo>
                <a:lnTo>
                  <a:pt x="3133639" y="536565"/>
                </a:lnTo>
                <a:lnTo>
                  <a:pt x="3153674" y="561055"/>
                </a:lnTo>
                <a:lnTo>
                  <a:pt x="3170373" y="587772"/>
                </a:lnTo>
                <a:lnTo>
                  <a:pt x="3183731" y="617827"/>
                </a:lnTo>
                <a:lnTo>
                  <a:pt x="3194863" y="650112"/>
                </a:lnTo>
                <a:lnTo>
                  <a:pt x="3204881" y="682393"/>
                </a:lnTo>
                <a:lnTo>
                  <a:pt x="3213788" y="716904"/>
                </a:lnTo>
                <a:lnTo>
                  <a:pt x="3214111" y="718115"/>
                </a:lnTo>
                <a:lnTo>
                  <a:pt x="3214111" y="2848897"/>
                </a:lnTo>
                <a:lnTo>
                  <a:pt x="426570" y="2848897"/>
                </a:lnTo>
                <a:lnTo>
                  <a:pt x="414108" y="2820857"/>
                </a:lnTo>
                <a:lnTo>
                  <a:pt x="398524" y="2793028"/>
                </a:lnTo>
                <a:lnTo>
                  <a:pt x="378487" y="2768537"/>
                </a:lnTo>
                <a:lnTo>
                  <a:pt x="356222" y="2742933"/>
                </a:lnTo>
                <a:lnTo>
                  <a:pt x="330619" y="2720669"/>
                </a:lnTo>
                <a:lnTo>
                  <a:pt x="302788" y="2699519"/>
                </a:lnTo>
                <a:lnTo>
                  <a:pt x="274959" y="2678368"/>
                </a:lnTo>
                <a:lnTo>
                  <a:pt x="247130" y="2657218"/>
                </a:lnTo>
                <a:lnTo>
                  <a:pt x="220413" y="2636065"/>
                </a:lnTo>
                <a:lnTo>
                  <a:pt x="194809" y="2612689"/>
                </a:lnTo>
                <a:lnTo>
                  <a:pt x="172546" y="2589312"/>
                </a:lnTo>
                <a:lnTo>
                  <a:pt x="153622" y="2562594"/>
                </a:lnTo>
                <a:lnTo>
                  <a:pt x="139150" y="2534764"/>
                </a:lnTo>
                <a:lnTo>
                  <a:pt x="129132" y="2501370"/>
                </a:lnTo>
                <a:lnTo>
                  <a:pt x="124678" y="2466860"/>
                </a:lnTo>
                <a:lnTo>
                  <a:pt x="123564" y="2431236"/>
                </a:lnTo>
                <a:lnTo>
                  <a:pt x="126904" y="2393388"/>
                </a:lnTo>
                <a:lnTo>
                  <a:pt x="131358" y="2355539"/>
                </a:lnTo>
                <a:lnTo>
                  <a:pt x="136923" y="2317690"/>
                </a:lnTo>
                <a:lnTo>
                  <a:pt x="141376" y="2279842"/>
                </a:lnTo>
                <a:lnTo>
                  <a:pt x="143604" y="2241992"/>
                </a:lnTo>
                <a:lnTo>
                  <a:pt x="143604" y="2205256"/>
                </a:lnTo>
                <a:lnTo>
                  <a:pt x="139150" y="2170747"/>
                </a:lnTo>
                <a:lnTo>
                  <a:pt x="130245" y="2136238"/>
                </a:lnTo>
                <a:lnTo>
                  <a:pt x="116886" y="2103954"/>
                </a:lnTo>
                <a:lnTo>
                  <a:pt x="100188" y="2070559"/>
                </a:lnTo>
                <a:lnTo>
                  <a:pt x="81264" y="2037163"/>
                </a:lnTo>
                <a:lnTo>
                  <a:pt x="61227" y="2003766"/>
                </a:lnTo>
                <a:lnTo>
                  <a:pt x="42303" y="1971483"/>
                </a:lnTo>
                <a:lnTo>
                  <a:pt x="25603" y="1936974"/>
                </a:lnTo>
                <a:lnTo>
                  <a:pt x="12246" y="1903578"/>
                </a:lnTo>
                <a:lnTo>
                  <a:pt x="3340" y="1869068"/>
                </a:lnTo>
                <a:lnTo>
                  <a:pt x="0" y="1833446"/>
                </a:lnTo>
                <a:lnTo>
                  <a:pt x="3340" y="1797824"/>
                </a:lnTo>
                <a:lnTo>
                  <a:pt x="12246" y="1763315"/>
                </a:lnTo>
                <a:lnTo>
                  <a:pt x="25603" y="1729918"/>
                </a:lnTo>
                <a:lnTo>
                  <a:pt x="42303" y="1695410"/>
                </a:lnTo>
                <a:lnTo>
                  <a:pt x="61227" y="1663126"/>
                </a:lnTo>
                <a:lnTo>
                  <a:pt x="81264" y="1629730"/>
                </a:lnTo>
                <a:lnTo>
                  <a:pt x="100188" y="1596334"/>
                </a:lnTo>
                <a:lnTo>
                  <a:pt x="116886" y="1562938"/>
                </a:lnTo>
                <a:lnTo>
                  <a:pt x="130245" y="1530654"/>
                </a:lnTo>
                <a:lnTo>
                  <a:pt x="139150" y="1496145"/>
                </a:lnTo>
                <a:lnTo>
                  <a:pt x="143604" y="1461636"/>
                </a:lnTo>
                <a:lnTo>
                  <a:pt x="143604" y="1424901"/>
                </a:lnTo>
                <a:lnTo>
                  <a:pt x="141376" y="1387052"/>
                </a:lnTo>
                <a:lnTo>
                  <a:pt x="136923" y="1349203"/>
                </a:lnTo>
                <a:lnTo>
                  <a:pt x="131358" y="1311353"/>
                </a:lnTo>
                <a:lnTo>
                  <a:pt x="126904" y="1273505"/>
                </a:lnTo>
                <a:lnTo>
                  <a:pt x="123564" y="1235657"/>
                </a:lnTo>
                <a:lnTo>
                  <a:pt x="124678" y="1200034"/>
                </a:lnTo>
                <a:lnTo>
                  <a:pt x="129132" y="1165525"/>
                </a:lnTo>
                <a:lnTo>
                  <a:pt x="139150" y="1132128"/>
                </a:lnTo>
                <a:lnTo>
                  <a:pt x="153622" y="1104298"/>
                </a:lnTo>
                <a:lnTo>
                  <a:pt x="172546" y="1077582"/>
                </a:lnTo>
                <a:lnTo>
                  <a:pt x="194809" y="1054204"/>
                </a:lnTo>
                <a:lnTo>
                  <a:pt x="220413" y="1030827"/>
                </a:lnTo>
                <a:lnTo>
                  <a:pt x="247130" y="1009676"/>
                </a:lnTo>
                <a:lnTo>
                  <a:pt x="274959" y="988524"/>
                </a:lnTo>
                <a:lnTo>
                  <a:pt x="302788" y="967374"/>
                </a:lnTo>
                <a:lnTo>
                  <a:pt x="330619" y="946223"/>
                </a:lnTo>
                <a:lnTo>
                  <a:pt x="356222" y="923960"/>
                </a:lnTo>
                <a:lnTo>
                  <a:pt x="378487" y="898356"/>
                </a:lnTo>
                <a:lnTo>
                  <a:pt x="398524" y="873865"/>
                </a:lnTo>
                <a:lnTo>
                  <a:pt x="414108" y="846035"/>
                </a:lnTo>
                <a:lnTo>
                  <a:pt x="427466" y="815980"/>
                </a:lnTo>
                <a:lnTo>
                  <a:pt x="438598" y="783695"/>
                </a:lnTo>
                <a:lnTo>
                  <a:pt x="448618" y="750298"/>
                </a:lnTo>
                <a:lnTo>
                  <a:pt x="457523" y="716904"/>
                </a:lnTo>
                <a:lnTo>
                  <a:pt x="466429" y="682393"/>
                </a:lnTo>
                <a:lnTo>
                  <a:pt x="476447" y="650112"/>
                </a:lnTo>
                <a:lnTo>
                  <a:pt x="487579" y="617827"/>
                </a:lnTo>
                <a:lnTo>
                  <a:pt x="500938" y="587772"/>
                </a:lnTo>
                <a:lnTo>
                  <a:pt x="517636" y="561055"/>
                </a:lnTo>
                <a:lnTo>
                  <a:pt x="537671" y="536565"/>
                </a:lnTo>
                <a:lnTo>
                  <a:pt x="562163" y="516527"/>
                </a:lnTo>
                <a:lnTo>
                  <a:pt x="588880" y="499829"/>
                </a:lnTo>
                <a:lnTo>
                  <a:pt x="618935" y="486470"/>
                </a:lnTo>
                <a:lnTo>
                  <a:pt x="651218" y="475338"/>
                </a:lnTo>
                <a:lnTo>
                  <a:pt x="683501" y="465320"/>
                </a:lnTo>
                <a:lnTo>
                  <a:pt x="718010" y="456413"/>
                </a:lnTo>
                <a:lnTo>
                  <a:pt x="751405" y="447507"/>
                </a:lnTo>
                <a:lnTo>
                  <a:pt x="784802" y="437489"/>
                </a:lnTo>
                <a:lnTo>
                  <a:pt x="817083" y="426357"/>
                </a:lnTo>
                <a:lnTo>
                  <a:pt x="847140" y="412999"/>
                </a:lnTo>
                <a:lnTo>
                  <a:pt x="874970" y="397415"/>
                </a:lnTo>
                <a:lnTo>
                  <a:pt x="899460" y="377377"/>
                </a:lnTo>
                <a:lnTo>
                  <a:pt x="925064" y="355112"/>
                </a:lnTo>
                <a:lnTo>
                  <a:pt x="947328" y="329509"/>
                </a:lnTo>
                <a:lnTo>
                  <a:pt x="968478" y="302791"/>
                </a:lnTo>
                <a:lnTo>
                  <a:pt x="989628" y="274961"/>
                </a:lnTo>
                <a:lnTo>
                  <a:pt x="1010780" y="247131"/>
                </a:lnTo>
                <a:lnTo>
                  <a:pt x="1031930" y="220414"/>
                </a:lnTo>
                <a:lnTo>
                  <a:pt x="1055307" y="194811"/>
                </a:lnTo>
                <a:lnTo>
                  <a:pt x="1078683" y="172547"/>
                </a:lnTo>
                <a:lnTo>
                  <a:pt x="1105401" y="153622"/>
                </a:lnTo>
                <a:lnTo>
                  <a:pt x="1133231" y="139150"/>
                </a:lnTo>
                <a:lnTo>
                  <a:pt x="1166627" y="129132"/>
                </a:lnTo>
                <a:lnTo>
                  <a:pt x="1201137" y="124678"/>
                </a:lnTo>
                <a:lnTo>
                  <a:pt x="1236757" y="123565"/>
                </a:lnTo>
                <a:lnTo>
                  <a:pt x="1274605" y="126906"/>
                </a:lnTo>
                <a:lnTo>
                  <a:pt x="1312455" y="131359"/>
                </a:lnTo>
                <a:lnTo>
                  <a:pt x="1350304" y="136924"/>
                </a:lnTo>
                <a:lnTo>
                  <a:pt x="1388152" y="141378"/>
                </a:lnTo>
                <a:lnTo>
                  <a:pt x="1426000" y="143604"/>
                </a:lnTo>
                <a:lnTo>
                  <a:pt x="1462737" y="143604"/>
                </a:lnTo>
                <a:lnTo>
                  <a:pt x="1497245" y="139150"/>
                </a:lnTo>
                <a:lnTo>
                  <a:pt x="1531755" y="130245"/>
                </a:lnTo>
                <a:lnTo>
                  <a:pt x="1565150" y="116887"/>
                </a:lnTo>
                <a:lnTo>
                  <a:pt x="1598545" y="99075"/>
                </a:lnTo>
                <a:lnTo>
                  <a:pt x="1631941" y="81264"/>
                </a:lnTo>
                <a:lnTo>
                  <a:pt x="1665337" y="61227"/>
                </a:lnTo>
                <a:lnTo>
                  <a:pt x="1697620" y="42302"/>
                </a:lnTo>
                <a:lnTo>
                  <a:pt x="1732129" y="25604"/>
                </a:lnTo>
                <a:lnTo>
                  <a:pt x="1765525" y="12245"/>
                </a:lnTo>
                <a:lnTo>
                  <a:pt x="1800034" y="333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Graphic 4" descr="Schoolhouse">
            <a:extLst>
              <a:ext uri="{FF2B5EF4-FFF2-40B4-BE49-F238E27FC236}">
                <a16:creationId xmlns:a16="http://schemas.microsoft.com/office/drawing/2014/main" id="{8E23363C-6FB5-49AC-9F78-BA7146ED6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872433" y="4799040"/>
            <a:ext cx="1882223" cy="1882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2141477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0B082E"/>
      </a:dk2>
      <a:lt2>
        <a:srgbClr val="F3F3F2"/>
      </a:lt2>
      <a:accent1>
        <a:srgbClr val="62B4C6"/>
      </a:accent1>
      <a:accent2>
        <a:srgbClr val="1B376E"/>
      </a:accent2>
      <a:accent3>
        <a:srgbClr val="9EBE55"/>
      </a:accent3>
      <a:accent4>
        <a:srgbClr val="C65E5E"/>
      </a:accent4>
      <a:accent5>
        <a:srgbClr val="D3BA55"/>
      </a:accent5>
      <a:accent6>
        <a:srgbClr val="96648A"/>
      </a:accent6>
      <a:hlink>
        <a:srgbClr val="62B4C6"/>
      </a:hlink>
      <a:folHlink>
        <a:srgbClr val="96648A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D71F8F05-6246-47AF-9E68-E57F6C93F79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258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Gill Sans MT</vt:lpstr>
      <vt:lpstr>Impact</vt:lpstr>
      <vt:lpstr>Badge</vt:lpstr>
      <vt:lpstr>RDTF &amp; MAC EJ workgroup</vt:lpstr>
      <vt:lpstr>The workgroup</vt:lpstr>
      <vt:lpstr>INITIAL RECOMMENDATIONS</vt:lpstr>
      <vt:lpstr>Integrate EJ in climate initiatives </vt:lpstr>
      <vt:lpstr>EJ community school air quality assessments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RDTF &amp; MAC EJ workgroup</dc:title>
  <dc:creator>Cook, Kara</dc:creator>
  <cp:lastModifiedBy>Strong, Regina (EGLE)</cp:lastModifiedBy>
  <cp:revision>3</cp:revision>
  <dcterms:created xsi:type="dcterms:W3CDTF">2020-09-25T13:25:41Z</dcterms:created>
  <dcterms:modified xsi:type="dcterms:W3CDTF">2020-09-25T15:13:15Z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a2fed65-62e7-46ea-af74-187e0c17143a_Enabled">
    <vt:lpwstr>True</vt:lpwstr>
  </property>
  <property fmtid="{D5CDD505-2E9C-101B-9397-08002B2CF9AE}" pid="3" name="MSIP_Label_3a2fed65-62e7-46ea-af74-187e0c17143a_SiteId">
    <vt:lpwstr>d5fb7087-3777-42ad-966a-892ef47225d1</vt:lpwstr>
  </property>
  <property fmtid="{D5CDD505-2E9C-101B-9397-08002B2CF9AE}" pid="4" name="MSIP_Label_3a2fed65-62e7-46ea-af74-187e0c17143a_Owner">
    <vt:lpwstr>StrongR1@michigan.gov</vt:lpwstr>
  </property>
  <property fmtid="{D5CDD505-2E9C-101B-9397-08002B2CF9AE}" pid="5" name="MSIP_Label_3a2fed65-62e7-46ea-af74-187e0c17143a_SetDate">
    <vt:lpwstr>2020-09-25T15:05:17.0866075Z</vt:lpwstr>
  </property>
  <property fmtid="{D5CDD505-2E9C-101B-9397-08002B2CF9AE}" pid="6" name="MSIP_Label_3a2fed65-62e7-46ea-af74-187e0c17143a_Name">
    <vt:lpwstr>Internal Data (Standard State Data)</vt:lpwstr>
  </property>
  <property fmtid="{D5CDD505-2E9C-101B-9397-08002B2CF9AE}" pid="7" name="MSIP_Label_3a2fed65-62e7-46ea-af74-187e0c17143a_Application">
    <vt:lpwstr>Microsoft Azure Information Protection</vt:lpwstr>
  </property>
  <property fmtid="{D5CDD505-2E9C-101B-9397-08002B2CF9AE}" pid="8" name="MSIP_Label_3a2fed65-62e7-46ea-af74-187e0c17143a_ActionId">
    <vt:lpwstr>fa71c966-33f2-4080-94f8-db937b9ac89c</vt:lpwstr>
  </property>
  <property fmtid="{D5CDD505-2E9C-101B-9397-08002B2CF9AE}" pid="9" name="MSIP_Label_3a2fed65-62e7-46ea-af74-187e0c17143a_Extended_MSFT_Method">
    <vt:lpwstr>Manual</vt:lpwstr>
  </property>
  <property fmtid="{D5CDD505-2E9C-101B-9397-08002B2CF9AE}" pid="10" name="Sensitivity">
    <vt:lpwstr>Internal Data (Standard State Data)</vt:lpwstr>
  </property>
</Properties>
</file>