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8" r:id="rId5"/>
    <p:sldId id="260" r:id="rId6"/>
    <p:sldId id="259" r:id="rId7"/>
    <p:sldId id="261" r:id="rId8"/>
    <p:sldId id="262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AE02"/>
    <a:srgbClr val="003860"/>
    <a:srgbClr val="002B87"/>
    <a:srgbClr val="01C6FD"/>
    <a:srgbClr val="0C596D"/>
    <a:srgbClr val="067F9C"/>
    <a:srgbClr val="145C72"/>
    <a:srgbClr val="014E52"/>
    <a:srgbClr val="03556D"/>
    <a:srgbClr val="0000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3D95E4-C291-48BB-850D-306226D659BA}" v="815" dt="2021-03-19T10:47:57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69521" autoAdjust="0"/>
  </p:normalViewPr>
  <p:slideViewPr>
    <p:cSldViewPr snapToGrid="0">
      <p:cViewPr varScale="1">
        <p:scale>
          <a:sx n="81" d="100"/>
          <a:sy n="81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21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061B93-387D-4C44-B781-04CA6B916EEF}" type="doc">
      <dgm:prSet loTypeId="urn:microsoft.com/office/officeart/2005/8/layout/h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0BDC380-1E48-4D0B-8429-278486097549}">
      <dgm:prSet phldrT="[Text]"/>
      <dgm:spPr/>
      <dgm:t>
        <a:bodyPr/>
        <a:lstStyle/>
        <a:p>
          <a:r>
            <a:rPr lang="en-US" b="0" u="none" dirty="0"/>
            <a:t>Currently Eligible</a:t>
          </a:r>
        </a:p>
      </dgm:t>
    </dgm:pt>
    <dgm:pt modelId="{083D5129-CB97-4077-B3CB-542CF6F311AC}" type="sibTrans" cxnId="{263BDB5F-6CDE-4A48-9583-B4644CDFB5B2}">
      <dgm:prSet/>
      <dgm:spPr/>
      <dgm:t>
        <a:bodyPr/>
        <a:lstStyle/>
        <a:p>
          <a:endParaRPr lang="en-US"/>
        </a:p>
      </dgm:t>
    </dgm:pt>
    <dgm:pt modelId="{DEEBCC0C-4B9B-4E1B-942B-DEE20D7FC386}" type="parTrans" cxnId="{263BDB5F-6CDE-4A48-9583-B4644CDFB5B2}">
      <dgm:prSet/>
      <dgm:spPr/>
      <dgm:t>
        <a:bodyPr/>
        <a:lstStyle/>
        <a:p>
          <a:endParaRPr lang="en-US"/>
        </a:p>
      </dgm:t>
    </dgm:pt>
    <dgm:pt modelId="{71C89684-1455-43AD-A113-E4A57DD0E37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65 years of age and older</a:t>
          </a:r>
        </a:p>
      </dgm:t>
    </dgm:pt>
    <dgm:pt modelId="{13770978-45D6-419F-8CC1-FD66A0D058D9}" type="parTrans" cxnId="{779B7423-8ECD-4224-BFF5-7801A3D43D1D}">
      <dgm:prSet/>
      <dgm:spPr/>
      <dgm:t>
        <a:bodyPr/>
        <a:lstStyle/>
        <a:p>
          <a:endParaRPr lang="en-US"/>
        </a:p>
      </dgm:t>
    </dgm:pt>
    <dgm:pt modelId="{89CE4EC6-C5FD-4595-8A19-EE748C09ABEC}" type="sibTrans" cxnId="{779B7423-8ECD-4224-BFF5-7801A3D43D1D}">
      <dgm:prSet/>
      <dgm:spPr/>
      <dgm:t>
        <a:bodyPr/>
        <a:lstStyle/>
        <a:p>
          <a:endParaRPr lang="en-US"/>
        </a:p>
      </dgm:t>
    </dgm:pt>
    <dgm:pt modelId="{0E2F6EC9-164C-4AC2-96A2-470F17DC091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50-64 years of age with disabilities/medical conditions </a:t>
          </a:r>
        </a:p>
      </dgm:t>
    </dgm:pt>
    <dgm:pt modelId="{0641B603-92DE-4123-83E1-15D4310733DA}" type="parTrans" cxnId="{FD20D659-6808-45CC-A093-0264095E1B57}">
      <dgm:prSet/>
      <dgm:spPr/>
      <dgm:t>
        <a:bodyPr/>
        <a:lstStyle/>
        <a:p>
          <a:endParaRPr lang="en-US"/>
        </a:p>
      </dgm:t>
    </dgm:pt>
    <dgm:pt modelId="{6D0CE6C4-1CE4-486E-A852-98012ABE8AA3}" type="sibTrans" cxnId="{FD20D659-6808-45CC-A093-0264095E1B57}">
      <dgm:prSet/>
      <dgm:spPr/>
      <dgm:t>
        <a:bodyPr/>
        <a:lstStyle/>
        <a:p>
          <a:endParaRPr lang="en-US"/>
        </a:p>
      </dgm:t>
    </dgm:pt>
    <dgm:pt modelId="{B6932512-F905-4F71-BCCB-A940723D157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Healthcare workers</a:t>
          </a:r>
        </a:p>
      </dgm:t>
    </dgm:pt>
    <dgm:pt modelId="{9CC88F7F-7088-4B7E-A93A-F50D7EA93F16}" type="parTrans" cxnId="{EDDF3B59-12D2-4BFF-AEA9-7EF9463C715D}">
      <dgm:prSet/>
      <dgm:spPr/>
      <dgm:t>
        <a:bodyPr/>
        <a:lstStyle/>
        <a:p>
          <a:endParaRPr lang="en-US"/>
        </a:p>
      </dgm:t>
    </dgm:pt>
    <dgm:pt modelId="{546156FF-AD95-4335-A6B6-4CEDD6198E0E}" type="sibTrans" cxnId="{EDDF3B59-12D2-4BFF-AEA9-7EF9463C715D}">
      <dgm:prSet/>
      <dgm:spPr/>
      <dgm:t>
        <a:bodyPr/>
        <a:lstStyle/>
        <a:p>
          <a:endParaRPr lang="en-US"/>
        </a:p>
      </dgm:t>
    </dgm:pt>
    <dgm:pt modelId="{44E02DFC-3569-4139-99A0-B8A60A3D9B8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Long term care residents/staff</a:t>
          </a:r>
        </a:p>
      </dgm:t>
    </dgm:pt>
    <dgm:pt modelId="{75EB5125-B2DA-4D6B-A7F5-E67C6B641AA4}" type="parTrans" cxnId="{26350C41-8B59-4432-85CA-68814012660B}">
      <dgm:prSet/>
      <dgm:spPr/>
      <dgm:t>
        <a:bodyPr/>
        <a:lstStyle/>
        <a:p>
          <a:endParaRPr lang="en-US"/>
        </a:p>
      </dgm:t>
    </dgm:pt>
    <dgm:pt modelId="{FC9571D8-15EA-46D3-9B95-45D53FF38C44}" type="sibTrans" cxnId="{26350C41-8B59-4432-85CA-68814012660B}">
      <dgm:prSet/>
      <dgm:spPr/>
      <dgm:t>
        <a:bodyPr/>
        <a:lstStyle/>
        <a:p>
          <a:endParaRPr lang="en-US"/>
        </a:p>
      </dgm:t>
    </dgm:pt>
    <dgm:pt modelId="{C2C83186-5912-457B-A267-60CF63FC35C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Prioritized frontline responders </a:t>
          </a:r>
        </a:p>
      </dgm:t>
    </dgm:pt>
    <dgm:pt modelId="{BB68D4CE-E0CF-42E9-9432-A391932A3AAA}" type="parTrans" cxnId="{DA918332-DD4C-4FD3-AE36-5EE7F3903EA0}">
      <dgm:prSet/>
      <dgm:spPr/>
      <dgm:t>
        <a:bodyPr/>
        <a:lstStyle/>
        <a:p>
          <a:endParaRPr lang="en-US"/>
        </a:p>
      </dgm:t>
    </dgm:pt>
    <dgm:pt modelId="{C2DE969C-7C48-4EF6-9FCE-F0C2FC33F014}" type="sibTrans" cxnId="{DA918332-DD4C-4FD3-AE36-5EE7F3903EA0}">
      <dgm:prSet/>
      <dgm:spPr/>
      <dgm:t>
        <a:bodyPr/>
        <a:lstStyle/>
        <a:p>
          <a:endParaRPr lang="en-US"/>
        </a:p>
      </dgm:t>
    </dgm:pt>
    <dgm:pt modelId="{A789B66C-5A09-405A-9744-DCE0E02340F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School and childcare staff</a:t>
          </a:r>
        </a:p>
      </dgm:t>
    </dgm:pt>
    <dgm:pt modelId="{7FF5D2EC-672C-4766-9A0A-D93FEFFCC048}" type="parTrans" cxnId="{9CBE93DD-5304-4BF2-87C9-373141C89CB0}">
      <dgm:prSet/>
      <dgm:spPr/>
      <dgm:t>
        <a:bodyPr/>
        <a:lstStyle/>
        <a:p>
          <a:endParaRPr lang="en-US"/>
        </a:p>
      </dgm:t>
    </dgm:pt>
    <dgm:pt modelId="{C0A79956-C014-4D98-9932-972B8450EA4A}" type="sibTrans" cxnId="{9CBE93DD-5304-4BF2-87C9-373141C89CB0}">
      <dgm:prSet/>
      <dgm:spPr/>
      <dgm:t>
        <a:bodyPr/>
        <a:lstStyle/>
        <a:p>
          <a:endParaRPr lang="en-US"/>
        </a:p>
      </dgm:t>
    </dgm:pt>
    <dgm:pt modelId="{FDBDAFA8-71C8-4888-B01E-E08AE361E1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Mortuary service workers</a:t>
          </a:r>
        </a:p>
      </dgm:t>
    </dgm:pt>
    <dgm:pt modelId="{D52988A1-1382-4234-8D5A-7804B48E01F4}" type="parTrans" cxnId="{64DE207D-CA9A-49CE-9C78-C39D4754AA0F}">
      <dgm:prSet/>
      <dgm:spPr/>
      <dgm:t>
        <a:bodyPr/>
        <a:lstStyle/>
        <a:p>
          <a:endParaRPr lang="en-US"/>
        </a:p>
      </dgm:t>
    </dgm:pt>
    <dgm:pt modelId="{1C4EA0DA-7316-4108-8060-CE96460C920A}" type="sibTrans" cxnId="{64DE207D-CA9A-49CE-9C78-C39D4754AA0F}">
      <dgm:prSet/>
      <dgm:spPr/>
      <dgm:t>
        <a:bodyPr/>
        <a:lstStyle/>
        <a:p>
          <a:endParaRPr lang="en-US"/>
        </a:p>
      </dgm:t>
    </dgm:pt>
    <dgm:pt modelId="{C3A85D7A-58CF-45AB-9842-AF60B58873F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Corrections staff and detained individuals</a:t>
          </a:r>
        </a:p>
      </dgm:t>
    </dgm:pt>
    <dgm:pt modelId="{A52133DB-57CC-4289-9A34-9E6226431518}" type="parTrans" cxnId="{EA87D69B-9CBC-4EFC-A030-80746A91D9B6}">
      <dgm:prSet/>
      <dgm:spPr/>
      <dgm:t>
        <a:bodyPr/>
        <a:lstStyle/>
        <a:p>
          <a:endParaRPr lang="en-US"/>
        </a:p>
      </dgm:t>
    </dgm:pt>
    <dgm:pt modelId="{6D4F3EAC-7D20-4CCA-AB44-BF52509F08C2}" type="sibTrans" cxnId="{EA87D69B-9CBC-4EFC-A030-80746A91D9B6}">
      <dgm:prSet/>
      <dgm:spPr/>
      <dgm:t>
        <a:bodyPr/>
        <a:lstStyle/>
        <a:p>
          <a:endParaRPr lang="en-US"/>
        </a:p>
      </dgm:t>
    </dgm:pt>
    <dgm:pt modelId="{E7B5DCAB-09ED-43AF-8D67-02AB9CF218A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Congregate care facilities</a:t>
          </a:r>
        </a:p>
      </dgm:t>
    </dgm:pt>
    <dgm:pt modelId="{AE505BA8-0540-4A03-B925-2D2B3C9AE03C}" type="parTrans" cxnId="{A510CB63-96DE-43C7-B5FC-EABCF8B32BA9}">
      <dgm:prSet/>
      <dgm:spPr/>
      <dgm:t>
        <a:bodyPr/>
        <a:lstStyle/>
        <a:p>
          <a:endParaRPr lang="en-US"/>
        </a:p>
      </dgm:t>
    </dgm:pt>
    <dgm:pt modelId="{EAC2CB26-F092-4BFC-849D-A37748D23AAA}" type="sibTrans" cxnId="{A510CB63-96DE-43C7-B5FC-EABCF8B32BA9}">
      <dgm:prSet/>
      <dgm:spPr/>
      <dgm:t>
        <a:bodyPr/>
        <a:lstStyle/>
        <a:p>
          <a:endParaRPr lang="en-US"/>
        </a:p>
      </dgm:t>
    </dgm:pt>
    <dgm:pt modelId="{8A5EBFB5-B114-42E9-91D2-39F07E2AE47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Agriculture/food processing workers </a:t>
          </a:r>
        </a:p>
      </dgm:t>
    </dgm:pt>
    <dgm:pt modelId="{280F8EAD-7DAB-4DEF-9D83-E2CF564BA1DA}" type="parTrans" cxnId="{FC23A73E-366D-4A44-8823-6CF6374DF978}">
      <dgm:prSet/>
      <dgm:spPr/>
      <dgm:t>
        <a:bodyPr/>
        <a:lstStyle/>
        <a:p>
          <a:endParaRPr lang="en-US"/>
        </a:p>
      </dgm:t>
    </dgm:pt>
    <dgm:pt modelId="{D195A3EB-A4BD-4EB1-B623-01E849380A6B}" type="sibTrans" cxnId="{FC23A73E-366D-4A44-8823-6CF6374DF978}">
      <dgm:prSet/>
      <dgm:spPr/>
      <dgm:t>
        <a:bodyPr/>
        <a:lstStyle/>
        <a:p>
          <a:endParaRPr lang="en-US"/>
        </a:p>
      </dgm:t>
    </dgm:pt>
    <dgm:pt modelId="{D3C3DAC9-DCDE-4A01-A61E-A782CE6914C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Essential frontline workers</a:t>
          </a:r>
        </a:p>
      </dgm:t>
    </dgm:pt>
    <dgm:pt modelId="{4BD1D13C-9E41-4552-896D-198AC33F9A83}" type="parTrans" cxnId="{C2F4C427-C1A3-4C00-96F9-B42BBFB1709F}">
      <dgm:prSet/>
      <dgm:spPr/>
      <dgm:t>
        <a:bodyPr/>
        <a:lstStyle/>
        <a:p>
          <a:endParaRPr lang="en-US"/>
        </a:p>
      </dgm:t>
    </dgm:pt>
    <dgm:pt modelId="{0336568D-AB6C-4BF5-B906-F7801EE4DAEC}" type="sibTrans" cxnId="{C2F4C427-C1A3-4C00-96F9-B42BBFB1709F}">
      <dgm:prSet/>
      <dgm:spPr/>
      <dgm:t>
        <a:bodyPr/>
        <a:lstStyle/>
        <a:p>
          <a:endParaRPr lang="en-US"/>
        </a:p>
      </dgm:t>
    </dgm:pt>
    <dgm:pt modelId="{5FAF4365-E03E-4DAC-93B8-A61348D8B58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500" dirty="0"/>
            <a:t> Caregivers of children with special health care needs</a:t>
          </a:r>
        </a:p>
      </dgm:t>
    </dgm:pt>
    <dgm:pt modelId="{4BB25331-B29B-41CB-8002-C6FCD24AFBD6}" type="parTrans" cxnId="{EBBCB9D0-B70D-4F0E-B2FD-82F82707D530}">
      <dgm:prSet/>
      <dgm:spPr/>
      <dgm:t>
        <a:bodyPr/>
        <a:lstStyle/>
        <a:p>
          <a:endParaRPr lang="en-US"/>
        </a:p>
      </dgm:t>
    </dgm:pt>
    <dgm:pt modelId="{872D00E1-AF65-4B9E-8BEE-B958761F4F17}" type="sibTrans" cxnId="{EBBCB9D0-B70D-4F0E-B2FD-82F82707D530}">
      <dgm:prSet/>
      <dgm:spPr/>
      <dgm:t>
        <a:bodyPr/>
        <a:lstStyle/>
        <a:p>
          <a:endParaRPr lang="en-US"/>
        </a:p>
      </dgm:t>
    </dgm:pt>
    <dgm:pt modelId="{33A45D56-D2E1-4883-8456-106E76E77AA3}">
      <dgm:prSet/>
      <dgm:spPr/>
      <dgm:t>
        <a:bodyPr/>
        <a:lstStyle/>
        <a:p>
          <a:r>
            <a:rPr lang="en-US" u="none" dirty="0"/>
            <a:t>Beginning March 22</a:t>
          </a:r>
        </a:p>
      </dgm:t>
    </dgm:pt>
    <dgm:pt modelId="{DDCC77F3-EA53-48E5-A033-F3B25ACB5166}" type="parTrans" cxnId="{919A7773-6077-4F70-A98E-6B88B5AC1EB2}">
      <dgm:prSet/>
      <dgm:spPr/>
      <dgm:t>
        <a:bodyPr/>
        <a:lstStyle/>
        <a:p>
          <a:endParaRPr lang="en-US"/>
        </a:p>
      </dgm:t>
    </dgm:pt>
    <dgm:pt modelId="{FFF1FF33-0F57-4993-8605-E652A55A177D}" type="sibTrans" cxnId="{919A7773-6077-4F70-A98E-6B88B5AC1EB2}">
      <dgm:prSet/>
      <dgm:spPr/>
      <dgm:t>
        <a:bodyPr/>
        <a:lstStyle/>
        <a:p>
          <a:endParaRPr lang="en-US"/>
        </a:p>
      </dgm:t>
    </dgm:pt>
    <dgm:pt modelId="{891F4607-44F6-4497-94B8-74F50EB1D2F7}">
      <dgm:prSet custT="1"/>
      <dgm:spPr/>
      <dgm:t>
        <a:bodyPr/>
        <a:lstStyle/>
        <a:p>
          <a:r>
            <a:rPr lang="en-US" sz="2400" dirty="0"/>
            <a:t>50 to 64 years of age</a:t>
          </a:r>
        </a:p>
      </dgm:t>
    </dgm:pt>
    <dgm:pt modelId="{85BD41C8-1E3A-41D5-AA7E-0B12B2B4A6A1}" type="parTrans" cxnId="{8BF04051-3FC1-45E9-8AE4-BA6C2BB401AC}">
      <dgm:prSet/>
      <dgm:spPr/>
      <dgm:t>
        <a:bodyPr/>
        <a:lstStyle/>
        <a:p>
          <a:endParaRPr lang="en-US"/>
        </a:p>
      </dgm:t>
    </dgm:pt>
    <dgm:pt modelId="{0D935DF3-4B24-4140-8570-F3EFFD589A5F}" type="sibTrans" cxnId="{8BF04051-3FC1-45E9-8AE4-BA6C2BB401AC}">
      <dgm:prSet/>
      <dgm:spPr/>
      <dgm:t>
        <a:bodyPr/>
        <a:lstStyle/>
        <a:p>
          <a:endParaRPr lang="en-US"/>
        </a:p>
      </dgm:t>
    </dgm:pt>
    <dgm:pt modelId="{470CCAA5-2F79-48FF-9173-85C1FC52B3DE}">
      <dgm:prSet custT="1"/>
      <dgm:spPr/>
      <dgm:t>
        <a:bodyPr/>
        <a:lstStyle/>
        <a:p>
          <a:r>
            <a:rPr lang="en-US" sz="2400" dirty="0"/>
            <a:t>16-49 years of age with disabilities or pre-existing conditions </a:t>
          </a:r>
        </a:p>
      </dgm:t>
    </dgm:pt>
    <dgm:pt modelId="{23F09EC4-DCF3-4387-B136-9E5E41D9781E}" type="parTrans" cxnId="{F83AE3C7-D065-4B68-86E5-ACCC684B92EA}">
      <dgm:prSet/>
      <dgm:spPr/>
      <dgm:t>
        <a:bodyPr/>
        <a:lstStyle/>
        <a:p>
          <a:endParaRPr lang="en-US"/>
        </a:p>
      </dgm:t>
    </dgm:pt>
    <dgm:pt modelId="{E898354A-842F-4ED3-8759-0DE58E506424}" type="sibTrans" cxnId="{F83AE3C7-D065-4B68-86E5-ACCC684B92EA}">
      <dgm:prSet/>
      <dgm:spPr/>
      <dgm:t>
        <a:bodyPr/>
        <a:lstStyle/>
        <a:p>
          <a:endParaRPr lang="en-US"/>
        </a:p>
      </dgm:t>
    </dgm:pt>
    <dgm:pt modelId="{8F683C83-3CCF-4B8A-B01C-334CA93DFD2F}">
      <dgm:prSet/>
      <dgm:spPr/>
      <dgm:t>
        <a:bodyPr/>
        <a:lstStyle/>
        <a:p>
          <a:r>
            <a:rPr lang="en-US" u="none" dirty="0"/>
            <a:t>Beginning April 5</a:t>
          </a:r>
        </a:p>
      </dgm:t>
    </dgm:pt>
    <dgm:pt modelId="{957BED3C-E673-4865-AFA4-D20493DED50F}" type="parTrans" cxnId="{F08B805B-FA83-4E4E-A8E7-D3952E7A1DB5}">
      <dgm:prSet/>
      <dgm:spPr/>
      <dgm:t>
        <a:bodyPr/>
        <a:lstStyle/>
        <a:p>
          <a:endParaRPr lang="en-US"/>
        </a:p>
      </dgm:t>
    </dgm:pt>
    <dgm:pt modelId="{801217F0-BA66-49A7-8609-6F016817311D}" type="sibTrans" cxnId="{F08B805B-FA83-4E4E-A8E7-D3952E7A1DB5}">
      <dgm:prSet/>
      <dgm:spPr/>
      <dgm:t>
        <a:bodyPr/>
        <a:lstStyle/>
        <a:p>
          <a:endParaRPr lang="en-US"/>
        </a:p>
      </dgm:t>
    </dgm:pt>
    <dgm:pt modelId="{14D9C918-44F4-40E0-83B3-E30D765655A9}">
      <dgm:prSet custT="1"/>
      <dgm:spPr/>
      <dgm:t>
        <a:bodyPr/>
        <a:lstStyle/>
        <a:p>
          <a:r>
            <a:rPr lang="en-US" sz="2800" dirty="0"/>
            <a:t>All Michigan residents age 16 and older</a:t>
          </a:r>
        </a:p>
      </dgm:t>
    </dgm:pt>
    <dgm:pt modelId="{B43CE790-CAAD-4E66-A09F-77A34C7E0DF8}" type="parTrans" cxnId="{C688E671-541C-4F47-BF2A-BC60A01519AC}">
      <dgm:prSet/>
      <dgm:spPr/>
      <dgm:t>
        <a:bodyPr/>
        <a:lstStyle/>
        <a:p>
          <a:endParaRPr lang="en-US"/>
        </a:p>
      </dgm:t>
    </dgm:pt>
    <dgm:pt modelId="{4C793096-7EDA-4574-9D7B-7CB83E6F03A4}" type="sibTrans" cxnId="{C688E671-541C-4F47-BF2A-BC60A01519AC}">
      <dgm:prSet/>
      <dgm:spPr/>
      <dgm:t>
        <a:bodyPr/>
        <a:lstStyle/>
        <a:p>
          <a:endParaRPr lang="en-US"/>
        </a:p>
      </dgm:t>
    </dgm:pt>
    <dgm:pt modelId="{3705A3B9-EA10-493A-B09D-D26C72C9F12C}" type="pres">
      <dgm:prSet presAssocID="{1A061B93-387D-4C44-B781-04CA6B916EEF}" presName="linearFlow" presStyleCnt="0">
        <dgm:presLayoutVars>
          <dgm:dir/>
          <dgm:animLvl val="lvl"/>
          <dgm:resizeHandles/>
        </dgm:presLayoutVars>
      </dgm:prSet>
      <dgm:spPr/>
    </dgm:pt>
    <dgm:pt modelId="{9AD5EB16-F197-4C1C-84C0-5A941BA9B5A7}" type="pres">
      <dgm:prSet presAssocID="{60BDC380-1E48-4D0B-8429-278486097549}" presName="compositeNode" presStyleCnt="0">
        <dgm:presLayoutVars>
          <dgm:bulletEnabled val="1"/>
        </dgm:presLayoutVars>
      </dgm:prSet>
      <dgm:spPr/>
    </dgm:pt>
    <dgm:pt modelId="{6ABABDDD-60D5-4998-9649-82C08F87FD71}" type="pres">
      <dgm:prSet presAssocID="{60BDC380-1E48-4D0B-8429-278486097549}" presName="image" presStyleLbl="fgImgPlace1" presStyleIdx="0" presStyleCnt="3" custScaleX="79756" custScaleY="7381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4000" b="-4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 with solid fill"/>
        </a:ext>
      </dgm:extLst>
    </dgm:pt>
    <dgm:pt modelId="{7FEC650E-DF72-4157-A428-5C2680C8C16C}" type="pres">
      <dgm:prSet presAssocID="{60BDC380-1E48-4D0B-8429-278486097549}" presName="childNode" presStyleLbl="node1" presStyleIdx="0" presStyleCnt="3" custScaleX="155495" custLinFactNeighborX="28280" custLinFactNeighborY="-413">
        <dgm:presLayoutVars>
          <dgm:bulletEnabled val="1"/>
        </dgm:presLayoutVars>
      </dgm:prSet>
      <dgm:spPr/>
    </dgm:pt>
    <dgm:pt modelId="{96E55658-1808-4029-83C8-FE178A74EAD0}" type="pres">
      <dgm:prSet presAssocID="{60BDC380-1E48-4D0B-8429-278486097549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10DAEA10-BAC0-405F-97D1-0535B3D9E211}" type="pres">
      <dgm:prSet presAssocID="{083D5129-CB97-4077-B3CB-542CF6F311AC}" presName="sibTrans" presStyleCnt="0"/>
      <dgm:spPr/>
    </dgm:pt>
    <dgm:pt modelId="{0018A32A-232A-49BD-8B8B-C7A8615AB2B2}" type="pres">
      <dgm:prSet presAssocID="{33A45D56-D2E1-4883-8456-106E76E77AA3}" presName="compositeNode" presStyleCnt="0">
        <dgm:presLayoutVars>
          <dgm:bulletEnabled val="1"/>
        </dgm:presLayoutVars>
      </dgm:prSet>
      <dgm:spPr/>
    </dgm:pt>
    <dgm:pt modelId="{A24E6BA6-8D29-43AE-B95E-D58A9DB0E8EC}" type="pres">
      <dgm:prSet presAssocID="{33A45D56-D2E1-4883-8456-106E76E77AA3}" presName="image" presStyleLbl="fgImgPlace1" presStyleIdx="1" presStyleCnt="3" custScaleX="79756" custScaleY="73818" custLinFactNeighborX="3556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4000" b="-4000"/>
          </a:stretch>
        </a:blipFill>
        <a:ln>
          <a:noFill/>
        </a:ln>
      </dgm:spPr>
    </dgm:pt>
    <dgm:pt modelId="{B2A05D4E-FFC8-4787-855B-5319AE52F419}" type="pres">
      <dgm:prSet presAssocID="{33A45D56-D2E1-4883-8456-106E76E77AA3}" presName="childNode" presStyleLbl="node1" presStyleIdx="1" presStyleCnt="3" custLinFactNeighborX="14284">
        <dgm:presLayoutVars>
          <dgm:bulletEnabled val="1"/>
        </dgm:presLayoutVars>
      </dgm:prSet>
      <dgm:spPr/>
    </dgm:pt>
    <dgm:pt modelId="{4CB9B448-2DC6-4816-88D2-433E2355DA61}" type="pres">
      <dgm:prSet presAssocID="{33A45D56-D2E1-4883-8456-106E76E77AA3}" presName="parentNode" presStyleLbl="revTx" presStyleIdx="1" presStyleCnt="3" custLinFactNeighborX="71147">
        <dgm:presLayoutVars>
          <dgm:chMax val="0"/>
          <dgm:bulletEnabled val="1"/>
        </dgm:presLayoutVars>
      </dgm:prSet>
      <dgm:spPr/>
    </dgm:pt>
    <dgm:pt modelId="{BF1B3B45-B774-4769-BB97-09435C3C11A4}" type="pres">
      <dgm:prSet presAssocID="{FFF1FF33-0F57-4993-8605-E652A55A177D}" presName="sibTrans" presStyleCnt="0"/>
      <dgm:spPr/>
    </dgm:pt>
    <dgm:pt modelId="{2A5EA576-6EC7-4787-AC60-7103439C289F}" type="pres">
      <dgm:prSet presAssocID="{8F683C83-3CCF-4B8A-B01C-334CA93DFD2F}" presName="compositeNode" presStyleCnt="0">
        <dgm:presLayoutVars>
          <dgm:bulletEnabled val="1"/>
        </dgm:presLayoutVars>
      </dgm:prSet>
      <dgm:spPr/>
    </dgm:pt>
    <dgm:pt modelId="{64E0DC22-328A-49DE-B7E3-2B2BF3F1F7DC}" type="pres">
      <dgm:prSet presAssocID="{8F683C83-3CCF-4B8A-B01C-334CA93DFD2F}" presName="image" presStyleLbl="fgImgPlace1" presStyleIdx="2" presStyleCnt="3" custScaleX="79756" custScaleY="73818"/>
      <dgm:spPr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4000" b="-4000"/>
          </a:stretch>
        </a:blipFill>
        <a:ln>
          <a:noFill/>
        </a:ln>
      </dgm:spPr>
    </dgm:pt>
    <dgm:pt modelId="{3EE013AC-2186-4FF8-9159-74E4763F66B3}" type="pres">
      <dgm:prSet presAssocID="{8F683C83-3CCF-4B8A-B01C-334CA93DFD2F}" presName="childNode" presStyleLbl="node1" presStyleIdx="2" presStyleCnt="3">
        <dgm:presLayoutVars>
          <dgm:bulletEnabled val="1"/>
        </dgm:presLayoutVars>
      </dgm:prSet>
      <dgm:spPr/>
    </dgm:pt>
    <dgm:pt modelId="{6819A737-727B-4B9E-880A-5322F4BB47EC}" type="pres">
      <dgm:prSet presAssocID="{8F683C83-3CCF-4B8A-B01C-334CA93DFD2F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7D641611-B16E-4357-9579-2FDB4FCD60E0}" type="presOf" srcId="{E7B5DCAB-09ED-43AF-8D67-02AB9CF218A9}" destId="{7FEC650E-DF72-4157-A428-5C2680C8C16C}" srcOrd="0" destOrd="8" presId="urn:microsoft.com/office/officeart/2005/8/layout/hList2"/>
    <dgm:cxn modelId="{779B7423-8ECD-4224-BFF5-7801A3D43D1D}" srcId="{60BDC380-1E48-4D0B-8429-278486097549}" destId="{71C89684-1455-43AD-A113-E4A57DD0E377}" srcOrd="0" destOrd="0" parTransId="{13770978-45D6-419F-8CC1-FD66A0D058D9}" sibTransId="{89CE4EC6-C5FD-4595-8A19-EE748C09ABEC}"/>
    <dgm:cxn modelId="{C2F4C427-C1A3-4C00-96F9-B42BBFB1709F}" srcId="{60BDC380-1E48-4D0B-8429-278486097549}" destId="{D3C3DAC9-DCDE-4A01-A61E-A782CE6914CE}" srcOrd="10" destOrd="0" parTransId="{4BD1D13C-9E41-4552-896D-198AC33F9A83}" sibTransId="{0336568D-AB6C-4BF5-B906-F7801EE4DAEC}"/>
    <dgm:cxn modelId="{EA244532-9E50-4CC2-83AE-3D5831D3D70E}" type="presOf" srcId="{C2C83186-5912-457B-A267-60CF63FC35CF}" destId="{7FEC650E-DF72-4157-A428-5C2680C8C16C}" srcOrd="0" destOrd="4" presId="urn:microsoft.com/office/officeart/2005/8/layout/hList2"/>
    <dgm:cxn modelId="{DA918332-DD4C-4FD3-AE36-5EE7F3903EA0}" srcId="{60BDC380-1E48-4D0B-8429-278486097549}" destId="{C2C83186-5912-457B-A267-60CF63FC35CF}" srcOrd="4" destOrd="0" parTransId="{BB68D4CE-E0CF-42E9-9432-A391932A3AAA}" sibTransId="{C2DE969C-7C48-4EF6-9FCE-F0C2FC33F014}"/>
    <dgm:cxn modelId="{2D033C38-C46F-4C75-AC1C-E633D8B0B0E3}" type="presOf" srcId="{33A45D56-D2E1-4883-8456-106E76E77AA3}" destId="{4CB9B448-2DC6-4816-88D2-433E2355DA61}" srcOrd="0" destOrd="0" presId="urn:microsoft.com/office/officeart/2005/8/layout/hList2"/>
    <dgm:cxn modelId="{FC23A73E-366D-4A44-8823-6CF6374DF978}" srcId="{60BDC380-1E48-4D0B-8429-278486097549}" destId="{8A5EBFB5-B114-42E9-91D2-39F07E2AE474}" srcOrd="9" destOrd="0" parTransId="{280F8EAD-7DAB-4DEF-9D83-E2CF564BA1DA}" sibTransId="{D195A3EB-A4BD-4EB1-B623-01E849380A6B}"/>
    <dgm:cxn modelId="{F08B805B-FA83-4E4E-A8E7-D3952E7A1DB5}" srcId="{1A061B93-387D-4C44-B781-04CA6B916EEF}" destId="{8F683C83-3CCF-4B8A-B01C-334CA93DFD2F}" srcOrd="2" destOrd="0" parTransId="{957BED3C-E673-4865-AFA4-D20493DED50F}" sibTransId="{801217F0-BA66-49A7-8609-6F016817311D}"/>
    <dgm:cxn modelId="{263BDB5F-6CDE-4A48-9583-B4644CDFB5B2}" srcId="{1A061B93-387D-4C44-B781-04CA6B916EEF}" destId="{60BDC380-1E48-4D0B-8429-278486097549}" srcOrd="0" destOrd="0" parTransId="{DEEBCC0C-4B9B-4E1B-942B-DEE20D7FC386}" sibTransId="{083D5129-CB97-4077-B3CB-542CF6F311AC}"/>
    <dgm:cxn modelId="{02E35B60-35CB-464C-8E23-69639F34E546}" type="presOf" srcId="{8A5EBFB5-B114-42E9-91D2-39F07E2AE474}" destId="{7FEC650E-DF72-4157-A428-5C2680C8C16C}" srcOrd="0" destOrd="9" presId="urn:microsoft.com/office/officeart/2005/8/layout/hList2"/>
    <dgm:cxn modelId="{26350C41-8B59-4432-85CA-68814012660B}" srcId="{60BDC380-1E48-4D0B-8429-278486097549}" destId="{44E02DFC-3569-4139-99A0-B8A60A3D9B8D}" srcOrd="3" destOrd="0" parTransId="{75EB5125-B2DA-4D6B-A7F5-E67C6B641AA4}" sibTransId="{FC9571D8-15EA-46D3-9B95-45D53FF38C44}"/>
    <dgm:cxn modelId="{A510CB63-96DE-43C7-B5FC-EABCF8B32BA9}" srcId="{60BDC380-1E48-4D0B-8429-278486097549}" destId="{E7B5DCAB-09ED-43AF-8D67-02AB9CF218A9}" srcOrd="8" destOrd="0" parTransId="{AE505BA8-0540-4A03-B925-2D2B3C9AE03C}" sibTransId="{EAC2CB26-F092-4BFC-849D-A37748D23AAA}"/>
    <dgm:cxn modelId="{635E3149-9423-4F7A-82AA-BBC68F4840F5}" type="presOf" srcId="{44E02DFC-3569-4139-99A0-B8A60A3D9B8D}" destId="{7FEC650E-DF72-4157-A428-5C2680C8C16C}" srcOrd="0" destOrd="3" presId="urn:microsoft.com/office/officeart/2005/8/layout/hList2"/>
    <dgm:cxn modelId="{47C47169-30E3-489A-9DA2-27C263752802}" type="presOf" srcId="{0E2F6EC9-164C-4AC2-96A2-470F17DC0915}" destId="{7FEC650E-DF72-4157-A428-5C2680C8C16C}" srcOrd="0" destOrd="1" presId="urn:microsoft.com/office/officeart/2005/8/layout/hList2"/>
    <dgm:cxn modelId="{E3B11E4A-50B0-4AA6-96DE-B5D7E48E91AB}" type="presOf" srcId="{71C89684-1455-43AD-A113-E4A57DD0E377}" destId="{7FEC650E-DF72-4157-A428-5C2680C8C16C}" srcOrd="0" destOrd="0" presId="urn:microsoft.com/office/officeart/2005/8/layout/hList2"/>
    <dgm:cxn modelId="{8BF04051-3FC1-45E9-8AE4-BA6C2BB401AC}" srcId="{33A45D56-D2E1-4883-8456-106E76E77AA3}" destId="{891F4607-44F6-4497-94B8-74F50EB1D2F7}" srcOrd="0" destOrd="0" parTransId="{85BD41C8-1E3A-41D5-AA7E-0B12B2B4A6A1}" sibTransId="{0D935DF3-4B24-4140-8570-F3EFFD589A5F}"/>
    <dgm:cxn modelId="{C688E671-541C-4F47-BF2A-BC60A01519AC}" srcId="{8F683C83-3CCF-4B8A-B01C-334CA93DFD2F}" destId="{14D9C918-44F4-40E0-83B3-E30D765655A9}" srcOrd="0" destOrd="0" parTransId="{B43CE790-CAAD-4E66-A09F-77A34C7E0DF8}" sibTransId="{4C793096-7EDA-4574-9D7B-7CB83E6F03A4}"/>
    <dgm:cxn modelId="{919A7773-6077-4F70-A98E-6B88B5AC1EB2}" srcId="{1A061B93-387D-4C44-B781-04CA6B916EEF}" destId="{33A45D56-D2E1-4883-8456-106E76E77AA3}" srcOrd="1" destOrd="0" parTransId="{DDCC77F3-EA53-48E5-A033-F3B25ACB5166}" sibTransId="{FFF1FF33-0F57-4993-8605-E652A55A177D}"/>
    <dgm:cxn modelId="{713C5276-7E50-4E41-832A-B0E492F6EB86}" type="presOf" srcId="{C3A85D7A-58CF-45AB-9842-AF60B58873F0}" destId="{7FEC650E-DF72-4157-A428-5C2680C8C16C}" srcOrd="0" destOrd="7" presId="urn:microsoft.com/office/officeart/2005/8/layout/hList2"/>
    <dgm:cxn modelId="{EDDF3B59-12D2-4BFF-AEA9-7EF9463C715D}" srcId="{60BDC380-1E48-4D0B-8429-278486097549}" destId="{B6932512-F905-4F71-BCCB-A940723D1575}" srcOrd="2" destOrd="0" parTransId="{9CC88F7F-7088-4B7E-A93A-F50D7EA93F16}" sibTransId="{546156FF-AD95-4335-A6B6-4CEDD6198E0E}"/>
    <dgm:cxn modelId="{FD20D659-6808-45CC-A093-0264095E1B57}" srcId="{60BDC380-1E48-4D0B-8429-278486097549}" destId="{0E2F6EC9-164C-4AC2-96A2-470F17DC0915}" srcOrd="1" destOrd="0" parTransId="{0641B603-92DE-4123-83E1-15D4310733DA}" sibTransId="{6D0CE6C4-1CE4-486E-A852-98012ABE8AA3}"/>
    <dgm:cxn modelId="{64DE207D-CA9A-49CE-9C78-C39D4754AA0F}" srcId="{60BDC380-1E48-4D0B-8429-278486097549}" destId="{FDBDAFA8-71C8-4888-B01E-E08AE361E16D}" srcOrd="6" destOrd="0" parTransId="{D52988A1-1382-4234-8D5A-7804B48E01F4}" sibTransId="{1C4EA0DA-7316-4108-8060-CE96460C920A}"/>
    <dgm:cxn modelId="{48379B7E-CB28-4024-A229-9FD1BAABC6A9}" type="presOf" srcId="{A789B66C-5A09-405A-9744-DCE0E02340F0}" destId="{7FEC650E-DF72-4157-A428-5C2680C8C16C}" srcOrd="0" destOrd="5" presId="urn:microsoft.com/office/officeart/2005/8/layout/hList2"/>
    <dgm:cxn modelId="{CD60E098-8874-4D8D-BC17-138A1DDE7195}" type="presOf" srcId="{D3C3DAC9-DCDE-4A01-A61E-A782CE6914CE}" destId="{7FEC650E-DF72-4157-A428-5C2680C8C16C}" srcOrd="0" destOrd="10" presId="urn:microsoft.com/office/officeart/2005/8/layout/hList2"/>
    <dgm:cxn modelId="{EA87D69B-9CBC-4EFC-A030-80746A91D9B6}" srcId="{60BDC380-1E48-4D0B-8429-278486097549}" destId="{C3A85D7A-58CF-45AB-9842-AF60B58873F0}" srcOrd="7" destOrd="0" parTransId="{A52133DB-57CC-4289-9A34-9E6226431518}" sibTransId="{6D4F3EAC-7D20-4CCA-AB44-BF52509F08C2}"/>
    <dgm:cxn modelId="{93AE03B3-29DA-44F3-A07B-29ACA1458F08}" type="presOf" srcId="{5FAF4365-E03E-4DAC-93B8-A61348D8B585}" destId="{7FEC650E-DF72-4157-A428-5C2680C8C16C}" srcOrd="0" destOrd="11" presId="urn:microsoft.com/office/officeart/2005/8/layout/hList2"/>
    <dgm:cxn modelId="{3BC529B5-E8F5-47C3-A641-68C62A4BEADC}" type="presOf" srcId="{8F683C83-3CCF-4B8A-B01C-334CA93DFD2F}" destId="{6819A737-727B-4B9E-880A-5322F4BB47EC}" srcOrd="0" destOrd="0" presId="urn:microsoft.com/office/officeart/2005/8/layout/hList2"/>
    <dgm:cxn modelId="{6FF7ACB7-FAE1-4E49-9A5A-8A9D25188818}" type="presOf" srcId="{14D9C918-44F4-40E0-83B3-E30D765655A9}" destId="{3EE013AC-2186-4FF8-9159-74E4763F66B3}" srcOrd="0" destOrd="0" presId="urn:microsoft.com/office/officeart/2005/8/layout/hList2"/>
    <dgm:cxn modelId="{41CEE6C2-E629-4CD7-94C9-EDFA7DF79049}" type="presOf" srcId="{B6932512-F905-4F71-BCCB-A940723D1575}" destId="{7FEC650E-DF72-4157-A428-5C2680C8C16C}" srcOrd="0" destOrd="2" presId="urn:microsoft.com/office/officeart/2005/8/layout/hList2"/>
    <dgm:cxn modelId="{F83AE3C7-D065-4B68-86E5-ACCC684B92EA}" srcId="{33A45D56-D2E1-4883-8456-106E76E77AA3}" destId="{470CCAA5-2F79-48FF-9173-85C1FC52B3DE}" srcOrd="1" destOrd="0" parTransId="{23F09EC4-DCF3-4387-B136-9E5E41D9781E}" sibTransId="{E898354A-842F-4ED3-8759-0DE58E506424}"/>
    <dgm:cxn modelId="{EBBCB9D0-B70D-4F0E-B2FD-82F82707D530}" srcId="{60BDC380-1E48-4D0B-8429-278486097549}" destId="{5FAF4365-E03E-4DAC-93B8-A61348D8B585}" srcOrd="11" destOrd="0" parTransId="{4BB25331-B29B-41CB-8002-C6FCD24AFBD6}" sibTransId="{872D00E1-AF65-4B9E-8BEE-B958761F4F17}"/>
    <dgm:cxn modelId="{4C15FBD5-C0A2-40A5-AB49-EE74247CDF4A}" type="presOf" srcId="{470CCAA5-2F79-48FF-9173-85C1FC52B3DE}" destId="{B2A05D4E-FFC8-4787-855B-5319AE52F419}" srcOrd="0" destOrd="1" presId="urn:microsoft.com/office/officeart/2005/8/layout/hList2"/>
    <dgm:cxn modelId="{9CBE93DD-5304-4BF2-87C9-373141C89CB0}" srcId="{60BDC380-1E48-4D0B-8429-278486097549}" destId="{A789B66C-5A09-405A-9744-DCE0E02340F0}" srcOrd="5" destOrd="0" parTransId="{7FF5D2EC-672C-4766-9A0A-D93FEFFCC048}" sibTransId="{C0A79956-C014-4D98-9932-972B8450EA4A}"/>
    <dgm:cxn modelId="{3E08F2DD-9AF8-44F7-9840-D1A2EF909145}" type="presOf" srcId="{1A061B93-387D-4C44-B781-04CA6B916EEF}" destId="{3705A3B9-EA10-493A-B09D-D26C72C9F12C}" srcOrd="0" destOrd="0" presId="urn:microsoft.com/office/officeart/2005/8/layout/hList2"/>
    <dgm:cxn modelId="{2FBB39E0-E7EE-4CFA-9971-1E2F18223FED}" type="presOf" srcId="{FDBDAFA8-71C8-4888-B01E-E08AE361E16D}" destId="{7FEC650E-DF72-4157-A428-5C2680C8C16C}" srcOrd="0" destOrd="6" presId="urn:microsoft.com/office/officeart/2005/8/layout/hList2"/>
    <dgm:cxn modelId="{F65995E5-5AE4-4477-97F5-60C6EE959AD2}" type="presOf" srcId="{60BDC380-1E48-4D0B-8429-278486097549}" destId="{96E55658-1808-4029-83C8-FE178A74EAD0}" srcOrd="0" destOrd="0" presId="urn:microsoft.com/office/officeart/2005/8/layout/hList2"/>
    <dgm:cxn modelId="{09431DF0-F9AA-4EF3-B49D-4BCAB1034D8C}" type="presOf" srcId="{891F4607-44F6-4497-94B8-74F50EB1D2F7}" destId="{B2A05D4E-FFC8-4787-855B-5319AE52F419}" srcOrd="0" destOrd="0" presId="urn:microsoft.com/office/officeart/2005/8/layout/hList2"/>
    <dgm:cxn modelId="{576AE2B0-6232-4B7A-AEB4-560FBFEA3C31}" type="presParOf" srcId="{3705A3B9-EA10-493A-B09D-D26C72C9F12C}" destId="{9AD5EB16-F197-4C1C-84C0-5A941BA9B5A7}" srcOrd="0" destOrd="0" presId="urn:microsoft.com/office/officeart/2005/8/layout/hList2"/>
    <dgm:cxn modelId="{D1C48C4E-1D11-4E31-ABA3-126DDB0AD0B8}" type="presParOf" srcId="{9AD5EB16-F197-4C1C-84C0-5A941BA9B5A7}" destId="{6ABABDDD-60D5-4998-9649-82C08F87FD71}" srcOrd="0" destOrd="0" presId="urn:microsoft.com/office/officeart/2005/8/layout/hList2"/>
    <dgm:cxn modelId="{C5EA17F5-2069-4927-A889-A33DFDD5321F}" type="presParOf" srcId="{9AD5EB16-F197-4C1C-84C0-5A941BA9B5A7}" destId="{7FEC650E-DF72-4157-A428-5C2680C8C16C}" srcOrd="1" destOrd="0" presId="urn:microsoft.com/office/officeart/2005/8/layout/hList2"/>
    <dgm:cxn modelId="{FAD88BF7-0BAB-44CC-9666-A377B40D6C1A}" type="presParOf" srcId="{9AD5EB16-F197-4C1C-84C0-5A941BA9B5A7}" destId="{96E55658-1808-4029-83C8-FE178A74EAD0}" srcOrd="2" destOrd="0" presId="urn:microsoft.com/office/officeart/2005/8/layout/hList2"/>
    <dgm:cxn modelId="{F5F54DC2-727C-43D1-8EF6-F60A1E99D528}" type="presParOf" srcId="{3705A3B9-EA10-493A-B09D-D26C72C9F12C}" destId="{10DAEA10-BAC0-405F-97D1-0535B3D9E211}" srcOrd="1" destOrd="0" presId="urn:microsoft.com/office/officeart/2005/8/layout/hList2"/>
    <dgm:cxn modelId="{9FA5D521-10FA-4E5E-B079-004D51A9F8ED}" type="presParOf" srcId="{3705A3B9-EA10-493A-B09D-D26C72C9F12C}" destId="{0018A32A-232A-49BD-8B8B-C7A8615AB2B2}" srcOrd="2" destOrd="0" presId="urn:microsoft.com/office/officeart/2005/8/layout/hList2"/>
    <dgm:cxn modelId="{DA74D6C3-F253-4461-B7CF-85B099056B79}" type="presParOf" srcId="{0018A32A-232A-49BD-8B8B-C7A8615AB2B2}" destId="{A24E6BA6-8D29-43AE-B95E-D58A9DB0E8EC}" srcOrd="0" destOrd="0" presId="urn:microsoft.com/office/officeart/2005/8/layout/hList2"/>
    <dgm:cxn modelId="{F4FB8D1B-6663-4856-8205-2565808B2D5B}" type="presParOf" srcId="{0018A32A-232A-49BD-8B8B-C7A8615AB2B2}" destId="{B2A05D4E-FFC8-4787-855B-5319AE52F419}" srcOrd="1" destOrd="0" presId="urn:microsoft.com/office/officeart/2005/8/layout/hList2"/>
    <dgm:cxn modelId="{3F33D45D-26AD-416F-825C-4CE8E36471AB}" type="presParOf" srcId="{0018A32A-232A-49BD-8B8B-C7A8615AB2B2}" destId="{4CB9B448-2DC6-4816-88D2-433E2355DA61}" srcOrd="2" destOrd="0" presId="urn:microsoft.com/office/officeart/2005/8/layout/hList2"/>
    <dgm:cxn modelId="{011CC328-4B9E-446D-AD1D-B25331291EDC}" type="presParOf" srcId="{3705A3B9-EA10-493A-B09D-D26C72C9F12C}" destId="{BF1B3B45-B774-4769-BB97-09435C3C11A4}" srcOrd="3" destOrd="0" presId="urn:microsoft.com/office/officeart/2005/8/layout/hList2"/>
    <dgm:cxn modelId="{250DA088-1C4E-4FD7-AD55-2A8F8F5430AC}" type="presParOf" srcId="{3705A3B9-EA10-493A-B09D-D26C72C9F12C}" destId="{2A5EA576-6EC7-4787-AC60-7103439C289F}" srcOrd="4" destOrd="0" presId="urn:microsoft.com/office/officeart/2005/8/layout/hList2"/>
    <dgm:cxn modelId="{DEC1C862-3FC7-48C7-847E-340C18885CC1}" type="presParOf" srcId="{2A5EA576-6EC7-4787-AC60-7103439C289F}" destId="{64E0DC22-328A-49DE-B7E3-2B2BF3F1F7DC}" srcOrd="0" destOrd="0" presId="urn:microsoft.com/office/officeart/2005/8/layout/hList2"/>
    <dgm:cxn modelId="{F9A37468-3D3A-48FD-BA31-91C6EA0C1BD3}" type="presParOf" srcId="{2A5EA576-6EC7-4787-AC60-7103439C289F}" destId="{3EE013AC-2186-4FF8-9159-74E4763F66B3}" srcOrd="1" destOrd="0" presId="urn:microsoft.com/office/officeart/2005/8/layout/hList2"/>
    <dgm:cxn modelId="{E453D03D-70AE-48FC-90B7-10337B92D71B}" type="presParOf" srcId="{2A5EA576-6EC7-4787-AC60-7103439C289F}" destId="{6819A737-727B-4B9E-880A-5322F4BB47E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C5CE82-F806-4882-97E1-023CC839DB6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1F86356-0C20-4D36-822E-3C140D63C57D}">
      <dgm:prSet phldrT="[Text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600" dirty="0"/>
            <a:t>6,000 doses a day: 5,000 on-site and 1,000 distributed through mobile efforts working with 4 local health departments. </a:t>
          </a:r>
        </a:p>
      </dgm:t>
    </dgm:pt>
    <dgm:pt modelId="{0E099A2C-822E-49AB-8374-D7A557ED7325}" type="parTrans" cxnId="{54028AA9-375F-47E6-9674-241BBBE5A55E}">
      <dgm:prSet/>
      <dgm:spPr/>
      <dgm:t>
        <a:bodyPr/>
        <a:lstStyle/>
        <a:p>
          <a:endParaRPr lang="en-US" sz="2000"/>
        </a:p>
      </dgm:t>
    </dgm:pt>
    <dgm:pt modelId="{95F8398C-14E2-4ABB-933A-5EAFEEBD9AE8}" type="sibTrans" cxnId="{54028AA9-375F-47E6-9674-241BBBE5A55E}">
      <dgm:prSet/>
      <dgm:spPr/>
      <dgm:t>
        <a:bodyPr/>
        <a:lstStyle/>
        <a:p>
          <a:endParaRPr lang="en-US" sz="2000"/>
        </a:p>
      </dgm:t>
    </dgm:pt>
    <dgm:pt modelId="{BD4CC909-2409-4364-BD6B-8E0B7A2E9C21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600" dirty="0"/>
            <a:t>Vaccinations begin Wednesday, March 24, and will operate from 8 a.m. to 8:30 p.m., seven days a week, for eight weeks.</a:t>
          </a:r>
        </a:p>
      </dgm:t>
    </dgm:pt>
    <dgm:pt modelId="{2584D68A-220D-4A20-82D1-D24C27599B1D}" type="parTrans" cxnId="{7D22D9E2-1FC0-4D2A-820B-6A1CF4D89108}">
      <dgm:prSet/>
      <dgm:spPr/>
      <dgm:t>
        <a:bodyPr/>
        <a:lstStyle/>
        <a:p>
          <a:endParaRPr lang="en-US" sz="2000"/>
        </a:p>
      </dgm:t>
    </dgm:pt>
    <dgm:pt modelId="{B4932DEA-2988-4EE8-A720-DB0DB9236874}" type="sibTrans" cxnId="{7D22D9E2-1FC0-4D2A-820B-6A1CF4D89108}">
      <dgm:prSet/>
      <dgm:spPr/>
      <dgm:t>
        <a:bodyPr/>
        <a:lstStyle/>
        <a:p>
          <a:endParaRPr lang="en-US" sz="2000"/>
        </a:p>
      </dgm:t>
    </dgm:pt>
    <dgm:pt modelId="{8AAC3ED3-A828-4E37-95C3-0844915E3461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600" dirty="0"/>
            <a:t>Partnership between State of Michigan, Federal Emergency Management Agency (FEMA), Wayne County, City of Detroit, Ford Field, Meijer, Henry Ford Health System, &amp; the Detroit Lions.</a:t>
          </a:r>
        </a:p>
      </dgm:t>
    </dgm:pt>
    <dgm:pt modelId="{AF78FCBA-F613-495F-B524-AA1809E1A7B9}" type="parTrans" cxnId="{A52F6A2A-730D-45C4-A968-A6720E13834F}">
      <dgm:prSet/>
      <dgm:spPr/>
      <dgm:t>
        <a:bodyPr/>
        <a:lstStyle/>
        <a:p>
          <a:endParaRPr lang="en-US" sz="2000"/>
        </a:p>
      </dgm:t>
    </dgm:pt>
    <dgm:pt modelId="{E7DFAB10-4A8D-4B5E-A106-DEF5F03CE112}" type="sibTrans" cxnId="{A52F6A2A-730D-45C4-A968-A6720E13834F}">
      <dgm:prSet/>
      <dgm:spPr/>
      <dgm:t>
        <a:bodyPr/>
        <a:lstStyle/>
        <a:p>
          <a:endParaRPr lang="en-US" sz="2000"/>
        </a:p>
      </dgm:t>
    </dgm:pt>
    <dgm:pt modelId="{6C122137-0B5A-4C6A-BC6D-C83CD4AE58A9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600" dirty="0"/>
            <a:t>Vaccine doses administered at the Ford Field Community Vaccination Site will target Michigan’s most vulnerable populations using the Social Vulnerability Index (SVI).</a:t>
          </a:r>
        </a:p>
      </dgm:t>
    </dgm:pt>
    <dgm:pt modelId="{86E7E3D9-B258-4753-A334-A727038DA460}" type="parTrans" cxnId="{6C9F73FF-BBD8-4D54-8C86-26DE01BD98B7}">
      <dgm:prSet/>
      <dgm:spPr/>
      <dgm:t>
        <a:bodyPr/>
        <a:lstStyle/>
        <a:p>
          <a:endParaRPr lang="en-US" sz="2000"/>
        </a:p>
      </dgm:t>
    </dgm:pt>
    <dgm:pt modelId="{0580643B-7043-41C1-BCB6-42D151F8619B}" type="sibTrans" cxnId="{6C9F73FF-BBD8-4D54-8C86-26DE01BD98B7}">
      <dgm:prSet/>
      <dgm:spPr/>
      <dgm:t>
        <a:bodyPr/>
        <a:lstStyle/>
        <a:p>
          <a:endParaRPr lang="en-US" sz="2000"/>
        </a:p>
      </dgm:t>
    </dgm:pt>
    <dgm:pt modelId="{F42C2D13-0869-4983-B8D6-3FB169BB9F04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1600" dirty="0"/>
            <a:t>Vaccine doses at Ford Field will be </a:t>
          </a:r>
          <a:r>
            <a:rPr lang="en-US" sz="1600" b="1" u="sng" dirty="0"/>
            <a:t>in addition to</a:t>
          </a:r>
          <a:r>
            <a:rPr lang="en-US" sz="1600" dirty="0"/>
            <a:t> Michigan's regular statewide vaccine allotment. </a:t>
          </a:r>
        </a:p>
      </dgm:t>
    </dgm:pt>
    <dgm:pt modelId="{9161AAE2-2A21-4422-BE56-8501FC5C4EE4}" type="parTrans" cxnId="{2BFBC843-C735-4F5A-A3A4-477B00374631}">
      <dgm:prSet/>
      <dgm:spPr/>
      <dgm:t>
        <a:bodyPr/>
        <a:lstStyle/>
        <a:p>
          <a:endParaRPr lang="en-US" sz="2000"/>
        </a:p>
      </dgm:t>
    </dgm:pt>
    <dgm:pt modelId="{5D90C273-D264-4021-80ED-0E50C31A551D}" type="sibTrans" cxnId="{2BFBC843-C735-4F5A-A3A4-477B00374631}">
      <dgm:prSet/>
      <dgm:spPr/>
      <dgm:t>
        <a:bodyPr/>
        <a:lstStyle/>
        <a:p>
          <a:endParaRPr lang="en-US" sz="2000"/>
        </a:p>
      </dgm:t>
    </dgm:pt>
    <dgm:pt modelId="{5233B921-ADC2-438D-8CD6-1E1A6E83EDBD}" type="pres">
      <dgm:prSet presAssocID="{C7C5CE82-F806-4882-97E1-023CC839DB6C}" presName="Name0" presStyleCnt="0">
        <dgm:presLayoutVars>
          <dgm:chMax val="7"/>
          <dgm:chPref val="7"/>
          <dgm:dir/>
        </dgm:presLayoutVars>
      </dgm:prSet>
      <dgm:spPr/>
    </dgm:pt>
    <dgm:pt modelId="{C6F7169E-6CE6-4D4F-A113-C633F1DFE209}" type="pres">
      <dgm:prSet presAssocID="{C7C5CE82-F806-4882-97E1-023CC839DB6C}" presName="Name1" presStyleCnt="0"/>
      <dgm:spPr/>
    </dgm:pt>
    <dgm:pt modelId="{87016076-BBC1-4A69-BE2F-4153D2BE3B0B}" type="pres">
      <dgm:prSet presAssocID="{C7C5CE82-F806-4882-97E1-023CC839DB6C}" presName="cycle" presStyleCnt="0"/>
      <dgm:spPr/>
    </dgm:pt>
    <dgm:pt modelId="{1933AC97-B1D3-44CD-A504-530DA8359CDE}" type="pres">
      <dgm:prSet presAssocID="{C7C5CE82-F806-4882-97E1-023CC839DB6C}" presName="srcNode" presStyleLbl="node1" presStyleIdx="0" presStyleCnt="5"/>
      <dgm:spPr/>
    </dgm:pt>
    <dgm:pt modelId="{5CBF3FB1-B8F4-412E-B828-0A4E94DECFD8}" type="pres">
      <dgm:prSet presAssocID="{C7C5CE82-F806-4882-97E1-023CC839DB6C}" presName="conn" presStyleLbl="parChTrans1D2" presStyleIdx="0" presStyleCnt="1"/>
      <dgm:spPr/>
    </dgm:pt>
    <dgm:pt modelId="{A110462D-E633-484F-B86B-2B3407FA961B}" type="pres">
      <dgm:prSet presAssocID="{C7C5CE82-F806-4882-97E1-023CC839DB6C}" presName="extraNode" presStyleLbl="node1" presStyleIdx="0" presStyleCnt="5"/>
      <dgm:spPr/>
    </dgm:pt>
    <dgm:pt modelId="{28655653-F001-4754-B348-81040C683368}" type="pres">
      <dgm:prSet presAssocID="{C7C5CE82-F806-4882-97E1-023CC839DB6C}" presName="dstNode" presStyleLbl="node1" presStyleIdx="0" presStyleCnt="5"/>
      <dgm:spPr/>
    </dgm:pt>
    <dgm:pt modelId="{27EF8734-F0C9-429B-B6F3-C394E56DAD7D}" type="pres">
      <dgm:prSet presAssocID="{E1F86356-0C20-4D36-822E-3C140D63C57D}" presName="text_1" presStyleLbl="node1" presStyleIdx="0" presStyleCnt="5">
        <dgm:presLayoutVars>
          <dgm:bulletEnabled val="1"/>
        </dgm:presLayoutVars>
      </dgm:prSet>
      <dgm:spPr/>
    </dgm:pt>
    <dgm:pt modelId="{F0760E7D-E621-483B-935D-6AFA7DF51A93}" type="pres">
      <dgm:prSet presAssocID="{E1F86356-0C20-4D36-822E-3C140D63C57D}" presName="accent_1" presStyleCnt="0"/>
      <dgm:spPr/>
    </dgm:pt>
    <dgm:pt modelId="{D3D667CF-09F7-49C5-BBE2-D14D0EE9BBB6}" type="pres">
      <dgm:prSet presAssocID="{E1F86356-0C20-4D36-822E-3C140D63C57D}" presName="accentRepeatNode" presStyleLbl="solidFgAcc1" presStyleIdx="0" presStyleCnt="5"/>
      <dgm:spPr/>
    </dgm:pt>
    <dgm:pt modelId="{B3B68F93-9905-49E2-BB48-C4684910D522}" type="pres">
      <dgm:prSet presAssocID="{BD4CC909-2409-4364-BD6B-8E0B7A2E9C21}" presName="text_2" presStyleLbl="node1" presStyleIdx="1" presStyleCnt="5">
        <dgm:presLayoutVars>
          <dgm:bulletEnabled val="1"/>
        </dgm:presLayoutVars>
      </dgm:prSet>
      <dgm:spPr/>
    </dgm:pt>
    <dgm:pt modelId="{1C8A02A7-0612-453D-8FD8-D2D15E633120}" type="pres">
      <dgm:prSet presAssocID="{BD4CC909-2409-4364-BD6B-8E0B7A2E9C21}" presName="accent_2" presStyleCnt="0"/>
      <dgm:spPr/>
    </dgm:pt>
    <dgm:pt modelId="{D64392C1-6997-4F08-AD82-0AFA9EB32E10}" type="pres">
      <dgm:prSet presAssocID="{BD4CC909-2409-4364-BD6B-8E0B7A2E9C21}" presName="accentRepeatNode" presStyleLbl="solidFgAcc1" presStyleIdx="1" presStyleCnt="5"/>
      <dgm:spPr/>
    </dgm:pt>
    <dgm:pt modelId="{D0346747-7870-4A4C-AAA4-EDAC23C93C54}" type="pres">
      <dgm:prSet presAssocID="{8AAC3ED3-A828-4E37-95C3-0844915E3461}" presName="text_3" presStyleLbl="node1" presStyleIdx="2" presStyleCnt="5">
        <dgm:presLayoutVars>
          <dgm:bulletEnabled val="1"/>
        </dgm:presLayoutVars>
      </dgm:prSet>
      <dgm:spPr/>
    </dgm:pt>
    <dgm:pt modelId="{2B08FF54-4C4F-44E4-86B6-7F9D0E44AF9B}" type="pres">
      <dgm:prSet presAssocID="{8AAC3ED3-A828-4E37-95C3-0844915E3461}" presName="accent_3" presStyleCnt="0"/>
      <dgm:spPr/>
    </dgm:pt>
    <dgm:pt modelId="{95E8A384-E245-452F-9786-17DA067F661D}" type="pres">
      <dgm:prSet presAssocID="{8AAC3ED3-A828-4E37-95C3-0844915E3461}" presName="accentRepeatNode" presStyleLbl="solidFgAcc1" presStyleIdx="2" presStyleCnt="5"/>
      <dgm:spPr/>
    </dgm:pt>
    <dgm:pt modelId="{8EB77EF9-7E6A-4C46-B9E0-39D66B5CD45A}" type="pres">
      <dgm:prSet presAssocID="{6C122137-0B5A-4C6A-BC6D-C83CD4AE58A9}" presName="text_4" presStyleLbl="node1" presStyleIdx="3" presStyleCnt="5">
        <dgm:presLayoutVars>
          <dgm:bulletEnabled val="1"/>
        </dgm:presLayoutVars>
      </dgm:prSet>
      <dgm:spPr/>
    </dgm:pt>
    <dgm:pt modelId="{A4CA735E-FF3F-4D8F-BE53-B0370BCF2928}" type="pres">
      <dgm:prSet presAssocID="{6C122137-0B5A-4C6A-BC6D-C83CD4AE58A9}" presName="accent_4" presStyleCnt="0"/>
      <dgm:spPr/>
    </dgm:pt>
    <dgm:pt modelId="{D8B3A202-09F6-485D-A0D8-E63AE14A010B}" type="pres">
      <dgm:prSet presAssocID="{6C122137-0B5A-4C6A-BC6D-C83CD4AE58A9}" presName="accentRepeatNode" presStyleLbl="solidFgAcc1" presStyleIdx="3" presStyleCnt="5"/>
      <dgm:spPr/>
    </dgm:pt>
    <dgm:pt modelId="{16E3CD6B-BF21-477D-ABC0-705B656C5548}" type="pres">
      <dgm:prSet presAssocID="{F42C2D13-0869-4983-B8D6-3FB169BB9F04}" presName="text_5" presStyleLbl="node1" presStyleIdx="4" presStyleCnt="5">
        <dgm:presLayoutVars>
          <dgm:bulletEnabled val="1"/>
        </dgm:presLayoutVars>
      </dgm:prSet>
      <dgm:spPr/>
    </dgm:pt>
    <dgm:pt modelId="{5F7ECD27-970C-413F-B4D2-94D3409ED918}" type="pres">
      <dgm:prSet presAssocID="{F42C2D13-0869-4983-B8D6-3FB169BB9F04}" presName="accent_5" presStyleCnt="0"/>
      <dgm:spPr/>
    </dgm:pt>
    <dgm:pt modelId="{3D3A5D13-9B23-4490-9C30-D54EC6AA39CF}" type="pres">
      <dgm:prSet presAssocID="{F42C2D13-0869-4983-B8D6-3FB169BB9F04}" presName="accentRepeatNode" presStyleLbl="solidFgAcc1" presStyleIdx="4" presStyleCnt="5"/>
      <dgm:spPr/>
    </dgm:pt>
  </dgm:ptLst>
  <dgm:cxnLst>
    <dgm:cxn modelId="{D63B0914-1E64-4ED2-9499-49A8E9AB9CD3}" type="presOf" srcId="{BD4CC909-2409-4364-BD6B-8E0B7A2E9C21}" destId="{B3B68F93-9905-49E2-BB48-C4684910D522}" srcOrd="0" destOrd="0" presId="urn:microsoft.com/office/officeart/2008/layout/VerticalCurvedList"/>
    <dgm:cxn modelId="{A52F6A2A-730D-45C4-A968-A6720E13834F}" srcId="{C7C5CE82-F806-4882-97E1-023CC839DB6C}" destId="{8AAC3ED3-A828-4E37-95C3-0844915E3461}" srcOrd="2" destOrd="0" parTransId="{AF78FCBA-F613-495F-B524-AA1809E1A7B9}" sibTransId="{E7DFAB10-4A8D-4B5E-A106-DEF5F03CE112}"/>
    <dgm:cxn modelId="{2BFBC843-C735-4F5A-A3A4-477B00374631}" srcId="{C7C5CE82-F806-4882-97E1-023CC839DB6C}" destId="{F42C2D13-0869-4983-B8D6-3FB169BB9F04}" srcOrd="4" destOrd="0" parTransId="{9161AAE2-2A21-4422-BE56-8501FC5C4EE4}" sibTransId="{5D90C273-D264-4021-80ED-0E50C31A551D}"/>
    <dgm:cxn modelId="{7BE48E75-BDCA-435D-B558-52BF74CF5913}" type="presOf" srcId="{95F8398C-14E2-4ABB-933A-5EAFEEBD9AE8}" destId="{5CBF3FB1-B8F4-412E-B828-0A4E94DECFD8}" srcOrd="0" destOrd="0" presId="urn:microsoft.com/office/officeart/2008/layout/VerticalCurvedList"/>
    <dgm:cxn modelId="{4C5E6A80-5FA3-4CCF-B697-F4E784C2AD4C}" type="presOf" srcId="{8AAC3ED3-A828-4E37-95C3-0844915E3461}" destId="{D0346747-7870-4A4C-AAA4-EDAC23C93C54}" srcOrd="0" destOrd="0" presId="urn:microsoft.com/office/officeart/2008/layout/VerticalCurvedList"/>
    <dgm:cxn modelId="{AB04AF87-7994-4CA1-BC45-0B6B09BD74D2}" type="presOf" srcId="{6C122137-0B5A-4C6A-BC6D-C83CD4AE58A9}" destId="{8EB77EF9-7E6A-4C46-B9E0-39D66B5CD45A}" srcOrd="0" destOrd="0" presId="urn:microsoft.com/office/officeart/2008/layout/VerticalCurvedList"/>
    <dgm:cxn modelId="{54028AA9-375F-47E6-9674-241BBBE5A55E}" srcId="{C7C5CE82-F806-4882-97E1-023CC839DB6C}" destId="{E1F86356-0C20-4D36-822E-3C140D63C57D}" srcOrd="0" destOrd="0" parTransId="{0E099A2C-822E-49AB-8374-D7A557ED7325}" sibTransId="{95F8398C-14E2-4ABB-933A-5EAFEEBD9AE8}"/>
    <dgm:cxn modelId="{F1C646AF-20AB-4515-B216-AB23BCF5F577}" type="presOf" srcId="{C7C5CE82-F806-4882-97E1-023CC839DB6C}" destId="{5233B921-ADC2-438D-8CD6-1E1A6E83EDBD}" srcOrd="0" destOrd="0" presId="urn:microsoft.com/office/officeart/2008/layout/VerticalCurvedList"/>
    <dgm:cxn modelId="{9A26FBCA-9BCE-4EE6-A2CE-A9E98F66EE43}" type="presOf" srcId="{F42C2D13-0869-4983-B8D6-3FB169BB9F04}" destId="{16E3CD6B-BF21-477D-ABC0-705B656C5548}" srcOrd="0" destOrd="0" presId="urn:microsoft.com/office/officeart/2008/layout/VerticalCurvedList"/>
    <dgm:cxn modelId="{EDF3C1E2-80FF-4E48-A473-69F00F683409}" type="presOf" srcId="{E1F86356-0C20-4D36-822E-3C140D63C57D}" destId="{27EF8734-F0C9-429B-B6F3-C394E56DAD7D}" srcOrd="0" destOrd="0" presId="urn:microsoft.com/office/officeart/2008/layout/VerticalCurvedList"/>
    <dgm:cxn modelId="{7D22D9E2-1FC0-4D2A-820B-6A1CF4D89108}" srcId="{C7C5CE82-F806-4882-97E1-023CC839DB6C}" destId="{BD4CC909-2409-4364-BD6B-8E0B7A2E9C21}" srcOrd="1" destOrd="0" parTransId="{2584D68A-220D-4A20-82D1-D24C27599B1D}" sibTransId="{B4932DEA-2988-4EE8-A720-DB0DB9236874}"/>
    <dgm:cxn modelId="{6C9F73FF-BBD8-4D54-8C86-26DE01BD98B7}" srcId="{C7C5CE82-F806-4882-97E1-023CC839DB6C}" destId="{6C122137-0B5A-4C6A-BC6D-C83CD4AE58A9}" srcOrd="3" destOrd="0" parTransId="{86E7E3D9-B258-4753-A334-A727038DA460}" sibTransId="{0580643B-7043-41C1-BCB6-42D151F8619B}"/>
    <dgm:cxn modelId="{B12EAF05-60AE-45A0-A079-723C488A671C}" type="presParOf" srcId="{5233B921-ADC2-438D-8CD6-1E1A6E83EDBD}" destId="{C6F7169E-6CE6-4D4F-A113-C633F1DFE209}" srcOrd="0" destOrd="0" presId="urn:microsoft.com/office/officeart/2008/layout/VerticalCurvedList"/>
    <dgm:cxn modelId="{48111E54-94A7-4B93-A989-7C418B4EE645}" type="presParOf" srcId="{C6F7169E-6CE6-4D4F-A113-C633F1DFE209}" destId="{87016076-BBC1-4A69-BE2F-4153D2BE3B0B}" srcOrd="0" destOrd="0" presId="urn:microsoft.com/office/officeart/2008/layout/VerticalCurvedList"/>
    <dgm:cxn modelId="{AA3237A9-D3B0-4DFC-8AAB-7F7D569F5610}" type="presParOf" srcId="{87016076-BBC1-4A69-BE2F-4153D2BE3B0B}" destId="{1933AC97-B1D3-44CD-A504-530DA8359CDE}" srcOrd="0" destOrd="0" presId="urn:microsoft.com/office/officeart/2008/layout/VerticalCurvedList"/>
    <dgm:cxn modelId="{632CF077-C2C1-45EB-BE50-89E88CE51595}" type="presParOf" srcId="{87016076-BBC1-4A69-BE2F-4153D2BE3B0B}" destId="{5CBF3FB1-B8F4-412E-B828-0A4E94DECFD8}" srcOrd="1" destOrd="0" presId="urn:microsoft.com/office/officeart/2008/layout/VerticalCurvedList"/>
    <dgm:cxn modelId="{E962ED6E-9689-41FE-A20B-E20F8335CCFB}" type="presParOf" srcId="{87016076-BBC1-4A69-BE2F-4153D2BE3B0B}" destId="{A110462D-E633-484F-B86B-2B3407FA961B}" srcOrd="2" destOrd="0" presId="urn:microsoft.com/office/officeart/2008/layout/VerticalCurvedList"/>
    <dgm:cxn modelId="{DDA4CE52-9AFA-428E-B652-48F7DA0120B5}" type="presParOf" srcId="{87016076-BBC1-4A69-BE2F-4153D2BE3B0B}" destId="{28655653-F001-4754-B348-81040C683368}" srcOrd="3" destOrd="0" presId="urn:microsoft.com/office/officeart/2008/layout/VerticalCurvedList"/>
    <dgm:cxn modelId="{1CCFFA37-77F3-433A-8876-76A9F54B7733}" type="presParOf" srcId="{C6F7169E-6CE6-4D4F-A113-C633F1DFE209}" destId="{27EF8734-F0C9-429B-B6F3-C394E56DAD7D}" srcOrd="1" destOrd="0" presId="urn:microsoft.com/office/officeart/2008/layout/VerticalCurvedList"/>
    <dgm:cxn modelId="{EF7EEF18-2507-4292-BE82-A4CE2A5EEAB2}" type="presParOf" srcId="{C6F7169E-6CE6-4D4F-A113-C633F1DFE209}" destId="{F0760E7D-E621-483B-935D-6AFA7DF51A93}" srcOrd="2" destOrd="0" presId="urn:microsoft.com/office/officeart/2008/layout/VerticalCurvedList"/>
    <dgm:cxn modelId="{63F25D81-8F01-493D-B82F-C5B1A4149F85}" type="presParOf" srcId="{F0760E7D-E621-483B-935D-6AFA7DF51A93}" destId="{D3D667CF-09F7-49C5-BBE2-D14D0EE9BBB6}" srcOrd="0" destOrd="0" presId="urn:microsoft.com/office/officeart/2008/layout/VerticalCurvedList"/>
    <dgm:cxn modelId="{BC208D5B-9305-4B6C-9B72-029E160F1AE0}" type="presParOf" srcId="{C6F7169E-6CE6-4D4F-A113-C633F1DFE209}" destId="{B3B68F93-9905-49E2-BB48-C4684910D522}" srcOrd="3" destOrd="0" presId="urn:microsoft.com/office/officeart/2008/layout/VerticalCurvedList"/>
    <dgm:cxn modelId="{A98CF273-3744-4449-A47F-603C228B01B7}" type="presParOf" srcId="{C6F7169E-6CE6-4D4F-A113-C633F1DFE209}" destId="{1C8A02A7-0612-453D-8FD8-D2D15E633120}" srcOrd="4" destOrd="0" presId="urn:microsoft.com/office/officeart/2008/layout/VerticalCurvedList"/>
    <dgm:cxn modelId="{E18D99D3-9EFC-4B13-B1D6-8D6D5A8F3779}" type="presParOf" srcId="{1C8A02A7-0612-453D-8FD8-D2D15E633120}" destId="{D64392C1-6997-4F08-AD82-0AFA9EB32E10}" srcOrd="0" destOrd="0" presId="urn:microsoft.com/office/officeart/2008/layout/VerticalCurvedList"/>
    <dgm:cxn modelId="{53A4B241-5A37-4E1C-A58C-8BB6298784D3}" type="presParOf" srcId="{C6F7169E-6CE6-4D4F-A113-C633F1DFE209}" destId="{D0346747-7870-4A4C-AAA4-EDAC23C93C54}" srcOrd="5" destOrd="0" presId="urn:microsoft.com/office/officeart/2008/layout/VerticalCurvedList"/>
    <dgm:cxn modelId="{D9213736-B301-4EEA-86B3-D0E7B0E257C4}" type="presParOf" srcId="{C6F7169E-6CE6-4D4F-A113-C633F1DFE209}" destId="{2B08FF54-4C4F-44E4-86B6-7F9D0E44AF9B}" srcOrd="6" destOrd="0" presId="urn:microsoft.com/office/officeart/2008/layout/VerticalCurvedList"/>
    <dgm:cxn modelId="{0EBF36E2-1BC2-4165-B228-814B2C08D974}" type="presParOf" srcId="{2B08FF54-4C4F-44E4-86B6-7F9D0E44AF9B}" destId="{95E8A384-E245-452F-9786-17DA067F661D}" srcOrd="0" destOrd="0" presId="urn:microsoft.com/office/officeart/2008/layout/VerticalCurvedList"/>
    <dgm:cxn modelId="{4812CAB5-75FE-4D4C-B31A-D7D187DEA763}" type="presParOf" srcId="{C6F7169E-6CE6-4D4F-A113-C633F1DFE209}" destId="{8EB77EF9-7E6A-4C46-B9E0-39D66B5CD45A}" srcOrd="7" destOrd="0" presId="urn:microsoft.com/office/officeart/2008/layout/VerticalCurvedList"/>
    <dgm:cxn modelId="{16982F89-DC62-4347-A9EB-B61C82B27A24}" type="presParOf" srcId="{C6F7169E-6CE6-4D4F-A113-C633F1DFE209}" destId="{A4CA735E-FF3F-4D8F-BE53-B0370BCF2928}" srcOrd="8" destOrd="0" presId="urn:microsoft.com/office/officeart/2008/layout/VerticalCurvedList"/>
    <dgm:cxn modelId="{A0672349-1D86-4CD9-B436-4776CADA3D90}" type="presParOf" srcId="{A4CA735E-FF3F-4D8F-BE53-B0370BCF2928}" destId="{D8B3A202-09F6-485D-A0D8-E63AE14A010B}" srcOrd="0" destOrd="0" presId="urn:microsoft.com/office/officeart/2008/layout/VerticalCurvedList"/>
    <dgm:cxn modelId="{23CF157F-D0F8-4EBD-81F6-E9AA87C76ADE}" type="presParOf" srcId="{C6F7169E-6CE6-4D4F-A113-C633F1DFE209}" destId="{16E3CD6B-BF21-477D-ABC0-705B656C5548}" srcOrd="9" destOrd="0" presId="urn:microsoft.com/office/officeart/2008/layout/VerticalCurvedList"/>
    <dgm:cxn modelId="{D37D269B-8B4B-4B32-9234-2934642B15A8}" type="presParOf" srcId="{C6F7169E-6CE6-4D4F-A113-C633F1DFE209}" destId="{5F7ECD27-970C-413F-B4D2-94D3409ED918}" srcOrd="10" destOrd="0" presId="urn:microsoft.com/office/officeart/2008/layout/VerticalCurvedList"/>
    <dgm:cxn modelId="{2225F24D-9D4F-430F-A841-F2A8D87AF228}" type="presParOf" srcId="{5F7ECD27-970C-413F-B4D2-94D3409ED918}" destId="{3D3A5D13-9B23-4490-9C30-D54EC6AA39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A099D4-5CD9-4A0F-8A09-A5B2355CD75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7CD454-1208-41C8-BBEB-5CE319B3955B}">
      <dgm:prSet phldrT="[Text]" custT="1"/>
      <dgm:spPr/>
      <dgm:t>
        <a:bodyPr/>
        <a:lstStyle/>
        <a:p>
          <a:pPr>
            <a:lnSpc>
              <a:spcPct val="100000"/>
            </a:lnSpc>
            <a:buFont typeface="+mj-lt"/>
            <a:buAutoNum type="arabicParenR"/>
          </a:pPr>
          <a:r>
            <a:rPr lang="en-US" sz="2000" dirty="0"/>
            <a:t>Online at https://clinic.meijer.com/register/CL2021 </a:t>
          </a:r>
        </a:p>
      </dgm:t>
    </dgm:pt>
    <dgm:pt modelId="{10006491-D28C-4488-BCE4-98F1C54CAF95}" type="parTrans" cxnId="{649FD726-8F96-4FA2-A5F0-334BD25652E3}">
      <dgm:prSet/>
      <dgm:spPr/>
      <dgm:t>
        <a:bodyPr/>
        <a:lstStyle/>
        <a:p>
          <a:endParaRPr lang="en-US"/>
        </a:p>
      </dgm:t>
    </dgm:pt>
    <dgm:pt modelId="{26E787DC-E389-4F30-BD7E-D85F097FBEF5}" type="sibTrans" cxnId="{649FD726-8F96-4FA2-A5F0-334BD25652E3}">
      <dgm:prSet/>
      <dgm:spPr/>
      <dgm:t>
        <a:bodyPr/>
        <a:lstStyle/>
        <a:p>
          <a:endParaRPr lang="en-US"/>
        </a:p>
      </dgm:t>
    </dgm:pt>
    <dgm:pt modelId="{830E375E-A969-457D-89BA-7D07A6568F14}">
      <dgm:prSet custT="1"/>
      <dgm:spPr/>
      <dgm:t>
        <a:bodyPr/>
        <a:lstStyle/>
        <a:p>
          <a:pPr>
            <a:lnSpc>
              <a:spcPct val="100000"/>
            </a:lnSpc>
            <a:buFont typeface="+mj-lt"/>
            <a:buAutoNum type="arabicParenR"/>
          </a:pPr>
          <a:r>
            <a:rPr lang="en-US" sz="2000"/>
            <a:t>By </a:t>
          </a:r>
          <a:r>
            <a:rPr lang="en-US" sz="2000" dirty="0"/>
            <a:t>texting “</a:t>
          </a:r>
          <a:r>
            <a:rPr lang="en-US" sz="2000" dirty="0" err="1"/>
            <a:t>EndCOVID</a:t>
          </a:r>
          <a:r>
            <a:rPr lang="en-US" sz="2000" dirty="0"/>
            <a:t>” to 75049</a:t>
          </a:r>
        </a:p>
      </dgm:t>
    </dgm:pt>
    <dgm:pt modelId="{5338F037-8303-424E-9672-5BE1E2085728}" type="parTrans" cxnId="{CB553367-F176-4B17-9BAA-85BBD2F1AC7F}">
      <dgm:prSet/>
      <dgm:spPr/>
      <dgm:t>
        <a:bodyPr/>
        <a:lstStyle/>
        <a:p>
          <a:endParaRPr lang="en-US"/>
        </a:p>
      </dgm:t>
    </dgm:pt>
    <dgm:pt modelId="{062755C5-5736-4C97-AC03-DBC0058D489A}" type="sibTrans" cxnId="{CB553367-F176-4B17-9BAA-85BBD2F1AC7F}">
      <dgm:prSet/>
      <dgm:spPr/>
      <dgm:t>
        <a:bodyPr/>
        <a:lstStyle/>
        <a:p>
          <a:endParaRPr lang="en-US"/>
        </a:p>
      </dgm:t>
    </dgm:pt>
    <dgm:pt modelId="{16DFA6F4-CB41-45D5-8E4E-2D2061286E8A}">
      <dgm:prSet custT="1"/>
      <dgm:spPr/>
      <dgm:t>
        <a:bodyPr/>
        <a:lstStyle/>
        <a:p>
          <a:pPr>
            <a:lnSpc>
              <a:spcPct val="100000"/>
            </a:lnSpc>
            <a:buFont typeface="+mj-lt"/>
            <a:buAutoNum type="arabicParenR"/>
          </a:pPr>
          <a:r>
            <a:rPr lang="en-US" sz="2000" dirty="0"/>
            <a:t>Individuals that do not have access to the internet, or who need assistance can also call the COVID-19 hotline at 888-535-6136 and press 1. </a:t>
          </a:r>
        </a:p>
        <a:p>
          <a:pPr>
            <a:lnSpc>
              <a:spcPct val="100000"/>
            </a:lnSpc>
            <a:buFont typeface="+mj-lt"/>
            <a:buAutoNum type="arabicParenR"/>
          </a:pPr>
          <a:r>
            <a:rPr lang="en-US" sz="2000" dirty="0"/>
            <a:t>Note that the call center will have long wait times and people should only call if they </a:t>
          </a:r>
          <a:r>
            <a:rPr lang="en-US" sz="2000" u="sng" dirty="0"/>
            <a:t>cannot</a:t>
          </a:r>
          <a:r>
            <a:rPr lang="en-US" sz="2000" u="none" dirty="0"/>
            <a:t> </a:t>
          </a:r>
          <a:r>
            <a:rPr lang="en-US" sz="2000" dirty="0"/>
            <a:t>use the web option.</a:t>
          </a:r>
        </a:p>
      </dgm:t>
    </dgm:pt>
    <dgm:pt modelId="{5613BD90-C12D-45FF-8136-24239015332D}" type="parTrans" cxnId="{5C90FCBA-C1F7-417C-B626-0BD422FEFA72}">
      <dgm:prSet/>
      <dgm:spPr/>
      <dgm:t>
        <a:bodyPr/>
        <a:lstStyle/>
        <a:p>
          <a:endParaRPr lang="en-US"/>
        </a:p>
      </dgm:t>
    </dgm:pt>
    <dgm:pt modelId="{9FCF5651-744A-4DE2-9873-1EF736421DD1}" type="sibTrans" cxnId="{5C90FCBA-C1F7-417C-B626-0BD422FEFA72}">
      <dgm:prSet/>
      <dgm:spPr/>
      <dgm:t>
        <a:bodyPr/>
        <a:lstStyle/>
        <a:p>
          <a:endParaRPr lang="en-US"/>
        </a:p>
      </dgm:t>
    </dgm:pt>
    <dgm:pt modelId="{A790866C-1A3E-4B18-ACC4-C3292ADDE520}" type="pres">
      <dgm:prSet presAssocID="{97A099D4-5CD9-4A0F-8A09-A5B2355CD75F}" presName="linear" presStyleCnt="0">
        <dgm:presLayoutVars>
          <dgm:animLvl val="lvl"/>
          <dgm:resizeHandles val="exact"/>
        </dgm:presLayoutVars>
      </dgm:prSet>
      <dgm:spPr/>
    </dgm:pt>
    <dgm:pt modelId="{479DE337-027D-41E6-8E18-1B8A2CD8AEE7}" type="pres">
      <dgm:prSet presAssocID="{027CD454-1208-41C8-BBEB-5CE319B3955B}" presName="parentText" presStyleLbl="node1" presStyleIdx="0" presStyleCnt="3" custScaleY="44347">
        <dgm:presLayoutVars>
          <dgm:chMax val="0"/>
          <dgm:bulletEnabled val="1"/>
        </dgm:presLayoutVars>
      </dgm:prSet>
      <dgm:spPr/>
    </dgm:pt>
    <dgm:pt modelId="{CC9011FB-91BB-46D1-A210-8763DB6224EA}" type="pres">
      <dgm:prSet presAssocID="{26E787DC-E389-4F30-BD7E-D85F097FBEF5}" presName="spacer" presStyleCnt="0"/>
      <dgm:spPr/>
    </dgm:pt>
    <dgm:pt modelId="{1FDB2678-2091-4E02-89DD-B7D9CB5B4110}" type="pres">
      <dgm:prSet presAssocID="{830E375E-A969-457D-89BA-7D07A6568F14}" presName="parentText" presStyleLbl="node1" presStyleIdx="1" presStyleCnt="3" custScaleY="48453">
        <dgm:presLayoutVars>
          <dgm:chMax val="0"/>
          <dgm:bulletEnabled val="1"/>
        </dgm:presLayoutVars>
      </dgm:prSet>
      <dgm:spPr/>
    </dgm:pt>
    <dgm:pt modelId="{1CA216C5-D8AD-4BBF-8083-17267E4DB1CA}" type="pres">
      <dgm:prSet presAssocID="{062755C5-5736-4C97-AC03-DBC0058D489A}" presName="spacer" presStyleCnt="0"/>
      <dgm:spPr/>
    </dgm:pt>
    <dgm:pt modelId="{D10B7808-E185-4609-9E7B-C2C3F34E4425}" type="pres">
      <dgm:prSet presAssocID="{16DFA6F4-CB41-45D5-8E4E-2D2061286E8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49FD726-8F96-4FA2-A5F0-334BD25652E3}" srcId="{97A099D4-5CD9-4A0F-8A09-A5B2355CD75F}" destId="{027CD454-1208-41C8-BBEB-5CE319B3955B}" srcOrd="0" destOrd="0" parTransId="{10006491-D28C-4488-BCE4-98F1C54CAF95}" sibTransId="{26E787DC-E389-4F30-BD7E-D85F097FBEF5}"/>
    <dgm:cxn modelId="{7894D42F-30F5-4BC5-BD3D-5D53CC7070FD}" type="presOf" srcId="{027CD454-1208-41C8-BBEB-5CE319B3955B}" destId="{479DE337-027D-41E6-8E18-1B8A2CD8AEE7}" srcOrd="0" destOrd="0" presId="urn:microsoft.com/office/officeart/2005/8/layout/vList2"/>
    <dgm:cxn modelId="{0C12D032-1DD4-448F-85D9-3E2277462DA1}" type="presOf" srcId="{16DFA6F4-CB41-45D5-8E4E-2D2061286E8A}" destId="{D10B7808-E185-4609-9E7B-C2C3F34E4425}" srcOrd="0" destOrd="0" presId="urn:microsoft.com/office/officeart/2005/8/layout/vList2"/>
    <dgm:cxn modelId="{CB553367-F176-4B17-9BAA-85BBD2F1AC7F}" srcId="{97A099D4-5CD9-4A0F-8A09-A5B2355CD75F}" destId="{830E375E-A969-457D-89BA-7D07A6568F14}" srcOrd="1" destOrd="0" parTransId="{5338F037-8303-424E-9672-5BE1E2085728}" sibTransId="{062755C5-5736-4C97-AC03-DBC0058D489A}"/>
    <dgm:cxn modelId="{A132CA9D-7282-4F5F-9D8F-5F70F43F1242}" type="presOf" srcId="{97A099D4-5CD9-4A0F-8A09-A5B2355CD75F}" destId="{A790866C-1A3E-4B18-ACC4-C3292ADDE520}" srcOrd="0" destOrd="0" presId="urn:microsoft.com/office/officeart/2005/8/layout/vList2"/>
    <dgm:cxn modelId="{5C90FCBA-C1F7-417C-B626-0BD422FEFA72}" srcId="{97A099D4-5CD9-4A0F-8A09-A5B2355CD75F}" destId="{16DFA6F4-CB41-45D5-8E4E-2D2061286E8A}" srcOrd="2" destOrd="0" parTransId="{5613BD90-C12D-45FF-8136-24239015332D}" sibTransId="{9FCF5651-744A-4DE2-9873-1EF736421DD1}"/>
    <dgm:cxn modelId="{2A8EF3C9-A1CF-46E6-A4CB-A9587AAE15AA}" type="presOf" srcId="{830E375E-A969-457D-89BA-7D07A6568F14}" destId="{1FDB2678-2091-4E02-89DD-B7D9CB5B4110}" srcOrd="0" destOrd="0" presId="urn:microsoft.com/office/officeart/2005/8/layout/vList2"/>
    <dgm:cxn modelId="{9927C64D-B390-4A7B-8062-D9428AFDA653}" type="presParOf" srcId="{A790866C-1A3E-4B18-ACC4-C3292ADDE520}" destId="{479DE337-027D-41E6-8E18-1B8A2CD8AEE7}" srcOrd="0" destOrd="0" presId="urn:microsoft.com/office/officeart/2005/8/layout/vList2"/>
    <dgm:cxn modelId="{26F2822D-2CBE-4B1F-89C3-7D8AB6C8BCC4}" type="presParOf" srcId="{A790866C-1A3E-4B18-ACC4-C3292ADDE520}" destId="{CC9011FB-91BB-46D1-A210-8763DB6224EA}" srcOrd="1" destOrd="0" presId="urn:microsoft.com/office/officeart/2005/8/layout/vList2"/>
    <dgm:cxn modelId="{3FBEBC1D-4ABF-44A1-82A7-8B27D3B652CC}" type="presParOf" srcId="{A790866C-1A3E-4B18-ACC4-C3292ADDE520}" destId="{1FDB2678-2091-4E02-89DD-B7D9CB5B4110}" srcOrd="2" destOrd="0" presId="urn:microsoft.com/office/officeart/2005/8/layout/vList2"/>
    <dgm:cxn modelId="{9CE8A652-DCA1-4E64-8CE9-6F809E5D0027}" type="presParOf" srcId="{A790866C-1A3E-4B18-ACC4-C3292ADDE520}" destId="{1CA216C5-D8AD-4BBF-8083-17267E4DB1CA}" srcOrd="3" destOrd="0" presId="urn:microsoft.com/office/officeart/2005/8/layout/vList2"/>
    <dgm:cxn modelId="{833E0D3A-BBE4-41F8-95FA-5FEC18CD8387}" type="presParOf" srcId="{A790866C-1A3E-4B18-ACC4-C3292ADDE520}" destId="{D10B7808-E185-4609-9E7B-C2C3F34E442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5AC153-1343-4F02-A739-085369EAE14E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61E8D4A-1CC2-4937-8D5F-1D9ACE8B25EE}">
      <dgm:prSet phldrT="[Text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b="1" i="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Accessibility for Individuals with Disabilities</a:t>
          </a:r>
          <a:endParaRPr lang="en-US" b="1" i="0" dirty="0"/>
        </a:p>
      </dgm:t>
    </dgm:pt>
    <dgm:pt modelId="{6A3CFB3E-8119-4A43-A163-5F7DBF03D7C3}" type="parTrans" cxnId="{C18B3379-128F-4D10-8B83-CAC22C9A555D}">
      <dgm:prSet/>
      <dgm:spPr/>
      <dgm:t>
        <a:bodyPr/>
        <a:lstStyle/>
        <a:p>
          <a:endParaRPr lang="en-US"/>
        </a:p>
      </dgm:t>
    </dgm:pt>
    <dgm:pt modelId="{5E1D06ED-25E2-4123-AC1A-FE282DC71BF7}" type="sibTrans" cxnId="{C18B3379-128F-4D10-8B83-CAC22C9A555D}">
      <dgm:prSet/>
      <dgm:spPr/>
      <dgm:t>
        <a:bodyPr/>
        <a:lstStyle/>
        <a:p>
          <a:endParaRPr lang="en-US"/>
        </a:p>
      </dgm:t>
    </dgm:pt>
    <dgm:pt modelId="{42916E80-6094-4F91-90DE-454A4E7D7382}">
      <dgm:prSet phldrT="[Text]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Accommodations on site will be available and can be requested by completing the </a:t>
          </a:r>
          <a:r>
            <a:rPr lang="en-US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Accessibility and Transportation Request form</a:t>
          </a:r>
          <a:r>
            <a: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US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at the time of scheduling</a:t>
          </a:r>
          <a:r>
            <a: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</a:p>
      </dgm:t>
    </dgm:pt>
    <dgm:pt modelId="{7A676509-DA07-42BC-B7DF-2EC3081EBCA0}" type="parTrans" cxnId="{7C352D44-379A-4905-83FE-5CB8699674AE}">
      <dgm:prSet/>
      <dgm:spPr/>
      <dgm:t>
        <a:bodyPr/>
        <a:lstStyle/>
        <a:p>
          <a:endParaRPr lang="en-US"/>
        </a:p>
      </dgm:t>
    </dgm:pt>
    <dgm:pt modelId="{E563989D-2900-443B-8A7E-176C31C6D6BE}" type="sibTrans" cxnId="{7C352D44-379A-4905-83FE-5CB8699674AE}">
      <dgm:prSet/>
      <dgm:spPr/>
      <dgm:t>
        <a:bodyPr/>
        <a:lstStyle/>
        <a:p>
          <a:endParaRPr lang="en-US"/>
        </a:p>
      </dgm:t>
    </dgm:pt>
    <dgm:pt modelId="{709CADD0-0A15-4B32-804E-5C78BC1D00E0}">
      <dgm:prSet/>
      <dgm:spPr/>
      <dgm:t>
        <a:bodyPr/>
        <a:lstStyle/>
        <a:p>
          <a:r>
            <a:rPr lang="en-US" b="1" dirty="0">
              <a:latin typeface="+mj-lt"/>
            </a:rPr>
            <a:t>Transportation</a:t>
          </a:r>
        </a:p>
      </dgm:t>
    </dgm:pt>
    <dgm:pt modelId="{1D442866-D28A-41E2-9463-8567A788A876}" type="parTrans" cxnId="{3356A0F1-7159-4924-9CAE-78F3631E61CA}">
      <dgm:prSet/>
      <dgm:spPr/>
      <dgm:t>
        <a:bodyPr/>
        <a:lstStyle/>
        <a:p>
          <a:endParaRPr lang="en-US"/>
        </a:p>
      </dgm:t>
    </dgm:pt>
    <dgm:pt modelId="{6475C334-6514-46ED-8099-A360577B568C}" type="sibTrans" cxnId="{3356A0F1-7159-4924-9CAE-78F3631E61CA}">
      <dgm:prSet/>
      <dgm:spPr/>
      <dgm:t>
        <a:bodyPr/>
        <a:lstStyle/>
        <a:p>
          <a:endParaRPr lang="en-US"/>
        </a:p>
      </dgm:t>
    </dgm:pt>
    <dgm:pt modelId="{C7A1C4E9-7381-447B-8402-0E237177ECE3}">
      <dgm:prSet/>
      <dgm:spPr>
        <a:ln>
          <a:noFill/>
        </a:ln>
      </dgm:spPr>
      <dgm:t>
        <a:bodyPr/>
        <a:lstStyle/>
        <a:p>
          <a:r>
            <a:rPr lang="en-US" i="0" dirty="0">
              <a:effectLst/>
              <a:latin typeface="+mj-lt"/>
              <a:ea typeface="Calibri" panose="020F0502020204030204" pitchFamily="34" charset="0"/>
            </a:rPr>
            <a:t>Transportation</a:t>
          </a:r>
          <a:r>
            <a:rPr lang="en-US" dirty="0">
              <a:effectLst/>
              <a:latin typeface="+mj-lt"/>
              <a:ea typeface="Calibri" panose="020F0502020204030204" pitchFamily="34" charset="0"/>
            </a:rPr>
            <a:t> to the Ford Field Community Vaccination Site will be available free of charge for residents of Macomb, Oakland, and Wayne Counties and the City of Detroit, when needed. </a:t>
          </a:r>
        </a:p>
        <a:p>
          <a:r>
            <a:rPr lang="en-US" dirty="0">
              <a:effectLst/>
              <a:latin typeface="+mj-lt"/>
              <a:ea typeface="Calibri" panose="020F0502020204030204" pitchFamily="34" charset="0"/>
            </a:rPr>
            <a:t>To request transportation, individuals should complete the </a:t>
          </a:r>
          <a:r>
            <a:rPr lang="en-US" i="1" dirty="0">
              <a:effectLst/>
              <a:latin typeface="+mj-lt"/>
              <a:ea typeface="Calibri" panose="020F0502020204030204" pitchFamily="34" charset="0"/>
            </a:rPr>
            <a:t>Accessibility and Transportation Request form</a:t>
          </a:r>
          <a:r>
            <a:rPr lang="en-US" dirty="0">
              <a:effectLst/>
              <a:latin typeface="+mj-lt"/>
              <a:ea typeface="Calibri" panose="020F0502020204030204" pitchFamily="34" charset="0"/>
            </a:rPr>
            <a:t> </a:t>
          </a:r>
          <a:r>
            <a:rPr lang="en-US" b="1" dirty="0">
              <a:effectLst/>
              <a:latin typeface="+mj-lt"/>
              <a:ea typeface="Calibri" panose="020F0502020204030204" pitchFamily="34" charset="0"/>
            </a:rPr>
            <a:t>at the time of scheduling</a:t>
          </a:r>
          <a:r>
            <a:rPr lang="en-US" dirty="0">
              <a:effectLst/>
              <a:latin typeface="+mj-lt"/>
              <a:ea typeface="Calibri" panose="020F0502020204030204" pitchFamily="34" charset="0"/>
            </a:rPr>
            <a:t>. </a:t>
          </a:r>
          <a:endParaRPr lang="en-US" dirty="0">
            <a:latin typeface="+mj-lt"/>
          </a:endParaRPr>
        </a:p>
      </dgm:t>
    </dgm:pt>
    <dgm:pt modelId="{F5AD7D45-C7AE-4BFC-9D1B-1CD6E9BAAE0E}" type="parTrans" cxnId="{21667EDD-CB8B-4094-ABBE-8DA691F0CAEC}">
      <dgm:prSet/>
      <dgm:spPr/>
      <dgm:t>
        <a:bodyPr/>
        <a:lstStyle/>
        <a:p>
          <a:endParaRPr lang="en-US"/>
        </a:p>
      </dgm:t>
    </dgm:pt>
    <dgm:pt modelId="{F1CDF6A1-7FF6-46D8-A509-C805415ADA71}" type="sibTrans" cxnId="{21667EDD-CB8B-4094-ABBE-8DA691F0CAEC}">
      <dgm:prSet/>
      <dgm:spPr/>
      <dgm:t>
        <a:bodyPr/>
        <a:lstStyle/>
        <a:p>
          <a:endParaRPr lang="en-US"/>
        </a:p>
      </dgm:t>
    </dgm:pt>
    <dgm:pt modelId="{18DBC2BB-78E8-43E3-A581-5C084461053A}">
      <dgm:prSet/>
      <dgm:spPr/>
      <dgm:t>
        <a:bodyPr/>
        <a:lstStyle/>
        <a:p>
          <a:r>
            <a:rPr lang="en-US" b="1" dirty="0">
              <a:latin typeface="+mj-lt"/>
            </a:rPr>
            <a:t>Requesting Supportive Services</a:t>
          </a:r>
        </a:p>
      </dgm:t>
    </dgm:pt>
    <dgm:pt modelId="{1327FC41-7C03-4612-8417-BD3ADBEA0D40}" type="parTrans" cxnId="{5B601F79-D6CD-4BDE-8E96-8289DD9FEB64}">
      <dgm:prSet/>
      <dgm:spPr/>
      <dgm:t>
        <a:bodyPr/>
        <a:lstStyle/>
        <a:p>
          <a:endParaRPr lang="en-US"/>
        </a:p>
      </dgm:t>
    </dgm:pt>
    <dgm:pt modelId="{6BE8EEA4-22FE-45E8-AEAA-E473A7A4B0AF}" type="sibTrans" cxnId="{5B601F79-D6CD-4BDE-8E96-8289DD9FEB64}">
      <dgm:prSet/>
      <dgm:spPr/>
      <dgm:t>
        <a:bodyPr/>
        <a:lstStyle/>
        <a:p>
          <a:endParaRPr lang="en-US"/>
        </a:p>
      </dgm:t>
    </dgm:pt>
    <dgm:pt modelId="{44011055-F5A8-473D-A065-9F827E737C3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 link to the </a:t>
          </a:r>
          <a:r>
            <a:rPr lang="en-US" i="1" dirty="0">
              <a:effectLst/>
              <a:latin typeface="+mj-lt"/>
              <a:ea typeface="Calibri" panose="020F0502020204030204" pitchFamily="34" charset="0"/>
            </a:rPr>
            <a:t>Accessibility and Transportation Request form</a:t>
          </a:r>
          <a:r>
            <a:rPr lang="en-US" dirty="0">
              <a:effectLst/>
              <a:latin typeface="+mj-lt"/>
              <a:ea typeface="Calibri" panose="020F0502020204030204" pitchFamily="34" charset="0"/>
            </a:rPr>
            <a:t> </a:t>
          </a:r>
          <a:r>
            <a: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will be provided in the confirmation email sent to the individual </a:t>
          </a:r>
          <a:r>
            <a:rPr lang="en-US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after an appointment is scheduled</a:t>
          </a:r>
          <a:r>
            <a:rPr lang="en-US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. For individuals using the COVID Hotline for scheduling support, the call agent will assist in the completion of the form over the phone. </a:t>
          </a:r>
          <a:endParaRPr lang="en-US" dirty="0">
            <a:latin typeface="+mj-lt"/>
          </a:endParaRPr>
        </a:p>
      </dgm:t>
    </dgm:pt>
    <dgm:pt modelId="{E0B22E6D-C415-4468-890D-A859AEE09D6B}" type="parTrans" cxnId="{8F979308-62AD-489B-AD51-0DC72F14F225}">
      <dgm:prSet/>
      <dgm:spPr/>
      <dgm:t>
        <a:bodyPr/>
        <a:lstStyle/>
        <a:p>
          <a:endParaRPr lang="en-US"/>
        </a:p>
      </dgm:t>
    </dgm:pt>
    <dgm:pt modelId="{3ED0CD08-F970-4C5D-8FB3-BD16C376DFA0}" type="sibTrans" cxnId="{8F979308-62AD-489B-AD51-0DC72F14F225}">
      <dgm:prSet/>
      <dgm:spPr/>
      <dgm:t>
        <a:bodyPr/>
        <a:lstStyle/>
        <a:p>
          <a:endParaRPr lang="en-US"/>
        </a:p>
      </dgm:t>
    </dgm:pt>
    <dgm:pt modelId="{B0E76EDA-3E79-45B6-89CC-7C00ABA7E21D}" type="pres">
      <dgm:prSet presAssocID="{575AC153-1343-4F02-A739-085369EAE14E}" presName="vert0" presStyleCnt="0">
        <dgm:presLayoutVars>
          <dgm:dir/>
          <dgm:animOne val="branch"/>
          <dgm:animLvl val="lvl"/>
        </dgm:presLayoutVars>
      </dgm:prSet>
      <dgm:spPr/>
    </dgm:pt>
    <dgm:pt modelId="{7D1B5876-A541-4FEA-88A7-1B0DE273F685}" type="pres">
      <dgm:prSet presAssocID="{361E8D4A-1CC2-4937-8D5F-1D9ACE8B25EE}" presName="thickLine" presStyleLbl="alignNode1" presStyleIdx="0" presStyleCnt="3"/>
      <dgm:spPr/>
    </dgm:pt>
    <dgm:pt modelId="{BDC8094B-3AC4-40A2-A446-4FA3389BBE6C}" type="pres">
      <dgm:prSet presAssocID="{361E8D4A-1CC2-4937-8D5F-1D9ACE8B25EE}" presName="horz1" presStyleCnt="0"/>
      <dgm:spPr/>
    </dgm:pt>
    <dgm:pt modelId="{91918A7B-B0E9-4B19-B3C4-D237E1F99924}" type="pres">
      <dgm:prSet presAssocID="{361E8D4A-1CC2-4937-8D5F-1D9ACE8B25EE}" presName="tx1" presStyleLbl="revTx" presStyleIdx="0" presStyleCnt="6" custScaleX="103667"/>
      <dgm:spPr/>
    </dgm:pt>
    <dgm:pt modelId="{D8E5971C-5653-4E96-A673-1D76A0CB0D74}" type="pres">
      <dgm:prSet presAssocID="{361E8D4A-1CC2-4937-8D5F-1D9ACE8B25EE}" presName="vert1" presStyleCnt="0"/>
      <dgm:spPr/>
    </dgm:pt>
    <dgm:pt modelId="{4C0D1706-F6AB-4BA8-BE9D-C96D9FDC1285}" type="pres">
      <dgm:prSet presAssocID="{42916E80-6094-4F91-90DE-454A4E7D7382}" presName="vertSpace2a" presStyleCnt="0"/>
      <dgm:spPr/>
    </dgm:pt>
    <dgm:pt modelId="{434A78C0-295A-4A0D-8B1B-238D82BFEAED}" type="pres">
      <dgm:prSet presAssocID="{42916E80-6094-4F91-90DE-454A4E7D7382}" presName="horz2" presStyleCnt="0"/>
      <dgm:spPr/>
    </dgm:pt>
    <dgm:pt modelId="{705FF398-1843-483C-9A45-12A68D17B486}" type="pres">
      <dgm:prSet presAssocID="{42916E80-6094-4F91-90DE-454A4E7D7382}" presName="horzSpace2" presStyleCnt="0"/>
      <dgm:spPr/>
    </dgm:pt>
    <dgm:pt modelId="{41721F5C-8A98-4AC6-9A3C-32EA73B72588}" type="pres">
      <dgm:prSet presAssocID="{42916E80-6094-4F91-90DE-454A4E7D7382}" presName="tx2" presStyleLbl="revTx" presStyleIdx="1" presStyleCnt="6"/>
      <dgm:spPr/>
    </dgm:pt>
    <dgm:pt modelId="{2D8F13BA-62E8-4560-86BD-120ACC6004C1}" type="pres">
      <dgm:prSet presAssocID="{42916E80-6094-4F91-90DE-454A4E7D7382}" presName="vert2" presStyleCnt="0"/>
      <dgm:spPr/>
    </dgm:pt>
    <dgm:pt modelId="{FAF2014D-2A58-4B1B-B836-6BF7BE38EAC3}" type="pres">
      <dgm:prSet presAssocID="{42916E80-6094-4F91-90DE-454A4E7D7382}" presName="thinLine2b" presStyleLbl="callout" presStyleIdx="0" presStyleCnt="3"/>
      <dgm:spPr>
        <a:ln>
          <a:noFill/>
        </a:ln>
      </dgm:spPr>
    </dgm:pt>
    <dgm:pt modelId="{7269AE9C-E654-4D87-8003-CD33DE4361E1}" type="pres">
      <dgm:prSet presAssocID="{42916E80-6094-4F91-90DE-454A4E7D7382}" presName="vertSpace2b" presStyleCnt="0"/>
      <dgm:spPr/>
    </dgm:pt>
    <dgm:pt modelId="{E319E351-BB5E-4571-A154-AC7791D1E8B4}" type="pres">
      <dgm:prSet presAssocID="{709CADD0-0A15-4B32-804E-5C78BC1D00E0}" presName="thickLine" presStyleLbl="alignNode1" presStyleIdx="1" presStyleCnt="3"/>
      <dgm:spPr/>
    </dgm:pt>
    <dgm:pt modelId="{CC0D16C4-C74B-4F74-992E-D924037E63C4}" type="pres">
      <dgm:prSet presAssocID="{709CADD0-0A15-4B32-804E-5C78BC1D00E0}" presName="horz1" presStyleCnt="0"/>
      <dgm:spPr/>
    </dgm:pt>
    <dgm:pt modelId="{5EA81594-01D4-4CCF-9DBC-6F9956A58FF5}" type="pres">
      <dgm:prSet presAssocID="{709CADD0-0A15-4B32-804E-5C78BC1D00E0}" presName="tx1" presStyleLbl="revTx" presStyleIdx="2" presStyleCnt="6" custScaleX="110918"/>
      <dgm:spPr/>
    </dgm:pt>
    <dgm:pt modelId="{EF9ECCCE-17FB-4675-9332-816FB8A38747}" type="pres">
      <dgm:prSet presAssocID="{709CADD0-0A15-4B32-804E-5C78BC1D00E0}" presName="vert1" presStyleCnt="0"/>
      <dgm:spPr/>
    </dgm:pt>
    <dgm:pt modelId="{86FCC512-6772-440A-9958-45DEBC9C667D}" type="pres">
      <dgm:prSet presAssocID="{C7A1C4E9-7381-447B-8402-0E237177ECE3}" presName="vertSpace2a" presStyleCnt="0"/>
      <dgm:spPr/>
    </dgm:pt>
    <dgm:pt modelId="{39B5B5FE-02D2-4DB9-8805-058655D07786}" type="pres">
      <dgm:prSet presAssocID="{C7A1C4E9-7381-447B-8402-0E237177ECE3}" presName="horz2" presStyleCnt="0"/>
      <dgm:spPr/>
    </dgm:pt>
    <dgm:pt modelId="{B43D0BC6-DD6B-4498-80F9-A7308AA5AEEB}" type="pres">
      <dgm:prSet presAssocID="{C7A1C4E9-7381-447B-8402-0E237177ECE3}" presName="horzSpace2" presStyleCnt="0"/>
      <dgm:spPr/>
    </dgm:pt>
    <dgm:pt modelId="{75B70DF2-CC9F-4554-8ED6-1761A0713DE0}" type="pres">
      <dgm:prSet presAssocID="{C7A1C4E9-7381-447B-8402-0E237177ECE3}" presName="tx2" presStyleLbl="revTx" presStyleIdx="3" presStyleCnt="6" custScaleX="104856"/>
      <dgm:spPr/>
    </dgm:pt>
    <dgm:pt modelId="{984B611E-6664-4A0A-8076-54695C921934}" type="pres">
      <dgm:prSet presAssocID="{C7A1C4E9-7381-447B-8402-0E237177ECE3}" presName="vert2" presStyleCnt="0"/>
      <dgm:spPr/>
    </dgm:pt>
    <dgm:pt modelId="{C3D6A6DF-E12C-4047-A1DB-0521BDBF59DD}" type="pres">
      <dgm:prSet presAssocID="{C7A1C4E9-7381-447B-8402-0E237177ECE3}" presName="thinLine2b" presStyleLbl="callout" presStyleIdx="1" presStyleCnt="3"/>
      <dgm:spPr>
        <a:ln>
          <a:noFill/>
        </a:ln>
      </dgm:spPr>
    </dgm:pt>
    <dgm:pt modelId="{C2C6769B-A03D-4F6E-A3A2-3D13AD67805F}" type="pres">
      <dgm:prSet presAssocID="{C7A1C4E9-7381-447B-8402-0E237177ECE3}" presName="vertSpace2b" presStyleCnt="0"/>
      <dgm:spPr/>
    </dgm:pt>
    <dgm:pt modelId="{AF3460C4-17AA-4060-BE63-2A5972F11677}" type="pres">
      <dgm:prSet presAssocID="{18DBC2BB-78E8-43E3-A581-5C084461053A}" presName="thickLine" presStyleLbl="alignNode1" presStyleIdx="2" presStyleCnt="3"/>
      <dgm:spPr/>
    </dgm:pt>
    <dgm:pt modelId="{BB804C8C-0A18-409A-9E88-881687EA985E}" type="pres">
      <dgm:prSet presAssocID="{18DBC2BB-78E8-43E3-A581-5C084461053A}" presName="horz1" presStyleCnt="0"/>
      <dgm:spPr/>
    </dgm:pt>
    <dgm:pt modelId="{A0C2860F-3B76-4A3C-B2EF-1BF432792B8B}" type="pres">
      <dgm:prSet presAssocID="{18DBC2BB-78E8-43E3-A581-5C084461053A}" presName="tx1" presStyleLbl="revTx" presStyleIdx="4" presStyleCnt="6" custScaleX="109231"/>
      <dgm:spPr/>
    </dgm:pt>
    <dgm:pt modelId="{AD0AC38D-D2BD-4C10-89A8-675DD604521E}" type="pres">
      <dgm:prSet presAssocID="{18DBC2BB-78E8-43E3-A581-5C084461053A}" presName="vert1" presStyleCnt="0"/>
      <dgm:spPr/>
    </dgm:pt>
    <dgm:pt modelId="{AACBE7B6-1244-474F-A368-2DADF56F0A38}" type="pres">
      <dgm:prSet presAssocID="{44011055-F5A8-473D-A065-9F827E737C32}" presName="vertSpace2a" presStyleCnt="0"/>
      <dgm:spPr/>
    </dgm:pt>
    <dgm:pt modelId="{DBF1778D-27F6-4467-BEB6-39E22491C3D9}" type="pres">
      <dgm:prSet presAssocID="{44011055-F5A8-473D-A065-9F827E737C32}" presName="horz2" presStyleCnt="0"/>
      <dgm:spPr/>
    </dgm:pt>
    <dgm:pt modelId="{D26F014C-146C-461D-957C-C3F904BF6EB2}" type="pres">
      <dgm:prSet presAssocID="{44011055-F5A8-473D-A065-9F827E737C32}" presName="horzSpace2" presStyleCnt="0"/>
      <dgm:spPr/>
    </dgm:pt>
    <dgm:pt modelId="{8B08BE29-EC0F-434A-B852-E0A68DD8B291}" type="pres">
      <dgm:prSet presAssocID="{44011055-F5A8-473D-A065-9F827E737C32}" presName="tx2" presStyleLbl="revTx" presStyleIdx="5" presStyleCnt="6" custScaleX="102757"/>
      <dgm:spPr/>
    </dgm:pt>
    <dgm:pt modelId="{27AD0B24-530E-4A7C-B11F-2D675DB08DCB}" type="pres">
      <dgm:prSet presAssocID="{44011055-F5A8-473D-A065-9F827E737C32}" presName="vert2" presStyleCnt="0"/>
      <dgm:spPr/>
    </dgm:pt>
    <dgm:pt modelId="{4421B13D-2575-4B8E-815E-56451186BB74}" type="pres">
      <dgm:prSet presAssocID="{44011055-F5A8-473D-A065-9F827E737C32}" presName="thinLine2b" presStyleLbl="callout" presStyleIdx="2" presStyleCnt="3"/>
      <dgm:spPr>
        <a:ln>
          <a:noFill/>
        </a:ln>
      </dgm:spPr>
    </dgm:pt>
    <dgm:pt modelId="{1BA7BC9A-5073-410A-9F0A-6ED856A3F918}" type="pres">
      <dgm:prSet presAssocID="{44011055-F5A8-473D-A065-9F827E737C32}" presName="vertSpace2b" presStyleCnt="0"/>
      <dgm:spPr/>
    </dgm:pt>
  </dgm:ptLst>
  <dgm:cxnLst>
    <dgm:cxn modelId="{547B8302-D5E2-47BF-9C56-1842BF670916}" type="presOf" srcId="{709CADD0-0A15-4B32-804E-5C78BC1D00E0}" destId="{5EA81594-01D4-4CCF-9DBC-6F9956A58FF5}" srcOrd="0" destOrd="0" presId="urn:microsoft.com/office/officeart/2008/layout/LinedList"/>
    <dgm:cxn modelId="{8F979308-62AD-489B-AD51-0DC72F14F225}" srcId="{18DBC2BB-78E8-43E3-A581-5C084461053A}" destId="{44011055-F5A8-473D-A065-9F827E737C32}" srcOrd="0" destOrd="0" parTransId="{E0B22E6D-C415-4468-890D-A859AEE09D6B}" sibTransId="{3ED0CD08-F970-4C5D-8FB3-BD16C376DFA0}"/>
    <dgm:cxn modelId="{2F20EC2A-6BF2-464B-9394-A803B1EA1EA6}" type="presOf" srcId="{361E8D4A-1CC2-4937-8D5F-1D9ACE8B25EE}" destId="{91918A7B-B0E9-4B19-B3C4-D237E1F99924}" srcOrd="0" destOrd="0" presId="urn:microsoft.com/office/officeart/2008/layout/LinedList"/>
    <dgm:cxn modelId="{57B70B5F-56B2-42A9-AC46-A375C7985F0F}" type="presOf" srcId="{575AC153-1343-4F02-A739-085369EAE14E}" destId="{B0E76EDA-3E79-45B6-89CC-7C00ABA7E21D}" srcOrd="0" destOrd="0" presId="urn:microsoft.com/office/officeart/2008/layout/LinedList"/>
    <dgm:cxn modelId="{7C352D44-379A-4905-83FE-5CB8699674AE}" srcId="{361E8D4A-1CC2-4937-8D5F-1D9ACE8B25EE}" destId="{42916E80-6094-4F91-90DE-454A4E7D7382}" srcOrd="0" destOrd="0" parTransId="{7A676509-DA07-42BC-B7DF-2EC3081EBCA0}" sibTransId="{E563989D-2900-443B-8A7E-176C31C6D6BE}"/>
    <dgm:cxn modelId="{4478CA4E-9E97-463E-BD4C-B2C225F98999}" type="presOf" srcId="{18DBC2BB-78E8-43E3-A581-5C084461053A}" destId="{A0C2860F-3B76-4A3C-B2EF-1BF432792B8B}" srcOrd="0" destOrd="0" presId="urn:microsoft.com/office/officeart/2008/layout/LinedList"/>
    <dgm:cxn modelId="{9EA49C56-8582-4445-B73C-B5E33B9682A2}" type="presOf" srcId="{C7A1C4E9-7381-447B-8402-0E237177ECE3}" destId="{75B70DF2-CC9F-4554-8ED6-1761A0713DE0}" srcOrd="0" destOrd="0" presId="urn:microsoft.com/office/officeart/2008/layout/LinedList"/>
    <dgm:cxn modelId="{5B601F79-D6CD-4BDE-8E96-8289DD9FEB64}" srcId="{575AC153-1343-4F02-A739-085369EAE14E}" destId="{18DBC2BB-78E8-43E3-A581-5C084461053A}" srcOrd="2" destOrd="0" parTransId="{1327FC41-7C03-4612-8417-BD3ADBEA0D40}" sibTransId="{6BE8EEA4-22FE-45E8-AEAA-E473A7A4B0AF}"/>
    <dgm:cxn modelId="{C18B3379-128F-4D10-8B83-CAC22C9A555D}" srcId="{575AC153-1343-4F02-A739-085369EAE14E}" destId="{361E8D4A-1CC2-4937-8D5F-1D9ACE8B25EE}" srcOrd="0" destOrd="0" parTransId="{6A3CFB3E-8119-4A43-A163-5F7DBF03D7C3}" sibTransId="{5E1D06ED-25E2-4123-AC1A-FE282DC71BF7}"/>
    <dgm:cxn modelId="{370982A6-5081-40E4-97AC-2296C6596B8A}" type="presOf" srcId="{44011055-F5A8-473D-A065-9F827E737C32}" destId="{8B08BE29-EC0F-434A-B852-E0A68DD8B291}" srcOrd="0" destOrd="0" presId="urn:microsoft.com/office/officeart/2008/layout/LinedList"/>
    <dgm:cxn modelId="{4DE497C1-5B95-4B34-BC9A-CB3B74D9C45D}" type="presOf" srcId="{42916E80-6094-4F91-90DE-454A4E7D7382}" destId="{41721F5C-8A98-4AC6-9A3C-32EA73B72588}" srcOrd="0" destOrd="0" presId="urn:microsoft.com/office/officeart/2008/layout/LinedList"/>
    <dgm:cxn modelId="{21667EDD-CB8B-4094-ABBE-8DA691F0CAEC}" srcId="{709CADD0-0A15-4B32-804E-5C78BC1D00E0}" destId="{C7A1C4E9-7381-447B-8402-0E237177ECE3}" srcOrd="0" destOrd="0" parTransId="{F5AD7D45-C7AE-4BFC-9D1B-1CD6E9BAAE0E}" sibTransId="{F1CDF6A1-7FF6-46D8-A509-C805415ADA71}"/>
    <dgm:cxn modelId="{3356A0F1-7159-4924-9CAE-78F3631E61CA}" srcId="{575AC153-1343-4F02-A739-085369EAE14E}" destId="{709CADD0-0A15-4B32-804E-5C78BC1D00E0}" srcOrd="1" destOrd="0" parTransId="{1D442866-D28A-41E2-9463-8567A788A876}" sibTransId="{6475C334-6514-46ED-8099-A360577B568C}"/>
    <dgm:cxn modelId="{1E69916E-09B0-4C5A-9410-74DFEB1297A3}" type="presParOf" srcId="{B0E76EDA-3E79-45B6-89CC-7C00ABA7E21D}" destId="{7D1B5876-A541-4FEA-88A7-1B0DE273F685}" srcOrd="0" destOrd="0" presId="urn:microsoft.com/office/officeart/2008/layout/LinedList"/>
    <dgm:cxn modelId="{D57E5788-0746-444A-B71D-CE050F45651B}" type="presParOf" srcId="{B0E76EDA-3E79-45B6-89CC-7C00ABA7E21D}" destId="{BDC8094B-3AC4-40A2-A446-4FA3389BBE6C}" srcOrd="1" destOrd="0" presId="urn:microsoft.com/office/officeart/2008/layout/LinedList"/>
    <dgm:cxn modelId="{293C01BB-EAB9-4573-AAA0-A269108D7B40}" type="presParOf" srcId="{BDC8094B-3AC4-40A2-A446-4FA3389BBE6C}" destId="{91918A7B-B0E9-4B19-B3C4-D237E1F99924}" srcOrd="0" destOrd="0" presId="urn:microsoft.com/office/officeart/2008/layout/LinedList"/>
    <dgm:cxn modelId="{00D3F9DC-3004-4C38-8864-23166154C9D7}" type="presParOf" srcId="{BDC8094B-3AC4-40A2-A446-4FA3389BBE6C}" destId="{D8E5971C-5653-4E96-A673-1D76A0CB0D74}" srcOrd="1" destOrd="0" presId="urn:microsoft.com/office/officeart/2008/layout/LinedList"/>
    <dgm:cxn modelId="{E61880FA-FFEC-4022-B394-DDC3D54F593C}" type="presParOf" srcId="{D8E5971C-5653-4E96-A673-1D76A0CB0D74}" destId="{4C0D1706-F6AB-4BA8-BE9D-C96D9FDC1285}" srcOrd="0" destOrd="0" presId="urn:microsoft.com/office/officeart/2008/layout/LinedList"/>
    <dgm:cxn modelId="{CFF470FE-0A22-41C5-AA49-F3FDF9C570A5}" type="presParOf" srcId="{D8E5971C-5653-4E96-A673-1D76A0CB0D74}" destId="{434A78C0-295A-4A0D-8B1B-238D82BFEAED}" srcOrd="1" destOrd="0" presId="urn:microsoft.com/office/officeart/2008/layout/LinedList"/>
    <dgm:cxn modelId="{986C06F7-A702-4006-B0C5-F8F0E32B2D3D}" type="presParOf" srcId="{434A78C0-295A-4A0D-8B1B-238D82BFEAED}" destId="{705FF398-1843-483C-9A45-12A68D17B486}" srcOrd="0" destOrd="0" presId="urn:microsoft.com/office/officeart/2008/layout/LinedList"/>
    <dgm:cxn modelId="{8DF709A5-4718-449C-ADA9-D3DBF754308C}" type="presParOf" srcId="{434A78C0-295A-4A0D-8B1B-238D82BFEAED}" destId="{41721F5C-8A98-4AC6-9A3C-32EA73B72588}" srcOrd="1" destOrd="0" presId="urn:microsoft.com/office/officeart/2008/layout/LinedList"/>
    <dgm:cxn modelId="{65FC241E-BD45-4BD4-AD1A-D39994AB3F89}" type="presParOf" srcId="{434A78C0-295A-4A0D-8B1B-238D82BFEAED}" destId="{2D8F13BA-62E8-4560-86BD-120ACC6004C1}" srcOrd="2" destOrd="0" presId="urn:microsoft.com/office/officeart/2008/layout/LinedList"/>
    <dgm:cxn modelId="{B6266D1F-F363-482B-AD1F-337A2875CA95}" type="presParOf" srcId="{D8E5971C-5653-4E96-A673-1D76A0CB0D74}" destId="{FAF2014D-2A58-4B1B-B836-6BF7BE38EAC3}" srcOrd="2" destOrd="0" presId="urn:microsoft.com/office/officeart/2008/layout/LinedList"/>
    <dgm:cxn modelId="{45A7B90E-2310-4F1F-A405-5B8C9755E03A}" type="presParOf" srcId="{D8E5971C-5653-4E96-A673-1D76A0CB0D74}" destId="{7269AE9C-E654-4D87-8003-CD33DE4361E1}" srcOrd="3" destOrd="0" presId="urn:microsoft.com/office/officeart/2008/layout/LinedList"/>
    <dgm:cxn modelId="{1FFD400D-CDEC-4ABC-AC44-A60BE970B942}" type="presParOf" srcId="{B0E76EDA-3E79-45B6-89CC-7C00ABA7E21D}" destId="{E319E351-BB5E-4571-A154-AC7791D1E8B4}" srcOrd="2" destOrd="0" presId="urn:microsoft.com/office/officeart/2008/layout/LinedList"/>
    <dgm:cxn modelId="{6564D74F-5309-42DC-AF31-70392AC5EF3B}" type="presParOf" srcId="{B0E76EDA-3E79-45B6-89CC-7C00ABA7E21D}" destId="{CC0D16C4-C74B-4F74-992E-D924037E63C4}" srcOrd="3" destOrd="0" presId="urn:microsoft.com/office/officeart/2008/layout/LinedList"/>
    <dgm:cxn modelId="{A9ED49EF-6BA1-40A5-A158-7B2CBA4309A8}" type="presParOf" srcId="{CC0D16C4-C74B-4F74-992E-D924037E63C4}" destId="{5EA81594-01D4-4CCF-9DBC-6F9956A58FF5}" srcOrd="0" destOrd="0" presId="urn:microsoft.com/office/officeart/2008/layout/LinedList"/>
    <dgm:cxn modelId="{FC66F136-6ECF-4250-BD15-45C6D33822DB}" type="presParOf" srcId="{CC0D16C4-C74B-4F74-992E-D924037E63C4}" destId="{EF9ECCCE-17FB-4675-9332-816FB8A38747}" srcOrd="1" destOrd="0" presId="urn:microsoft.com/office/officeart/2008/layout/LinedList"/>
    <dgm:cxn modelId="{787094D5-1B1B-4EA5-91D2-B71B441E366E}" type="presParOf" srcId="{EF9ECCCE-17FB-4675-9332-816FB8A38747}" destId="{86FCC512-6772-440A-9958-45DEBC9C667D}" srcOrd="0" destOrd="0" presId="urn:microsoft.com/office/officeart/2008/layout/LinedList"/>
    <dgm:cxn modelId="{066CEB0E-2955-4F83-9063-15A23498938F}" type="presParOf" srcId="{EF9ECCCE-17FB-4675-9332-816FB8A38747}" destId="{39B5B5FE-02D2-4DB9-8805-058655D07786}" srcOrd="1" destOrd="0" presId="urn:microsoft.com/office/officeart/2008/layout/LinedList"/>
    <dgm:cxn modelId="{D1F4CDE2-87FD-4553-B732-74B34896B8C9}" type="presParOf" srcId="{39B5B5FE-02D2-4DB9-8805-058655D07786}" destId="{B43D0BC6-DD6B-4498-80F9-A7308AA5AEEB}" srcOrd="0" destOrd="0" presId="urn:microsoft.com/office/officeart/2008/layout/LinedList"/>
    <dgm:cxn modelId="{CDB6F89D-3956-43EB-97E8-904FEF6B22D6}" type="presParOf" srcId="{39B5B5FE-02D2-4DB9-8805-058655D07786}" destId="{75B70DF2-CC9F-4554-8ED6-1761A0713DE0}" srcOrd="1" destOrd="0" presId="urn:microsoft.com/office/officeart/2008/layout/LinedList"/>
    <dgm:cxn modelId="{AA8D382C-4788-4918-AA7A-F6643E878B46}" type="presParOf" srcId="{39B5B5FE-02D2-4DB9-8805-058655D07786}" destId="{984B611E-6664-4A0A-8076-54695C921934}" srcOrd="2" destOrd="0" presId="urn:microsoft.com/office/officeart/2008/layout/LinedList"/>
    <dgm:cxn modelId="{8D209225-8E3B-44A6-B2D6-C376A7B88661}" type="presParOf" srcId="{EF9ECCCE-17FB-4675-9332-816FB8A38747}" destId="{C3D6A6DF-E12C-4047-A1DB-0521BDBF59DD}" srcOrd="2" destOrd="0" presId="urn:microsoft.com/office/officeart/2008/layout/LinedList"/>
    <dgm:cxn modelId="{D2BFA9EB-50A9-4411-8AE5-3CA1F6A9C687}" type="presParOf" srcId="{EF9ECCCE-17FB-4675-9332-816FB8A38747}" destId="{C2C6769B-A03D-4F6E-A3A2-3D13AD67805F}" srcOrd="3" destOrd="0" presId="urn:microsoft.com/office/officeart/2008/layout/LinedList"/>
    <dgm:cxn modelId="{8B924034-D861-447D-A477-FF3C020CD73C}" type="presParOf" srcId="{B0E76EDA-3E79-45B6-89CC-7C00ABA7E21D}" destId="{AF3460C4-17AA-4060-BE63-2A5972F11677}" srcOrd="4" destOrd="0" presId="urn:microsoft.com/office/officeart/2008/layout/LinedList"/>
    <dgm:cxn modelId="{2076966F-A3B8-4ACE-A65B-8CBB6AA21223}" type="presParOf" srcId="{B0E76EDA-3E79-45B6-89CC-7C00ABA7E21D}" destId="{BB804C8C-0A18-409A-9E88-881687EA985E}" srcOrd="5" destOrd="0" presId="urn:microsoft.com/office/officeart/2008/layout/LinedList"/>
    <dgm:cxn modelId="{A89C5918-EC24-4EFE-AD4B-5AA13804895B}" type="presParOf" srcId="{BB804C8C-0A18-409A-9E88-881687EA985E}" destId="{A0C2860F-3B76-4A3C-B2EF-1BF432792B8B}" srcOrd="0" destOrd="0" presId="urn:microsoft.com/office/officeart/2008/layout/LinedList"/>
    <dgm:cxn modelId="{558303D1-D78B-4731-B2F0-5C438B07E789}" type="presParOf" srcId="{BB804C8C-0A18-409A-9E88-881687EA985E}" destId="{AD0AC38D-D2BD-4C10-89A8-675DD604521E}" srcOrd="1" destOrd="0" presId="urn:microsoft.com/office/officeart/2008/layout/LinedList"/>
    <dgm:cxn modelId="{CCD1CEF4-1A5F-4D60-994A-7BC145125718}" type="presParOf" srcId="{AD0AC38D-D2BD-4C10-89A8-675DD604521E}" destId="{AACBE7B6-1244-474F-A368-2DADF56F0A38}" srcOrd="0" destOrd="0" presId="urn:microsoft.com/office/officeart/2008/layout/LinedList"/>
    <dgm:cxn modelId="{4BF31FA2-E5E3-4FB8-85A5-00A4676FEF83}" type="presParOf" srcId="{AD0AC38D-D2BD-4C10-89A8-675DD604521E}" destId="{DBF1778D-27F6-4467-BEB6-39E22491C3D9}" srcOrd="1" destOrd="0" presId="urn:microsoft.com/office/officeart/2008/layout/LinedList"/>
    <dgm:cxn modelId="{331CA337-6B55-4035-92C3-CE5125B15C46}" type="presParOf" srcId="{DBF1778D-27F6-4467-BEB6-39E22491C3D9}" destId="{D26F014C-146C-461D-957C-C3F904BF6EB2}" srcOrd="0" destOrd="0" presId="urn:microsoft.com/office/officeart/2008/layout/LinedList"/>
    <dgm:cxn modelId="{4306F622-306C-4DFF-99ED-98E55B3C5BCE}" type="presParOf" srcId="{DBF1778D-27F6-4467-BEB6-39E22491C3D9}" destId="{8B08BE29-EC0F-434A-B852-E0A68DD8B291}" srcOrd="1" destOrd="0" presId="urn:microsoft.com/office/officeart/2008/layout/LinedList"/>
    <dgm:cxn modelId="{911EB67D-5A18-43DA-92A2-B688B4D7888A}" type="presParOf" srcId="{DBF1778D-27F6-4467-BEB6-39E22491C3D9}" destId="{27AD0B24-530E-4A7C-B11F-2D675DB08DCB}" srcOrd="2" destOrd="0" presId="urn:microsoft.com/office/officeart/2008/layout/LinedList"/>
    <dgm:cxn modelId="{7B16B431-9611-4CCB-A545-6135081545D2}" type="presParOf" srcId="{AD0AC38D-D2BD-4C10-89A8-675DD604521E}" destId="{4421B13D-2575-4B8E-815E-56451186BB74}" srcOrd="2" destOrd="0" presId="urn:microsoft.com/office/officeart/2008/layout/LinedList"/>
    <dgm:cxn modelId="{8B7D42E7-8C5B-4CE6-BD06-0937E7D42134}" type="presParOf" srcId="{AD0AC38D-D2BD-4C10-89A8-675DD604521E}" destId="{1BA7BC9A-5073-410A-9F0A-6ED856A3F918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55658-1808-4029-83C8-FE178A74EAD0}">
      <dsp:nvSpPr>
        <dsp:cNvPr id="0" name=""/>
        <dsp:cNvSpPr/>
      </dsp:nvSpPr>
      <dsp:spPr>
        <a:xfrm rot="16200000">
          <a:off x="-1657132" y="2997443"/>
          <a:ext cx="4653926" cy="48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9207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0" u="none" kern="1200" dirty="0"/>
            <a:t>Currently Eligible</a:t>
          </a:r>
        </a:p>
      </dsp:txBody>
      <dsp:txXfrm>
        <a:off x="-1657132" y="2997443"/>
        <a:ext cx="4653926" cy="486660"/>
      </dsp:txXfrm>
    </dsp:sp>
    <dsp:sp modelId="{7FEC650E-DF72-4157-A428-5C2680C8C16C}">
      <dsp:nvSpPr>
        <dsp:cNvPr id="0" name=""/>
        <dsp:cNvSpPr/>
      </dsp:nvSpPr>
      <dsp:spPr>
        <a:xfrm>
          <a:off x="926068" y="894589"/>
          <a:ext cx="3769330" cy="46539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429207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65 years of age and older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50-64 years of age with disabilities/medical conditions 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Healthcare workers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Long term care residents/staff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Prioritized frontline responders 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School and childcare staff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Mortuary service workers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Corrections staff and detained individuals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Congregate care facilities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Agriculture/food processing workers 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Essential frontline workers</a:t>
          </a:r>
        </a:p>
        <a:p>
          <a:pPr marL="114300" lvl="1" indent="-114300" algn="l" defTabSz="6667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Caregivers of children with special health care needs</a:t>
          </a:r>
        </a:p>
      </dsp:txBody>
      <dsp:txXfrm>
        <a:off x="926068" y="894589"/>
        <a:ext cx="3769330" cy="4653926"/>
      </dsp:txXfrm>
    </dsp:sp>
    <dsp:sp modelId="{6ABABDDD-60D5-4998-9649-82C08F87FD71}">
      <dsp:nvSpPr>
        <dsp:cNvPr id="0" name=""/>
        <dsp:cNvSpPr/>
      </dsp:nvSpPr>
      <dsp:spPr>
        <a:xfrm>
          <a:off x="525019" y="398835"/>
          <a:ext cx="776281" cy="7184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4000" b="-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B9B448-2DC6-4816-88D2-433E2355DA61}">
      <dsp:nvSpPr>
        <dsp:cNvPr id="0" name=""/>
        <dsp:cNvSpPr/>
      </dsp:nvSpPr>
      <dsp:spPr>
        <a:xfrm rot="16200000">
          <a:off x="2902110" y="2997443"/>
          <a:ext cx="4653926" cy="48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9207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u="none" kern="1200" dirty="0"/>
            <a:t>Beginning March 22</a:t>
          </a:r>
        </a:p>
      </dsp:txBody>
      <dsp:txXfrm>
        <a:off x="2902110" y="2997443"/>
        <a:ext cx="4653926" cy="486660"/>
      </dsp:txXfrm>
    </dsp:sp>
    <dsp:sp modelId="{B2A05D4E-FFC8-4787-855B-5319AE52F419}">
      <dsp:nvSpPr>
        <dsp:cNvPr id="0" name=""/>
        <dsp:cNvSpPr/>
      </dsp:nvSpPr>
      <dsp:spPr>
        <a:xfrm>
          <a:off x="5472416" y="913810"/>
          <a:ext cx="2424084" cy="46539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29207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50 to 64 years of age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16-49 years of age with disabilities or pre-existing conditions </a:t>
          </a:r>
        </a:p>
      </dsp:txBody>
      <dsp:txXfrm>
        <a:off x="5472416" y="913810"/>
        <a:ext cx="2424084" cy="4653926"/>
      </dsp:txXfrm>
    </dsp:sp>
    <dsp:sp modelId="{A24E6BA6-8D29-43AE-B95E-D58A9DB0E8EC}">
      <dsp:nvSpPr>
        <dsp:cNvPr id="0" name=""/>
        <dsp:cNvSpPr/>
      </dsp:nvSpPr>
      <dsp:spPr>
        <a:xfrm>
          <a:off x="5084180" y="398835"/>
          <a:ext cx="776281" cy="718485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4000" b="-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19A737-727B-4B9E-880A-5322F4BB47EC}">
      <dsp:nvSpPr>
        <dsp:cNvPr id="0" name=""/>
        <dsp:cNvSpPr/>
      </dsp:nvSpPr>
      <dsp:spPr>
        <a:xfrm rot="16200000">
          <a:off x="6096243" y="2997443"/>
          <a:ext cx="4653926" cy="486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9207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u="none" kern="1200" dirty="0"/>
            <a:t>Beginning April 5</a:t>
          </a:r>
        </a:p>
      </dsp:txBody>
      <dsp:txXfrm>
        <a:off x="6096243" y="2997443"/>
        <a:ext cx="4653926" cy="486660"/>
      </dsp:txXfrm>
    </dsp:sp>
    <dsp:sp modelId="{3EE013AC-2186-4FF8-9159-74E4763F66B3}">
      <dsp:nvSpPr>
        <dsp:cNvPr id="0" name=""/>
        <dsp:cNvSpPr/>
      </dsp:nvSpPr>
      <dsp:spPr>
        <a:xfrm>
          <a:off x="8666536" y="913810"/>
          <a:ext cx="2424084" cy="465392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429207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All Michigan residents age 16 and older</a:t>
          </a:r>
        </a:p>
      </dsp:txBody>
      <dsp:txXfrm>
        <a:off x="8666536" y="913810"/>
        <a:ext cx="2424084" cy="4653926"/>
      </dsp:txXfrm>
    </dsp:sp>
    <dsp:sp modelId="{64E0DC22-328A-49DE-B7E3-2B2BF3F1F7DC}">
      <dsp:nvSpPr>
        <dsp:cNvPr id="0" name=""/>
        <dsp:cNvSpPr/>
      </dsp:nvSpPr>
      <dsp:spPr>
        <a:xfrm>
          <a:off x="8278395" y="398835"/>
          <a:ext cx="776281" cy="718485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4000" b="-4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F3FB1-B8F4-412E-B828-0A4E94DECFD8}">
      <dsp:nvSpPr>
        <dsp:cNvPr id="0" name=""/>
        <dsp:cNvSpPr/>
      </dsp:nvSpPr>
      <dsp:spPr>
        <a:xfrm>
          <a:off x="-6203293" y="-949012"/>
          <a:ext cx="7384141" cy="738414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F8734-F0C9-429B-B6F3-C394E56DAD7D}">
      <dsp:nvSpPr>
        <dsp:cNvPr id="0" name=""/>
        <dsp:cNvSpPr/>
      </dsp:nvSpPr>
      <dsp:spPr>
        <a:xfrm>
          <a:off x="515950" y="342772"/>
          <a:ext cx="10580587" cy="6859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600" kern="1200" dirty="0"/>
            <a:t>6,000 doses a day: 5,000 on-site and 1,000 distributed through mobile efforts working with 4 local health departments. </a:t>
          </a:r>
        </a:p>
      </dsp:txBody>
      <dsp:txXfrm>
        <a:off x="515950" y="342772"/>
        <a:ext cx="10580587" cy="685984"/>
      </dsp:txXfrm>
    </dsp:sp>
    <dsp:sp modelId="{D3D667CF-09F7-49C5-BBE2-D14D0EE9BBB6}">
      <dsp:nvSpPr>
        <dsp:cNvPr id="0" name=""/>
        <dsp:cNvSpPr/>
      </dsp:nvSpPr>
      <dsp:spPr>
        <a:xfrm>
          <a:off x="87210" y="257024"/>
          <a:ext cx="857480" cy="857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68F93-9905-49E2-BB48-C4684910D522}">
      <dsp:nvSpPr>
        <dsp:cNvPr id="0" name=""/>
        <dsp:cNvSpPr/>
      </dsp:nvSpPr>
      <dsp:spPr>
        <a:xfrm>
          <a:off x="1007506" y="1371419"/>
          <a:ext cx="10089031" cy="68598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600" kern="1200" dirty="0"/>
            <a:t>Vaccinations begin Wednesday, March 24, and will operate from 8 a.m. to 8:30 p.m., seven days a week, for eight weeks.</a:t>
          </a:r>
        </a:p>
      </dsp:txBody>
      <dsp:txXfrm>
        <a:off x="1007506" y="1371419"/>
        <a:ext cx="10089031" cy="685984"/>
      </dsp:txXfrm>
    </dsp:sp>
    <dsp:sp modelId="{D64392C1-6997-4F08-AD82-0AFA9EB32E10}">
      <dsp:nvSpPr>
        <dsp:cNvPr id="0" name=""/>
        <dsp:cNvSpPr/>
      </dsp:nvSpPr>
      <dsp:spPr>
        <a:xfrm>
          <a:off x="578766" y="1285671"/>
          <a:ext cx="857480" cy="857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346747-7870-4A4C-AAA4-EDAC23C93C54}">
      <dsp:nvSpPr>
        <dsp:cNvPr id="0" name=""/>
        <dsp:cNvSpPr/>
      </dsp:nvSpPr>
      <dsp:spPr>
        <a:xfrm>
          <a:off x="1158374" y="2400066"/>
          <a:ext cx="9938162" cy="6859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600" kern="1200" dirty="0"/>
            <a:t>Partnership between State of Michigan, Federal Emergency Management Agency (FEMA), Wayne County, City of Detroit, Ford Field, Meijer, Henry Ford Health System, &amp; the Detroit Lions.</a:t>
          </a:r>
        </a:p>
      </dsp:txBody>
      <dsp:txXfrm>
        <a:off x="1158374" y="2400066"/>
        <a:ext cx="9938162" cy="685984"/>
      </dsp:txXfrm>
    </dsp:sp>
    <dsp:sp modelId="{95E8A384-E245-452F-9786-17DA067F661D}">
      <dsp:nvSpPr>
        <dsp:cNvPr id="0" name=""/>
        <dsp:cNvSpPr/>
      </dsp:nvSpPr>
      <dsp:spPr>
        <a:xfrm>
          <a:off x="729634" y="2314318"/>
          <a:ext cx="857480" cy="857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B77EF9-7E6A-4C46-B9E0-39D66B5CD45A}">
      <dsp:nvSpPr>
        <dsp:cNvPr id="0" name=""/>
        <dsp:cNvSpPr/>
      </dsp:nvSpPr>
      <dsp:spPr>
        <a:xfrm>
          <a:off x="1007506" y="3428713"/>
          <a:ext cx="10089031" cy="6859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600" kern="1200" dirty="0"/>
            <a:t>Vaccine doses administered at the Ford Field Community Vaccination Site will target Michigan’s most vulnerable populations using the Social Vulnerability Index (SVI).</a:t>
          </a:r>
        </a:p>
      </dsp:txBody>
      <dsp:txXfrm>
        <a:off x="1007506" y="3428713"/>
        <a:ext cx="10089031" cy="685984"/>
      </dsp:txXfrm>
    </dsp:sp>
    <dsp:sp modelId="{D8B3A202-09F6-485D-A0D8-E63AE14A010B}">
      <dsp:nvSpPr>
        <dsp:cNvPr id="0" name=""/>
        <dsp:cNvSpPr/>
      </dsp:nvSpPr>
      <dsp:spPr>
        <a:xfrm>
          <a:off x="578766" y="3342965"/>
          <a:ext cx="857480" cy="857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E3CD6B-BF21-477D-ABC0-705B656C5548}">
      <dsp:nvSpPr>
        <dsp:cNvPr id="0" name=""/>
        <dsp:cNvSpPr/>
      </dsp:nvSpPr>
      <dsp:spPr>
        <a:xfrm>
          <a:off x="515950" y="4457360"/>
          <a:ext cx="10580587" cy="68598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450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600" kern="1200" dirty="0"/>
            <a:t>Vaccine doses at Ford Field will be </a:t>
          </a:r>
          <a:r>
            <a:rPr lang="en-US" sz="1600" b="1" u="sng" kern="1200" dirty="0"/>
            <a:t>in addition to</a:t>
          </a:r>
          <a:r>
            <a:rPr lang="en-US" sz="1600" kern="1200" dirty="0"/>
            <a:t> Michigan's regular statewide vaccine allotment. </a:t>
          </a:r>
        </a:p>
      </dsp:txBody>
      <dsp:txXfrm>
        <a:off x="515950" y="4457360"/>
        <a:ext cx="10580587" cy="685984"/>
      </dsp:txXfrm>
    </dsp:sp>
    <dsp:sp modelId="{3D3A5D13-9B23-4490-9C30-D54EC6AA39CF}">
      <dsp:nvSpPr>
        <dsp:cNvPr id="0" name=""/>
        <dsp:cNvSpPr/>
      </dsp:nvSpPr>
      <dsp:spPr>
        <a:xfrm>
          <a:off x="87210" y="4371612"/>
          <a:ext cx="857480" cy="85748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DE337-027D-41E6-8E18-1B8A2CD8AEE7}">
      <dsp:nvSpPr>
        <dsp:cNvPr id="0" name=""/>
        <dsp:cNvSpPr/>
      </dsp:nvSpPr>
      <dsp:spPr>
        <a:xfrm>
          <a:off x="0" y="822"/>
          <a:ext cx="10856424" cy="71926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kern="1200" dirty="0"/>
            <a:t>Online at https://clinic.meijer.com/register/CL2021 </a:t>
          </a:r>
        </a:p>
      </dsp:txBody>
      <dsp:txXfrm>
        <a:off x="35111" y="35933"/>
        <a:ext cx="10786202" cy="649040"/>
      </dsp:txXfrm>
    </dsp:sp>
    <dsp:sp modelId="{1FDB2678-2091-4E02-89DD-B7D9CB5B4110}">
      <dsp:nvSpPr>
        <dsp:cNvPr id="0" name=""/>
        <dsp:cNvSpPr/>
      </dsp:nvSpPr>
      <dsp:spPr>
        <a:xfrm>
          <a:off x="0" y="726849"/>
          <a:ext cx="10856424" cy="785858"/>
        </a:xfrm>
        <a:prstGeom prst="roundRect">
          <a:avLst/>
        </a:prstGeom>
        <a:solidFill>
          <a:schemeClr val="accent5">
            <a:hueOff val="3795311"/>
            <a:satOff val="1142"/>
            <a:lumOff val="15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kern="1200"/>
            <a:t>By </a:t>
          </a:r>
          <a:r>
            <a:rPr lang="en-US" sz="2000" kern="1200" dirty="0"/>
            <a:t>texting “</a:t>
          </a:r>
          <a:r>
            <a:rPr lang="en-US" sz="2000" kern="1200" dirty="0" err="1"/>
            <a:t>EndCOVID</a:t>
          </a:r>
          <a:r>
            <a:rPr lang="en-US" sz="2000" kern="1200" dirty="0"/>
            <a:t>” to 75049</a:t>
          </a:r>
        </a:p>
      </dsp:txBody>
      <dsp:txXfrm>
        <a:off x="38362" y="765211"/>
        <a:ext cx="10779700" cy="709134"/>
      </dsp:txXfrm>
    </dsp:sp>
    <dsp:sp modelId="{D10B7808-E185-4609-9E7B-C2C3F34E4425}">
      <dsp:nvSpPr>
        <dsp:cNvPr id="0" name=""/>
        <dsp:cNvSpPr/>
      </dsp:nvSpPr>
      <dsp:spPr>
        <a:xfrm>
          <a:off x="0" y="1519470"/>
          <a:ext cx="10856424" cy="1621897"/>
        </a:xfrm>
        <a:prstGeom prst="roundRect">
          <a:avLst/>
        </a:prstGeom>
        <a:solidFill>
          <a:schemeClr val="accent5">
            <a:hueOff val="7590623"/>
            <a:satOff val="2284"/>
            <a:lumOff val="31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kern="1200" dirty="0"/>
            <a:t>Individuals that do not have access to the internet, or who need assistance can also call the COVID-19 hotline at 888-535-6136 and press 1. 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2000" kern="1200" dirty="0"/>
            <a:t>Note that the call center will have long wait times and people should only call if they </a:t>
          </a:r>
          <a:r>
            <a:rPr lang="en-US" sz="2000" u="sng" kern="1200" dirty="0"/>
            <a:t>cannot</a:t>
          </a:r>
          <a:r>
            <a:rPr lang="en-US" sz="2000" u="none" kern="1200" dirty="0"/>
            <a:t> </a:t>
          </a:r>
          <a:r>
            <a:rPr lang="en-US" sz="2000" kern="1200" dirty="0"/>
            <a:t>use the web option.</a:t>
          </a:r>
        </a:p>
      </dsp:txBody>
      <dsp:txXfrm>
        <a:off x="79174" y="1598644"/>
        <a:ext cx="10698076" cy="14635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1B5876-A541-4FEA-88A7-1B0DE273F685}">
      <dsp:nvSpPr>
        <dsp:cNvPr id="0" name=""/>
        <dsp:cNvSpPr/>
      </dsp:nvSpPr>
      <dsp:spPr>
        <a:xfrm>
          <a:off x="0" y="2484"/>
          <a:ext cx="1117418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918A7B-B0E9-4B19-B3C4-D237E1F99924}">
      <dsp:nvSpPr>
        <dsp:cNvPr id="0" name=""/>
        <dsp:cNvSpPr/>
      </dsp:nvSpPr>
      <dsp:spPr>
        <a:xfrm>
          <a:off x="0" y="2484"/>
          <a:ext cx="2298688" cy="1694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2400" b="1" i="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Accessibility for Individuals with Disabilities</a:t>
          </a:r>
          <a:endParaRPr lang="en-US" sz="2400" b="1" i="0" kern="1200" dirty="0"/>
        </a:p>
      </dsp:txBody>
      <dsp:txXfrm>
        <a:off x="0" y="2484"/>
        <a:ext cx="2298688" cy="1694328"/>
      </dsp:txXfrm>
    </dsp:sp>
    <dsp:sp modelId="{41721F5C-8A98-4AC6-9A3C-32EA73B72588}">
      <dsp:nvSpPr>
        <dsp:cNvPr id="0" name=""/>
        <dsp:cNvSpPr/>
      </dsp:nvSpPr>
      <dsp:spPr>
        <a:xfrm>
          <a:off x="2464991" y="79424"/>
          <a:ext cx="8703206" cy="153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8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Accommodations on site will be available and can be requested by completing the </a:t>
          </a:r>
          <a:r>
            <a:rPr lang="en-US" sz="1800" i="1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Accessibility and Transportation Request form</a:t>
          </a:r>
          <a:r>
            <a:rPr lang="en-US" sz="18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en-US" sz="1800" b="1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at the time of scheduling</a:t>
          </a:r>
          <a:r>
            <a:rPr lang="en-US" sz="18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</a:p>
      </dsp:txBody>
      <dsp:txXfrm>
        <a:off x="2464991" y="79424"/>
        <a:ext cx="8703206" cy="1538794"/>
      </dsp:txXfrm>
    </dsp:sp>
    <dsp:sp modelId="{FAF2014D-2A58-4B1B-B836-6BF7BE38EAC3}">
      <dsp:nvSpPr>
        <dsp:cNvPr id="0" name=""/>
        <dsp:cNvSpPr/>
      </dsp:nvSpPr>
      <dsp:spPr>
        <a:xfrm>
          <a:off x="2298688" y="1618218"/>
          <a:ext cx="886950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9E351-BB5E-4571-A154-AC7791D1E8B4}">
      <dsp:nvSpPr>
        <dsp:cNvPr id="0" name=""/>
        <dsp:cNvSpPr/>
      </dsp:nvSpPr>
      <dsp:spPr>
        <a:xfrm>
          <a:off x="0" y="1696812"/>
          <a:ext cx="11174184" cy="0"/>
        </a:xfrm>
        <a:prstGeom prst="line">
          <a:avLst/>
        </a:prstGeom>
        <a:solidFill>
          <a:schemeClr val="accent5">
            <a:hueOff val="3795311"/>
            <a:satOff val="1142"/>
            <a:lumOff val="1567"/>
            <a:alphaOff val="0"/>
          </a:schemeClr>
        </a:solidFill>
        <a:ln w="12700" cap="flat" cmpd="sng" algn="ctr">
          <a:solidFill>
            <a:schemeClr val="accent5">
              <a:hueOff val="3795311"/>
              <a:satOff val="1142"/>
              <a:lumOff val="15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81594-01D4-4CCF-9DBC-6F9956A58FF5}">
      <dsp:nvSpPr>
        <dsp:cNvPr id="0" name=""/>
        <dsp:cNvSpPr/>
      </dsp:nvSpPr>
      <dsp:spPr>
        <a:xfrm>
          <a:off x="0" y="1696812"/>
          <a:ext cx="2338433" cy="1694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</a:rPr>
            <a:t>Transportation</a:t>
          </a:r>
        </a:p>
      </dsp:txBody>
      <dsp:txXfrm>
        <a:off x="0" y="1696812"/>
        <a:ext cx="2338433" cy="1694328"/>
      </dsp:txXfrm>
    </dsp:sp>
    <dsp:sp modelId="{75B70DF2-CC9F-4554-8ED6-1761A0713DE0}">
      <dsp:nvSpPr>
        <dsp:cNvPr id="0" name=""/>
        <dsp:cNvSpPr/>
      </dsp:nvSpPr>
      <dsp:spPr>
        <a:xfrm>
          <a:off x="2496552" y="1773752"/>
          <a:ext cx="8676727" cy="153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dirty="0">
              <a:effectLst/>
              <a:latin typeface="+mj-lt"/>
              <a:ea typeface="Calibri" panose="020F0502020204030204" pitchFamily="34" charset="0"/>
            </a:rPr>
            <a:t>Transportation</a:t>
          </a:r>
          <a:r>
            <a:rPr lang="en-US" sz="1800" kern="1200" dirty="0">
              <a:effectLst/>
              <a:latin typeface="+mj-lt"/>
              <a:ea typeface="Calibri" panose="020F0502020204030204" pitchFamily="34" charset="0"/>
            </a:rPr>
            <a:t> to the Ford Field Community Vaccination Site will be available free of charge for residents of Macomb, Oakland, and Wayne Counties and the City of Detroit, when needed.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effectLst/>
              <a:latin typeface="+mj-lt"/>
              <a:ea typeface="Calibri" panose="020F0502020204030204" pitchFamily="34" charset="0"/>
            </a:rPr>
            <a:t>To request transportation, individuals should complete the </a:t>
          </a:r>
          <a:r>
            <a:rPr lang="en-US" sz="1800" i="1" kern="1200" dirty="0">
              <a:effectLst/>
              <a:latin typeface="+mj-lt"/>
              <a:ea typeface="Calibri" panose="020F0502020204030204" pitchFamily="34" charset="0"/>
            </a:rPr>
            <a:t>Accessibility and Transportation Request form</a:t>
          </a:r>
          <a:r>
            <a:rPr lang="en-US" sz="1800" kern="1200" dirty="0">
              <a:effectLst/>
              <a:latin typeface="+mj-lt"/>
              <a:ea typeface="Calibri" panose="020F0502020204030204" pitchFamily="34" charset="0"/>
            </a:rPr>
            <a:t> </a:t>
          </a:r>
          <a:r>
            <a:rPr lang="en-US" sz="1800" b="1" kern="1200" dirty="0">
              <a:effectLst/>
              <a:latin typeface="+mj-lt"/>
              <a:ea typeface="Calibri" panose="020F0502020204030204" pitchFamily="34" charset="0"/>
            </a:rPr>
            <a:t>at the time of scheduling</a:t>
          </a:r>
          <a:r>
            <a:rPr lang="en-US" sz="1800" kern="1200" dirty="0">
              <a:effectLst/>
              <a:latin typeface="+mj-lt"/>
              <a:ea typeface="Calibri" panose="020F0502020204030204" pitchFamily="34" charset="0"/>
            </a:rPr>
            <a:t>. </a:t>
          </a:r>
          <a:endParaRPr lang="en-US" sz="1800" kern="1200" dirty="0">
            <a:latin typeface="+mj-lt"/>
          </a:endParaRPr>
        </a:p>
      </dsp:txBody>
      <dsp:txXfrm>
        <a:off x="2496552" y="1773752"/>
        <a:ext cx="8676727" cy="1538794"/>
      </dsp:txXfrm>
    </dsp:sp>
    <dsp:sp modelId="{C3D6A6DF-E12C-4047-A1DB-0521BDBF59DD}">
      <dsp:nvSpPr>
        <dsp:cNvPr id="0" name=""/>
        <dsp:cNvSpPr/>
      </dsp:nvSpPr>
      <dsp:spPr>
        <a:xfrm>
          <a:off x="2338433" y="3312546"/>
          <a:ext cx="843301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3460C4-17AA-4060-BE63-2A5972F11677}">
      <dsp:nvSpPr>
        <dsp:cNvPr id="0" name=""/>
        <dsp:cNvSpPr/>
      </dsp:nvSpPr>
      <dsp:spPr>
        <a:xfrm>
          <a:off x="0" y="3391140"/>
          <a:ext cx="11174184" cy="0"/>
        </a:xfrm>
        <a:prstGeom prst="line">
          <a:avLst/>
        </a:prstGeom>
        <a:solidFill>
          <a:schemeClr val="accent5">
            <a:hueOff val="7590623"/>
            <a:satOff val="2284"/>
            <a:lumOff val="3135"/>
            <a:alphaOff val="0"/>
          </a:schemeClr>
        </a:solidFill>
        <a:ln w="12700" cap="flat" cmpd="sng" algn="ctr">
          <a:solidFill>
            <a:schemeClr val="accent5">
              <a:hueOff val="7590623"/>
              <a:satOff val="2284"/>
              <a:lumOff val="313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C2860F-3B76-4A3C-B2EF-1BF432792B8B}">
      <dsp:nvSpPr>
        <dsp:cNvPr id="0" name=""/>
        <dsp:cNvSpPr/>
      </dsp:nvSpPr>
      <dsp:spPr>
        <a:xfrm>
          <a:off x="0" y="3391140"/>
          <a:ext cx="2345777" cy="16943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+mj-lt"/>
            </a:rPr>
            <a:t>Requesting Supportive Services</a:t>
          </a:r>
        </a:p>
      </dsp:txBody>
      <dsp:txXfrm>
        <a:off x="0" y="3391140"/>
        <a:ext cx="2345777" cy="1694328"/>
      </dsp:txXfrm>
    </dsp:sp>
    <dsp:sp modelId="{8B08BE29-EC0F-434A-B852-E0A68DD8B291}">
      <dsp:nvSpPr>
        <dsp:cNvPr id="0" name=""/>
        <dsp:cNvSpPr/>
      </dsp:nvSpPr>
      <dsp:spPr>
        <a:xfrm>
          <a:off x="2506843" y="3468080"/>
          <a:ext cx="8661479" cy="1538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8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 link to the </a:t>
          </a:r>
          <a:r>
            <a:rPr lang="en-US" sz="1800" i="1" kern="1200" dirty="0">
              <a:effectLst/>
              <a:latin typeface="+mj-lt"/>
              <a:ea typeface="Calibri" panose="020F0502020204030204" pitchFamily="34" charset="0"/>
            </a:rPr>
            <a:t>Accessibility and Transportation Request form</a:t>
          </a:r>
          <a:r>
            <a:rPr lang="en-US" sz="1800" kern="1200" dirty="0">
              <a:effectLst/>
              <a:latin typeface="+mj-lt"/>
              <a:ea typeface="Calibri" panose="020F0502020204030204" pitchFamily="34" charset="0"/>
            </a:rPr>
            <a:t> </a:t>
          </a:r>
          <a:r>
            <a:rPr lang="en-US" sz="18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will be provided in the confirmation email sent to the individual </a:t>
          </a:r>
          <a:r>
            <a:rPr lang="en-US" sz="1800" b="1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after an appointment is scheduled</a:t>
          </a:r>
          <a:r>
            <a:rPr lang="en-US" sz="1800" kern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. For individuals using the COVID Hotline for scheduling support, the call agent will assist in the completion of the form over the phone. </a:t>
          </a:r>
          <a:endParaRPr lang="en-US" sz="1800" kern="1200" dirty="0">
            <a:latin typeface="+mj-lt"/>
          </a:endParaRPr>
        </a:p>
      </dsp:txBody>
      <dsp:txXfrm>
        <a:off x="2506843" y="3468080"/>
        <a:ext cx="8661479" cy="1538794"/>
      </dsp:txXfrm>
    </dsp:sp>
    <dsp:sp modelId="{4421B13D-2575-4B8E-815E-56451186BB74}">
      <dsp:nvSpPr>
        <dsp:cNvPr id="0" name=""/>
        <dsp:cNvSpPr/>
      </dsp:nvSpPr>
      <dsp:spPr>
        <a:xfrm>
          <a:off x="2345777" y="5006874"/>
          <a:ext cx="859015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876A3F-4FE3-4D4F-B92F-1631838507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4516C7-1FF3-F44B-93B1-24B9AA324A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EC34C92B-6A45-864A-B429-22A9039765DA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C6268A-8AA9-4C40-BEFB-029DF3E811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928AC-AE76-324A-BA05-D16BF60C79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E62C3C4-9460-4343-9283-24A378E271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0D265FE6-BEE9-465E-9202-2D200EDE749C}" type="datetimeFigureOut">
              <a:rPr lang="en-GB" smtClean="0"/>
              <a:t>19/03/2021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F6DE8F2A-B3D4-43F2-B39B-CD77F64A19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17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E8F2A-B3D4-43F2-B39B-CD77F64A195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683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8B934246-87B1-4444-9DCA-06622CAD550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3992" y="124953"/>
            <a:ext cx="11944014" cy="4372387"/>
          </a:xfrm>
          <a:custGeom>
            <a:avLst/>
            <a:gdLst>
              <a:gd name="connsiteX0" fmla="*/ 0 w 11944014"/>
              <a:gd name="connsiteY0" fmla="*/ 0 h 4372387"/>
              <a:gd name="connsiteX1" fmla="*/ 11944014 w 11944014"/>
              <a:gd name="connsiteY1" fmla="*/ 0 h 4372387"/>
              <a:gd name="connsiteX2" fmla="*/ 11944014 w 11944014"/>
              <a:gd name="connsiteY2" fmla="*/ 4064314 h 4372387"/>
              <a:gd name="connsiteX3" fmla="*/ 11419539 w 11944014"/>
              <a:gd name="connsiteY3" fmla="*/ 4152711 h 4372387"/>
              <a:gd name="connsiteX4" fmla="*/ 4857299 w 11944014"/>
              <a:gd name="connsiteY4" fmla="*/ 3772522 h 4372387"/>
              <a:gd name="connsiteX5" fmla="*/ 510557 w 11944014"/>
              <a:gd name="connsiteY5" fmla="*/ 3115117 h 4372387"/>
              <a:gd name="connsiteX6" fmla="*/ 0 w 11944014"/>
              <a:gd name="connsiteY6" fmla="*/ 3085767 h 4372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4014" h="4372387">
                <a:moveTo>
                  <a:pt x="0" y="0"/>
                </a:moveTo>
                <a:lnTo>
                  <a:pt x="11944014" y="0"/>
                </a:lnTo>
                <a:lnTo>
                  <a:pt x="11944014" y="4064314"/>
                </a:lnTo>
                <a:lnTo>
                  <a:pt x="11419539" y="4152711"/>
                </a:lnTo>
                <a:cubicBezTo>
                  <a:pt x="10120431" y="4379826"/>
                  <a:pt x="8581267" y="4634432"/>
                  <a:pt x="4857299" y="3772522"/>
                </a:cubicBezTo>
                <a:cubicBezTo>
                  <a:pt x="3261016" y="3403063"/>
                  <a:pt x="1951876" y="3212078"/>
                  <a:pt x="510557" y="3115117"/>
                </a:cubicBezTo>
                <a:lnTo>
                  <a:pt x="0" y="30857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 dirty="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E99C6B2-05CE-48A7-8696-CEC64BE74DF5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custGeom>
            <a:avLst/>
            <a:gdLst>
              <a:gd name="connsiteX0" fmla="*/ 123993 w 12192001"/>
              <a:gd name="connsiteY0" fmla="*/ 123993 h 6858000"/>
              <a:gd name="connsiteX1" fmla="*/ 123993 w 12192001"/>
              <a:gd name="connsiteY1" fmla="*/ 3209760 h 6858000"/>
              <a:gd name="connsiteX2" fmla="*/ 634550 w 12192001"/>
              <a:gd name="connsiteY2" fmla="*/ 3239110 h 6858000"/>
              <a:gd name="connsiteX3" fmla="*/ 4981292 w 12192001"/>
              <a:gd name="connsiteY3" fmla="*/ 3896515 h 6858000"/>
              <a:gd name="connsiteX4" fmla="*/ 11543532 w 12192001"/>
              <a:gd name="connsiteY4" fmla="*/ 4276704 h 6858000"/>
              <a:gd name="connsiteX5" fmla="*/ 12068007 w 12192001"/>
              <a:gd name="connsiteY5" fmla="*/ 4188307 h 6858000"/>
              <a:gd name="connsiteX6" fmla="*/ 12068007 w 12192001"/>
              <a:gd name="connsiteY6" fmla="*/ 123993 h 6858000"/>
              <a:gd name="connsiteX7" fmla="*/ 0 w 12192001"/>
              <a:gd name="connsiteY7" fmla="*/ 0 h 6858000"/>
              <a:gd name="connsiteX8" fmla="*/ 12192000 w 12192001"/>
              <a:gd name="connsiteY8" fmla="*/ 0 h 6858000"/>
              <a:gd name="connsiteX9" fmla="*/ 12192000 w 12192001"/>
              <a:gd name="connsiteY9" fmla="*/ 4167393 h 6858000"/>
              <a:gd name="connsiteX10" fmla="*/ 12192001 w 12192001"/>
              <a:gd name="connsiteY10" fmla="*/ 4167393 h 6858000"/>
              <a:gd name="connsiteX11" fmla="*/ 12192001 w 12192001"/>
              <a:gd name="connsiteY11" fmla="*/ 4799849 h 6858000"/>
              <a:gd name="connsiteX12" fmla="*/ 12192001 w 12192001"/>
              <a:gd name="connsiteY12" fmla="*/ 4950491 h 6858000"/>
              <a:gd name="connsiteX13" fmla="*/ 12192001 w 12192001"/>
              <a:gd name="connsiteY13" fmla="*/ 6858000 h 6858000"/>
              <a:gd name="connsiteX14" fmla="*/ 12192000 w 12192001"/>
              <a:gd name="connsiteY14" fmla="*/ 6858000 h 6858000"/>
              <a:gd name="connsiteX15" fmla="*/ 1 w 12192001"/>
              <a:gd name="connsiteY15" fmla="*/ 6858000 h 6858000"/>
              <a:gd name="connsiteX16" fmla="*/ 0 w 12192001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1" h="6858000">
                <a:moveTo>
                  <a:pt x="123993" y="123993"/>
                </a:moveTo>
                <a:lnTo>
                  <a:pt x="123993" y="3209760"/>
                </a:lnTo>
                <a:lnTo>
                  <a:pt x="634550" y="3239110"/>
                </a:lnTo>
                <a:cubicBezTo>
                  <a:pt x="2075869" y="3336071"/>
                  <a:pt x="3385009" y="3527056"/>
                  <a:pt x="4981292" y="3896515"/>
                </a:cubicBezTo>
                <a:cubicBezTo>
                  <a:pt x="8705260" y="4758425"/>
                  <a:pt x="10244424" y="4503819"/>
                  <a:pt x="11543532" y="4276704"/>
                </a:cubicBezTo>
                <a:lnTo>
                  <a:pt x="12068007" y="4188307"/>
                </a:lnTo>
                <a:lnTo>
                  <a:pt x="12068007" y="12399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4167393"/>
                </a:lnTo>
                <a:lnTo>
                  <a:pt x="12192001" y="4167393"/>
                </a:lnTo>
                <a:lnTo>
                  <a:pt x="12192001" y="4799849"/>
                </a:lnTo>
                <a:lnTo>
                  <a:pt x="12192001" y="4950491"/>
                </a:lnTo>
                <a:lnTo>
                  <a:pt x="12192001" y="6858000"/>
                </a:lnTo>
                <a:lnTo>
                  <a:pt x="12192000" y="6858000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174F0C-3444-43F9-9DFF-354C44272A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4871" y="5603181"/>
            <a:ext cx="9144000" cy="341632"/>
          </a:xfrm>
        </p:spPr>
        <p:txBody>
          <a:bodyPr vert="horz" lIns="91440" tIns="45720" rIns="91440" bIns="45720" rtlCol="0">
            <a:spAutoFit/>
          </a:bodyPr>
          <a:lstStyle>
            <a:lvl1pPr marL="0" indent="0">
              <a:buNone/>
              <a:defRPr lang="en-GB" sz="1800" dirty="0">
                <a:solidFill>
                  <a:schemeClr val="accent2">
                    <a:lumMod val="50000"/>
                  </a:schemeClr>
                </a:solidFill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Subtitle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612A-63A3-4175-9F77-FA03CCD38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4871" y="4901450"/>
            <a:ext cx="10607040" cy="701731"/>
          </a:xfrm>
        </p:spPr>
        <p:txBody>
          <a:bodyPr vert="horz" lIns="91440" tIns="45720" rIns="91440" bIns="45720" rtlCol="0" anchor="b">
            <a:spAutoFit/>
          </a:bodyPr>
          <a:lstStyle>
            <a:lvl1pPr>
              <a:defRPr lang="en-GB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C25376-E6F9-4E5A-A81D-E7FA342FB230}"/>
              </a:ext>
            </a:extLst>
          </p:cNvPr>
          <p:cNvSpPr/>
          <p:nvPr userDrawn="1"/>
        </p:nvSpPr>
        <p:spPr>
          <a:xfrm>
            <a:off x="435429" y="4726452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48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EB162-E699-464C-B2EE-136D517A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00215"/>
            <a:ext cx="11174186" cy="590931"/>
          </a:xfr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en-GB" sz="3600" spc="-60" dirty="0"/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2C6531E-FB8E-4000-B873-B745C681E2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48876"/>
            <a:ext cx="12192000" cy="2119313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7966C8-8738-4743-AE43-80F0C197B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5240" y="3802065"/>
            <a:ext cx="9784080" cy="33450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1885C44-356C-410C-B697-9BA0E28582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5240" y="4294303"/>
            <a:ext cx="9784080" cy="173736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951AB2-D568-4A7E-9408-FADC8BED4119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7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AA1BF936-6878-4E62-BCDA-E11878C101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14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hree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2C6531E-FB8E-4000-B873-B745C681E2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48876"/>
            <a:ext cx="12192000" cy="2119313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7966C8-8738-4743-AE43-80F0C197B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5240" y="3802065"/>
            <a:ext cx="2820761" cy="334508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F93C618-7612-42AB-B890-45E85BD492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23026" y="3802065"/>
            <a:ext cx="2820761" cy="334508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8664829-F6FB-4E31-BF5C-C895ADF2BA7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35999" y="3802065"/>
            <a:ext cx="2820761" cy="334508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1885C44-356C-410C-B697-9BA0E28582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5240" y="4294303"/>
            <a:ext cx="2820761" cy="1496898"/>
          </a:xfrm>
        </p:spPr>
        <p:txBody>
          <a:bodyPr>
            <a:noAutofit/>
          </a:bodyPr>
          <a:lstStyle>
            <a:lvl1pPr marL="0" indent="0" algn="l">
              <a:spcAft>
                <a:spcPts val="600"/>
              </a:spcAft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464BC696-49A6-4328-BB42-5566BAC00F8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623026" y="4294303"/>
            <a:ext cx="2820761" cy="1496898"/>
          </a:xfrm>
        </p:spPr>
        <p:txBody>
          <a:bodyPr>
            <a:noAutofit/>
          </a:bodyPr>
          <a:lstStyle>
            <a:lvl1pPr marL="0" indent="0" algn="l">
              <a:spcAft>
                <a:spcPts val="600"/>
              </a:spcAft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7E9E558E-F7EF-4347-AD3C-FDB2A9BCF6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35999" y="4294303"/>
            <a:ext cx="2820761" cy="1496898"/>
          </a:xfrm>
        </p:spPr>
        <p:txBody>
          <a:bodyPr>
            <a:noAutofit/>
          </a:bodyPr>
          <a:lstStyle>
            <a:lvl1pPr marL="0" indent="0" algn="l">
              <a:spcAft>
                <a:spcPts val="600"/>
              </a:spcAft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AD2AC4-32E8-BC46-848C-BEA37118C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5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6FF3C53B-C045-4789-B596-3E3513A19A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481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Photo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679784BB-7CDD-484B-8F47-9CF1D79993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99200" y="0"/>
            <a:ext cx="5892800" cy="6858000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EB162-E699-464C-B2EE-136D517A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493776"/>
            <a:ext cx="5170715" cy="1089529"/>
          </a:xfr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en-GB" sz="3600" spc="-60" dirty="0"/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7966C8-8738-4743-AE43-80F0C197B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1499" y="2061165"/>
            <a:ext cx="5045529" cy="33450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1885C44-356C-410C-B697-9BA0E28582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1499" y="2708227"/>
            <a:ext cx="5045529" cy="3561943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6A75B6-7B4E-496F-A846-0FFBB6E1D164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648ACB4-9C22-4636-800F-578055A5BC10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3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5E563386-8A07-4583-B069-8DC0357974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872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D5C833BC-89A8-4D28-9D63-F45F14D694BF}"/>
              </a:ext>
            </a:extLst>
          </p:cNvPr>
          <p:cNvSpPr/>
          <p:nvPr userDrawn="1"/>
        </p:nvSpPr>
        <p:spPr>
          <a:xfrm flipH="1">
            <a:off x="123987" y="124955"/>
            <a:ext cx="11953415" cy="4408002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17 w 21617"/>
              <a:gd name="connsiteY0" fmla="*/ 0 h 23765"/>
              <a:gd name="connsiteX1" fmla="*/ 21617 w 21617"/>
              <a:gd name="connsiteY1" fmla="*/ 0 h 23765"/>
              <a:gd name="connsiteX2" fmla="*/ 21617 w 21617"/>
              <a:gd name="connsiteY2" fmla="*/ 17322 h 23765"/>
              <a:gd name="connsiteX3" fmla="*/ 0 w 21617"/>
              <a:gd name="connsiteY3" fmla="*/ 22875 h 23765"/>
              <a:gd name="connsiteX4" fmla="*/ 17 w 21617"/>
              <a:gd name="connsiteY4" fmla="*/ 0 h 23765"/>
              <a:gd name="connsiteX0" fmla="*/ 17 w 21617"/>
              <a:gd name="connsiteY0" fmla="*/ 0 h 24368"/>
              <a:gd name="connsiteX1" fmla="*/ 21617 w 21617"/>
              <a:gd name="connsiteY1" fmla="*/ 0 h 24368"/>
              <a:gd name="connsiteX2" fmla="*/ 21617 w 21617"/>
              <a:gd name="connsiteY2" fmla="*/ 17322 h 24368"/>
              <a:gd name="connsiteX3" fmla="*/ 0 w 21617"/>
              <a:gd name="connsiteY3" fmla="*/ 22875 h 24368"/>
              <a:gd name="connsiteX4" fmla="*/ 17 w 21617"/>
              <a:gd name="connsiteY4" fmla="*/ 0 h 24368"/>
              <a:gd name="connsiteX0" fmla="*/ 17 w 21617"/>
              <a:gd name="connsiteY0" fmla="*/ 0 h 24514"/>
              <a:gd name="connsiteX1" fmla="*/ 21617 w 21617"/>
              <a:gd name="connsiteY1" fmla="*/ 0 h 24514"/>
              <a:gd name="connsiteX2" fmla="*/ 21617 w 21617"/>
              <a:gd name="connsiteY2" fmla="*/ 17322 h 24514"/>
              <a:gd name="connsiteX3" fmla="*/ 0 w 21617"/>
              <a:gd name="connsiteY3" fmla="*/ 22875 h 24514"/>
              <a:gd name="connsiteX4" fmla="*/ 17 w 21617"/>
              <a:gd name="connsiteY4" fmla="*/ 0 h 24514"/>
              <a:gd name="connsiteX0" fmla="*/ 17 w 21617"/>
              <a:gd name="connsiteY0" fmla="*/ 0 h 24569"/>
              <a:gd name="connsiteX1" fmla="*/ 21617 w 21617"/>
              <a:gd name="connsiteY1" fmla="*/ 0 h 24569"/>
              <a:gd name="connsiteX2" fmla="*/ 21617 w 21617"/>
              <a:gd name="connsiteY2" fmla="*/ 17322 h 24569"/>
              <a:gd name="connsiteX3" fmla="*/ 0 w 21617"/>
              <a:gd name="connsiteY3" fmla="*/ 22875 h 24569"/>
              <a:gd name="connsiteX4" fmla="*/ 17 w 21617"/>
              <a:gd name="connsiteY4" fmla="*/ 0 h 24569"/>
              <a:gd name="connsiteX0" fmla="*/ 17 w 21617"/>
              <a:gd name="connsiteY0" fmla="*/ 0 h 24698"/>
              <a:gd name="connsiteX1" fmla="*/ 21617 w 21617"/>
              <a:gd name="connsiteY1" fmla="*/ 0 h 24698"/>
              <a:gd name="connsiteX2" fmla="*/ 21617 w 21617"/>
              <a:gd name="connsiteY2" fmla="*/ 17322 h 24698"/>
              <a:gd name="connsiteX3" fmla="*/ 0 w 21617"/>
              <a:gd name="connsiteY3" fmla="*/ 22875 h 24698"/>
              <a:gd name="connsiteX4" fmla="*/ 17 w 21617"/>
              <a:gd name="connsiteY4" fmla="*/ 0 h 24698"/>
              <a:gd name="connsiteX0" fmla="*/ 17 w 21617"/>
              <a:gd name="connsiteY0" fmla="*/ 0 h 24785"/>
              <a:gd name="connsiteX1" fmla="*/ 21617 w 21617"/>
              <a:gd name="connsiteY1" fmla="*/ 0 h 24785"/>
              <a:gd name="connsiteX2" fmla="*/ 21617 w 21617"/>
              <a:gd name="connsiteY2" fmla="*/ 17322 h 24785"/>
              <a:gd name="connsiteX3" fmla="*/ 0 w 21617"/>
              <a:gd name="connsiteY3" fmla="*/ 22875 h 24785"/>
              <a:gd name="connsiteX4" fmla="*/ 17 w 21617"/>
              <a:gd name="connsiteY4" fmla="*/ 0 h 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17" h="24785">
                <a:moveTo>
                  <a:pt x="17" y="0"/>
                </a:moveTo>
                <a:lnTo>
                  <a:pt x="21617" y="0"/>
                </a:lnTo>
                <a:lnTo>
                  <a:pt x="21617" y="17322"/>
                </a:lnTo>
                <a:cubicBezTo>
                  <a:pt x="10919" y="19230"/>
                  <a:pt x="10221" y="28798"/>
                  <a:pt x="0" y="22875"/>
                </a:cubicBezTo>
                <a:cubicBezTo>
                  <a:pt x="6" y="15250"/>
                  <a:pt x="11" y="7625"/>
                  <a:pt x="1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174F0C-3444-43F9-9DFF-354C44272A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4871" y="5603181"/>
            <a:ext cx="9144000" cy="341632"/>
          </a:xfrm>
        </p:spPr>
        <p:txBody>
          <a:bodyPr vert="horz" lIns="91440" tIns="45720" rIns="91440" bIns="45720" rtlCol="0">
            <a:spAutoFit/>
          </a:bodyPr>
          <a:lstStyle>
            <a:lvl1pPr marL="0" indent="0">
              <a:buNone/>
              <a:defRPr lang="en-GB" sz="1800" dirty="0">
                <a:solidFill>
                  <a:schemeClr val="accent2">
                    <a:lumMod val="50000"/>
                  </a:schemeClr>
                </a:solidFill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Subtitle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612A-63A3-4175-9F77-FA03CCD38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4871" y="4901450"/>
            <a:ext cx="10607040" cy="701731"/>
          </a:xfrm>
        </p:spPr>
        <p:txBody>
          <a:bodyPr vert="horz" lIns="91440" tIns="45720" rIns="91440" bIns="45720" rtlCol="0" anchor="b">
            <a:spAutoFit/>
          </a:bodyPr>
          <a:lstStyle>
            <a:lvl1pPr>
              <a:defRPr lang="en-GB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C25376-E6F9-4E5A-A81D-E7FA342FB230}"/>
              </a:ext>
            </a:extLst>
          </p:cNvPr>
          <p:cNvSpPr/>
          <p:nvPr userDrawn="1"/>
        </p:nvSpPr>
        <p:spPr>
          <a:xfrm>
            <a:off x="435429" y="4726452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240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owchart: Document 3">
            <a:extLst>
              <a:ext uri="{FF2B5EF4-FFF2-40B4-BE49-F238E27FC236}">
                <a16:creationId xmlns:a16="http://schemas.microsoft.com/office/drawing/2014/main" id="{7F75D8AF-79DE-4E2B-A15F-8EC66948BC31}"/>
              </a:ext>
            </a:extLst>
          </p:cNvPr>
          <p:cNvSpPr/>
          <p:nvPr userDrawn="1"/>
        </p:nvSpPr>
        <p:spPr>
          <a:xfrm flipH="1" flipV="1">
            <a:off x="114590" y="4581492"/>
            <a:ext cx="11962815" cy="2152681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17 w 21617"/>
              <a:gd name="connsiteY0" fmla="*/ 0 h 23765"/>
              <a:gd name="connsiteX1" fmla="*/ 21617 w 21617"/>
              <a:gd name="connsiteY1" fmla="*/ 0 h 23765"/>
              <a:gd name="connsiteX2" fmla="*/ 21617 w 21617"/>
              <a:gd name="connsiteY2" fmla="*/ 17322 h 23765"/>
              <a:gd name="connsiteX3" fmla="*/ 0 w 21617"/>
              <a:gd name="connsiteY3" fmla="*/ 22875 h 23765"/>
              <a:gd name="connsiteX4" fmla="*/ 17 w 21617"/>
              <a:gd name="connsiteY4" fmla="*/ 0 h 23765"/>
              <a:gd name="connsiteX0" fmla="*/ 17 w 21617"/>
              <a:gd name="connsiteY0" fmla="*/ 0 h 24368"/>
              <a:gd name="connsiteX1" fmla="*/ 21617 w 21617"/>
              <a:gd name="connsiteY1" fmla="*/ 0 h 24368"/>
              <a:gd name="connsiteX2" fmla="*/ 21617 w 21617"/>
              <a:gd name="connsiteY2" fmla="*/ 17322 h 24368"/>
              <a:gd name="connsiteX3" fmla="*/ 0 w 21617"/>
              <a:gd name="connsiteY3" fmla="*/ 22875 h 24368"/>
              <a:gd name="connsiteX4" fmla="*/ 17 w 21617"/>
              <a:gd name="connsiteY4" fmla="*/ 0 h 24368"/>
              <a:gd name="connsiteX0" fmla="*/ 17 w 21617"/>
              <a:gd name="connsiteY0" fmla="*/ 0 h 24514"/>
              <a:gd name="connsiteX1" fmla="*/ 21617 w 21617"/>
              <a:gd name="connsiteY1" fmla="*/ 0 h 24514"/>
              <a:gd name="connsiteX2" fmla="*/ 21617 w 21617"/>
              <a:gd name="connsiteY2" fmla="*/ 17322 h 24514"/>
              <a:gd name="connsiteX3" fmla="*/ 0 w 21617"/>
              <a:gd name="connsiteY3" fmla="*/ 22875 h 24514"/>
              <a:gd name="connsiteX4" fmla="*/ 17 w 21617"/>
              <a:gd name="connsiteY4" fmla="*/ 0 h 24514"/>
              <a:gd name="connsiteX0" fmla="*/ 17 w 21617"/>
              <a:gd name="connsiteY0" fmla="*/ 0 h 24569"/>
              <a:gd name="connsiteX1" fmla="*/ 21617 w 21617"/>
              <a:gd name="connsiteY1" fmla="*/ 0 h 24569"/>
              <a:gd name="connsiteX2" fmla="*/ 21617 w 21617"/>
              <a:gd name="connsiteY2" fmla="*/ 17322 h 24569"/>
              <a:gd name="connsiteX3" fmla="*/ 0 w 21617"/>
              <a:gd name="connsiteY3" fmla="*/ 22875 h 24569"/>
              <a:gd name="connsiteX4" fmla="*/ 17 w 21617"/>
              <a:gd name="connsiteY4" fmla="*/ 0 h 24569"/>
              <a:gd name="connsiteX0" fmla="*/ 17 w 21617"/>
              <a:gd name="connsiteY0" fmla="*/ 0 h 24698"/>
              <a:gd name="connsiteX1" fmla="*/ 21617 w 21617"/>
              <a:gd name="connsiteY1" fmla="*/ 0 h 24698"/>
              <a:gd name="connsiteX2" fmla="*/ 21617 w 21617"/>
              <a:gd name="connsiteY2" fmla="*/ 17322 h 24698"/>
              <a:gd name="connsiteX3" fmla="*/ 0 w 21617"/>
              <a:gd name="connsiteY3" fmla="*/ 22875 h 24698"/>
              <a:gd name="connsiteX4" fmla="*/ 17 w 21617"/>
              <a:gd name="connsiteY4" fmla="*/ 0 h 24698"/>
              <a:gd name="connsiteX0" fmla="*/ 17 w 21617"/>
              <a:gd name="connsiteY0" fmla="*/ 0 h 24785"/>
              <a:gd name="connsiteX1" fmla="*/ 21617 w 21617"/>
              <a:gd name="connsiteY1" fmla="*/ 0 h 24785"/>
              <a:gd name="connsiteX2" fmla="*/ 21617 w 21617"/>
              <a:gd name="connsiteY2" fmla="*/ 17322 h 24785"/>
              <a:gd name="connsiteX3" fmla="*/ 0 w 21617"/>
              <a:gd name="connsiteY3" fmla="*/ 22875 h 24785"/>
              <a:gd name="connsiteX4" fmla="*/ 17 w 21617"/>
              <a:gd name="connsiteY4" fmla="*/ 0 h 24785"/>
              <a:gd name="connsiteX0" fmla="*/ 34 w 21634"/>
              <a:gd name="connsiteY0" fmla="*/ 0 h 36778"/>
              <a:gd name="connsiteX1" fmla="*/ 21634 w 21634"/>
              <a:gd name="connsiteY1" fmla="*/ 0 h 36778"/>
              <a:gd name="connsiteX2" fmla="*/ 21634 w 21634"/>
              <a:gd name="connsiteY2" fmla="*/ 17322 h 36778"/>
              <a:gd name="connsiteX3" fmla="*/ 0 w 21634"/>
              <a:gd name="connsiteY3" fmla="*/ 35787 h 36778"/>
              <a:gd name="connsiteX4" fmla="*/ 34 w 21634"/>
              <a:gd name="connsiteY4" fmla="*/ 0 h 36778"/>
              <a:gd name="connsiteX0" fmla="*/ 34 w 21634"/>
              <a:gd name="connsiteY0" fmla="*/ 0 h 41874"/>
              <a:gd name="connsiteX1" fmla="*/ 21634 w 21634"/>
              <a:gd name="connsiteY1" fmla="*/ 0 h 41874"/>
              <a:gd name="connsiteX2" fmla="*/ 21634 w 21634"/>
              <a:gd name="connsiteY2" fmla="*/ 17322 h 41874"/>
              <a:gd name="connsiteX3" fmla="*/ 0 w 21634"/>
              <a:gd name="connsiteY3" fmla="*/ 35787 h 41874"/>
              <a:gd name="connsiteX4" fmla="*/ 34 w 21634"/>
              <a:gd name="connsiteY4" fmla="*/ 0 h 41874"/>
              <a:gd name="connsiteX0" fmla="*/ 34 w 21634"/>
              <a:gd name="connsiteY0" fmla="*/ 0 h 42123"/>
              <a:gd name="connsiteX1" fmla="*/ 21634 w 21634"/>
              <a:gd name="connsiteY1" fmla="*/ 0 h 42123"/>
              <a:gd name="connsiteX2" fmla="*/ 21634 w 21634"/>
              <a:gd name="connsiteY2" fmla="*/ 17322 h 42123"/>
              <a:gd name="connsiteX3" fmla="*/ 0 w 21634"/>
              <a:gd name="connsiteY3" fmla="*/ 35787 h 42123"/>
              <a:gd name="connsiteX4" fmla="*/ 34 w 21634"/>
              <a:gd name="connsiteY4" fmla="*/ 0 h 42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34" h="42123">
                <a:moveTo>
                  <a:pt x="34" y="0"/>
                </a:moveTo>
                <a:lnTo>
                  <a:pt x="21634" y="0"/>
                </a:lnTo>
                <a:lnTo>
                  <a:pt x="21634" y="17322"/>
                </a:lnTo>
                <a:cubicBezTo>
                  <a:pt x="10970" y="21444"/>
                  <a:pt x="9198" y="56098"/>
                  <a:pt x="0" y="35787"/>
                </a:cubicBezTo>
                <a:cubicBezTo>
                  <a:pt x="6" y="28162"/>
                  <a:pt x="28" y="7625"/>
                  <a:pt x="3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9A3716-1F35-4634-B53D-27722735B2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686" y="1611383"/>
            <a:ext cx="9666514" cy="746846"/>
          </a:xfrm>
        </p:spPr>
        <p:txBody>
          <a:bodyPr anchor="t">
            <a:noAutofit/>
          </a:bodyPr>
          <a:lstStyle>
            <a:lvl1pPr>
              <a:defRPr sz="4800" spc="-1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Section Header 1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A4796-E4C0-42FE-9F82-5D46B8789E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96686" y="2464424"/>
            <a:ext cx="9666514" cy="221599"/>
          </a:xfrm>
        </p:spPr>
        <p:txBody>
          <a:bodyPr tIns="0" bIns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0C8850-C2CD-4E0B-AA6F-6B884EB94B4B}"/>
              </a:ext>
            </a:extLst>
          </p:cNvPr>
          <p:cNvSpPr/>
          <p:nvPr userDrawn="1"/>
        </p:nvSpPr>
        <p:spPr>
          <a:xfrm>
            <a:off x="435429" y="1532049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D3D7B7-CDD7-4664-B2D8-6F60FEAEAC45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81145E-5F17-4CB6-9E17-ECF3BB38DE75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tx1"/>
                </a:solidFill>
              </a:rPr>
              <a:pPr/>
              <a:t>‹#›</a:t>
            </a:fld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19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58E3AAF-44AA-41E0-AE18-8B461598A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6314" y="1825625"/>
            <a:ext cx="5306787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FC1B8B60-5429-4EF9-93D0-2CCCF562B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825625"/>
            <a:ext cx="518160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2019D27C-10C5-4A40-9497-2BF0FED198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700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00215"/>
            <a:ext cx="3932237" cy="15571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B6692B7-0F8A-4381-96B4-5F358BFD1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43535EE-90E2-422C-B7AC-4D346E8D6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00215"/>
            <a:ext cx="6172200" cy="536877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F4C3A50E-2229-4FA3-904D-3ADCB99C2A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424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00215"/>
            <a:ext cx="3932237" cy="15571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B6692B7-0F8A-4381-96B4-5F358BFD1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131CB29F-0BE0-476F-B57A-7638E9BFA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00215"/>
            <a:ext cx="6172200" cy="5368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0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CC5E3C4F-1D26-48A3-81FF-74A79D71F4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996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432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46C0F6-F728-4FF0-A7F3-F6AECCD35B3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0650" y="136525"/>
            <a:ext cx="11950700" cy="6584951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4DAD220-8CE3-4FF4-957A-1E24442C656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87500" y="4022725"/>
            <a:ext cx="10033000" cy="1236236"/>
          </a:xfrm>
          <a:solidFill>
            <a:schemeClr val="tx1">
              <a:alpha val="68000"/>
            </a:schemeClr>
          </a:solidFill>
        </p:spPr>
        <p:txBody>
          <a:bodyPr lIns="274320" tIns="274320" rIns="274320" bIns="274320" anchor="ctr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8FDDD78-44AA-4B92-90B8-DFC56D688C5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6550" y="3269342"/>
            <a:ext cx="1155366" cy="2576090"/>
          </a:xfrm>
          <a:noFill/>
        </p:spPr>
        <p:txBody>
          <a:bodyPr wrap="square" lIns="182880" tIns="182880" rIns="182880" bIns="91440">
            <a:spAutoFit/>
          </a:bodyPr>
          <a:lstStyle>
            <a:lvl1pPr marL="0" indent="0">
              <a:buNone/>
              <a:defRPr sz="1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283712C-6C33-4303-985C-6493AAFAF40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93B617-BDEC-4471-BF16-3ADF8D92DD69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3D238BD-C38B-4BEB-92A5-657AAB9C5351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E81040-AE93-4763-96F3-062F0F2D8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2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2AD28B48-3ACE-4FD5-A217-AD52F1E316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1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314F9CD-0693-4A94-A67A-F71413300A6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1999" cy="3962400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 dirty="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174F0C-3444-43F9-9DFF-354C44272A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4871" y="5603181"/>
            <a:ext cx="9144000" cy="341632"/>
          </a:xfrm>
        </p:spPr>
        <p:txBody>
          <a:bodyPr vert="horz" lIns="91440" tIns="45720" rIns="91440" bIns="45720" rtlCol="0">
            <a:spAutoFit/>
          </a:bodyPr>
          <a:lstStyle>
            <a:lvl1pPr marL="0" indent="0">
              <a:buNone/>
              <a:defRPr lang="en-GB" sz="1800" dirty="0">
                <a:solidFill>
                  <a:schemeClr val="accent3"/>
                </a:solidFill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Subtitle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612A-63A3-4175-9F77-FA03CCD38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4871" y="4901450"/>
            <a:ext cx="10607040" cy="701731"/>
          </a:xfrm>
        </p:spPr>
        <p:txBody>
          <a:bodyPr vert="horz" lIns="91440" tIns="45720" rIns="91440" bIns="45720" rtlCol="0" anchor="b">
            <a:spAutoFit/>
          </a:bodyPr>
          <a:lstStyle>
            <a:lvl1pPr>
              <a:defRPr lang="en-GB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C25376-E6F9-4E5A-A81D-E7FA342FB230}"/>
              </a:ext>
            </a:extLst>
          </p:cNvPr>
          <p:cNvSpPr/>
          <p:nvPr userDrawn="1"/>
        </p:nvSpPr>
        <p:spPr>
          <a:xfrm>
            <a:off x="435429" y="4726452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386286-CEE2-E94A-BBC0-0A3723EB14DE}"/>
              </a:ext>
            </a:extLst>
          </p:cNvPr>
          <p:cNvSpPr/>
          <p:nvPr userDrawn="1"/>
        </p:nvSpPr>
        <p:spPr>
          <a:xfrm>
            <a:off x="11008895" y="6220326"/>
            <a:ext cx="866273" cy="637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571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7C719AD2-39D2-425C-90E5-8FD2D783AD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612A-63A3-4175-9F77-FA03CCD38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4871" y="4901450"/>
            <a:ext cx="4907643" cy="701731"/>
          </a:xfrm>
        </p:spPr>
        <p:txBody>
          <a:bodyPr vert="horz" wrap="square" lIns="91440" tIns="45720" rIns="91440" bIns="45720" rtlCol="0" anchor="b">
            <a:spAutoFit/>
          </a:bodyPr>
          <a:lstStyle>
            <a:lvl1pPr>
              <a:defRPr lang="en-GB" sz="4400" b="1" spc="-150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19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D24BA90-E7BA-471E-AA13-3329EDCD80A2}"/>
              </a:ext>
            </a:extLst>
          </p:cNvPr>
          <p:cNvSpPr/>
          <p:nvPr userDrawn="1"/>
        </p:nvSpPr>
        <p:spPr>
          <a:xfrm flipV="1">
            <a:off x="-1" y="-3"/>
            <a:ext cx="12192001" cy="6858003"/>
          </a:xfrm>
          <a:custGeom>
            <a:avLst/>
            <a:gdLst>
              <a:gd name="connsiteX0" fmla="*/ 9171734 w 12192001"/>
              <a:gd name="connsiteY0" fmla="*/ 2269381 h 6858003"/>
              <a:gd name="connsiteX1" fmla="*/ 4981292 w 12192001"/>
              <a:gd name="connsiteY1" fmla="*/ 1670903 h 6858003"/>
              <a:gd name="connsiteX2" fmla="*/ 634550 w 12192001"/>
              <a:gd name="connsiteY2" fmla="*/ 1013497 h 6858003"/>
              <a:gd name="connsiteX3" fmla="*/ 123993 w 12192001"/>
              <a:gd name="connsiteY3" fmla="*/ 984148 h 6858003"/>
              <a:gd name="connsiteX4" fmla="*/ 123993 w 12192001"/>
              <a:gd name="connsiteY4" fmla="*/ 123993 h 6858003"/>
              <a:gd name="connsiteX5" fmla="*/ 12068007 w 12192001"/>
              <a:gd name="connsiteY5" fmla="*/ 123993 h 6858003"/>
              <a:gd name="connsiteX6" fmla="*/ 12068007 w 12192001"/>
              <a:gd name="connsiteY6" fmla="*/ 1962695 h 6858003"/>
              <a:gd name="connsiteX7" fmla="*/ 11543532 w 12192001"/>
              <a:gd name="connsiteY7" fmla="*/ 2051091 h 6858003"/>
              <a:gd name="connsiteX8" fmla="*/ 9171734 w 12192001"/>
              <a:gd name="connsiteY8" fmla="*/ 2269381 h 6858003"/>
              <a:gd name="connsiteX9" fmla="*/ 1 w 12192001"/>
              <a:gd name="connsiteY9" fmla="*/ 6858003 h 6858003"/>
              <a:gd name="connsiteX10" fmla="*/ 12192001 w 12192001"/>
              <a:gd name="connsiteY10" fmla="*/ 6858003 h 6858003"/>
              <a:gd name="connsiteX11" fmla="*/ 12192001 w 12192001"/>
              <a:gd name="connsiteY11" fmla="*/ 2724879 h 6858003"/>
              <a:gd name="connsiteX12" fmla="*/ 12192001 w 12192001"/>
              <a:gd name="connsiteY12" fmla="*/ 2477360 h 6858003"/>
              <a:gd name="connsiteX13" fmla="*/ 12192001 w 12192001"/>
              <a:gd name="connsiteY13" fmla="*/ 1941781 h 6858003"/>
              <a:gd name="connsiteX14" fmla="*/ 12192000 w 12192001"/>
              <a:gd name="connsiteY14" fmla="*/ 1941781 h 6858003"/>
              <a:gd name="connsiteX15" fmla="*/ 12192000 w 12192001"/>
              <a:gd name="connsiteY15" fmla="*/ 0 h 6858003"/>
              <a:gd name="connsiteX16" fmla="*/ 0 w 12192001"/>
              <a:gd name="connsiteY16" fmla="*/ 0 h 6858003"/>
              <a:gd name="connsiteX17" fmla="*/ 0 w 12192001"/>
              <a:gd name="connsiteY17" fmla="*/ 6858000 h 6858003"/>
              <a:gd name="connsiteX18" fmla="*/ 1 w 12192001"/>
              <a:gd name="connsiteY18" fmla="*/ 6858000 h 685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1" h="6858003">
                <a:moveTo>
                  <a:pt x="9171734" y="2269381"/>
                </a:moveTo>
                <a:cubicBezTo>
                  <a:pt x="8159059" y="2253684"/>
                  <a:pt x="6843276" y="2101858"/>
                  <a:pt x="4981292" y="1670903"/>
                </a:cubicBezTo>
                <a:cubicBezTo>
                  <a:pt x="3385010" y="1301444"/>
                  <a:pt x="2075869" y="1110459"/>
                  <a:pt x="634550" y="1013497"/>
                </a:cubicBezTo>
                <a:lnTo>
                  <a:pt x="123993" y="984148"/>
                </a:lnTo>
                <a:lnTo>
                  <a:pt x="123993" y="123993"/>
                </a:lnTo>
                <a:lnTo>
                  <a:pt x="12068007" y="123993"/>
                </a:lnTo>
                <a:lnTo>
                  <a:pt x="12068007" y="1962695"/>
                </a:lnTo>
                <a:lnTo>
                  <a:pt x="11543532" y="2051091"/>
                </a:lnTo>
                <a:cubicBezTo>
                  <a:pt x="10893978" y="2164649"/>
                  <a:pt x="10184410" y="2285079"/>
                  <a:pt x="9171734" y="2269381"/>
                </a:cubicBezTo>
                <a:close/>
                <a:moveTo>
                  <a:pt x="1" y="6858003"/>
                </a:moveTo>
                <a:lnTo>
                  <a:pt x="12192001" y="6858003"/>
                </a:lnTo>
                <a:lnTo>
                  <a:pt x="12192001" y="2724879"/>
                </a:lnTo>
                <a:lnTo>
                  <a:pt x="12192001" y="2477360"/>
                </a:lnTo>
                <a:lnTo>
                  <a:pt x="12192001" y="1941781"/>
                </a:lnTo>
                <a:lnTo>
                  <a:pt x="12192000" y="1941781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lnTo>
                  <a:pt x="1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467520A-F508-4AA5-BBCF-30AE2B312E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92" y="4587876"/>
            <a:ext cx="11944014" cy="2146775"/>
          </a:xfrm>
          <a:custGeom>
            <a:avLst/>
            <a:gdLst>
              <a:gd name="connsiteX0" fmla="*/ 9047741 w 11944014"/>
              <a:gd name="connsiteY0" fmla="*/ 1387 h 2146775"/>
              <a:gd name="connsiteX1" fmla="*/ 11419539 w 11944014"/>
              <a:gd name="connsiteY1" fmla="*/ 219677 h 2146775"/>
              <a:gd name="connsiteX2" fmla="*/ 11944014 w 11944014"/>
              <a:gd name="connsiteY2" fmla="*/ 308073 h 2146775"/>
              <a:gd name="connsiteX3" fmla="*/ 11944014 w 11944014"/>
              <a:gd name="connsiteY3" fmla="*/ 2146775 h 2146775"/>
              <a:gd name="connsiteX4" fmla="*/ 0 w 11944014"/>
              <a:gd name="connsiteY4" fmla="*/ 2146775 h 2146775"/>
              <a:gd name="connsiteX5" fmla="*/ 0 w 11944014"/>
              <a:gd name="connsiteY5" fmla="*/ 1286620 h 2146775"/>
              <a:gd name="connsiteX6" fmla="*/ 510557 w 11944014"/>
              <a:gd name="connsiteY6" fmla="*/ 1257271 h 2146775"/>
              <a:gd name="connsiteX7" fmla="*/ 4857299 w 11944014"/>
              <a:gd name="connsiteY7" fmla="*/ 599865 h 2146775"/>
              <a:gd name="connsiteX8" fmla="*/ 9047741 w 11944014"/>
              <a:gd name="connsiteY8" fmla="*/ 1387 h 214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44014" h="2146775">
                <a:moveTo>
                  <a:pt x="9047741" y="1387"/>
                </a:moveTo>
                <a:cubicBezTo>
                  <a:pt x="10060417" y="-14311"/>
                  <a:pt x="10769985" y="106119"/>
                  <a:pt x="11419539" y="219677"/>
                </a:cubicBezTo>
                <a:lnTo>
                  <a:pt x="11944014" y="308073"/>
                </a:lnTo>
                <a:lnTo>
                  <a:pt x="11944014" y="2146775"/>
                </a:lnTo>
                <a:lnTo>
                  <a:pt x="0" y="2146775"/>
                </a:lnTo>
                <a:lnTo>
                  <a:pt x="0" y="1286620"/>
                </a:lnTo>
                <a:lnTo>
                  <a:pt x="510557" y="1257271"/>
                </a:lnTo>
                <a:cubicBezTo>
                  <a:pt x="1951876" y="1160309"/>
                  <a:pt x="3261017" y="969324"/>
                  <a:pt x="4857299" y="599865"/>
                </a:cubicBezTo>
                <a:cubicBezTo>
                  <a:pt x="6719283" y="168910"/>
                  <a:pt x="8035066" y="17084"/>
                  <a:pt x="9047741" y="138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 dirty="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9A3716-1F35-4634-B53D-27722735B2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686" y="1611383"/>
            <a:ext cx="9666514" cy="746846"/>
          </a:xfrm>
        </p:spPr>
        <p:txBody>
          <a:bodyPr anchor="t">
            <a:noAutofit/>
          </a:bodyPr>
          <a:lstStyle>
            <a:lvl1pPr>
              <a:defRPr sz="4800" spc="-1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Section Header 1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A4796-E4C0-42FE-9F82-5D46B8789E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96686" y="2464424"/>
            <a:ext cx="9666514" cy="221599"/>
          </a:xfrm>
        </p:spPr>
        <p:txBody>
          <a:bodyPr tIns="0" bIns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0C8850-C2CD-4E0B-AA6F-6B884EB94B4B}"/>
              </a:ext>
            </a:extLst>
          </p:cNvPr>
          <p:cNvSpPr/>
          <p:nvPr userDrawn="1"/>
        </p:nvSpPr>
        <p:spPr>
          <a:xfrm>
            <a:off x="435429" y="1532049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D3D7B7-CDD7-4664-B2D8-6F60FEAEAC45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81145E-5F17-4CB6-9E17-ECF3BB38DE75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3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836EFBB-5449-47CB-96D6-CB08287F75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1999" cy="6858000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 dirty="0">
                <a:solidFill>
                  <a:schemeClr val="tx1"/>
                </a:solidFill>
              </a:defRPr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9A3716-1F35-4634-B53D-27722735B2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686" y="3860800"/>
            <a:ext cx="9666514" cy="1686720"/>
          </a:xfrm>
        </p:spPr>
        <p:txBody>
          <a:bodyPr anchor="b">
            <a:noAutofit/>
          </a:bodyPr>
          <a:lstStyle>
            <a:lvl1pPr>
              <a:defRPr sz="4800"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 2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A4796-E4C0-42FE-9F82-5D46B8789E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96686" y="5610170"/>
            <a:ext cx="9666514" cy="221599"/>
          </a:xfrm>
        </p:spPr>
        <p:txBody>
          <a:bodyPr tIns="0" bIns="0">
            <a:sp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68A07C-35C9-40A7-8487-9EAD314C595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9143E8-1B27-4F08-9F20-BE30B14AC24E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05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B7F86AE-7774-0B40-8944-DF91C77B0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5" y="1463040"/>
            <a:ext cx="8030935" cy="477009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3012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EB162-E699-464C-B2EE-136D517A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00215"/>
            <a:ext cx="11174186" cy="590931"/>
          </a:xfr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en-GB" sz="3600" spc="-60" dirty="0"/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18346-1C0B-46DB-AAA6-71C865DE8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5" y="1463040"/>
            <a:ext cx="8030935" cy="477009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E0175823-7AD8-4ED8-AE12-12C7BA814A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20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328109-BF43-024A-B25B-C69E4098C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D0175D1B-FE0F-46EA-A1C6-D8E7D0FA92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1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F05F3BA-65F5-4621-807B-C8B857D01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8900" y="1463346"/>
            <a:ext cx="5181600" cy="487003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CDF89E18-CCB2-4D69-AB77-CAB656EC21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8898" y="2149311"/>
            <a:ext cx="5181601" cy="404035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86F9159-693C-4325-939A-8C6869B22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314" y="1463346"/>
            <a:ext cx="5306787" cy="487003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BEA361C8-0231-48E8-965E-6BB6D606C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314" y="2149311"/>
            <a:ext cx="5306789" cy="404035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3FF2EB36-CD38-494E-A414-610347985D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596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7966C8-8738-4743-AE43-80F0C197B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1500" y="1509626"/>
            <a:ext cx="4900386" cy="33450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F93C618-7612-42AB-B890-45E85BD492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20114" y="1509626"/>
            <a:ext cx="4900386" cy="33450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1885C44-356C-410C-B697-9BA0E28582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1500" y="2156688"/>
            <a:ext cx="4900386" cy="3561943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464BC696-49A6-4328-BB42-5566BAC00F8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20114" y="2156688"/>
            <a:ext cx="4900386" cy="3561943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FB9F81-CC7F-5244-95A6-279BE4B51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00215"/>
            <a:ext cx="11174186" cy="5909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2" descr="Image result for michigan department of health and human services logo">
            <a:extLst>
              <a:ext uri="{FF2B5EF4-FFF2-40B4-BE49-F238E27FC236}">
                <a16:creationId xmlns:a16="http://schemas.microsoft.com/office/drawing/2014/main" id="{3DB638B4-135F-40B8-B71B-58A446B24A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11" y="6427432"/>
            <a:ext cx="775763" cy="24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25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B8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1B3994-EC85-4CEE-B849-7AE33810F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00215"/>
            <a:ext cx="11174186" cy="5909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8709A-CA63-4EAC-968C-8873D088E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314" y="1253331"/>
            <a:ext cx="11174186" cy="4770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A3C17-8AAC-4933-A7DA-CD7D3F840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63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B1D122-60D0-8B4D-896A-2A770C0B6343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B5B9FA1-1805-A944-AC99-868579EBA1AD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7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61" r:id="rId4"/>
    <p:sldLayoutId id="2147483662" r:id="rId5"/>
    <p:sldLayoutId id="2147483650" r:id="rId6"/>
    <p:sldLayoutId id="2147483668" r:id="rId7"/>
    <p:sldLayoutId id="2147483674" r:id="rId8"/>
    <p:sldLayoutId id="2147483666" r:id="rId9"/>
    <p:sldLayoutId id="2147483664" r:id="rId10"/>
    <p:sldLayoutId id="2147483663" r:id="rId11"/>
    <p:sldLayoutId id="2147483667" r:id="rId12"/>
    <p:sldLayoutId id="2147483671" r:id="rId13"/>
    <p:sldLayoutId id="2147483672" r:id="rId14"/>
    <p:sldLayoutId id="2147483673" r:id="rId15"/>
    <p:sldLayoutId id="2147483675" r:id="rId16"/>
    <p:sldLayoutId id="2147483676" r:id="rId17"/>
    <p:sldLayoutId id="2147483665" r:id="rId18"/>
    <p:sldLayoutId id="2147483669" r:id="rId19"/>
    <p:sldLayoutId id="2147483670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spc="-60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60">
          <p15:clr>
            <a:srgbClr val="F26B43"/>
          </p15:clr>
        </p15:guide>
        <p15:guide id="4" pos="7320">
          <p15:clr>
            <a:srgbClr val="F26B43"/>
          </p15:clr>
        </p15:guide>
        <p15:guide id="5" orient="horz" pos="360">
          <p15:clr>
            <a:srgbClr val="F26B43"/>
          </p15:clr>
        </p15:guide>
        <p15:guide id="6" orient="horz" pos="3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980887C-6FEE-4FD2-9F0B-A7EA0A7BE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16718" y="1377792"/>
            <a:ext cx="6367282" cy="2668423"/>
          </a:xfrm>
        </p:spPr>
        <p:txBody>
          <a:bodyPr/>
          <a:lstStyle/>
          <a:p>
            <a:pPr algn="r"/>
            <a:r>
              <a:rPr lang="en-US" sz="4000" dirty="0">
                <a:solidFill>
                  <a:schemeClr val="bg1"/>
                </a:solidFill>
              </a:rPr>
              <a:t>Ford Field Community Vaccination Site Update </a:t>
            </a:r>
            <a:br>
              <a:rPr lang="en-US" sz="3400" dirty="0">
                <a:solidFill>
                  <a:schemeClr val="bg1"/>
                </a:solidFill>
              </a:rPr>
            </a:br>
            <a:br>
              <a:rPr lang="en-US" sz="3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Racial Disparities Task Force Meeting</a:t>
            </a:r>
            <a:br>
              <a:rPr lang="en-US" sz="2400" dirty="0">
                <a:solidFill>
                  <a:schemeClr val="bg1"/>
                </a:solidFill>
              </a:rPr>
            </a:b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3.19.2021</a:t>
            </a:r>
            <a:endParaRPr lang="en-US" sz="3400" dirty="0">
              <a:solidFill>
                <a:schemeClr val="bg1"/>
              </a:solidFill>
            </a:endParaRPr>
          </a:p>
        </p:txBody>
      </p:sp>
      <p:pic>
        <p:nvPicPr>
          <p:cNvPr id="2050" name="Picture 2" descr="MDHHS issues emergency order mandating mask usage and other restrictions |  WEYI">
            <a:extLst>
              <a:ext uri="{FF2B5EF4-FFF2-40B4-BE49-F238E27FC236}">
                <a16:creationId xmlns:a16="http://schemas.microsoft.com/office/drawing/2014/main" id="{802DF0A6-37F9-4423-95E1-3094CE978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67" y="4701044"/>
            <a:ext cx="2695170" cy="1517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55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12AB9-E407-4E9F-A457-4E25D2CB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Vaccination Eligibility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DF8792-22F3-478B-B32B-CE51BB785A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66206"/>
              </p:ext>
            </p:extLst>
          </p:nvPr>
        </p:nvGraphicFramePr>
        <p:xfrm>
          <a:off x="367827" y="717031"/>
          <a:ext cx="11331159" cy="5966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975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25299-A5FD-4DEC-BB2C-0C49A6A10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Ford Field Community Vaccination Site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197CBC-EE0F-43C5-A4DD-BF833637A7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810376"/>
              </p:ext>
            </p:extLst>
          </p:nvPr>
        </p:nvGraphicFramePr>
        <p:xfrm>
          <a:off x="446087" y="1091146"/>
          <a:ext cx="11174185" cy="5486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932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06E69-D020-49A5-8511-5182AD30E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Ford Field Registration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0E85717-7C10-4DE1-A8FF-B41F51CB2F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612155"/>
              </p:ext>
            </p:extLst>
          </p:nvPr>
        </p:nvGraphicFramePr>
        <p:xfrm>
          <a:off x="531155" y="2073115"/>
          <a:ext cx="10856424" cy="3142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7136A3A-1E63-41A2-B61C-1419685DC575}"/>
              </a:ext>
            </a:extLst>
          </p:cNvPr>
          <p:cNvSpPr txBox="1"/>
          <p:nvPr/>
        </p:nvSpPr>
        <p:spPr>
          <a:xfrm>
            <a:off x="446314" y="1219852"/>
            <a:ext cx="11174186" cy="7245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Registration and scheduling for vaccine appointments is done through Meijer. </a:t>
            </a:r>
            <a:r>
              <a:rPr lang="en-US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Registration is now LIVE!</a:t>
            </a:r>
            <a:endParaRPr lang="en-US" sz="2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1F6BC4-745D-4953-92B3-1D24A4FEF3C1}"/>
              </a:ext>
            </a:extLst>
          </p:cNvPr>
          <p:cNvSpPr txBox="1"/>
          <p:nvPr/>
        </p:nvSpPr>
        <p:spPr>
          <a:xfrm>
            <a:off x="446314" y="5344012"/>
            <a:ext cx="11174186" cy="1054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Registered individuals will receive a text message or phone call when it is their turn to get scheduled for a vaccination and will be provided instructions on how to schedule their vaccine appointment.</a:t>
            </a:r>
            <a:endParaRPr lang="en-US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675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3BB27-7079-4C04-A761-A758928B4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Accessibility &amp; Supportive Services at Ford Field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6A6C44-0A06-4BEB-8634-93F769CA72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268098"/>
              </p:ext>
            </p:extLst>
          </p:nvPr>
        </p:nvGraphicFramePr>
        <p:xfrm>
          <a:off x="508907" y="1388260"/>
          <a:ext cx="11174185" cy="5087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644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3F3F3F"/>
      </a:dk2>
      <a:lt2>
        <a:srgbClr val="FFFFFF"/>
      </a:lt2>
      <a:accent1>
        <a:srgbClr val="01C6FD"/>
      </a:accent1>
      <a:accent2>
        <a:srgbClr val="002B87"/>
      </a:accent2>
      <a:accent3>
        <a:srgbClr val="014E52"/>
      </a:accent3>
      <a:accent4>
        <a:srgbClr val="ED7D31"/>
      </a:accent4>
      <a:accent5>
        <a:srgbClr val="79AE02"/>
      </a:accent5>
      <a:accent6>
        <a:srgbClr val="0070C0"/>
      </a:accent6>
      <a:hlink>
        <a:srgbClr val="01C6FD"/>
      </a:hlink>
      <a:folHlink>
        <a:srgbClr val="954F72"/>
      </a:folHlink>
    </a:clrScheme>
    <a:fontScheme name="MSFT_0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inimalist_Template_03_CA - v7" id="{215D63C3-B139-4AD7-9F60-51396BC82D2C}" vid="{FAE53EBD-DCD0-4C4A-8B10-EB06EA2364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2A03B60D166C49B52760289DBD2298" ma:contentTypeVersion="12" ma:contentTypeDescription="Create a new document." ma:contentTypeScope="" ma:versionID="6fe53d245f8c27b48036735eeb5a40ed">
  <xsd:schema xmlns:xsd="http://www.w3.org/2001/XMLSchema" xmlns:xs="http://www.w3.org/2001/XMLSchema" xmlns:p="http://schemas.microsoft.com/office/2006/metadata/properties" xmlns:ns3="886e7af9-2e37-4a2e-bc94-67e36d273241" xmlns:ns4="02e6d8a9-9510-4132-80ff-a10bb74478e8" targetNamespace="http://schemas.microsoft.com/office/2006/metadata/properties" ma:root="true" ma:fieldsID="76ec4c1d6aeb89ff3bc83e8f740ac246" ns3:_="" ns4:_="">
    <xsd:import namespace="886e7af9-2e37-4a2e-bc94-67e36d273241"/>
    <xsd:import namespace="02e6d8a9-9510-4132-80ff-a10bb74478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e7af9-2e37-4a2e-bc94-67e36d2732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6d8a9-9510-4132-80ff-a10bb74478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0439D9-8631-4FC1-BCE0-1BDB23425EE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886e7af9-2e37-4a2e-bc94-67e36d27324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2e6d8a9-9510-4132-80ff-a10bb74478e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23BE856-B6C2-4675-AE16-47A27D415D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B4AF35-9C15-4F5C-B35A-8366AC725D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6e7af9-2e37-4a2e-bc94-67e36d273241"/>
    <ds:schemaRef ds:uri="02e6d8a9-9510-4132-80ff-a10bb74478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Microsoft Office PowerPoint</Application>
  <PresentationFormat>Widescreen</PresentationFormat>
  <Paragraphs>42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Symbol</vt:lpstr>
      <vt:lpstr>Office Theme</vt:lpstr>
      <vt:lpstr>Ford Field Community Vaccination Site Update   Racial Disparities Task Force Meeting  3.19.2021</vt:lpstr>
      <vt:lpstr>COVID-19 Vaccination Eligibility</vt:lpstr>
      <vt:lpstr>Ford Field Community Vaccination Site</vt:lpstr>
      <vt:lpstr>Ford Field Registration</vt:lpstr>
      <vt:lpstr>Accessibility &amp; Supportive Services at Ford Field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2020-02-06T15:48:52Z</dcterms:created>
  <dcterms:modified xsi:type="dcterms:W3CDTF">2021-03-19T10:48:00Z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iteId">
    <vt:lpwstr>d5fb7087-3777-42ad-966a-892ef47225d1</vt:lpwstr>
  </property>
  <property fmtid="{D5CDD505-2E9C-101B-9397-08002B2CF9AE}" pid="4" name="MSIP_Label_3a2fed65-62e7-46ea-af74-187e0c17143a_Owner">
    <vt:lpwstr>SimmonsK7@michigan.gov</vt:lpwstr>
  </property>
  <property fmtid="{D5CDD505-2E9C-101B-9397-08002B2CF9AE}" pid="5" name="MSIP_Label_3a2fed65-62e7-46ea-af74-187e0c17143a_SetDate">
    <vt:lpwstr>2020-08-10T15:49:54.5961082Z</vt:lpwstr>
  </property>
  <property fmtid="{D5CDD505-2E9C-101B-9397-08002B2CF9AE}" pid="6" name="MSIP_Label_3a2fed65-62e7-46ea-af74-187e0c17143a_Name">
    <vt:lpwstr>Internal Data (Standard State Data)</vt:lpwstr>
  </property>
  <property fmtid="{D5CDD505-2E9C-101B-9397-08002B2CF9AE}" pid="7" name="MSIP_Label_3a2fed65-62e7-46ea-af74-187e0c17143a_Application">
    <vt:lpwstr>Microsoft Azure Information Protection</vt:lpwstr>
  </property>
  <property fmtid="{D5CDD505-2E9C-101B-9397-08002B2CF9AE}" pid="8" name="MSIP_Label_3a2fed65-62e7-46ea-af74-187e0c17143a_ActionId">
    <vt:lpwstr>3d82ed47-a9ba-4ce3-a2f6-80a4d1d9165a</vt:lpwstr>
  </property>
  <property fmtid="{D5CDD505-2E9C-101B-9397-08002B2CF9AE}" pid="9" name="MSIP_Label_3a2fed65-62e7-46ea-af74-187e0c17143a_Extended_MSFT_Method">
    <vt:lpwstr>Manual</vt:lpwstr>
  </property>
  <property fmtid="{D5CDD505-2E9C-101B-9397-08002B2CF9AE}" pid="10" name="Sensitivity">
    <vt:lpwstr>Internal Data (Standard State Data)</vt:lpwstr>
  </property>
  <property fmtid="{D5CDD505-2E9C-101B-9397-08002B2CF9AE}" pid="11" name="ContentTypeId">
    <vt:lpwstr>0x010100232A03B60D166C49B52760289DBD2298</vt:lpwstr>
  </property>
</Properties>
</file>