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0A3E98-C626-4DA9-9547-7A3E1CAA6E20}" v="29" dt="2020-12-04T21:17:51.3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8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ub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F520EE5-9336-433E-9081-7798CD2E34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4938" y="125413"/>
            <a:ext cx="11922125" cy="54530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48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468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FA96A22-E0B8-4C86-9CEA-1E6A2BD192A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A3539F-E787-4B78-9E0C-25E687F283B9}"/>
              </a:ext>
            </a:extLst>
          </p:cNvPr>
          <p:cNvSpPr/>
          <p:nvPr/>
        </p:nvSpPr>
        <p:spPr>
          <a:xfrm>
            <a:off x="2374084" y="5741416"/>
            <a:ext cx="9682978" cy="9911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Student Name:				Grade:</a:t>
            </a:r>
          </a:p>
          <a:p>
            <a:pPr>
              <a:lnSpc>
                <a:spcPct val="11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School:					City:	</a:t>
            </a:r>
          </a:p>
          <a:p>
            <a:pPr>
              <a:lnSpc>
                <a:spcPct val="11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Teacher Name:				Teacher Email: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9410B69-EF43-446A-A15B-C65BB3E4AD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5741417"/>
            <a:ext cx="2031319" cy="991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737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FA96A22-E0B8-4C86-9CEA-1E6A2BD192A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A3539F-E787-4B78-9E0C-25E687F283B9}"/>
              </a:ext>
            </a:extLst>
          </p:cNvPr>
          <p:cNvSpPr/>
          <p:nvPr/>
        </p:nvSpPr>
        <p:spPr>
          <a:xfrm>
            <a:off x="2374084" y="5741416"/>
            <a:ext cx="9682978" cy="9911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Student Name:				Grade:</a:t>
            </a:r>
          </a:p>
          <a:p>
            <a:pPr>
              <a:lnSpc>
                <a:spcPct val="11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School:					City:	</a:t>
            </a:r>
          </a:p>
          <a:p>
            <a:pPr>
              <a:lnSpc>
                <a:spcPct val="11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Teacher Name:				Teacher Email: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9410B69-EF43-446A-A15B-C65BB3E4AD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5741417"/>
            <a:ext cx="2031319" cy="991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005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FA96A22-E0B8-4C86-9CEA-1E6A2BD192A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A3539F-E787-4B78-9E0C-25E687F283B9}"/>
              </a:ext>
            </a:extLst>
          </p:cNvPr>
          <p:cNvSpPr/>
          <p:nvPr/>
        </p:nvSpPr>
        <p:spPr>
          <a:xfrm>
            <a:off x="2374084" y="5741416"/>
            <a:ext cx="9682978" cy="9911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Student Name:				Grade:</a:t>
            </a:r>
          </a:p>
          <a:p>
            <a:pPr>
              <a:lnSpc>
                <a:spcPct val="11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School:					City:	</a:t>
            </a:r>
          </a:p>
          <a:p>
            <a:pPr>
              <a:lnSpc>
                <a:spcPct val="11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Teacher Name:				Teacher Email: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9410B69-EF43-446A-A15B-C65BB3E4AD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5741417"/>
            <a:ext cx="2031319" cy="991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4215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87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Page, Tracy (DNR)</dc:creator>
  <cp:lastModifiedBy>Howd, Pamela (EGLE)</cp:lastModifiedBy>
  <cp:revision>5</cp:revision>
  <dcterms:created xsi:type="dcterms:W3CDTF">2019-10-10T14:15:48Z</dcterms:created>
  <dcterms:modified xsi:type="dcterms:W3CDTF">2021-01-06T16:14:47Z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f46dfe0-534f-4c95-815c-5b1af86b9823_Enabled">
    <vt:lpwstr>True</vt:lpwstr>
  </property>
  <property fmtid="{D5CDD505-2E9C-101B-9397-08002B2CF9AE}" pid="3" name="MSIP_Label_2f46dfe0-534f-4c95-815c-5b1af86b9823_SiteId">
    <vt:lpwstr>d5fb7087-3777-42ad-966a-892ef47225d1</vt:lpwstr>
  </property>
  <property fmtid="{D5CDD505-2E9C-101B-9397-08002B2CF9AE}" pid="4" name="MSIP_Label_2f46dfe0-534f-4c95-815c-5b1af86b9823_Owner">
    <vt:lpwstr>HOWDP@michigan.gov</vt:lpwstr>
  </property>
  <property fmtid="{D5CDD505-2E9C-101B-9397-08002B2CF9AE}" pid="5" name="MSIP_Label_2f46dfe0-534f-4c95-815c-5b1af86b9823_SetDate">
    <vt:lpwstr>2020-12-04T21:02:47.7582405Z</vt:lpwstr>
  </property>
  <property fmtid="{D5CDD505-2E9C-101B-9397-08002B2CF9AE}" pid="6" name="MSIP_Label_2f46dfe0-534f-4c95-815c-5b1af86b9823_Name">
    <vt:lpwstr>Public Data (Published to the Public)</vt:lpwstr>
  </property>
  <property fmtid="{D5CDD505-2E9C-101B-9397-08002B2CF9AE}" pid="7" name="MSIP_Label_2f46dfe0-534f-4c95-815c-5b1af86b9823_Application">
    <vt:lpwstr>Microsoft Azure Information Protection</vt:lpwstr>
  </property>
  <property fmtid="{D5CDD505-2E9C-101B-9397-08002B2CF9AE}" pid="8" name="MSIP_Label_2f46dfe0-534f-4c95-815c-5b1af86b9823_ActionId">
    <vt:lpwstr>27c5901f-0956-4f75-9e97-a0e269caf05f</vt:lpwstr>
  </property>
  <property fmtid="{D5CDD505-2E9C-101B-9397-08002B2CF9AE}" pid="9" name="MSIP_Label_2f46dfe0-534f-4c95-815c-5b1af86b9823_Extended_MSFT_Method">
    <vt:lpwstr>Manual</vt:lpwstr>
  </property>
  <property fmtid="{D5CDD505-2E9C-101B-9397-08002B2CF9AE}" pid="10" name="Sensitivity">
    <vt:lpwstr>Public Data (Published to the Public)</vt:lpwstr>
  </property>
</Properties>
</file>