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27"/>
  </p:notesMasterIdLst>
  <p:sldIdLst>
    <p:sldId id="256" r:id="rId5"/>
    <p:sldId id="298" r:id="rId6"/>
    <p:sldId id="268" r:id="rId7"/>
    <p:sldId id="262" r:id="rId8"/>
    <p:sldId id="270" r:id="rId9"/>
    <p:sldId id="273" r:id="rId10"/>
    <p:sldId id="288" r:id="rId11"/>
    <p:sldId id="258" r:id="rId12"/>
    <p:sldId id="259" r:id="rId13"/>
    <p:sldId id="260" r:id="rId14"/>
    <p:sldId id="261" r:id="rId15"/>
    <p:sldId id="263" r:id="rId16"/>
    <p:sldId id="264" r:id="rId17"/>
    <p:sldId id="265" r:id="rId18"/>
    <p:sldId id="294" r:id="rId19"/>
    <p:sldId id="295" r:id="rId20"/>
    <p:sldId id="293" r:id="rId21"/>
    <p:sldId id="266" r:id="rId22"/>
    <p:sldId id="289" r:id="rId23"/>
    <p:sldId id="267" r:id="rId24"/>
    <p:sldId id="297" r:id="rId25"/>
    <p:sldId id="284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E8863AC8-904F-40F8-8A3F-4F65ED870A45}">
          <p14:sldIdLst>
            <p14:sldId id="256"/>
            <p14:sldId id="298"/>
            <p14:sldId id="268"/>
            <p14:sldId id="262"/>
            <p14:sldId id="270"/>
            <p14:sldId id="273"/>
          </p14:sldIdLst>
        </p14:section>
        <p14:section name="Traditional Schools" id="{9E56D05B-66B2-4125-A378-A16931E7093E}">
          <p14:sldIdLst>
            <p14:sldId id="288"/>
            <p14:sldId id="258"/>
            <p14:sldId id="259"/>
            <p14:sldId id="260"/>
            <p14:sldId id="261"/>
            <p14:sldId id="263"/>
            <p14:sldId id="264"/>
            <p14:sldId id="265"/>
          </p14:sldIdLst>
        </p14:section>
        <p14:section name="Public Reporting" id="{00F948B2-2322-4158-A304-57BD3099F009}">
          <p14:sldIdLst>
            <p14:sldId id="294"/>
            <p14:sldId id="295"/>
          </p14:sldIdLst>
        </p14:section>
        <p14:section name="Alt Ed Campuses (AEC)" id="{4F653ABE-63CB-411E-9E26-5CDA7EDBF1E9}">
          <p14:sldIdLst>
            <p14:sldId id="293"/>
            <p14:sldId id="266"/>
            <p14:sldId id="289"/>
            <p14:sldId id="267"/>
            <p14:sldId id="297"/>
          </p14:sldIdLst>
        </p14:section>
        <p14:section name="Conclusion" id="{145F22EE-EEFD-41FE-B42C-27CC1BCC7F52}">
          <p14:sldIdLst>
            <p14:sldId id="28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ailey, Chad (MDE)" initials="BC(" lastIdx="7" clrIdx="0">
    <p:extLst>
      <p:ext uri="{19B8F6BF-5375-455C-9EA6-DF929625EA0E}">
        <p15:presenceInfo xmlns:p15="http://schemas.microsoft.com/office/powerpoint/2012/main" userId="S::BaileyC5@michigan.gov::ebfc6420-4800-4a6e-b87d-fe78d66f841c" providerId="AD"/>
      </p:ext>
    </p:extLst>
  </p:cmAuthor>
  <p:cmAuthor id="2" name="Janzer, Christopher (MDE)" initials="JC(" lastIdx="3" clrIdx="1">
    <p:extLst>
      <p:ext uri="{19B8F6BF-5375-455C-9EA6-DF929625EA0E}">
        <p15:presenceInfo xmlns:p15="http://schemas.microsoft.com/office/powerpoint/2012/main" userId="S::JanzerC@michigan.gov::f7ec499a-c903-46c8-8e48-9e41cda0c6a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463BD4-8713-439B-81A0-5EFBEAD947E6}" v="6" dt="2021-11-12T14:05:26.1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25" autoAdjust="0"/>
    <p:restoredTop sz="94706" autoAdjust="0"/>
  </p:normalViewPr>
  <p:slideViewPr>
    <p:cSldViewPr snapToGrid="0">
      <p:cViewPr varScale="1">
        <p:scale>
          <a:sx n="104" d="100"/>
          <a:sy n="104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leason, Matthew (MDE)" userId="ca6951cb-3f0c-46c4-b45e-0209c7a4a4f2" providerId="ADAL" clId="{A657C9C6-E4EB-4F0F-A3C0-13A4D4C59ADD}"/>
    <pc:docChg chg="modSld">
      <pc:chgData name="Gleason, Matthew (MDE)" userId="ca6951cb-3f0c-46c4-b45e-0209c7a4a4f2" providerId="ADAL" clId="{A657C9C6-E4EB-4F0F-A3C0-13A4D4C59ADD}" dt="2020-02-13T13:27:30.540" v="371" actId="962"/>
      <pc:docMkLst>
        <pc:docMk/>
      </pc:docMkLst>
      <pc:sldChg chg="modSp">
        <pc:chgData name="Gleason, Matthew (MDE)" userId="ca6951cb-3f0c-46c4-b45e-0209c7a4a4f2" providerId="ADAL" clId="{A657C9C6-E4EB-4F0F-A3C0-13A4D4C59ADD}" dt="2020-02-13T13:25:06.187" v="15" actId="962"/>
        <pc:sldMkLst>
          <pc:docMk/>
          <pc:sldMk cId="1251278197" sldId="256"/>
        </pc:sldMkLst>
        <pc:picChg chg="mod">
          <ac:chgData name="Gleason, Matthew (MDE)" userId="ca6951cb-3f0c-46c4-b45e-0209c7a4a4f2" providerId="ADAL" clId="{A657C9C6-E4EB-4F0F-A3C0-13A4D4C59ADD}" dt="2020-02-13T13:25:06.187" v="15" actId="962"/>
          <ac:picMkLst>
            <pc:docMk/>
            <pc:sldMk cId="1251278197" sldId="256"/>
            <ac:picMk id="4" creationId="{0F9C852C-FE54-44F2-B894-06C99650277E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32.083" v="37" actId="962"/>
        <pc:sldMkLst>
          <pc:docMk/>
          <pc:sldMk cId="3569641267" sldId="258"/>
        </pc:sldMkLst>
        <pc:picChg chg="mod">
          <ac:chgData name="Gleason, Matthew (MDE)" userId="ca6951cb-3f0c-46c4-b45e-0209c7a4a4f2" providerId="ADAL" clId="{A657C9C6-E4EB-4F0F-A3C0-13A4D4C59ADD}" dt="2020-02-13T13:25:32.083" v="37" actId="962"/>
          <ac:picMkLst>
            <pc:docMk/>
            <pc:sldMk cId="3569641267" sldId="258"/>
            <ac:picMk id="4" creationId="{09CC4102-12CC-4420-8738-30E0B5BA9528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25.475" v="29" actId="962"/>
        <pc:sldMkLst>
          <pc:docMk/>
          <pc:sldMk cId="77520682" sldId="259"/>
        </pc:sldMkLst>
        <pc:picChg chg="mod">
          <ac:chgData name="Gleason, Matthew (MDE)" userId="ca6951cb-3f0c-46c4-b45e-0209c7a4a4f2" providerId="ADAL" clId="{A657C9C6-E4EB-4F0F-A3C0-13A4D4C59ADD}" dt="2020-02-13T13:25:25.475" v="29" actId="962"/>
          <ac:picMkLst>
            <pc:docMk/>
            <pc:sldMk cId="77520682" sldId="259"/>
            <ac:picMk id="4" creationId="{9D37F665-9791-4C12-9CB6-EF0562BE1F74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28.827" v="33" actId="962"/>
        <pc:sldMkLst>
          <pc:docMk/>
          <pc:sldMk cId="3238159286" sldId="260"/>
        </pc:sldMkLst>
        <pc:picChg chg="mod">
          <ac:chgData name="Gleason, Matthew (MDE)" userId="ca6951cb-3f0c-46c4-b45e-0209c7a4a4f2" providerId="ADAL" clId="{A657C9C6-E4EB-4F0F-A3C0-13A4D4C59ADD}" dt="2020-02-13T13:25:28.827" v="33" actId="962"/>
          <ac:picMkLst>
            <pc:docMk/>
            <pc:sldMk cId="3238159286" sldId="260"/>
            <ac:picMk id="4" creationId="{40C5ED83-B9F4-4A7D-BCAE-DDC58578913A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35.946" v="41" actId="962"/>
        <pc:sldMkLst>
          <pc:docMk/>
          <pc:sldMk cId="4096834140" sldId="261"/>
        </pc:sldMkLst>
        <pc:picChg chg="mod">
          <ac:chgData name="Gleason, Matthew (MDE)" userId="ca6951cb-3f0c-46c4-b45e-0209c7a4a4f2" providerId="ADAL" clId="{A657C9C6-E4EB-4F0F-A3C0-13A4D4C59ADD}" dt="2020-02-13T13:25:35.946" v="41" actId="962"/>
          <ac:picMkLst>
            <pc:docMk/>
            <pc:sldMk cId="4096834140" sldId="261"/>
            <ac:picMk id="4" creationId="{D9A6DB55-0516-40C7-BDBE-42DDA026F08F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19.475" v="23" actId="962"/>
        <pc:sldMkLst>
          <pc:docMk/>
          <pc:sldMk cId="4060651387" sldId="262"/>
        </pc:sldMkLst>
        <pc:picChg chg="mod">
          <ac:chgData name="Gleason, Matthew (MDE)" userId="ca6951cb-3f0c-46c4-b45e-0209c7a4a4f2" providerId="ADAL" clId="{A657C9C6-E4EB-4F0F-A3C0-13A4D4C59ADD}" dt="2020-02-13T13:25:19.475" v="23" actId="962"/>
          <ac:picMkLst>
            <pc:docMk/>
            <pc:sldMk cId="4060651387" sldId="262"/>
            <ac:picMk id="4" creationId="{F7E73A43-E4C9-4EE2-93F3-5CD10E58B19C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27.235" v="31" actId="962"/>
        <pc:sldMkLst>
          <pc:docMk/>
          <pc:sldMk cId="3867323054" sldId="263"/>
        </pc:sldMkLst>
        <pc:picChg chg="mod">
          <ac:chgData name="Gleason, Matthew (MDE)" userId="ca6951cb-3f0c-46c4-b45e-0209c7a4a4f2" providerId="ADAL" clId="{A657C9C6-E4EB-4F0F-A3C0-13A4D4C59ADD}" dt="2020-02-13T13:25:27.235" v="31" actId="962"/>
          <ac:picMkLst>
            <pc:docMk/>
            <pc:sldMk cId="3867323054" sldId="263"/>
            <ac:picMk id="4" creationId="{105CAF23-23F8-4273-960A-AA19AB927D67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37.803" v="43" actId="962"/>
        <pc:sldMkLst>
          <pc:docMk/>
          <pc:sldMk cId="2643356216" sldId="264"/>
        </pc:sldMkLst>
        <pc:picChg chg="mod">
          <ac:chgData name="Gleason, Matthew (MDE)" userId="ca6951cb-3f0c-46c4-b45e-0209c7a4a4f2" providerId="ADAL" clId="{A657C9C6-E4EB-4F0F-A3C0-13A4D4C59ADD}" dt="2020-02-13T13:25:37.803" v="43" actId="962"/>
          <ac:picMkLst>
            <pc:docMk/>
            <pc:sldMk cId="2643356216" sldId="264"/>
            <ac:picMk id="4" creationId="{CE73B684-9BA4-4B02-96DF-84FA821FA596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30.515" v="35" actId="962"/>
        <pc:sldMkLst>
          <pc:docMk/>
          <pc:sldMk cId="3340825468" sldId="265"/>
        </pc:sldMkLst>
        <pc:picChg chg="mod">
          <ac:chgData name="Gleason, Matthew (MDE)" userId="ca6951cb-3f0c-46c4-b45e-0209c7a4a4f2" providerId="ADAL" clId="{A657C9C6-E4EB-4F0F-A3C0-13A4D4C59ADD}" dt="2020-02-13T13:25:30.515" v="35" actId="962"/>
          <ac:picMkLst>
            <pc:docMk/>
            <pc:sldMk cId="3340825468" sldId="265"/>
            <ac:picMk id="4" creationId="{5BB918F9-2A6E-42E9-B04D-75B1AF0A90BA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44.947" v="47" actId="962"/>
        <pc:sldMkLst>
          <pc:docMk/>
          <pc:sldMk cId="626470691" sldId="266"/>
        </pc:sldMkLst>
        <pc:picChg chg="mod">
          <ac:chgData name="Gleason, Matthew (MDE)" userId="ca6951cb-3f0c-46c4-b45e-0209c7a4a4f2" providerId="ADAL" clId="{A657C9C6-E4EB-4F0F-A3C0-13A4D4C59ADD}" dt="2020-02-13T13:25:44.947" v="47" actId="962"/>
          <ac:picMkLst>
            <pc:docMk/>
            <pc:sldMk cId="626470691" sldId="266"/>
            <ac:picMk id="4" creationId="{5F2AB78E-913C-47DC-AD26-F854708387CD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46.979" v="49" actId="962"/>
        <pc:sldMkLst>
          <pc:docMk/>
          <pc:sldMk cId="1718583414" sldId="267"/>
        </pc:sldMkLst>
        <pc:picChg chg="mod">
          <ac:chgData name="Gleason, Matthew (MDE)" userId="ca6951cb-3f0c-46c4-b45e-0209c7a4a4f2" providerId="ADAL" clId="{A657C9C6-E4EB-4F0F-A3C0-13A4D4C59ADD}" dt="2020-02-13T13:25:46.979" v="49" actId="962"/>
          <ac:picMkLst>
            <pc:docMk/>
            <pc:sldMk cId="1718583414" sldId="267"/>
            <ac:picMk id="4" creationId="{8EAFD6D1-BA80-4D4E-8EED-713D9CD92A7D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17.244" v="21" actId="962"/>
        <pc:sldMkLst>
          <pc:docMk/>
          <pc:sldMk cId="3706090500" sldId="268"/>
        </pc:sldMkLst>
        <pc:picChg chg="mod">
          <ac:chgData name="Gleason, Matthew (MDE)" userId="ca6951cb-3f0c-46c4-b45e-0209c7a4a4f2" providerId="ADAL" clId="{A657C9C6-E4EB-4F0F-A3C0-13A4D4C59ADD}" dt="2020-02-13T13:25:17.244" v="21" actId="962"/>
          <ac:picMkLst>
            <pc:docMk/>
            <pc:sldMk cId="3706090500" sldId="268"/>
            <ac:picMk id="4" creationId="{5BA80942-664B-4DC3-BF31-6E6BCD1D54AC}"/>
          </ac:picMkLst>
        </pc:picChg>
      </pc:sldChg>
      <pc:sldChg chg="modSp">
        <pc:chgData name="Gleason, Matthew (MDE)" userId="ca6951cb-3f0c-46c4-b45e-0209c7a4a4f2" providerId="ADAL" clId="{A657C9C6-E4EB-4F0F-A3C0-13A4D4C59ADD}" dt="2020-02-13T13:27:12.302" v="319" actId="962"/>
        <pc:sldMkLst>
          <pc:docMk/>
          <pc:sldMk cId="4162221667" sldId="270"/>
        </pc:sldMkLst>
        <pc:picChg chg="mod">
          <ac:chgData name="Gleason, Matthew (MDE)" userId="ca6951cb-3f0c-46c4-b45e-0209c7a4a4f2" providerId="ADAL" clId="{A657C9C6-E4EB-4F0F-A3C0-13A4D4C59ADD}" dt="2020-02-13T13:27:12.302" v="319" actId="962"/>
          <ac:picMkLst>
            <pc:docMk/>
            <pc:sldMk cId="4162221667" sldId="270"/>
            <ac:picMk id="5" creationId="{55F0DFE9-751B-4AAD-9857-920518EE1C4D}"/>
          </ac:picMkLst>
        </pc:picChg>
        <pc:picChg chg="mod">
          <ac:chgData name="Gleason, Matthew (MDE)" userId="ca6951cb-3f0c-46c4-b45e-0209c7a4a4f2" providerId="ADAL" clId="{A657C9C6-E4EB-4F0F-A3C0-13A4D4C59ADD}" dt="2020-02-13T13:25:21.326" v="25" actId="962"/>
          <ac:picMkLst>
            <pc:docMk/>
            <pc:sldMk cId="4162221667" sldId="270"/>
            <ac:picMk id="6" creationId="{7FD4B42A-06CA-4CF1-BE2F-7746C9C01F96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34.131" v="39" actId="962"/>
        <pc:sldMkLst>
          <pc:docMk/>
          <pc:sldMk cId="3748441094" sldId="273"/>
        </pc:sldMkLst>
        <pc:picChg chg="mod">
          <ac:chgData name="Gleason, Matthew (MDE)" userId="ca6951cb-3f0c-46c4-b45e-0209c7a4a4f2" providerId="ADAL" clId="{A657C9C6-E4EB-4F0F-A3C0-13A4D4C59ADD}" dt="2020-02-13T13:25:34.131" v="39" actId="962"/>
          <ac:picMkLst>
            <pc:docMk/>
            <pc:sldMk cId="3748441094" sldId="273"/>
            <ac:picMk id="5" creationId="{68F8C478-893A-4D21-BA80-9311502A8CDB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55.758" v="55" actId="962"/>
        <pc:sldMkLst>
          <pc:docMk/>
          <pc:sldMk cId="2218181935" sldId="283"/>
        </pc:sldMkLst>
        <pc:picChg chg="mod">
          <ac:chgData name="Gleason, Matthew (MDE)" userId="ca6951cb-3f0c-46c4-b45e-0209c7a4a4f2" providerId="ADAL" clId="{A657C9C6-E4EB-4F0F-A3C0-13A4D4C59ADD}" dt="2020-02-13T13:25:55.758" v="55" actId="962"/>
          <ac:picMkLst>
            <pc:docMk/>
            <pc:sldMk cId="2218181935" sldId="283"/>
            <ac:picMk id="5" creationId="{EAA48066-6342-4FE5-B6D3-DBBCE98B1D8E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58.059" v="57" actId="962"/>
        <pc:sldMkLst>
          <pc:docMk/>
          <pc:sldMk cId="3810633352" sldId="284"/>
        </pc:sldMkLst>
        <pc:picChg chg="mod">
          <ac:chgData name="Gleason, Matthew (MDE)" userId="ca6951cb-3f0c-46c4-b45e-0209c7a4a4f2" providerId="ADAL" clId="{A657C9C6-E4EB-4F0F-A3C0-13A4D4C59ADD}" dt="2020-02-13T13:25:58.059" v="57" actId="962"/>
          <ac:picMkLst>
            <pc:docMk/>
            <pc:sldMk cId="3810633352" sldId="284"/>
            <ac:picMk id="5" creationId="{02701466-7891-449F-93F0-7DB15A37ED45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10.890" v="17" actId="962"/>
        <pc:sldMkLst>
          <pc:docMk/>
          <pc:sldMk cId="1288191058" sldId="285"/>
        </pc:sldMkLst>
        <pc:picChg chg="mod">
          <ac:chgData name="Gleason, Matthew (MDE)" userId="ca6951cb-3f0c-46c4-b45e-0209c7a4a4f2" providerId="ADAL" clId="{A657C9C6-E4EB-4F0F-A3C0-13A4D4C59ADD}" dt="2020-02-13T13:25:10.890" v="17" actId="962"/>
          <ac:picMkLst>
            <pc:docMk/>
            <pc:sldMk cId="1288191058" sldId="285"/>
            <ac:picMk id="5" creationId="{B15E3EDF-6D42-4670-B3CD-034919342FC6}"/>
          </ac:picMkLst>
        </pc:picChg>
      </pc:sldChg>
      <pc:sldChg chg="modSp">
        <pc:chgData name="Gleason, Matthew (MDE)" userId="ca6951cb-3f0c-46c4-b45e-0209c7a4a4f2" providerId="ADAL" clId="{A657C9C6-E4EB-4F0F-A3C0-13A4D4C59ADD}" dt="2020-02-13T13:27:30.540" v="371" actId="962"/>
        <pc:sldMkLst>
          <pc:docMk/>
          <pc:sldMk cId="1943852179" sldId="286"/>
        </pc:sldMkLst>
        <pc:picChg chg="mod">
          <ac:chgData name="Gleason, Matthew (MDE)" userId="ca6951cb-3f0c-46c4-b45e-0209c7a4a4f2" providerId="ADAL" clId="{A657C9C6-E4EB-4F0F-A3C0-13A4D4C59ADD}" dt="2020-02-13T13:25:14.051" v="19" actId="962"/>
          <ac:picMkLst>
            <pc:docMk/>
            <pc:sldMk cId="1943852179" sldId="286"/>
            <ac:picMk id="5" creationId="{77BC4C60-398F-412D-A3A5-AC04828F1B53}"/>
          </ac:picMkLst>
        </pc:picChg>
        <pc:picChg chg="mod">
          <ac:chgData name="Gleason, Matthew (MDE)" userId="ca6951cb-3f0c-46c4-b45e-0209c7a4a4f2" providerId="ADAL" clId="{A657C9C6-E4EB-4F0F-A3C0-13A4D4C59ADD}" dt="2020-02-13T13:27:30.540" v="371" actId="962"/>
          <ac:picMkLst>
            <pc:docMk/>
            <pc:sldMk cId="1943852179" sldId="286"/>
            <ac:picMk id="7" creationId="{FC102C74-E354-4B55-90C7-B393F6CF95DE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23.471" v="27" actId="962"/>
        <pc:sldMkLst>
          <pc:docMk/>
          <pc:sldMk cId="2138800538" sldId="288"/>
        </pc:sldMkLst>
        <pc:picChg chg="mod">
          <ac:chgData name="Gleason, Matthew (MDE)" userId="ca6951cb-3f0c-46c4-b45e-0209c7a4a4f2" providerId="ADAL" clId="{A657C9C6-E4EB-4F0F-A3C0-13A4D4C59ADD}" dt="2020-02-13T13:25:23.471" v="27" actId="962"/>
          <ac:picMkLst>
            <pc:docMk/>
            <pc:sldMk cId="2138800538" sldId="288"/>
            <ac:picMk id="5" creationId="{9873D26C-606B-4C07-BEFE-097188FC6D4B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48.628" v="51" actId="962"/>
        <pc:sldMkLst>
          <pc:docMk/>
          <pc:sldMk cId="893048289" sldId="289"/>
        </pc:sldMkLst>
        <pc:picChg chg="mod">
          <ac:chgData name="Gleason, Matthew (MDE)" userId="ca6951cb-3f0c-46c4-b45e-0209c7a4a4f2" providerId="ADAL" clId="{A657C9C6-E4EB-4F0F-A3C0-13A4D4C59ADD}" dt="2020-02-13T13:25:48.628" v="51" actId="962"/>
          <ac:picMkLst>
            <pc:docMk/>
            <pc:sldMk cId="893048289" sldId="289"/>
            <ac:picMk id="4" creationId="{5F2AB78E-913C-47DC-AD26-F854708387CD}"/>
          </ac:picMkLst>
        </pc:picChg>
      </pc:sldChg>
      <pc:sldChg chg="modSp">
        <pc:chgData name="Gleason, Matthew (MDE)" userId="ca6951cb-3f0c-46c4-b45e-0209c7a4a4f2" providerId="ADAL" clId="{A657C9C6-E4EB-4F0F-A3C0-13A4D4C59ADD}" dt="2020-02-13T13:25:50.867" v="53" actId="962"/>
        <pc:sldMkLst>
          <pc:docMk/>
          <pc:sldMk cId="668267511" sldId="293"/>
        </pc:sldMkLst>
        <pc:picChg chg="mod">
          <ac:chgData name="Gleason, Matthew (MDE)" userId="ca6951cb-3f0c-46c4-b45e-0209c7a4a4f2" providerId="ADAL" clId="{A657C9C6-E4EB-4F0F-A3C0-13A4D4C59ADD}" dt="2020-02-13T13:25:50.867" v="53" actId="962"/>
          <ac:picMkLst>
            <pc:docMk/>
            <pc:sldMk cId="668267511" sldId="293"/>
            <ac:picMk id="5" creationId="{7D1C3F96-2F00-4A41-98CC-A8588EDABF07}"/>
          </ac:picMkLst>
        </pc:picChg>
      </pc:sldChg>
      <pc:sldChg chg="modSp">
        <pc:chgData name="Gleason, Matthew (MDE)" userId="ca6951cb-3f0c-46c4-b45e-0209c7a4a4f2" providerId="ADAL" clId="{A657C9C6-E4EB-4F0F-A3C0-13A4D4C59ADD}" dt="2020-02-13T13:27:23.942" v="345" actId="962"/>
        <pc:sldMkLst>
          <pc:docMk/>
          <pc:sldMk cId="1421094280" sldId="294"/>
        </pc:sldMkLst>
        <pc:picChg chg="mod">
          <ac:chgData name="Gleason, Matthew (MDE)" userId="ca6951cb-3f0c-46c4-b45e-0209c7a4a4f2" providerId="ADAL" clId="{A657C9C6-E4EB-4F0F-A3C0-13A4D4C59ADD}" dt="2020-02-13T13:27:23.942" v="345" actId="962"/>
          <ac:picMkLst>
            <pc:docMk/>
            <pc:sldMk cId="1421094280" sldId="294"/>
            <ac:picMk id="6" creationId="{18C0F875-78A9-46EC-8DD7-383DC1E7FD9E}"/>
          </ac:picMkLst>
        </pc:picChg>
        <pc:picChg chg="mod">
          <ac:chgData name="Gleason, Matthew (MDE)" userId="ca6951cb-3f0c-46c4-b45e-0209c7a4a4f2" providerId="ADAL" clId="{A657C9C6-E4EB-4F0F-A3C0-13A4D4C59ADD}" dt="2020-02-13T13:26:39.441" v="215" actId="962"/>
          <ac:picMkLst>
            <pc:docMk/>
            <pc:sldMk cId="1421094280" sldId="294"/>
            <ac:picMk id="14" creationId="{B925C6AF-EF29-4F52-9C0B-50BE4760ED0F}"/>
          </ac:picMkLst>
        </pc:picChg>
      </pc:sldChg>
      <pc:sldChg chg="modSp">
        <pc:chgData name="Gleason, Matthew (MDE)" userId="ca6951cb-3f0c-46c4-b45e-0209c7a4a4f2" providerId="ADAL" clId="{A657C9C6-E4EB-4F0F-A3C0-13A4D4C59ADD}" dt="2020-02-13T13:26:44.331" v="231" actId="962"/>
        <pc:sldMkLst>
          <pc:docMk/>
          <pc:sldMk cId="408450922" sldId="295"/>
        </pc:sldMkLst>
        <pc:picChg chg="mod">
          <ac:chgData name="Gleason, Matthew (MDE)" userId="ca6951cb-3f0c-46c4-b45e-0209c7a4a4f2" providerId="ADAL" clId="{A657C9C6-E4EB-4F0F-A3C0-13A4D4C59ADD}" dt="2020-02-13T13:26:29.642" v="199" actId="962"/>
          <ac:picMkLst>
            <pc:docMk/>
            <pc:sldMk cId="408450922" sldId="295"/>
            <ac:picMk id="15" creationId="{3C8E4546-151D-41E6-BFD4-28061A18DEAA}"/>
          </ac:picMkLst>
        </pc:picChg>
        <pc:picChg chg="mod">
          <ac:chgData name="Gleason, Matthew (MDE)" userId="ca6951cb-3f0c-46c4-b45e-0209c7a4a4f2" providerId="ADAL" clId="{A657C9C6-E4EB-4F0F-A3C0-13A4D4C59ADD}" dt="2020-02-13T13:26:44.331" v="231" actId="962"/>
          <ac:picMkLst>
            <pc:docMk/>
            <pc:sldMk cId="408450922" sldId="295"/>
            <ac:picMk id="37" creationId="{BF4EF267-BF0F-4E3C-9F76-B9BDF6A60CF0}"/>
          </ac:picMkLst>
        </pc:picChg>
      </pc:sldChg>
      <pc:sldChg chg="modSp">
        <pc:chgData name="Gleason, Matthew (MDE)" userId="ca6951cb-3f0c-46c4-b45e-0209c7a4a4f2" providerId="ADAL" clId="{A657C9C6-E4EB-4F0F-A3C0-13A4D4C59ADD}" dt="2020-02-13T13:26:21.622" v="171" actId="962"/>
        <pc:sldMkLst>
          <pc:docMk/>
          <pc:sldMk cId="3863901687" sldId="296"/>
        </pc:sldMkLst>
        <pc:picChg chg="mod">
          <ac:chgData name="Gleason, Matthew (MDE)" userId="ca6951cb-3f0c-46c4-b45e-0209c7a4a4f2" providerId="ADAL" clId="{A657C9C6-E4EB-4F0F-A3C0-13A4D4C59ADD}" dt="2020-02-13T13:26:21.622" v="171" actId="962"/>
          <ac:picMkLst>
            <pc:docMk/>
            <pc:sldMk cId="3863901687" sldId="296"/>
            <ac:picMk id="6" creationId="{DEBD191B-5AB2-4CC2-A1FA-93FE84450B90}"/>
          </ac:picMkLst>
        </pc:picChg>
        <pc:picChg chg="mod">
          <ac:chgData name="Gleason, Matthew (MDE)" userId="ca6951cb-3f0c-46c4-b45e-0209c7a4a4f2" providerId="ADAL" clId="{A657C9C6-E4EB-4F0F-A3C0-13A4D4C59ADD}" dt="2020-02-13T13:25:42.722" v="45" actId="962"/>
          <ac:picMkLst>
            <pc:docMk/>
            <pc:sldMk cId="3863901687" sldId="296"/>
            <ac:picMk id="7" creationId="{932F8256-EAE2-4774-BE3C-EC7A72384C2D}"/>
          </ac:picMkLst>
        </pc:picChg>
      </pc:sldChg>
      <pc:sldChg chg="modSp">
        <pc:chgData name="Gleason, Matthew (MDE)" userId="ca6951cb-3f0c-46c4-b45e-0209c7a4a4f2" providerId="ADAL" clId="{A657C9C6-E4EB-4F0F-A3C0-13A4D4C59ADD}" dt="2020-02-13T13:26:10.899" v="127" actId="962"/>
        <pc:sldMkLst>
          <pc:docMk/>
          <pc:sldMk cId="1479135093" sldId="297"/>
        </pc:sldMkLst>
        <pc:picChg chg="mod">
          <ac:chgData name="Gleason, Matthew (MDE)" userId="ca6951cb-3f0c-46c4-b45e-0209c7a4a4f2" providerId="ADAL" clId="{A657C9C6-E4EB-4F0F-A3C0-13A4D4C59ADD}" dt="2020-02-13T13:26:10.899" v="127" actId="962"/>
          <ac:picMkLst>
            <pc:docMk/>
            <pc:sldMk cId="1479135093" sldId="297"/>
            <ac:picMk id="6" creationId="{83AA8DAF-B462-4C7E-AD3A-3FF9A134BFB8}"/>
          </ac:picMkLst>
        </pc:picChg>
        <pc:picChg chg="mod">
          <ac:chgData name="Gleason, Matthew (MDE)" userId="ca6951cb-3f0c-46c4-b45e-0209c7a4a4f2" providerId="ADAL" clId="{A657C9C6-E4EB-4F0F-A3C0-13A4D4C59ADD}" dt="2020-02-13T13:25:59.690" v="59" actId="962"/>
          <ac:picMkLst>
            <pc:docMk/>
            <pc:sldMk cId="1479135093" sldId="297"/>
            <ac:picMk id="7" creationId="{BD2FEA96-6467-4EBB-AA57-DFE3FEC5BC44}"/>
          </ac:picMkLst>
        </pc:picChg>
      </pc:sldChg>
      <pc:sldChg chg="modSp">
        <pc:chgData name="Gleason, Matthew (MDE)" userId="ca6951cb-3f0c-46c4-b45e-0209c7a4a4f2" providerId="ADAL" clId="{A657C9C6-E4EB-4F0F-A3C0-13A4D4C59ADD}" dt="2020-02-13T13:26:55.867" v="247" actId="962"/>
        <pc:sldMkLst>
          <pc:docMk/>
          <pc:sldMk cId="1282662521" sldId="298"/>
        </pc:sldMkLst>
        <pc:picChg chg="mod">
          <ac:chgData name="Gleason, Matthew (MDE)" userId="ca6951cb-3f0c-46c4-b45e-0209c7a4a4f2" providerId="ADAL" clId="{A657C9C6-E4EB-4F0F-A3C0-13A4D4C59ADD}" dt="2020-02-13T13:26:55.867" v="247" actId="962"/>
          <ac:picMkLst>
            <pc:docMk/>
            <pc:sldMk cId="1282662521" sldId="298"/>
            <ac:picMk id="4" creationId="{F56B4A8C-27C2-427B-9E2E-2EBDF9680A17}"/>
          </ac:picMkLst>
        </pc:picChg>
      </pc:sldChg>
    </pc:docChg>
  </pc:docChgLst>
  <pc:docChgLst>
    <pc:chgData name="Janzer, Christopher (MDE)" userId="f7ec499a-c903-46c8-8e48-9e41cda0c6a8" providerId="ADAL" clId="{E486EF4F-BA33-457E-A8AD-C28595326AEB}"/>
    <pc:docChg chg="undo redo custSel mod addSld delSld modSld sldOrd modSection">
      <pc:chgData name="Janzer, Christopher (MDE)" userId="f7ec499a-c903-46c8-8e48-9e41cda0c6a8" providerId="ADAL" clId="{E486EF4F-BA33-457E-A8AD-C28595326AEB}" dt="2020-02-10T15:51:57.134" v="358" actId="1592"/>
      <pc:docMkLst>
        <pc:docMk/>
      </pc:docMkLst>
      <pc:sldChg chg="modSp">
        <pc:chgData name="Janzer, Christopher (MDE)" userId="f7ec499a-c903-46c8-8e48-9e41cda0c6a8" providerId="ADAL" clId="{E486EF4F-BA33-457E-A8AD-C28595326AEB}" dt="2020-02-04T14:19:40.700" v="4" actId="20577"/>
        <pc:sldMkLst>
          <pc:docMk/>
          <pc:sldMk cId="1251278197" sldId="256"/>
        </pc:sldMkLst>
        <pc:spChg chg="mod">
          <ac:chgData name="Janzer, Christopher (MDE)" userId="f7ec499a-c903-46c8-8e48-9e41cda0c6a8" providerId="ADAL" clId="{E486EF4F-BA33-457E-A8AD-C28595326AEB}" dt="2020-02-04T14:19:40.700" v="4" actId="20577"/>
          <ac:spMkLst>
            <pc:docMk/>
            <pc:sldMk cId="1251278197" sldId="256"/>
            <ac:spMk id="3" creationId="{B55185B7-6565-408E-9BE3-FBB67E25A32D}"/>
          </ac:spMkLst>
        </pc:spChg>
      </pc:sldChg>
      <pc:sldChg chg="del">
        <pc:chgData name="Janzer, Christopher (MDE)" userId="f7ec499a-c903-46c8-8e48-9e41cda0c6a8" providerId="ADAL" clId="{E486EF4F-BA33-457E-A8AD-C28595326AEB}" dt="2020-02-10T13:50:18.757" v="352" actId="2696"/>
        <pc:sldMkLst>
          <pc:docMk/>
          <pc:sldMk cId="3905964006" sldId="257"/>
        </pc:sldMkLst>
      </pc:sldChg>
      <pc:sldChg chg="delCm">
        <pc:chgData name="Janzer, Christopher (MDE)" userId="f7ec499a-c903-46c8-8e48-9e41cda0c6a8" providerId="ADAL" clId="{E486EF4F-BA33-457E-A8AD-C28595326AEB}" dt="2020-02-10T13:51:20.220" v="354" actId="1592"/>
        <pc:sldMkLst>
          <pc:docMk/>
          <pc:sldMk cId="3569641267" sldId="258"/>
        </pc:sldMkLst>
      </pc:sldChg>
      <pc:sldChg chg="delCm">
        <pc:chgData name="Janzer, Christopher (MDE)" userId="f7ec499a-c903-46c8-8e48-9e41cda0c6a8" providerId="ADAL" clId="{E486EF4F-BA33-457E-A8AD-C28595326AEB}" dt="2020-02-10T13:51:32.504" v="355" actId="1592"/>
        <pc:sldMkLst>
          <pc:docMk/>
          <pc:sldMk cId="77520682" sldId="259"/>
        </pc:sldMkLst>
      </pc:sldChg>
      <pc:sldChg chg="delCm">
        <pc:chgData name="Janzer, Christopher (MDE)" userId="f7ec499a-c903-46c8-8e48-9e41cda0c6a8" providerId="ADAL" clId="{E486EF4F-BA33-457E-A8AD-C28595326AEB}" dt="2020-02-10T13:52:09.377" v="356" actId="1592"/>
        <pc:sldMkLst>
          <pc:docMk/>
          <pc:sldMk cId="3867323054" sldId="263"/>
        </pc:sldMkLst>
      </pc:sldChg>
      <pc:sldChg chg="delCm">
        <pc:chgData name="Janzer, Christopher (MDE)" userId="f7ec499a-c903-46c8-8e48-9e41cda0c6a8" providerId="ADAL" clId="{E486EF4F-BA33-457E-A8AD-C28595326AEB}" dt="2020-02-10T15:51:24.146" v="357" actId="1592"/>
        <pc:sldMkLst>
          <pc:docMk/>
          <pc:sldMk cId="626470691" sldId="266"/>
        </pc:sldMkLst>
      </pc:sldChg>
      <pc:sldChg chg="modSp">
        <pc:chgData name="Janzer, Christopher (MDE)" userId="f7ec499a-c903-46c8-8e48-9e41cda0c6a8" providerId="ADAL" clId="{E486EF4F-BA33-457E-A8AD-C28595326AEB}" dt="2020-02-04T14:55:41.875" v="66" actId="6549"/>
        <pc:sldMkLst>
          <pc:docMk/>
          <pc:sldMk cId="2218181935" sldId="283"/>
        </pc:sldMkLst>
        <pc:spChg chg="mod">
          <ac:chgData name="Janzer, Christopher (MDE)" userId="f7ec499a-c903-46c8-8e48-9e41cda0c6a8" providerId="ADAL" clId="{E486EF4F-BA33-457E-A8AD-C28595326AEB}" dt="2020-02-04T14:55:41.875" v="66" actId="6549"/>
          <ac:spMkLst>
            <pc:docMk/>
            <pc:sldMk cId="2218181935" sldId="283"/>
            <ac:spMk id="3" creationId="{6D330DF7-7B91-4493-AEEA-5C9224730773}"/>
          </ac:spMkLst>
        </pc:spChg>
      </pc:sldChg>
      <pc:sldChg chg="modSp">
        <pc:chgData name="Janzer, Christopher (MDE)" userId="f7ec499a-c903-46c8-8e48-9e41cda0c6a8" providerId="ADAL" clId="{E486EF4F-BA33-457E-A8AD-C28595326AEB}" dt="2020-02-04T14:54:52.906" v="8" actId="20577"/>
        <pc:sldMkLst>
          <pc:docMk/>
          <pc:sldMk cId="3810633352" sldId="284"/>
        </pc:sldMkLst>
        <pc:spChg chg="mod">
          <ac:chgData name="Janzer, Christopher (MDE)" userId="f7ec499a-c903-46c8-8e48-9e41cda0c6a8" providerId="ADAL" clId="{E486EF4F-BA33-457E-A8AD-C28595326AEB}" dt="2020-02-04T14:54:52.906" v="8" actId="20577"/>
          <ac:spMkLst>
            <pc:docMk/>
            <pc:sldMk cId="3810633352" sldId="284"/>
            <ac:spMk id="3" creationId="{DE649BCA-7143-4777-8D7C-ACA350A07C24}"/>
          </ac:spMkLst>
        </pc:spChg>
      </pc:sldChg>
      <pc:sldChg chg="addSp delSp modSp">
        <pc:chgData name="Janzer, Christopher (MDE)" userId="f7ec499a-c903-46c8-8e48-9e41cda0c6a8" providerId="ADAL" clId="{E486EF4F-BA33-457E-A8AD-C28595326AEB}" dt="2020-02-04T14:41:28.154" v="5" actId="931"/>
        <pc:sldMkLst>
          <pc:docMk/>
          <pc:sldMk cId="1943852179" sldId="286"/>
        </pc:sldMkLst>
        <pc:spChg chg="del">
          <ac:chgData name="Janzer, Christopher (MDE)" userId="f7ec499a-c903-46c8-8e48-9e41cda0c6a8" providerId="ADAL" clId="{E486EF4F-BA33-457E-A8AD-C28595326AEB}" dt="2020-02-04T14:41:28.154" v="5" actId="931"/>
          <ac:spMkLst>
            <pc:docMk/>
            <pc:sldMk cId="1943852179" sldId="286"/>
            <ac:spMk id="3" creationId="{96789193-26A4-4565-936F-5F05FCF6BE4E}"/>
          </ac:spMkLst>
        </pc:spChg>
        <pc:picChg chg="add mod">
          <ac:chgData name="Janzer, Christopher (MDE)" userId="f7ec499a-c903-46c8-8e48-9e41cda0c6a8" providerId="ADAL" clId="{E486EF4F-BA33-457E-A8AD-C28595326AEB}" dt="2020-02-04T14:41:28.154" v="5" actId="931"/>
          <ac:picMkLst>
            <pc:docMk/>
            <pc:sldMk cId="1943852179" sldId="286"/>
            <ac:picMk id="7" creationId="{FC102C74-E354-4B55-90C7-B393F6CF95DE}"/>
          </ac:picMkLst>
        </pc:picChg>
      </pc:sldChg>
      <pc:sldChg chg="del">
        <pc:chgData name="Janzer, Christopher (MDE)" userId="f7ec499a-c903-46c8-8e48-9e41cda0c6a8" providerId="ADAL" clId="{E486EF4F-BA33-457E-A8AD-C28595326AEB}" dt="2020-02-04T14:55:57.918" v="67" actId="47"/>
        <pc:sldMkLst>
          <pc:docMk/>
          <pc:sldMk cId="2923492416" sldId="287"/>
        </pc:sldMkLst>
      </pc:sldChg>
      <pc:sldChg chg="modSp delCm">
        <pc:chgData name="Janzer, Christopher (MDE)" userId="f7ec499a-c903-46c8-8e48-9e41cda0c6a8" providerId="ADAL" clId="{E486EF4F-BA33-457E-A8AD-C28595326AEB}" dt="2020-02-10T15:51:57.134" v="358" actId="1592"/>
        <pc:sldMkLst>
          <pc:docMk/>
          <pc:sldMk cId="893048289" sldId="289"/>
        </pc:sldMkLst>
        <pc:spChg chg="mod">
          <ac:chgData name="Janzer, Christopher (MDE)" userId="f7ec499a-c903-46c8-8e48-9e41cda0c6a8" providerId="ADAL" clId="{E486EF4F-BA33-457E-A8AD-C28595326AEB}" dt="2020-02-04T14:57:47.569" v="155" actId="27636"/>
          <ac:spMkLst>
            <pc:docMk/>
            <pc:sldMk cId="893048289" sldId="289"/>
            <ac:spMk id="3" creationId="{02EF987F-440B-4E14-BFA5-4F22DE73A447}"/>
          </ac:spMkLst>
        </pc:spChg>
      </pc:sldChg>
      <pc:sldChg chg="del">
        <pc:chgData name="Janzer, Christopher (MDE)" userId="f7ec499a-c903-46c8-8e48-9e41cda0c6a8" providerId="ADAL" clId="{E486EF4F-BA33-457E-A8AD-C28595326AEB}" dt="2020-02-04T14:55:59.893" v="69" actId="47"/>
        <pc:sldMkLst>
          <pc:docMk/>
          <pc:sldMk cId="3738685306" sldId="291"/>
        </pc:sldMkLst>
      </pc:sldChg>
      <pc:sldChg chg="del">
        <pc:chgData name="Janzer, Christopher (MDE)" userId="f7ec499a-c903-46c8-8e48-9e41cda0c6a8" providerId="ADAL" clId="{E486EF4F-BA33-457E-A8AD-C28595326AEB}" dt="2020-02-04T14:55:59.054" v="68" actId="47"/>
        <pc:sldMkLst>
          <pc:docMk/>
          <pc:sldMk cId="1960446815" sldId="292"/>
        </pc:sldMkLst>
      </pc:sldChg>
      <pc:sldChg chg="addSp delSp modSp add mod setBg">
        <pc:chgData name="Janzer, Christopher (MDE)" userId="f7ec499a-c903-46c8-8e48-9e41cda0c6a8" providerId="ADAL" clId="{E486EF4F-BA33-457E-A8AD-C28595326AEB}" dt="2020-02-04T15:04:21.756" v="176"/>
        <pc:sldMkLst>
          <pc:docMk/>
          <pc:sldMk cId="1421094280" sldId="294"/>
        </pc:sldMkLst>
        <pc:spChg chg="mod">
          <ac:chgData name="Janzer, Christopher (MDE)" userId="f7ec499a-c903-46c8-8e48-9e41cda0c6a8" providerId="ADAL" clId="{E486EF4F-BA33-457E-A8AD-C28595326AEB}" dt="2020-02-04T15:04:11.590" v="175" actId="14100"/>
          <ac:spMkLst>
            <pc:docMk/>
            <pc:sldMk cId="1421094280" sldId="294"/>
            <ac:spMk id="2" creationId="{90208718-EAA4-4F6E-A0B0-940317DF948A}"/>
          </ac:spMkLst>
        </pc:spChg>
        <pc:spChg chg="del">
          <ac:chgData name="Janzer, Christopher (MDE)" userId="f7ec499a-c903-46c8-8e48-9e41cda0c6a8" providerId="ADAL" clId="{E486EF4F-BA33-457E-A8AD-C28595326AEB}" dt="2020-02-04T15:03:29.370" v="157" actId="931"/>
          <ac:spMkLst>
            <pc:docMk/>
            <pc:sldMk cId="1421094280" sldId="294"/>
            <ac:spMk id="3" creationId="{666C9145-701E-432C-90C4-D77F7DB1A321}"/>
          </ac:spMkLst>
        </pc:spChg>
        <pc:spChg chg="mod">
          <ac:chgData name="Janzer, Christopher (MDE)" userId="f7ec499a-c903-46c8-8e48-9e41cda0c6a8" providerId="ADAL" clId="{E486EF4F-BA33-457E-A8AD-C28595326AEB}" dt="2020-02-04T15:03:42.693" v="158" actId="26606"/>
          <ac:spMkLst>
            <pc:docMk/>
            <pc:sldMk cId="1421094280" sldId="294"/>
            <ac:spMk id="4" creationId="{999EECB5-AC6C-4B43-B79E-846FA44C61D5}"/>
          </ac:spMkLst>
        </pc:spChg>
        <pc:spChg chg="add">
          <ac:chgData name="Janzer, Christopher (MDE)" userId="f7ec499a-c903-46c8-8e48-9e41cda0c6a8" providerId="ADAL" clId="{E486EF4F-BA33-457E-A8AD-C28595326AEB}" dt="2020-02-04T15:03:42.693" v="158" actId="26606"/>
          <ac:spMkLst>
            <pc:docMk/>
            <pc:sldMk cId="1421094280" sldId="294"/>
            <ac:spMk id="11" creationId="{4A8FFEA1-1B69-4F42-B552-0CCF7259687D}"/>
          </ac:spMkLst>
        </pc:spChg>
        <pc:spChg chg="add">
          <ac:chgData name="Janzer, Christopher (MDE)" userId="f7ec499a-c903-46c8-8e48-9e41cda0c6a8" providerId="ADAL" clId="{E486EF4F-BA33-457E-A8AD-C28595326AEB}" dt="2020-02-04T15:03:42.693" v="158" actId="26606"/>
          <ac:spMkLst>
            <pc:docMk/>
            <pc:sldMk cId="1421094280" sldId="294"/>
            <ac:spMk id="13" creationId="{AA3C9226-5EC8-460B-82D7-72AA994DF95E}"/>
          </ac:spMkLst>
        </pc:spChg>
        <pc:spChg chg="add">
          <ac:chgData name="Janzer, Christopher (MDE)" userId="f7ec499a-c903-46c8-8e48-9e41cda0c6a8" providerId="ADAL" clId="{E486EF4F-BA33-457E-A8AD-C28595326AEB}" dt="2020-02-04T15:03:42.693" v="158" actId="26606"/>
          <ac:spMkLst>
            <pc:docMk/>
            <pc:sldMk cId="1421094280" sldId="294"/>
            <ac:spMk id="17" creationId="{E6AA15AE-DAFE-4E1E-B05F-F57962FD3A2F}"/>
          </ac:spMkLst>
        </pc:spChg>
        <pc:spChg chg="add">
          <ac:chgData name="Janzer, Christopher (MDE)" userId="f7ec499a-c903-46c8-8e48-9e41cda0c6a8" providerId="ADAL" clId="{E486EF4F-BA33-457E-A8AD-C28595326AEB}" dt="2020-02-04T15:03:42.693" v="158" actId="26606"/>
          <ac:spMkLst>
            <pc:docMk/>
            <pc:sldMk cId="1421094280" sldId="294"/>
            <ac:spMk id="21" creationId="{D9DB1F97-BFF9-46CC-8EB4-BB63B98F13CA}"/>
          </ac:spMkLst>
        </pc:spChg>
        <pc:spChg chg="add">
          <ac:chgData name="Janzer, Christopher (MDE)" userId="f7ec499a-c903-46c8-8e48-9e41cda0c6a8" providerId="ADAL" clId="{E486EF4F-BA33-457E-A8AD-C28595326AEB}" dt="2020-02-04T15:03:42.693" v="158" actId="26606"/>
          <ac:spMkLst>
            <pc:docMk/>
            <pc:sldMk cId="1421094280" sldId="294"/>
            <ac:spMk id="23" creationId="{88CAE6E3-39B4-4A16-97BC-9C376B9B7EAF}"/>
          </ac:spMkLst>
        </pc:spChg>
        <pc:picChg chg="add mod">
          <ac:chgData name="Janzer, Christopher (MDE)" userId="f7ec499a-c903-46c8-8e48-9e41cda0c6a8" providerId="ADAL" clId="{E486EF4F-BA33-457E-A8AD-C28595326AEB}" dt="2020-02-04T15:03:42.693" v="158" actId="26606"/>
          <ac:picMkLst>
            <pc:docMk/>
            <pc:sldMk cId="1421094280" sldId="294"/>
            <ac:picMk id="6" creationId="{18C0F875-78A9-46EC-8DD7-383DC1E7FD9E}"/>
          </ac:picMkLst>
        </pc:picChg>
        <pc:picChg chg="add">
          <ac:chgData name="Janzer, Christopher (MDE)" userId="f7ec499a-c903-46c8-8e48-9e41cda0c6a8" providerId="ADAL" clId="{E486EF4F-BA33-457E-A8AD-C28595326AEB}" dt="2020-02-04T15:04:21.756" v="176"/>
          <ac:picMkLst>
            <pc:docMk/>
            <pc:sldMk cId="1421094280" sldId="294"/>
            <ac:picMk id="14" creationId="{B925C6AF-EF29-4F52-9C0B-50BE4760ED0F}"/>
          </ac:picMkLst>
        </pc:picChg>
        <pc:cxnChg chg="add">
          <ac:chgData name="Janzer, Christopher (MDE)" userId="f7ec499a-c903-46c8-8e48-9e41cda0c6a8" providerId="ADAL" clId="{E486EF4F-BA33-457E-A8AD-C28595326AEB}" dt="2020-02-04T15:03:42.693" v="158" actId="26606"/>
          <ac:cxnSpMkLst>
            <pc:docMk/>
            <pc:sldMk cId="1421094280" sldId="294"/>
            <ac:cxnSpMk id="15" creationId="{62A90A9D-33DF-408E-BF4C-F82588935C96}"/>
          </ac:cxnSpMkLst>
        </pc:cxnChg>
        <pc:cxnChg chg="add">
          <ac:chgData name="Janzer, Christopher (MDE)" userId="f7ec499a-c903-46c8-8e48-9e41cda0c6a8" providerId="ADAL" clId="{E486EF4F-BA33-457E-A8AD-C28595326AEB}" dt="2020-02-04T15:03:42.693" v="158" actId="26606"/>
          <ac:cxnSpMkLst>
            <pc:docMk/>
            <pc:sldMk cId="1421094280" sldId="294"/>
            <ac:cxnSpMk id="19" creationId="{D07141D5-A57C-43F5-A655-5BA2D0D2AFF3}"/>
          </ac:cxnSpMkLst>
        </pc:cxnChg>
      </pc:sldChg>
      <pc:sldChg chg="addSp delSp modSp add mod setBg">
        <pc:chgData name="Janzer, Christopher (MDE)" userId="f7ec499a-c903-46c8-8e48-9e41cda0c6a8" providerId="ADAL" clId="{E486EF4F-BA33-457E-A8AD-C28595326AEB}" dt="2020-02-04T15:15:43.883" v="306"/>
        <pc:sldMkLst>
          <pc:docMk/>
          <pc:sldMk cId="408450922" sldId="295"/>
        </pc:sldMkLst>
        <pc:spChg chg="del">
          <ac:chgData name="Janzer, Christopher (MDE)" userId="f7ec499a-c903-46c8-8e48-9e41cda0c6a8" providerId="ADAL" clId="{E486EF4F-BA33-457E-A8AD-C28595326AEB}" dt="2020-02-04T15:09:02.485" v="188"/>
          <ac:spMkLst>
            <pc:docMk/>
            <pc:sldMk cId="408450922" sldId="295"/>
            <ac:spMk id="2" creationId="{2AA26334-9FBD-4B81-B58E-AF95F1698F6C}"/>
          </ac:spMkLst>
        </pc:spChg>
        <pc:spChg chg="add del">
          <ac:chgData name="Janzer, Christopher (MDE)" userId="f7ec499a-c903-46c8-8e48-9e41cda0c6a8" providerId="ADAL" clId="{E486EF4F-BA33-457E-A8AD-C28595326AEB}" dt="2020-02-04T15:09:02.485" v="188"/>
          <ac:spMkLst>
            <pc:docMk/>
            <pc:sldMk cId="408450922" sldId="295"/>
            <ac:spMk id="3" creationId="{265EE762-5FAC-40DF-A42F-20A7579F86F7}"/>
          </ac:spMkLst>
        </pc:spChg>
        <pc:spChg chg="mod ord">
          <ac:chgData name="Janzer, Christopher (MDE)" userId="f7ec499a-c903-46c8-8e48-9e41cda0c6a8" providerId="ADAL" clId="{E486EF4F-BA33-457E-A8AD-C28595326AEB}" dt="2020-02-04T15:12:46.159" v="258" actId="26606"/>
          <ac:spMkLst>
            <pc:docMk/>
            <pc:sldMk cId="408450922" sldId="295"/>
            <ac:spMk id="4" creationId="{74D086DF-2477-4B8C-A7D7-248C0067ED38}"/>
          </ac:spMkLst>
        </pc:spChg>
        <pc:spChg chg="add mod">
          <ac:chgData name="Janzer, Christopher (MDE)" userId="f7ec499a-c903-46c8-8e48-9e41cda0c6a8" providerId="ADAL" clId="{E486EF4F-BA33-457E-A8AD-C28595326AEB}" dt="2020-02-04T15:12:49.241" v="260" actId="20577"/>
          <ac:spMkLst>
            <pc:docMk/>
            <pc:sldMk cId="408450922" sldId="295"/>
            <ac:spMk id="7" creationId="{10DD21C9-848E-4A09-B63C-AF459A8DF418}"/>
          </ac:spMkLst>
        </pc:spChg>
        <pc:spChg chg="add del mod">
          <ac:chgData name="Janzer, Christopher (MDE)" userId="f7ec499a-c903-46c8-8e48-9e41cda0c6a8" providerId="ADAL" clId="{E486EF4F-BA33-457E-A8AD-C28595326AEB}" dt="2020-02-04T15:09:32.739" v="190" actId="931"/>
          <ac:spMkLst>
            <pc:docMk/>
            <pc:sldMk cId="408450922" sldId="295"/>
            <ac:spMk id="8" creationId="{24571A43-C7DA-4E81-9861-D4A38C78D7A6}"/>
          </ac:spMkLst>
        </pc:spChg>
        <pc:spChg chg="add del mod ord">
          <ac:chgData name="Janzer, Christopher (MDE)" userId="f7ec499a-c903-46c8-8e48-9e41cda0c6a8" providerId="ADAL" clId="{E486EF4F-BA33-457E-A8AD-C28595326AEB}" dt="2020-02-04T15:13:20.169" v="262"/>
          <ac:spMkLst>
            <pc:docMk/>
            <pc:sldMk cId="408450922" sldId="295"/>
            <ac:spMk id="9" creationId="{A442172D-4D50-4FF3-B321-25370C7358E8}"/>
          </ac:spMkLst>
        </pc:spChg>
        <pc:spChg chg="add del mod">
          <ac:chgData name="Janzer, Christopher (MDE)" userId="f7ec499a-c903-46c8-8e48-9e41cda0c6a8" providerId="ADAL" clId="{E486EF4F-BA33-457E-A8AD-C28595326AEB}" dt="2020-02-04T15:10:32.562" v="194" actId="931"/>
          <ac:spMkLst>
            <pc:docMk/>
            <pc:sldMk cId="408450922" sldId="295"/>
            <ac:spMk id="13" creationId="{B3DA29C6-896C-4E0E-8C36-7E39FEF099BD}"/>
          </ac:spMkLst>
        </pc:spChg>
        <pc:spChg chg="add del">
          <ac:chgData name="Janzer, Christopher (MDE)" userId="f7ec499a-c903-46c8-8e48-9e41cda0c6a8" providerId="ADAL" clId="{E486EF4F-BA33-457E-A8AD-C28595326AEB}" dt="2020-02-04T15:12:32.276" v="256" actId="26606"/>
          <ac:spMkLst>
            <pc:docMk/>
            <pc:sldMk cId="408450922" sldId="295"/>
            <ac:spMk id="17" creationId="{4A8FFEA1-1B69-4F42-B552-0CCF7259687D}"/>
          </ac:spMkLst>
        </pc:spChg>
        <pc:spChg chg="add del">
          <ac:chgData name="Janzer, Christopher (MDE)" userId="f7ec499a-c903-46c8-8e48-9e41cda0c6a8" providerId="ADAL" clId="{E486EF4F-BA33-457E-A8AD-C28595326AEB}" dt="2020-02-04T15:12:32.276" v="256" actId="26606"/>
          <ac:spMkLst>
            <pc:docMk/>
            <pc:sldMk cId="408450922" sldId="295"/>
            <ac:spMk id="18" creationId="{AA3C9226-5EC8-460B-82D7-72AA994DF95E}"/>
          </ac:spMkLst>
        </pc:spChg>
        <pc:spChg chg="add del">
          <ac:chgData name="Janzer, Christopher (MDE)" userId="f7ec499a-c903-46c8-8e48-9e41cda0c6a8" providerId="ADAL" clId="{E486EF4F-BA33-457E-A8AD-C28595326AEB}" dt="2020-02-04T15:12:27.397" v="254" actId="26606"/>
          <ac:spMkLst>
            <pc:docMk/>
            <pc:sldMk cId="408450922" sldId="295"/>
            <ac:spMk id="20" creationId="{4A8FFEA1-1B69-4F42-B552-0CCF7259687D}"/>
          </ac:spMkLst>
        </pc:spChg>
        <pc:spChg chg="add del">
          <ac:chgData name="Janzer, Christopher (MDE)" userId="f7ec499a-c903-46c8-8e48-9e41cda0c6a8" providerId="ADAL" clId="{E486EF4F-BA33-457E-A8AD-C28595326AEB}" dt="2020-02-04T15:12:32.276" v="256" actId="26606"/>
          <ac:spMkLst>
            <pc:docMk/>
            <pc:sldMk cId="408450922" sldId="295"/>
            <ac:spMk id="21" creationId="{6BB9730C-14BA-4087-9AF5-401956772119}"/>
          </ac:spMkLst>
        </pc:spChg>
        <pc:spChg chg="add del">
          <ac:chgData name="Janzer, Christopher (MDE)" userId="f7ec499a-c903-46c8-8e48-9e41cda0c6a8" providerId="ADAL" clId="{E486EF4F-BA33-457E-A8AD-C28595326AEB}" dt="2020-02-04T15:12:27.397" v="254" actId="26606"/>
          <ac:spMkLst>
            <pc:docMk/>
            <pc:sldMk cId="408450922" sldId="295"/>
            <ac:spMk id="22" creationId="{AA3C9226-5EC8-460B-82D7-72AA994DF95E}"/>
          </ac:spMkLst>
        </pc:spChg>
        <pc:spChg chg="add del">
          <ac:chgData name="Janzer, Christopher (MDE)" userId="f7ec499a-c903-46c8-8e48-9e41cda0c6a8" providerId="ADAL" clId="{E486EF4F-BA33-457E-A8AD-C28595326AEB}" dt="2020-02-04T15:12:32.276" v="256" actId="26606"/>
          <ac:spMkLst>
            <pc:docMk/>
            <pc:sldMk cId="408450922" sldId="295"/>
            <ac:spMk id="23" creationId="{04C8AB72-CC2C-4452-A54B-A3EB92AD2D2D}"/>
          </ac:spMkLst>
        </pc:spChg>
        <pc:spChg chg="add del">
          <ac:chgData name="Janzer, Christopher (MDE)" userId="f7ec499a-c903-46c8-8e48-9e41cda0c6a8" providerId="ADAL" clId="{E486EF4F-BA33-457E-A8AD-C28595326AEB}" dt="2020-02-04T15:12:32.276" v="256" actId="26606"/>
          <ac:spMkLst>
            <pc:docMk/>
            <pc:sldMk cId="408450922" sldId="295"/>
            <ac:spMk id="25" creationId="{48F3622B-3E4C-4435-A51C-9D6FD1C2A222}"/>
          </ac:spMkLst>
        </pc:spChg>
        <pc:spChg chg="add del">
          <ac:chgData name="Janzer, Christopher (MDE)" userId="f7ec499a-c903-46c8-8e48-9e41cda0c6a8" providerId="ADAL" clId="{E486EF4F-BA33-457E-A8AD-C28595326AEB}" dt="2020-02-04T15:12:27.397" v="254" actId="26606"/>
          <ac:spMkLst>
            <pc:docMk/>
            <pc:sldMk cId="408450922" sldId="295"/>
            <ac:spMk id="26" creationId="{E6AA15AE-DAFE-4E1E-B05F-F57962FD3A2F}"/>
          </ac:spMkLst>
        </pc:spChg>
        <pc:spChg chg="add del">
          <ac:chgData name="Janzer, Christopher (MDE)" userId="f7ec499a-c903-46c8-8e48-9e41cda0c6a8" providerId="ADAL" clId="{E486EF4F-BA33-457E-A8AD-C28595326AEB}" dt="2020-02-04T15:12:46.159" v="258" actId="26606"/>
          <ac:spMkLst>
            <pc:docMk/>
            <pc:sldMk cId="408450922" sldId="295"/>
            <ac:spMk id="27" creationId="{4A8FFEA1-1B69-4F42-B552-0CCF7259687D}"/>
          </ac:spMkLst>
        </pc:spChg>
        <pc:spChg chg="add del">
          <ac:chgData name="Janzer, Christopher (MDE)" userId="f7ec499a-c903-46c8-8e48-9e41cda0c6a8" providerId="ADAL" clId="{E486EF4F-BA33-457E-A8AD-C28595326AEB}" dt="2020-02-04T15:12:46.159" v="258" actId="26606"/>
          <ac:spMkLst>
            <pc:docMk/>
            <pc:sldMk cId="408450922" sldId="295"/>
            <ac:spMk id="29" creationId="{AA3C9226-5EC8-460B-82D7-72AA994DF95E}"/>
          </ac:spMkLst>
        </pc:spChg>
        <pc:spChg chg="add del">
          <ac:chgData name="Janzer, Christopher (MDE)" userId="f7ec499a-c903-46c8-8e48-9e41cda0c6a8" providerId="ADAL" clId="{E486EF4F-BA33-457E-A8AD-C28595326AEB}" dt="2020-02-04T15:12:27.397" v="254" actId="26606"/>
          <ac:spMkLst>
            <pc:docMk/>
            <pc:sldMk cId="408450922" sldId="295"/>
            <ac:spMk id="30" creationId="{D9DB1F97-BFF9-46CC-8EB4-BB63B98F13CA}"/>
          </ac:spMkLst>
        </pc:spChg>
        <pc:spChg chg="add del">
          <ac:chgData name="Janzer, Christopher (MDE)" userId="f7ec499a-c903-46c8-8e48-9e41cda0c6a8" providerId="ADAL" clId="{E486EF4F-BA33-457E-A8AD-C28595326AEB}" dt="2020-02-04T15:12:27.397" v="254" actId="26606"/>
          <ac:spMkLst>
            <pc:docMk/>
            <pc:sldMk cId="408450922" sldId="295"/>
            <ac:spMk id="32" creationId="{88CAE6E3-39B4-4A16-97BC-9C376B9B7EAF}"/>
          </ac:spMkLst>
        </pc:spChg>
        <pc:spChg chg="add del">
          <ac:chgData name="Janzer, Christopher (MDE)" userId="f7ec499a-c903-46c8-8e48-9e41cda0c6a8" providerId="ADAL" clId="{E486EF4F-BA33-457E-A8AD-C28595326AEB}" dt="2020-02-04T15:12:46.159" v="258" actId="26606"/>
          <ac:spMkLst>
            <pc:docMk/>
            <pc:sldMk cId="408450922" sldId="295"/>
            <ac:spMk id="33" creationId="{E6AA15AE-DAFE-4E1E-B05F-F57962FD3A2F}"/>
          </ac:spMkLst>
        </pc:spChg>
        <pc:spChg chg="add del">
          <ac:chgData name="Janzer, Christopher (MDE)" userId="f7ec499a-c903-46c8-8e48-9e41cda0c6a8" providerId="ADAL" clId="{E486EF4F-BA33-457E-A8AD-C28595326AEB}" dt="2020-02-04T15:12:46.159" v="258" actId="26606"/>
          <ac:spMkLst>
            <pc:docMk/>
            <pc:sldMk cId="408450922" sldId="295"/>
            <ac:spMk id="35" creationId="{D9DB1F97-BFF9-46CC-8EB4-BB63B98F13CA}"/>
          </ac:spMkLst>
        </pc:spChg>
        <pc:spChg chg="add del">
          <ac:chgData name="Janzer, Christopher (MDE)" userId="f7ec499a-c903-46c8-8e48-9e41cda0c6a8" providerId="ADAL" clId="{E486EF4F-BA33-457E-A8AD-C28595326AEB}" dt="2020-02-04T15:12:46.159" v="258" actId="26606"/>
          <ac:spMkLst>
            <pc:docMk/>
            <pc:sldMk cId="408450922" sldId="295"/>
            <ac:spMk id="36" creationId="{88CAE6E3-39B4-4A16-97BC-9C376B9B7EAF}"/>
          </ac:spMkLst>
        </pc:spChg>
        <pc:picChg chg="add del mod">
          <ac:chgData name="Janzer, Christopher (MDE)" userId="f7ec499a-c903-46c8-8e48-9e41cda0c6a8" providerId="ADAL" clId="{E486EF4F-BA33-457E-A8AD-C28595326AEB}" dt="2020-02-04T15:07:59.096" v="185"/>
          <ac:picMkLst>
            <pc:docMk/>
            <pc:sldMk cId="408450922" sldId="295"/>
            <ac:picMk id="5" creationId="{BFB77BA8-66D5-4D80-8C30-B1F8D71B119B}"/>
          </ac:picMkLst>
        </pc:picChg>
        <pc:picChg chg="add del">
          <ac:chgData name="Janzer, Christopher (MDE)" userId="f7ec499a-c903-46c8-8e48-9e41cda0c6a8" providerId="ADAL" clId="{E486EF4F-BA33-457E-A8AD-C28595326AEB}" dt="2020-02-04T15:09:06.084" v="189" actId="478"/>
          <ac:picMkLst>
            <pc:docMk/>
            <pc:sldMk cId="408450922" sldId="295"/>
            <ac:picMk id="6" creationId="{B288B664-7CD1-48F4-B7AC-BA9F5B61230F}"/>
          </ac:picMkLst>
        </pc:picChg>
        <pc:picChg chg="add del mod">
          <ac:chgData name="Janzer, Christopher (MDE)" userId="f7ec499a-c903-46c8-8e48-9e41cda0c6a8" providerId="ADAL" clId="{E486EF4F-BA33-457E-A8AD-C28595326AEB}" dt="2020-02-04T15:10:28.385" v="193" actId="478"/>
          <ac:picMkLst>
            <pc:docMk/>
            <pc:sldMk cId="408450922" sldId="295"/>
            <ac:picMk id="11" creationId="{1EBDB728-776D-4A74-B29B-5ED4E46F711F}"/>
          </ac:picMkLst>
        </pc:picChg>
        <pc:picChg chg="add mod">
          <ac:chgData name="Janzer, Christopher (MDE)" userId="f7ec499a-c903-46c8-8e48-9e41cda0c6a8" providerId="ADAL" clId="{E486EF4F-BA33-457E-A8AD-C28595326AEB}" dt="2020-02-04T15:13:41.002" v="264" actId="1076"/>
          <ac:picMkLst>
            <pc:docMk/>
            <pc:sldMk cId="408450922" sldId="295"/>
            <ac:picMk id="15" creationId="{3C8E4546-151D-41E6-BFD4-28061A18DEAA}"/>
          </ac:picMkLst>
        </pc:picChg>
        <pc:picChg chg="add del">
          <ac:chgData name="Janzer, Christopher (MDE)" userId="f7ec499a-c903-46c8-8e48-9e41cda0c6a8" providerId="ADAL" clId="{E486EF4F-BA33-457E-A8AD-C28595326AEB}" dt="2020-02-04T15:12:03.501" v="250"/>
          <ac:picMkLst>
            <pc:docMk/>
            <pc:sldMk cId="408450922" sldId="295"/>
            <ac:picMk id="16" creationId="{1847B97E-6D8D-4D61-AFF3-8F5D100D6593}"/>
          </ac:picMkLst>
        </pc:picChg>
        <pc:picChg chg="add">
          <ac:chgData name="Janzer, Christopher (MDE)" userId="f7ec499a-c903-46c8-8e48-9e41cda0c6a8" providerId="ADAL" clId="{E486EF4F-BA33-457E-A8AD-C28595326AEB}" dt="2020-02-04T15:15:43.883" v="306"/>
          <ac:picMkLst>
            <pc:docMk/>
            <pc:sldMk cId="408450922" sldId="295"/>
            <ac:picMk id="37" creationId="{BF4EF267-BF0F-4E3C-9F76-B9BDF6A60CF0}"/>
          </ac:picMkLst>
        </pc:picChg>
        <pc:cxnChg chg="add del">
          <ac:chgData name="Janzer, Christopher (MDE)" userId="f7ec499a-c903-46c8-8e48-9e41cda0c6a8" providerId="ADAL" clId="{E486EF4F-BA33-457E-A8AD-C28595326AEB}" dt="2020-02-04T15:12:32.276" v="256" actId="26606"/>
          <ac:cxnSpMkLst>
            <pc:docMk/>
            <pc:sldMk cId="408450922" sldId="295"/>
            <ac:cxnSpMk id="19" creationId="{62A90A9D-33DF-408E-BF4C-F82588935C96}"/>
          </ac:cxnSpMkLst>
        </pc:cxnChg>
        <pc:cxnChg chg="add del">
          <ac:chgData name="Janzer, Christopher (MDE)" userId="f7ec499a-c903-46c8-8e48-9e41cda0c6a8" providerId="ADAL" clId="{E486EF4F-BA33-457E-A8AD-C28595326AEB}" dt="2020-02-04T15:12:27.397" v="254" actId="26606"/>
          <ac:cxnSpMkLst>
            <pc:docMk/>
            <pc:sldMk cId="408450922" sldId="295"/>
            <ac:cxnSpMk id="24" creationId="{62A90A9D-33DF-408E-BF4C-F82588935C96}"/>
          </ac:cxnSpMkLst>
        </pc:cxnChg>
        <pc:cxnChg chg="add del">
          <ac:chgData name="Janzer, Christopher (MDE)" userId="f7ec499a-c903-46c8-8e48-9e41cda0c6a8" providerId="ADAL" clId="{E486EF4F-BA33-457E-A8AD-C28595326AEB}" dt="2020-02-04T15:12:27.397" v="254" actId="26606"/>
          <ac:cxnSpMkLst>
            <pc:docMk/>
            <pc:sldMk cId="408450922" sldId="295"/>
            <ac:cxnSpMk id="28" creationId="{D07141D5-A57C-43F5-A655-5BA2D0D2AFF3}"/>
          </ac:cxnSpMkLst>
        </pc:cxnChg>
        <pc:cxnChg chg="add del">
          <ac:chgData name="Janzer, Christopher (MDE)" userId="f7ec499a-c903-46c8-8e48-9e41cda0c6a8" providerId="ADAL" clId="{E486EF4F-BA33-457E-A8AD-C28595326AEB}" dt="2020-02-04T15:12:46.159" v="258" actId="26606"/>
          <ac:cxnSpMkLst>
            <pc:docMk/>
            <pc:sldMk cId="408450922" sldId="295"/>
            <ac:cxnSpMk id="31" creationId="{62A90A9D-33DF-408E-BF4C-F82588935C96}"/>
          </ac:cxnSpMkLst>
        </pc:cxnChg>
        <pc:cxnChg chg="add del">
          <ac:chgData name="Janzer, Christopher (MDE)" userId="f7ec499a-c903-46c8-8e48-9e41cda0c6a8" providerId="ADAL" clId="{E486EF4F-BA33-457E-A8AD-C28595326AEB}" dt="2020-02-04T15:12:46.159" v="258" actId="26606"/>
          <ac:cxnSpMkLst>
            <pc:docMk/>
            <pc:sldMk cId="408450922" sldId="295"/>
            <ac:cxnSpMk id="34" creationId="{D07141D5-A57C-43F5-A655-5BA2D0D2AFF3}"/>
          </ac:cxnSpMkLst>
        </pc:cxnChg>
      </pc:sldChg>
      <pc:sldChg chg="addSp delSp modSp add">
        <pc:chgData name="Janzer, Christopher (MDE)" userId="f7ec499a-c903-46c8-8e48-9e41cda0c6a8" providerId="ADAL" clId="{E486EF4F-BA33-457E-A8AD-C28595326AEB}" dt="2020-02-04T15:16:00.059" v="308" actId="1076"/>
        <pc:sldMkLst>
          <pc:docMk/>
          <pc:sldMk cId="3863901687" sldId="296"/>
        </pc:sldMkLst>
        <pc:spChg chg="mod">
          <ac:chgData name="Janzer, Christopher (MDE)" userId="f7ec499a-c903-46c8-8e48-9e41cda0c6a8" providerId="ADAL" clId="{E486EF4F-BA33-457E-A8AD-C28595326AEB}" dt="2020-02-04T15:15:37.117" v="305" actId="20577"/>
          <ac:spMkLst>
            <pc:docMk/>
            <pc:sldMk cId="3863901687" sldId="296"/>
            <ac:spMk id="2" creationId="{C4790BF1-4C26-45D5-9E5C-E1AEDD7624D9}"/>
          </ac:spMkLst>
        </pc:spChg>
        <pc:spChg chg="del">
          <ac:chgData name="Janzer, Christopher (MDE)" userId="f7ec499a-c903-46c8-8e48-9e41cda0c6a8" providerId="ADAL" clId="{E486EF4F-BA33-457E-A8AD-C28595326AEB}" dt="2020-02-04T15:15:03.015" v="265" actId="931"/>
          <ac:spMkLst>
            <pc:docMk/>
            <pc:sldMk cId="3863901687" sldId="296"/>
            <ac:spMk id="3" creationId="{2BCD7264-65A5-45A6-A2BB-48F5338AF7CB}"/>
          </ac:spMkLst>
        </pc:spChg>
        <pc:picChg chg="add mod">
          <ac:chgData name="Janzer, Christopher (MDE)" userId="f7ec499a-c903-46c8-8e48-9e41cda0c6a8" providerId="ADAL" clId="{E486EF4F-BA33-457E-A8AD-C28595326AEB}" dt="2020-02-04T15:16:00.059" v="308" actId="1076"/>
          <ac:picMkLst>
            <pc:docMk/>
            <pc:sldMk cId="3863901687" sldId="296"/>
            <ac:picMk id="6" creationId="{DEBD191B-5AB2-4CC2-A1FA-93FE84450B90}"/>
          </ac:picMkLst>
        </pc:picChg>
        <pc:picChg chg="add">
          <ac:chgData name="Janzer, Christopher (MDE)" userId="f7ec499a-c903-46c8-8e48-9e41cda0c6a8" providerId="ADAL" clId="{E486EF4F-BA33-457E-A8AD-C28595326AEB}" dt="2020-02-04T15:15:47.602" v="307"/>
          <ac:picMkLst>
            <pc:docMk/>
            <pc:sldMk cId="3863901687" sldId="296"/>
            <ac:picMk id="7" creationId="{932F8256-EAE2-4774-BE3C-EC7A72384C2D}"/>
          </ac:picMkLst>
        </pc:picChg>
      </pc:sldChg>
      <pc:sldChg chg="addSp delSp modSp add ord">
        <pc:chgData name="Janzer, Christopher (MDE)" userId="f7ec499a-c903-46c8-8e48-9e41cda0c6a8" providerId="ADAL" clId="{E486EF4F-BA33-457E-A8AD-C28595326AEB}" dt="2020-02-04T15:21:02.108" v="351"/>
        <pc:sldMkLst>
          <pc:docMk/>
          <pc:sldMk cId="1479135093" sldId="297"/>
        </pc:sldMkLst>
        <pc:spChg chg="mod">
          <ac:chgData name="Janzer, Christopher (MDE)" userId="f7ec499a-c903-46c8-8e48-9e41cda0c6a8" providerId="ADAL" clId="{E486EF4F-BA33-457E-A8AD-C28595326AEB}" dt="2020-02-04T15:18:12.595" v="349" actId="20577"/>
          <ac:spMkLst>
            <pc:docMk/>
            <pc:sldMk cId="1479135093" sldId="297"/>
            <ac:spMk id="2" creationId="{20D8BBD9-2D51-4E3A-A852-A75C86043D24}"/>
          </ac:spMkLst>
        </pc:spChg>
        <pc:spChg chg="del">
          <ac:chgData name="Janzer, Christopher (MDE)" userId="f7ec499a-c903-46c8-8e48-9e41cda0c6a8" providerId="ADAL" clId="{E486EF4F-BA33-457E-A8AD-C28595326AEB}" dt="2020-02-04T15:17:44.328" v="310" actId="931"/>
          <ac:spMkLst>
            <pc:docMk/>
            <pc:sldMk cId="1479135093" sldId="297"/>
            <ac:spMk id="3" creationId="{A7141946-D22E-470D-BCB8-1AF7C707D4FE}"/>
          </ac:spMkLst>
        </pc:spChg>
        <pc:picChg chg="add mod">
          <ac:chgData name="Janzer, Christopher (MDE)" userId="f7ec499a-c903-46c8-8e48-9e41cda0c6a8" providerId="ADAL" clId="{E486EF4F-BA33-457E-A8AD-C28595326AEB}" dt="2020-02-04T15:18:00.482" v="313" actId="1076"/>
          <ac:picMkLst>
            <pc:docMk/>
            <pc:sldMk cId="1479135093" sldId="297"/>
            <ac:picMk id="6" creationId="{83AA8DAF-B462-4C7E-AD3A-3FF9A134BFB8}"/>
          </ac:picMkLst>
        </pc:picChg>
        <pc:picChg chg="add">
          <ac:chgData name="Janzer, Christopher (MDE)" userId="f7ec499a-c903-46c8-8e48-9e41cda0c6a8" providerId="ADAL" clId="{E486EF4F-BA33-457E-A8AD-C28595326AEB}" dt="2020-02-04T15:17:53.436" v="311"/>
          <ac:picMkLst>
            <pc:docMk/>
            <pc:sldMk cId="1479135093" sldId="297"/>
            <ac:picMk id="7" creationId="{BD2FEA96-6467-4EBB-AA57-DFE3FEC5BC44}"/>
          </ac:picMkLst>
        </pc:picChg>
      </pc:sldChg>
      <pc:sldChg chg="delCm">
        <pc:chgData name="Janzer, Christopher (MDE)" userId="f7ec499a-c903-46c8-8e48-9e41cda0c6a8" providerId="ADAL" clId="{E486EF4F-BA33-457E-A8AD-C28595326AEB}" dt="2020-02-10T13:50:22.838" v="353" actId="1592"/>
        <pc:sldMkLst>
          <pc:docMk/>
          <pc:sldMk cId="1282662521" sldId="298"/>
        </pc:sldMkLst>
      </pc:sldChg>
    </pc:docChg>
  </pc:docChgLst>
  <pc:docChgLst>
    <pc:chgData name="Bailey, Chad (MDE)" userId="ebfc6420-4800-4a6e-b87d-fe78d66f841c" providerId="ADAL" clId="{753BB42C-9BB4-432D-A859-436B7C482747}"/>
    <pc:docChg chg="undo redo custSel addSld modSld addSection modSection">
      <pc:chgData name="Bailey, Chad (MDE)" userId="ebfc6420-4800-4a6e-b87d-fe78d66f841c" providerId="ADAL" clId="{753BB42C-9BB4-432D-A859-436B7C482747}" dt="2020-02-07T19:37:43.281" v="779" actId="6549"/>
      <pc:docMkLst>
        <pc:docMk/>
      </pc:docMkLst>
      <pc:sldChg chg="modSp">
        <pc:chgData name="Bailey, Chad (MDE)" userId="ebfc6420-4800-4a6e-b87d-fe78d66f841c" providerId="ADAL" clId="{753BB42C-9BB4-432D-A859-436B7C482747}" dt="2020-02-07T19:30:02.785" v="775" actId="14100"/>
        <pc:sldMkLst>
          <pc:docMk/>
          <pc:sldMk cId="3905964006" sldId="257"/>
        </pc:sldMkLst>
        <pc:spChg chg="mod">
          <ac:chgData name="Bailey, Chad (MDE)" userId="ebfc6420-4800-4a6e-b87d-fe78d66f841c" providerId="ADAL" clId="{753BB42C-9BB4-432D-A859-436B7C482747}" dt="2020-02-07T19:30:02.785" v="775" actId="14100"/>
          <ac:spMkLst>
            <pc:docMk/>
            <pc:sldMk cId="3905964006" sldId="257"/>
            <ac:spMk id="3" creationId="{87D18642-6D51-4D50-91A2-A151A62F37AD}"/>
          </ac:spMkLst>
        </pc:spChg>
      </pc:sldChg>
      <pc:sldChg chg="modSp addCm delCm modCm">
        <pc:chgData name="Bailey, Chad (MDE)" userId="ebfc6420-4800-4a6e-b87d-fe78d66f841c" providerId="ADAL" clId="{753BB42C-9BB4-432D-A859-436B7C482747}" dt="2020-02-07T18:33:30.497" v="313" actId="403"/>
        <pc:sldMkLst>
          <pc:docMk/>
          <pc:sldMk cId="3569641267" sldId="258"/>
        </pc:sldMkLst>
        <pc:spChg chg="mod">
          <ac:chgData name="Bailey, Chad (MDE)" userId="ebfc6420-4800-4a6e-b87d-fe78d66f841c" providerId="ADAL" clId="{753BB42C-9BB4-432D-A859-436B7C482747}" dt="2020-02-07T18:33:30.497" v="313" actId="403"/>
          <ac:spMkLst>
            <pc:docMk/>
            <pc:sldMk cId="3569641267" sldId="258"/>
            <ac:spMk id="3" creationId="{100710F0-AB83-41A5-9069-29D25C169947}"/>
          </ac:spMkLst>
        </pc:spChg>
      </pc:sldChg>
      <pc:sldChg chg="addSp modSp addCm modCm">
        <pc:chgData name="Bailey, Chad (MDE)" userId="ebfc6420-4800-4a6e-b87d-fe78d66f841c" providerId="ADAL" clId="{753BB42C-9BB4-432D-A859-436B7C482747}" dt="2020-02-07T19:23:41.944" v="746"/>
        <pc:sldMkLst>
          <pc:docMk/>
          <pc:sldMk cId="77520682" sldId="259"/>
        </pc:sldMkLst>
        <pc:spChg chg="mod">
          <ac:chgData name="Bailey, Chad (MDE)" userId="ebfc6420-4800-4a6e-b87d-fe78d66f841c" providerId="ADAL" clId="{753BB42C-9BB4-432D-A859-436B7C482747}" dt="2020-02-07T18:39:39.264" v="360" actId="404"/>
          <ac:spMkLst>
            <pc:docMk/>
            <pc:sldMk cId="77520682" sldId="259"/>
            <ac:spMk id="3" creationId="{4ABED035-7068-4751-9DF9-FCDD92936CE2}"/>
          </ac:spMkLst>
        </pc:spChg>
        <pc:spChg chg="add mod">
          <ac:chgData name="Bailey, Chad (MDE)" userId="ebfc6420-4800-4a6e-b87d-fe78d66f841c" providerId="ADAL" clId="{753BB42C-9BB4-432D-A859-436B7C482747}" dt="2020-02-07T18:38:54.027" v="355" actId="404"/>
          <ac:spMkLst>
            <pc:docMk/>
            <pc:sldMk cId="77520682" sldId="259"/>
            <ac:spMk id="6" creationId="{6A06A1D4-9D1C-496D-A49B-BB1531FA35D1}"/>
          </ac:spMkLst>
        </pc:spChg>
      </pc:sldChg>
      <pc:sldChg chg="modSp">
        <pc:chgData name="Bailey, Chad (MDE)" userId="ebfc6420-4800-4a6e-b87d-fe78d66f841c" providerId="ADAL" clId="{753BB42C-9BB4-432D-A859-436B7C482747}" dt="2020-02-07T19:37:43.281" v="779" actId="6549"/>
        <pc:sldMkLst>
          <pc:docMk/>
          <pc:sldMk cId="3238159286" sldId="260"/>
        </pc:sldMkLst>
        <pc:spChg chg="mod">
          <ac:chgData name="Bailey, Chad (MDE)" userId="ebfc6420-4800-4a6e-b87d-fe78d66f841c" providerId="ADAL" clId="{753BB42C-9BB4-432D-A859-436B7C482747}" dt="2020-02-07T19:37:43.281" v="779" actId="6549"/>
          <ac:spMkLst>
            <pc:docMk/>
            <pc:sldMk cId="3238159286" sldId="260"/>
            <ac:spMk id="3" creationId="{A5D895F3-D612-4AFA-B6E5-9EF6A0F923F3}"/>
          </ac:spMkLst>
        </pc:spChg>
      </pc:sldChg>
      <pc:sldChg chg="modSp">
        <pc:chgData name="Bailey, Chad (MDE)" userId="ebfc6420-4800-4a6e-b87d-fe78d66f841c" providerId="ADAL" clId="{753BB42C-9BB4-432D-A859-436B7C482747}" dt="2020-02-07T18:45:36.857" v="393" actId="403"/>
        <pc:sldMkLst>
          <pc:docMk/>
          <pc:sldMk cId="4096834140" sldId="261"/>
        </pc:sldMkLst>
        <pc:spChg chg="mod">
          <ac:chgData name="Bailey, Chad (MDE)" userId="ebfc6420-4800-4a6e-b87d-fe78d66f841c" providerId="ADAL" clId="{753BB42C-9BB4-432D-A859-436B7C482747}" dt="2020-02-07T18:45:36.857" v="393" actId="403"/>
          <ac:spMkLst>
            <pc:docMk/>
            <pc:sldMk cId="4096834140" sldId="261"/>
            <ac:spMk id="3" creationId="{0398FA72-F21A-4975-A822-E3427FCFFCE7}"/>
          </ac:spMkLst>
        </pc:spChg>
        <pc:picChg chg="mod">
          <ac:chgData name="Bailey, Chad (MDE)" userId="ebfc6420-4800-4a6e-b87d-fe78d66f841c" providerId="ADAL" clId="{753BB42C-9BB4-432D-A859-436B7C482747}" dt="2020-02-07T18:43:17.825" v="372"/>
          <ac:picMkLst>
            <pc:docMk/>
            <pc:sldMk cId="4096834140" sldId="261"/>
            <ac:picMk id="4" creationId="{D9A6DB55-0516-40C7-BDBE-42DDA026F08F}"/>
          </ac:picMkLst>
        </pc:picChg>
      </pc:sldChg>
      <pc:sldChg chg="modSp">
        <pc:chgData name="Bailey, Chad (MDE)" userId="ebfc6420-4800-4a6e-b87d-fe78d66f841c" providerId="ADAL" clId="{753BB42C-9BB4-432D-A859-436B7C482747}" dt="2020-02-07T18:12:28.613" v="230" actId="403"/>
        <pc:sldMkLst>
          <pc:docMk/>
          <pc:sldMk cId="4060651387" sldId="262"/>
        </pc:sldMkLst>
        <pc:spChg chg="mod">
          <ac:chgData name="Bailey, Chad (MDE)" userId="ebfc6420-4800-4a6e-b87d-fe78d66f841c" providerId="ADAL" clId="{753BB42C-9BB4-432D-A859-436B7C482747}" dt="2020-02-07T18:12:28.613" v="230" actId="403"/>
          <ac:spMkLst>
            <pc:docMk/>
            <pc:sldMk cId="4060651387" sldId="262"/>
            <ac:spMk id="3" creationId="{A9DA83A7-3D04-42A1-A471-DDF7E7515380}"/>
          </ac:spMkLst>
        </pc:spChg>
      </pc:sldChg>
      <pc:sldChg chg="modSp addCm modCm">
        <pc:chgData name="Bailey, Chad (MDE)" userId="ebfc6420-4800-4a6e-b87d-fe78d66f841c" providerId="ADAL" clId="{753BB42C-9BB4-432D-A859-436B7C482747}" dt="2020-02-07T19:20:07.811" v="700"/>
        <pc:sldMkLst>
          <pc:docMk/>
          <pc:sldMk cId="3867323054" sldId="263"/>
        </pc:sldMkLst>
        <pc:spChg chg="mod">
          <ac:chgData name="Bailey, Chad (MDE)" userId="ebfc6420-4800-4a6e-b87d-fe78d66f841c" providerId="ADAL" clId="{753BB42C-9BB4-432D-A859-436B7C482747}" dt="2020-02-07T19:19:23.577" v="698" actId="20577"/>
          <ac:spMkLst>
            <pc:docMk/>
            <pc:sldMk cId="3867323054" sldId="263"/>
            <ac:spMk id="3" creationId="{BA072B1E-8B8C-4FE9-BCBF-288D8BA25F59}"/>
          </ac:spMkLst>
        </pc:spChg>
        <pc:picChg chg="mod">
          <ac:chgData name="Bailey, Chad (MDE)" userId="ebfc6420-4800-4a6e-b87d-fe78d66f841c" providerId="ADAL" clId="{753BB42C-9BB4-432D-A859-436B7C482747}" dt="2020-02-07T19:15:32.816" v="617"/>
          <ac:picMkLst>
            <pc:docMk/>
            <pc:sldMk cId="3867323054" sldId="263"/>
            <ac:picMk id="4" creationId="{105CAF23-23F8-4273-960A-AA19AB927D67}"/>
          </ac:picMkLst>
        </pc:picChg>
      </pc:sldChg>
      <pc:sldChg chg="modSp">
        <pc:chgData name="Bailey, Chad (MDE)" userId="ebfc6420-4800-4a6e-b87d-fe78d66f841c" providerId="ADAL" clId="{753BB42C-9BB4-432D-A859-436B7C482747}" dt="2020-02-07T18:47:50.658" v="394" actId="403"/>
        <pc:sldMkLst>
          <pc:docMk/>
          <pc:sldMk cId="2643356216" sldId="264"/>
        </pc:sldMkLst>
        <pc:spChg chg="mod">
          <ac:chgData name="Bailey, Chad (MDE)" userId="ebfc6420-4800-4a6e-b87d-fe78d66f841c" providerId="ADAL" clId="{753BB42C-9BB4-432D-A859-436B7C482747}" dt="2020-02-07T18:47:50.658" v="394" actId="403"/>
          <ac:spMkLst>
            <pc:docMk/>
            <pc:sldMk cId="2643356216" sldId="264"/>
            <ac:spMk id="3" creationId="{7F0448AE-27CD-4682-94F3-3AE23FA14A34}"/>
          </ac:spMkLst>
        </pc:spChg>
      </pc:sldChg>
      <pc:sldChg chg="modSp">
        <pc:chgData name="Bailey, Chad (MDE)" userId="ebfc6420-4800-4a6e-b87d-fe78d66f841c" providerId="ADAL" clId="{753BB42C-9BB4-432D-A859-436B7C482747}" dt="2020-02-07T19:11:28.565" v="520" actId="403"/>
        <pc:sldMkLst>
          <pc:docMk/>
          <pc:sldMk cId="3340825468" sldId="265"/>
        </pc:sldMkLst>
        <pc:spChg chg="mod">
          <ac:chgData name="Bailey, Chad (MDE)" userId="ebfc6420-4800-4a6e-b87d-fe78d66f841c" providerId="ADAL" clId="{753BB42C-9BB4-432D-A859-436B7C482747}" dt="2020-02-07T19:11:28.565" v="520" actId="403"/>
          <ac:spMkLst>
            <pc:docMk/>
            <pc:sldMk cId="3340825468" sldId="265"/>
            <ac:spMk id="3" creationId="{C9D4A4D3-306F-4250-8357-A64EC69142CC}"/>
          </ac:spMkLst>
        </pc:spChg>
      </pc:sldChg>
      <pc:sldChg chg="modSp addCm modCm">
        <pc:chgData name="Bailey, Chad (MDE)" userId="ebfc6420-4800-4a6e-b87d-fe78d66f841c" providerId="ADAL" clId="{753BB42C-9BB4-432D-A859-436B7C482747}" dt="2020-02-07T19:11:08.002" v="519"/>
        <pc:sldMkLst>
          <pc:docMk/>
          <pc:sldMk cId="626470691" sldId="266"/>
        </pc:sldMkLst>
        <pc:spChg chg="mod">
          <ac:chgData name="Bailey, Chad (MDE)" userId="ebfc6420-4800-4a6e-b87d-fe78d66f841c" providerId="ADAL" clId="{753BB42C-9BB4-432D-A859-436B7C482747}" dt="2020-02-07T18:54:50.139" v="439" actId="21"/>
          <ac:spMkLst>
            <pc:docMk/>
            <pc:sldMk cId="626470691" sldId="266"/>
            <ac:spMk id="3" creationId="{02EF987F-440B-4E14-BFA5-4F22DE73A447}"/>
          </ac:spMkLst>
        </pc:spChg>
        <pc:picChg chg="mod">
          <ac:chgData name="Bailey, Chad (MDE)" userId="ebfc6420-4800-4a6e-b87d-fe78d66f841c" providerId="ADAL" clId="{753BB42C-9BB4-432D-A859-436B7C482747}" dt="2020-02-07T18:55:01.771" v="440"/>
          <ac:picMkLst>
            <pc:docMk/>
            <pc:sldMk cId="626470691" sldId="266"/>
            <ac:picMk id="4" creationId="{5F2AB78E-913C-47DC-AD26-F854708387CD}"/>
          </ac:picMkLst>
        </pc:picChg>
      </pc:sldChg>
      <pc:sldChg chg="modSp">
        <pc:chgData name="Bailey, Chad (MDE)" userId="ebfc6420-4800-4a6e-b87d-fe78d66f841c" providerId="ADAL" clId="{753BB42C-9BB4-432D-A859-436B7C482747}" dt="2020-02-07T18:59:50.049" v="496" actId="403"/>
        <pc:sldMkLst>
          <pc:docMk/>
          <pc:sldMk cId="1718583414" sldId="267"/>
        </pc:sldMkLst>
        <pc:spChg chg="mod">
          <ac:chgData name="Bailey, Chad (MDE)" userId="ebfc6420-4800-4a6e-b87d-fe78d66f841c" providerId="ADAL" clId="{753BB42C-9BB4-432D-A859-436B7C482747}" dt="2020-02-07T18:59:50.049" v="496" actId="403"/>
          <ac:spMkLst>
            <pc:docMk/>
            <pc:sldMk cId="1718583414" sldId="267"/>
            <ac:spMk id="3" creationId="{BD0DF457-46BD-4AB6-96E5-88212F22E136}"/>
          </ac:spMkLst>
        </pc:spChg>
      </pc:sldChg>
      <pc:sldChg chg="modSp">
        <pc:chgData name="Bailey, Chad (MDE)" userId="ebfc6420-4800-4a6e-b87d-fe78d66f841c" providerId="ADAL" clId="{753BB42C-9BB4-432D-A859-436B7C482747}" dt="2020-02-07T18:11:57.550" v="229" actId="20577"/>
        <pc:sldMkLst>
          <pc:docMk/>
          <pc:sldMk cId="3706090500" sldId="268"/>
        </pc:sldMkLst>
        <pc:spChg chg="mod">
          <ac:chgData name="Bailey, Chad (MDE)" userId="ebfc6420-4800-4a6e-b87d-fe78d66f841c" providerId="ADAL" clId="{753BB42C-9BB4-432D-A859-436B7C482747}" dt="2020-02-07T18:11:57.550" v="229" actId="20577"/>
          <ac:spMkLst>
            <pc:docMk/>
            <pc:sldMk cId="3706090500" sldId="268"/>
            <ac:spMk id="3" creationId="{6ABF44C8-4B9F-4651-BF1B-A77837504D83}"/>
          </ac:spMkLst>
        </pc:spChg>
      </pc:sldChg>
      <pc:sldChg chg="modSp">
        <pc:chgData name="Bailey, Chad (MDE)" userId="ebfc6420-4800-4a6e-b87d-fe78d66f841c" providerId="ADAL" clId="{753BB42C-9BB4-432D-A859-436B7C482747}" dt="2020-02-07T19:24:04.128" v="747" actId="403"/>
        <pc:sldMkLst>
          <pc:docMk/>
          <pc:sldMk cId="3748441094" sldId="273"/>
        </pc:sldMkLst>
        <pc:spChg chg="mod">
          <ac:chgData name="Bailey, Chad (MDE)" userId="ebfc6420-4800-4a6e-b87d-fe78d66f841c" providerId="ADAL" clId="{753BB42C-9BB4-432D-A859-436B7C482747}" dt="2020-02-07T19:24:04.128" v="747" actId="403"/>
          <ac:spMkLst>
            <pc:docMk/>
            <pc:sldMk cId="3748441094" sldId="273"/>
            <ac:spMk id="3" creationId="{D1A0125D-4E66-420B-B7EF-C8669D0AA36C}"/>
          </ac:spMkLst>
        </pc:spChg>
      </pc:sldChg>
      <pc:sldChg chg="modSp">
        <pc:chgData name="Bailey, Chad (MDE)" userId="ebfc6420-4800-4a6e-b87d-fe78d66f841c" providerId="ADAL" clId="{753BB42C-9BB4-432D-A859-436B7C482747}" dt="2020-02-07T19:09:26.553" v="516" actId="403"/>
        <pc:sldMkLst>
          <pc:docMk/>
          <pc:sldMk cId="2218181935" sldId="283"/>
        </pc:sldMkLst>
        <pc:spChg chg="mod">
          <ac:chgData name="Bailey, Chad (MDE)" userId="ebfc6420-4800-4a6e-b87d-fe78d66f841c" providerId="ADAL" clId="{753BB42C-9BB4-432D-A859-436B7C482747}" dt="2020-02-07T19:09:26.553" v="516" actId="403"/>
          <ac:spMkLst>
            <pc:docMk/>
            <pc:sldMk cId="2218181935" sldId="283"/>
            <ac:spMk id="3" creationId="{6D330DF7-7B91-4493-AEEA-5C9224730773}"/>
          </ac:spMkLst>
        </pc:spChg>
      </pc:sldChg>
      <pc:sldChg chg="modSp">
        <pc:chgData name="Bailey, Chad (MDE)" userId="ebfc6420-4800-4a6e-b87d-fe78d66f841c" providerId="ADAL" clId="{753BB42C-9BB4-432D-A859-436B7C482747}" dt="2020-02-07T19:01:47.039" v="510" actId="403"/>
        <pc:sldMkLst>
          <pc:docMk/>
          <pc:sldMk cId="3810633352" sldId="284"/>
        </pc:sldMkLst>
        <pc:spChg chg="mod">
          <ac:chgData name="Bailey, Chad (MDE)" userId="ebfc6420-4800-4a6e-b87d-fe78d66f841c" providerId="ADAL" clId="{753BB42C-9BB4-432D-A859-436B7C482747}" dt="2020-02-07T19:01:47.039" v="510" actId="403"/>
          <ac:spMkLst>
            <pc:docMk/>
            <pc:sldMk cId="3810633352" sldId="284"/>
            <ac:spMk id="3" creationId="{DE649BCA-7143-4777-8D7C-ACA350A07C24}"/>
          </ac:spMkLst>
        </pc:spChg>
      </pc:sldChg>
      <pc:sldChg chg="modSp">
        <pc:chgData name="Bailey, Chad (MDE)" userId="ebfc6420-4800-4a6e-b87d-fe78d66f841c" providerId="ADAL" clId="{753BB42C-9BB4-432D-A859-436B7C482747}" dt="2020-02-07T19:25:28.511" v="749" actId="403"/>
        <pc:sldMkLst>
          <pc:docMk/>
          <pc:sldMk cId="1288191058" sldId="285"/>
        </pc:sldMkLst>
        <pc:spChg chg="mod">
          <ac:chgData name="Bailey, Chad (MDE)" userId="ebfc6420-4800-4a6e-b87d-fe78d66f841c" providerId="ADAL" clId="{753BB42C-9BB4-432D-A859-436B7C482747}" dt="2020-02-07T19:25:28.511" v="749" actId="403"/>
          <ac:spMkLst>
            <pc:docMk/>
            <pc:sldMk cId="1288191058" sldId="285"/>
            <ac:spMk id="3" creationId="{C9F9E2B1-E307-4A72-B244-6C4BF307169E}"/>
          </ac:spMkLst>
        </pc:spChg>
      </pc:sldChg>
      <pc:sldChg chg="addSp delSp modSp">
        <pc:chgData name="Bailey, Chad (MDE)" userId="ebfc6420-4800-4a6e-b87d-fe78d66f841c" providerId="ADAL" clId="{753BB42C-9BB4-432D-A859-436B7C482747}" dt="2020-02-07T18:15:06.729" v="232"/>
        <pc:sldMkLst>
          <pc:docMk/>
          <pc:sldMk cId="2138800538" sldId="288"/>
        </pc:sldMkLst>
        <pc:spChg chg="del">
          <ac:chgData name="Bailey, Chad (MDE)" userId="ebfc6420-4800-4a6e-b87d-fe78d66f841c" providerId="ADAL" clId="{753BB42C-9BB4-432D-A859-436B7C482747}" dt="2020-02-07T18:15:06.729" v="232"/>
          <ac:spMkLst>
            <pc:docMk/>
            <pc:sldMk cId="2138800538" sldId="288"/>
            <ac:spMk id="3" creationId="{87A45A06-13F4-4AEB-9C05-40E2E843B312}"/>
          </ac:spMkLst>
        </pc:spChg>
        <pc:spChg chg="add mod">
          <ac:chgData name="Bailey, Chad (MDE)" userId="ebfc6420-4800-4a6e-b87d-fe78d66f841c" providerId="ADAL" clId="{753BB42C-9BB4-432D-A859-436B7C482747}" dt="2020-02-07T18:15:06.729" v="232"/>
          <ac:spMkLst>
            <pc:docMk/>
            <pc:sldMk cId="2138800538" sldId="288"/>
            <ac:spMk id="6" creationId="{AE1CFF7C-2375-4639-950C-18E2CAEC3AB2}"/>
          </ac:spMkLst>
        </pc:spChg>
      </pc:sldChg>
      <pc:sldChg chg="modSp addCm modCm">
        <pc:chgData name="Bailey, Chad (MDE)" userId="ebfc6420-4800-4a6e-b87d-fe78d66f841c" providerId="ADAL" clId="{753BB42C-9BB4-432D-A859-436B7C482747}" dt="2020-02-07T18:59:41.749" v="495"/>
        <pc:sldMkLst>
          <pc:docMk/>
          <pc:sldMk cId="893048289" sldId="289"/>
        </pc:sldMkLst>
        <pc:spChg chg="mod">
          <ac:chgData name="Bailey, Chad (MDE)" userId="ebfc6420-4800-4a6e-b87d-fe78d66f841c" providerId="ADAL" clId="{753BB42C-9BB4-432D-A859-436B7C482747}" dt="2020-02-07T18:59:01.380" v="493" actId="20577"/>
          <ac:spMkLst>
            <pc:docMk/>
            <pc:sldMk cId="893048289" sldId="289"/>
            <ac:spMk id="3" creationId="{02EF987F-440B-4E14-BFA5-4F22DE73A447}"/>
          </ac:spMkLst>
        </pc:spChg>
        <pc:picChg chg="mod">
          <ac:chgData name="Bailey, Chad (MDE)" userId="ebfc6420-4800-4a6e-b87d-fe78d66f841c" providerId="ADAL" clId="{753BB42C-9BB4-432D-A859-436B7C482747}" dt="2020-02-07T18:56:25.245" v="447"/>
          <ac:picMkLst>
            <pc:docMk/>
            <pc:sldMk cId="893048289" sldId="289"/>
            <ac:picMk id="4" creationId="{5F2AB78E-913C-47DC-AD26-F854708387CD}"/>
          </ac:picMkLst>
        </pc:picChg>
      </pc:sldChg>
      <pc:sldChg chg="addSp delSp modSp">
        <pc:chgData name="Bailey, Chad (MDE)" userId="ebfc6420-4800-4a6e-b87d-fe78d66f841c" providerId="ADAL" clId="{753BB42C-9BB4-432D-A859-436B7C482747}" dt="2020-02-07T18:17:05.005" v="240"/>
        <pc:sldMkLst>
          <pc:docMk/>
          <pc:sldMk cId="668267511" sldId="293"/>
        </pc:sldMkLst>
        <pc:spChg chg="del">
          <ac:chgData name="Bailey, Chad (MDE)" userId="ebfc6420-4800-4a6e-b87d-fe78d66f841c" providerId="ADAL" clId="{753BB42C-9BB4-432D-A859-436B7C482747}" dt="2020-02-07T18:17:05.005" v="240"/>
          <ac:spMkLst>
            <pc:docMk/>
            <pc:sldMk cId="668267511" sldId="293"/>
            <ac:spMk id="3" creationId="{D132ACE4-5F70-4040-91B0-67908101F83E}"/>
          </ac:spMkLst>
        </pc:spChg>
        <pc:spChg chg="add mod">
          <ac:chgData name="Bailey, Chad (MDE)" userId="ebfc6420-4800-4a6e-b87d-fe78d66f841c" providerId="ADAL" clId="{753BB42C-9BB4-432D-A859-436B7C482747}" dt="2020-02-07T18:17:05.005" v="240"/>
          <ac:spMkLst>
            <pc:docMk/>
            <pc:sldMk cId="668267511" sldId="293"/>
            <ac:spMk id="6" creationId="{85F5E98D-63D3-49BF-A8FE-C62835525C2A}"/>
          </ac:spMkLst>
        </pc:spChg>
      </pc:sldChg>
      <pc:sldChg chg="modSp add addCm modCm">
        <pc:chgData name="Bailey, Chad (MDE)" userId="ebfc6420-4800-4a6e-b87d-fe78d66f841c" providerId="ADAL" clId="{753BB42C-9BB4-432D-A859-436B7C482747}" dt="2020-02-07T19:35:42.181" v="776"/>
        <pc:sldMkLst>
          <pc:docMk/>
          <pc:sldMk cId="1282662521" sldId="298"/>
        </pc:sldMkLst>
        <pc:spChg chg="mod">
          <ac:chgData name="Bailey, Chad (MDE)" userId="ebfc6420-4800-4a6e-b87d-fe78d66f841c" providerId="ADAL" clId="{753BB42C-9BB4-432D-A859-436B7C482747}" dt="2020-02-07T18:04:23.778" v="62" actId="20577"/>
          <ac:spMkLst>
            <pc:docMk/>
            <pc:sldMk cId="1282662521" sldId="298"/>
            <ac:spMk id="2" creationId="{477487F2-B791-409E-940E-F11650E6CDED}"/>
          </ac:spMkLst>
        </pc:spChg>
        <pc:spChg chg="mod">
          <ac:chgData name="Bailey, Chad (MDE)" userId="ebfc6420-4800-4a6e-b87d-fe78d66f841c" providerId="ADAL" clId="{753BB42C-9BB4-432D-A859-436B7C482747}" dt="2020-02-07T19:29:27.065" v="772" actId="948"/>
          <ac:spMkLst>
            <pc:docMk/>
            <pc:sldMk cId="1282662521" sldId="298"/>
            <ac:spMk id="3" creationId="{87D18642-6D51-4D50-91A2-A151A62F37AD}"/>
          </ac:spMkLst>
        </pc:spChg>
        <pc:picChg chg="mod">
          <ac:chgData name="Bailey, Chad (MDE)" userId="ebfc6420-4800-4a6e-b87d-fe78d66f841c" providerId="ADAL" clId="{753BB42C-9BB4-432D-A859-436B7C482747}" dt="2020-02-07T19:25:01.795" v="748"/>
          <ac:picMkLst>
            <pc:docMk/>
            <pc:sldMk cId="1282662521" sldId="298"/>
            <ac:picMk id="4" creationId="{F56B4A8C-27C2-427B-9E2E-2EBDF9680A17}"/>
          </ac:picMkLst>
        </pc:picChg>
      </pc:sldChg>
    </pc:docChg>
  </pc:docChgLst>
  <pc:docChgLst>
    <pc:chgData name="Gleason, Matthew (MDE)" userId="ca6951cb-3f0c-46c4-b45e-0209c7a4a4f2" providerId="ADAL" clId="{95E31C15-84DC-479B-B959-777A347C9CBD}"/>
    <pc:docChg chg="custSel delSld modSld modSection">
      <pc:chgData name="Gleason, Matthew (MDE)" userId="ca6951cb-3f0c-46c4-b45e-0209c7a4a4f2" providerId="ADAL" clId="{95E31C15-84DC-479B-B959-777A347C9CBD}" dt="2020-02-26T13:09:13.954" v="239" actId="20577"/>
      <pc:docMkLst>
        <pc:docMk/>
      </pc:docMkLst>
      <pc:sldChg chg="modSp">
        <pc:chgData name="Gleason, Matthew (MDE)" userId="ca6951cb-3f0c-46c4-b45e-0209c7a4a4f2" providerId="ADAL" clId="{95E31C15-84DC-479B-B959-777A347C9CBD}" dt="2020-02-25T17:03:12.819" v="0" actId="6549"/>
        <pc:sldMkLst>
          <pc:docMk/>
          <pc:sldMk cId="1251278197" sldId="256"/>
        </pc:sldMkLst>
        <pc:spChg chg="mod">
          <ac:chgData name="Gleason, Matthew (MDE)" userId="ca6951cb-3f0c-46c4-b45e-0209c7a4a4f2" providerId="ADAL" clId="{95E31C15-84DC-479B-B959-777A347C9CBD}" dt="2020-02-25T17:03:12.819" v="0" actId="6549"/>
          <ac:spMkLst>
            <pc:docMk/>
            <pc:sldMk cId="1251278197" sldId="256"/>
            <ac:spMk id="3" creationId="{B55185B7-6565-408E-9BE3-FBB67E25A32D}"/>
          </ac:spMkLst>
        </pc:spChg>
      </pc:sldChg>
      <pc:sldChg chg="modSp del">
        <pc:chgData name="Gleason, Matthew (MDE)" userId="ca6951cb-3f0c-46c4-b45e-0209c7a4a4f2" providerId="ADAL" clId="{95E31C15-84DC-479B-B959-777A347C9CBD}" dt="2020-02-26T13:08:27.300" v="198" actId="2696"/>
        <pc:sldMkLst>
          <pc:docMk/>
          <pc:sldMk cId="2218181935" sldId="283"/>
        </pc:sldMkLst>
        <pc:spChg chg="mod">
          <ac:chgData name="Gleason, Matthew (MDE)" userId="ca6951cb-3f0c-46c4-b45e-0209c7a4a4f2" providerId="ADAL" clId="{95E31C15-84DC-479B-B959-777A347C9CBD}" dt="2020-02-25T17:12:14.035" v="186" actId="20577"/>
          <ac:spMkLst>
            <pc:docMk/>
            <pc:sldMk cId="2218181935" sldId="283"/>
            <ac:spMk id="3" creationId="{6D330DF7-7B91-4493-AEEA-5C9224730773}"/>
          </ac:spMkLst>
        </pc:spChg>
      </pc:sldChg>
      <pc:sldChg chg="addSp delSp modSp">
        <pc:chgData name="Gleason, Matthew (MDE)" userId="ca6951cb-3f0c-46c4-b45e-0209c7a4a4f2" providerId="ADAL" clId="{95E31C15-84DC-479B-B959-777A347C9CBD}" dt="2020-02-26T13:09:13.954" v="239" actId="20577"/>
        <pc:sldMkLst>
          <pc:docMk/>
          <pc:sldMk cId="3810633352" sldId="284"/>
        </pc:sldMkLst>
        <pc:spChg chg="mod">
          <ac:chgData name="Gleason, Matthew (MDE)" userId="ca6951cb-3f0c-46c4-b45e-0209c7a4a4f2" providerId="ADAL" clId="{95E31C15-84DC-479B-B959-777A347C9CBD}" dt="2020-02-25T17:11:58.720" v="183" actId="20577"/>
          <ac:spMkLst>
            <pc:docMk/>
            <pc:sldMk cId="3810633352" sldId="284"/>
            <ac:spMk id="2" creationId="{68234ACD-C99A-4DEB-B1E9-FE2A8C3ACBD6}"/>
          </ac:spMkLst>
        </pc:spChg>
        <pc:spChg chg="mod">
          <ac:chgData name="Gleason, Matthew (MDE)" userId="ca6951cb-3f0c-46c4-b45e-0209c7a4a4f2" providerId="ADAL" clId="{95E31C15-84DC-479B-B959-777A347C9CBD}" dt="2020-02-26T13:09:13.954" v="239" actId="20577"/>
          <ac:spMkLst>
            <pc:docMk/>
            <pc:sldMk cId="3810633352" sldId="284"/>
            <ac:spMk id="3" creationId="{DE649BCA-7143-4777-8D7C-ACA350A07C24}"/>
          </ac:spMkLst>
        </pc:spChg>
        <pc:spChg chg="add del mod">
          <ac:chgData name="Gleason, Matthew (MDE)" userId="ca6951cb-3f0c-46c4-b45e-0209c7a4a4f2" providerId="ADAL" clId="{95E31C15-84DC-479B-B959-777A347C9CBD}" dt="2020-02-25T17:20:18.643" v="193"/>
          <ac:spMkLst>
            <pc:docMk/>
            <pc:sldMk cId="3810633352" sldId="284"/>
            <ac:spMk id="6" creationId="{1AF70947-2EEB-4209-9782-FE230A8CC097}"/>
          </ac:spMkLst>
        </pc:spChg>
        <pc:spChg chg="add del mod">
          <ac:chgData name="Gleason, Matthew (MDE)" userId="ca6951cb-3f0c-46c4-b45e-0209c7a4a4f2" providerId="ADAL" clId="{95E31C15-84DC-479B-B959-777A347C9CBD}" dt="2020-02-25T17:20:18.643" v="193"/>
          <ac:spMkLst>
            <pc:docMk/>
            <pc:sldMk cId="3810633352" sldId="284"/>
            <ac:spMk id="7" creationId="{849E6BAA-D009-495A-816D-466790812DAE}"/>
          </ac:spMkLst>
        </pc:spChg>
        <pc:spChg chg="add del mod">
          <ac:chgData name="Gleason, Matthew (MDE)" userId="ca6951cb-3f0c-46c4-b45e-0209c7a4a4f2" providerId="ADAL" clId="{95E31C15-84DC-479B-B959-777A347C9CBD}" dt="2020-02-25T17:20:18.643" v="193"/>
          <ac:spMkLst>
            <pc:docMk/>
            <pc:sldMk cId="3810633352" sldId="284"/>
            <ac:spMk id="8" creationId="{1FBF9141-BCC2-4913-979A-A3452DBCF8F6}"/>
          </ac:spMkLst>
        </pc:spChg>
        <pc:spChg chg="add del mod">
          <ac:chgData name="Gleason, Matthew (MDE)" userId="ca6951cb-3f0c-46c4-b45e-0209c7a4a4f2" providerId="ADAL" clId="{95E31C15-84DC-479B-B959-777A347C9CBD}" dt="2020-02-25T17:20:56.616" v="197"/>
          <ac:spMkLst>
            <pc:docMk/>
            <pc:sldMk cId="3810633352" sldId="284"/>
            <ac:spMk id="9" creationId="{8C4FE669-196A-478C-8DB4-661883E88802}"/>
          </ac:spMkLst>
        </pc:spChg>
        <pc:spChg chg="add del mod">
          <ac:chgData name="Gleason, Matthew (MDE)" userId="ca6951cb-3f0c-46c4-b45e-0209c7a4a4f2" providerId="ADAL" clId="{95E31C15-84DC-479B-B959-777A347C9CBD}" dt="2020-02-25T17:20:56.616" v="197"/>
          <ac:spMkLst>
            <pc:docMk/>
            <pc:sldMk cId="3810633352" sldId="284"/>
            <ac:spMk id="10" creationId="{5B609EF5-04D9-416C-BD84-087DA24E678E}"/>
          </ac:spMkLst>
        </pc:spChg>
        <pc:spChg chg="add del mod">
          <ac:chgData name="Gleason, Matthew (MDE)" userId="ca6951cb-3f0c-46c4-b45e-0209c7a4a4f2" providerId="ADAL" clId="{95E31C15-84DC-479B-B959-777A347C9CBD}" dt="2020-02-25T17:20:56.616" v="197"/>
          <ac:spMkLst>
            <pc:docMk/>
            <pc:sldMk cId="3810633352" sldId="284"/>
            <ac:spMk id="11" creationId="{356912FB-F7AF-4859-8355-2EC7FC6BB0A7}"/>
          </ac:spMkLst>
        </pc:spChg>
      </pc:sldChg>
      <pc:sldChg chg="modSp del">
        <pc:chgData name="Gleason, Matthew (MDE)" userId="ca6951cb-3f0c-46c4-b45e-0209c7a4a4f2" providerId="ADAL" clId="{95E31C15-84DC-479B-B959-777A347C9CBD}" dt="2020-02-25T17:08:52.873" v="76" actId="2696"/>
        <pc:sldMkLst>
          <pc:docMk/>
          <pc:sldMk cId="1288191058" sldId="285"/>
        </pc:sldMkLst>
        <pc:spChg chg="mod">
          <ac:chgData name="Gleason, Matthew (MDE)" userId="ca6951cb-3f0c-46c4-b45e-0209c7a4a4f2" providerId="ADAL" clId="{95E31C15-84DC-479B-B959-777A347C9CBD}" dt="2020-02-25T17:08:34.183" v="75" actId="20577"/>
          <ac:spMkLst>
            <pc:docMk/>
            <pc:sldMk cId="1288191058" sldId="285"/>
            <ac:spMk id="3" creationId="{C9F9E2B1-E307-4A72-B244-6C4BF307169E}"/>
          </ac:spMkLst>
        </pc:spChg>
      </pc:sldChg>
      <pc:sldChg chg="del">
        <pc:chgData name="Gleason, Matthew (MDE)" userId="ca6951cb-3f0c-46c4-b45e-0209c7a4a4f2" providerId="ADAL" clId="{95E31C15-84DC-479B-B959-777A347C9CBD}" dt="2020-02-25T17:03:34.541" v="1" actId="2696"/>
        <pc:sldMkLst>
          <pc:docMk/>
          <pc:sldMk cId="1943852179" sldId="286"/>
        </pc:sldMkLst>
      </pc:sldChg>
      <pc:sldChg chg="addSp delSp modSp delDesignElem">
        <pc:chgData name="Gleason, Matthew (MDE)" userId="ca6951cb-3f0c-46c4-b45e-0209c7a4a4f2" providerId="ADAL" clId="{95E31C15-84DC-479B-B959-777A347C9CBD}" dt="2020-02-25T17:04:25.845" v="5"/>
        <pc:sldMkLst>
          <pc:docMk/>
          <pc:sldMk cId="1421094280" sldId="294"/>
        </pc:sldMkLst>
        <pc:spChg chg="add del mod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3" creationId="{DF236578-8BE9-45AB-99F2-BA74CE054659}"/>
          </ac:spMkLst>
        </pc:spChg>
        <pc:spChg chg="add del mod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5" creationId="{509222BE-7195-4C65-A651-E365262333A2}"/>
          </ac:spMkLst>
        </pc:spChg>
        <pc:spChg chg="add del mod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7" creationId="{DACE8061-3E08-4644-8366-92E4F5A79BE5}"/>
          </ac:spMkLst>
        </pc:spChg>
        <pc:spChg chg="add del mod">
          <ac:chgData name="Gleason, Matthew (MDE)" userId="ca6951cb-3f0c-46c4-b45e-0209c7a4a4f2" providerId="ADAL" clId="{95E31C15-84DC-479B-B959-777A347C9CBD}" dt="2020-02-25T17:04:25.845" v="5"/>
          <ac:spMkLst>
            <pc:docMk/>
            <pc:sldMk cId="1421094280" sldId="294"/>
            <ac:spMk id="9" creationId="{F5FDF691-CA0C-48D4-A410-53304F028F1C}"/>
          </ac:spMkLst>
        </pc:spChg>
        <pc:spChg chg="add mod">
          <ac:chgData name="Gleason, Matthew (MDE)" userId="ca6951cb-3f0c-46c4-b45e-0209c7a4a4f2" providerId="ADAL" clId="{95E31C15-84DC-479B-B959-777A347C9CBD}" dt="2020-02-25T17:04:25.845" v="5"/>
          <ac:spMkLst>
            <pc:docMk/>
            <pc:sldMk cId="1421094280" sldId="294"/>
            <ac:spMk id="10" creationId="{ADFA6F99-4D8A-42E5-99C9-E7138B9C8861}"/>
          </ac:spMkLst>
        </pc:spChg>
        <pc:spChg chg="del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11" creationId="{4A8FFEA1-1B69-4F42-B552-0CCF7259687D}"/>
          </ac:spMkLst>
        </pc:spChg>
        <pc:spChg chg="del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13" creationId="{AA3C9226-5EC8-460B-82D7-72AA994DF95E}"/>
          </ac:spMkLst>
        </pc:spChg>
        <pc:spChg chg="del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17" creationId="{E6AA15AE-DAFE-4E1E-B05F-F57962FD3A2F}"/>
          </ac:spMkLst>
        </pc:spChg>
        <pc:spChg chg="del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21" creationId="{D9DB1F97-BFF9-46CC-8EB4-BB63B98F13CA}"/>
          </ac:spMkLst>
        </pc:spChg>
        <pc:spChg chg="del">
          <ac:chgData name="Gleason, Matthew (MDE)" userId="ca6951cb-3f0c-46c4-b45e-0209c7a4a4f2" providerId="ADAL" clId="{95E31C15-84DC-479B-B959-777A347C9CBD}" dt="2020-02-25T17:04:15.796" v="3"/>
          <ac:spMkLst>
            <pc:docMk/>
            <pc:sldMk cId="1421094280" sldId="294"/>
            <ac:spMk id="23" creationId="{88CAE6E3-39B4-4A16-97BC-9C376B9B7EAF}"/>
          </ac:spMkLst>
        </pc:spChg>
        <pc:picChg chg="del">
          <ac:chgData name="Gleason, Matthew (MDE)" userId="ca6951cb-3f0c-46c4-b45e-0209c7a4a4f2" providerId="ADAL" clId="{95E31C15-84DC-479B-B959-777A347C9CBD}" dt="2020-02-25T17:04:20.829" v="4" actId="478"/>
          <ac:picMkLst>
            <pc:docMk/>
            <pc:sldMk cId="1421094280" sldId="294"/>
            <ac:picMk id="6" creationId="{18C0F875-78A9-46EC-8DD7-383DC1E7FD9E}"/>
          </ac:picMkLst>
        </pc:picChg>
        <pc:cxnChg chg="del">
          <ac:chgData name="Gleason, Matthew (MDE)" userId="ca6951cb-3f0c-46c4-b45e-0209c7a4a4f2" providerId="ADAL" clId="{95E31C15-84DC-479B-B959-777A347C9CBD}" dt="2020-02-25T17:04:15.796" v="3"/>
          <ac:cxnSpMkLst>
            <pc:docMk/>
            <pc:sldMk cId="1421094280" sldId="294"/>
            <ac:cxnSpMk id="15" creationId="{62A90A9D-33DF-408E-BF4C-F82588935C96}"/>
          </ac:cxnSpMkLst>
        </pc:cxnChg>
        <pc:cxnChg chg="del">
          <ac:chgData name="Gleason, Matthew (MDE)" userId="ca6951cb-3f0c-46c4-b45e-0209c7a4a4f2" providerId="ADAL" clId="{95E31C15-84DC-479B-B959-777A347C9CBD}" dt="2020-02-25T17:04:15.796" v="3"/>
          <ac:cxnSpMkLst>
            <pc:docMk/>
            <pc:sldMk cId="1421094280" sldId="294"/>
            <ac:cxnSpMk id="19" creationId="{D07141D5-A57C-43F5-A655-5BA2D0D2AFF3}"/>
          </ac:cxnSpMkLst>
        </pc:cxnChg>
      </pc:sldChg>
    </pc:docChg>
  </pc:docChgLst>
  <pc:docChgLst>
    <pc:chgData name="Janzer, Christopher (MDE)" userId="f7ec499a-c903-46c8-8e48-9e41cda0c6a8" providerId="ADAL" clId="{6B5E3657-E3C4-4C8D-A6C5-A3FADCE5CACA}"/>
    <pc:docChg chg="custSel modSld sldOrd">
      <pc:chgData name="Janzer, Christopher (MDE)" userId="f7ec499a-c903-46c8-8e48-9e41cda0c6a8" providerId="ADAL" clId="{6B5E3657-E3C4-4C8D-A6C5-A3FADCE5CACA}" dt="2020-02-03T21:36:35.513" v="83"/>
      <pc:docMkLst>
        <pc:docMk/>
      </pc:docMkLst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626470691" sldId="266"/>
        </pc:sldMkLst>
      </pc:sldChg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1718583414" sldId="267"/>
        </pc:sldMkLst>
      </pc:sldChg>
      <pc:sldChg chg="modSp">
        <pc:chgData name="Janzer, Christopher (MDE)" userId="f7ec499a-c903-46c8-8e48-9e41cda0c6a8" providerId="ADAL" clId="{6B5E3657-E3C4-4C8D-A6C5-A3FADCE5CACA}" dt="2020-02-03T21:15:25.655" v="13" actId="20577"/>
        <pc:sldMkLst>
          <pc:docMk/>
          <pc:sldMk cId="3810633352" sldId="284"/>
        </pc:sldMkLst>
        <pc:spChg chg="mod">
          <ac:chgData name="Janzer, Christopher (MDE)" userId="f7ec499a-c903-46c8-8e48-9e41cda0c6a8" providerId="ADAL" clId="{6B5E3657-E3C4-4C8D-A6C5-A3FADCE5CACA}" dt="2020-02-03T21:15:25.655" v="13" actId="20577"/>
          <ac:spMkLst>
            <pc:docMk/>
            <pc:sldMk cId="3810633352" sldId="284"/>
            <ac:spMk id="3" creationId="{DE649BCA-7143-4777-8D7C-ACA350A07C24}"/>
          </ac:spMkLst>
        </pc:spChg>
      </pc:sldChg>
      <pc:sldChg chg="modSp">
        <pc:chgData name="Janzer, Christopher (MDE)" userId="f7ec499a-c903-46c8-8e48-9e41cda0c6a8" providerId="ADAL" clId="{6B5E3657-E3C4-4C8D-A6C5-A3FADCE5CACA}" dt="2020-02-03T21:16:17.516" v="81" actId="6549"/>
        <pc:sldMkLst>
          <pc:docMk/>
          <pc:sldMk cId="1288191058" sldId="285"/>
        </pc:sldMkLst>
        <pc:spChg chg="mod">
          <ac:chgData name="Janzer, Christopher (MDE)" userId="f7ec499a-c903-46c8-8e48-9e41cda0c6a8" providerId="ADAL" clId="{6B5E3657-E3C4-4C8D-A6C5-A3FADCE5CACA}" dt="2020-02-03T21:16:17.516" v="81" actId="6549"/>
          <ac:spMkLst>
            <pc:docMk/>
            <pc:sldMk cId="1288191058" sldId="285"/>
            <ac:spMk id="3" creationId="{C9F9E2B1-E307-4A72-B244-6C4BF307169E}"/>
          </ac:spMkLst>
        </pc:spChg>
      </pc:sldChg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2923492416" sldId="287"/>
        </pc:sldMkLst>
      </pc:sldChg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893048289" sldId="289"/>
        </pc:sldMkLst>
      </pc:sldChg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3738685306" sldId="291"/>
        </pc:sldMkLst>
      </pc:sldChg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1960446815" sldId="292"/>
        </pc:sldMkLst>
      </pc:sldChg>
      <pc:sldChg chg="ord">
        <pc:chgData name="Janzer, Christopher (MDE)" userId="f7ec499a-c903-46c8-8e48-9e41cda0c6a8" providerId="ADAL" clId="{6B5E3657-E3C4-4C8D-A6C5-A3FADCE5CACA}" dt="2020-02-03T21:36:35.513" v="83"/>
        <pc:sldMkLst>
          <pc:docMk/>
          <pc:sldMk cId="668267511" sldId="293"/>
        </pc:sldMkLst>
      </pc:sldChg>
    </pc:docChg>
  </pc:docChgLst>
  <pc:docChgLst>
    <pc:chgData name="Gleason, Matthew (MDE)" userId="ca6951cb-3f0c-46c4-b45e-0209c7a4a4f2" providerId="ADAL" clId="{C8463BD4-8713-439B-81A0-5EFBEAD947E6}"/>
    <pc:docChg chg="custSel delSld modSld modMainMaster modSection">
      <pc:chgData name="Gleason, Matthew (MDE)" userId="ca6951cb-3f0c-46c4-b45e-0209c7a4a4f2" providerId="ADAL" clId="{C8463BD4-8713-439B-81A0-5EFBEAD947E6}" dt="2021-11-12T14:09:12.849" v="757" actId="20577"/>
      <pc:docMkLst>
        <pc:docMk/>
      </pc:docMkLst>
      <pc:sldChg chg="modSp mod">
        <pc:chgData name="Gleason, Matthew (MDE)" userId="ca6951cb-3f0c-46c4-b45e-0209c7a4a4f2" providerId="ADAL" clId="{C8463BD4-8713-439B-81A0-5EFBEAD947E6}" dt="2021-11-12T14:09:12.849" v="757" actId="20577"/>
        <pc:sldMkLst>
          <pc:docMk/>
          <pc:sldMk cId="1251278197" sldId="256"/>
        </pc:sldMkLst>
        <pc:spChg chg="mod">
          <ac:chgData name="Gleason, Matthew (MDE)" userId="ca6951cb-3f0c-46c4-b45e-0209c7a4a4f2" providerId="ADAL" clId="{C8463BD4-8713-439B-81A0-5EFBEAD947E6}" dt="2021-11-12T14:09:12.849" v="757" actId="20577"/>
          <ac:spMkLst>
            <pc:docMk/>
            <pc:sldMk cId="1251278197" sldId="256"/>
            <ac:spMk id="3" creationId="{B55185B7-6565-408E-9BE3-FBB67E25A32D}"/>
          </ac:spMkLst>
        </pc:spChg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1251278197" sldId="256"/>
            <ac:spMk id="5" creationId="{EA334C34-39C5-4D55-A202-12FA618AFCAE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569641267" sldId="258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569641267" sldId="258"/>
            <ac:spMk id="5" creationId="{5BC1C32C-1C49-4E38-B32C-E6DD52448CCC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77520682" sldId="259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77520682" sldId="259"/>
            <ac:spMk id="5" creationId="{89CB8519-3D9E-4A48-9406-504DAAFBC33B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238159286" sldId="260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238159286" sldId="260"/>
            <ac:spMk id="5" creationId="{26C0E790-3831-4D1B-902F-A2A7E1F46570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4096834140" sldId="261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4096834140" sldId="261"/>
            <ac:spMk id="5" creationId="{FB48593E-E0C4-4F14-9553-496142327B3D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4060651387" sldId="262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4060651387" sldId="262"/>
            <ac:spMk id="5" creationId="{2247241C-4A61-45AD-BB07-FF5F6F5CF927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867323054" sldId="263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867323054" sldId="263"/>
            <ac:spMk id="5" creationId="{B0E36B71-A65E-406A-9628-D07324EBC48A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2643356216" sldId="264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2643356216" sldId="264"/>
            <ac:spMk id="5" creationId="{9227C386-C107-4641-ABCF-B986E39E0946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340825468" sldId="265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340825468" sldId="265"/>
            <ac:spMk id="5" creationId="{801FC8C8-5421-4D43-B033-FA9102334A65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626470691" sldId="266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626470691" sldId="266"/>
            <ac:spMk id="5" creationId="{45289F2F-1D7D-416D-BA71-E35106484F4C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1718583414" sldId="267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1718583414" sldId="267"/>
            <ac:spMk id="5" creationId="{A2117F22-A92A-4E32-A861-81664A723FDF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706090500" sldId="268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706090500" sldId="268"/>
            <ac:spMk id="5" creationId="{C6ECC51C-33AE-443E-B3DC-92779EFB4F91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4162221667" sldId="270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4162221667" sldId="270"/>
            <ac:spMk id="4" creationId="{FADED5E6-3790-4E5E-A2B1-5D7835F5124E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748441094" sldId="273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748441094" sldId="273"/>
            <ac:spMk id="4" creationId="{4174019D-2FB0-4033-BD01-715F672CAB51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3810633352" sldId="284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810633352" sldId="284"/>
            <ac:spMk id="4" creationId="{891E3C7C-31C5-45DD-A4C0-E8103FA0AB00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2138800538" sldId="288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2138800538" sldId="288"/>
            <ac:spMk id="4" creationId="{344AE20A-44BA-4395-ABF5-752E7697F3AE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893048289" sldId="289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893048289" sldId="289"/>
            <ac:spMk id="5" creationId="{45289F2F-1D7D-416D-BA71-E35106484F4C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668267511" sldId="293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668267511" sldId="293"/>
            <ac:spMk id="4" creationId="{0E0C0B72-50D3-489C-ADCD-E434700462DB}"/>
          </ac:spMkLst>
        </pc:sp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1421094280" sldId="294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1421094280" sldId="294"/>
            <ac:spMk id="4" creationId="{999EECB5-AC6C-4B43-B79E-846FA44C61D5}"/>
          </ac:spMkLst>
        </pc:spChg>
      </pc:sldChg>
      <pc:sldChg chg="addSp delSp modSp mod delCm">
        <pc:chgData name="Gleason, Matthew (MDE)" userId="ca6951cb-3f0c-46c4-b45e-0209c7a4a4f2" providerId="ADAL" clId="{C8463BD4-8713-439B-81A0-5EFBEAD947E6}" dt="2021-11-12T14:07:56.266" v="698" actId="962"/>
        <pc:sldMkLst>
          <pc:docMk/>
          <pc:sldMk cId="408450922" sldId="295"/>
        </pc:sldMkLst>
        <pc:spChg chg="add del mod">
          <ac:chgData name="Gleason, Matthew (MDE)" userId="ca6951cb-3f0c-46c4-b45e-0209c7a4a4f2" providerId="ADAL" clId="{C8463BD4-8713-439B-81A0-5EFBEAD947E6}" dt="2021-10-21T20:09:21.362" v="27" actId="478"/>
          <ac:spMkLst>
            <pc:docMk/>
            <pc:sldMk cId="408450922" sldId="295"/>
            <ac:spMk id="3" creationId="{CB55C134-75C2-4A21-90A3-842120AA1EA0}"/>
          </ac:spMkLst>
        </pc:spChg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408450922" sldId="295"/>
            <ac:spMk id="4" creationId="{74D086DF-2477-4B8C-A7D7-248C0067ED38}"/>
          </ac:spMkLst>
        </pc:spChg>
        <pc:spChg chg="add mod">
          <ac:chgData name="Gleason, Matthew (MDE)" userId="ca6951cb-3f0c-46c4-b45e-0209c7a4a4f2" providerId="ADAL" clId="{C8463BD4-8713-439B-81A0-5EFBEAD947E6}" dt="2021-11-12T14:05:43.744" v="475" actId="207"/>
          <ac:spMkLst>
            <pc:docMk/>
            <pc:sldMk cId="408450922" sldId="295"/>
            <ac:spMk id="10" creationId="{E5F2F3F0-ECF5-4217-ADC3-8EA62A45FCF4}"/>
          </ac:spMkLst>
        </pc:spChg>
        <pc:spChg chg="add mod">
          <ac:chgData name="Gleason, Matthew (MDE)" userId="ca6951cb-3f0c-46c4-b45e-0209c7a4a4f2" providerId="ADAL" clId="{C8463BD4-8713-439B-81A0-5EFBEAD947E6}" dt="2021-11-12T14:05:43.744" v="475" actId="207"/>
          <ac:spMkLst>
            <pc:docMk/>
            <pc:sldMk cId="408450922" sldId="295"/>
            <ac:spMk id="11" creationId="{DBDB7A33-778F-4597-8027-61F8FD13B8EC}"/>
          </ac:spMkLst>
        </pc:spChg>
        <pc:picChg chg="add mod">
          <ac:chgData name="Gleason, Matthew (MDE)" userId="ca6951cb-3f0c-46c4-b45e-0209c7a4a4f2" providerId="ADAL" clId="{C8463BD4-8713-439B-81A0-5EFBEAD947E6}" dt="2021-11-12T14:07:43.554" v="696" actId="962"/>
          <ac:picMkLst>
            <pc:docMk/>
            <pc:sldMk cId="408450922" sldId="295"/>
            <ac:picMk id="3" creationId="{84B2B7EA-C84E-44F1-9370-F91A86B2AB61}"/>
          </ac:picMkLst>
        </pc:picChg>
        <pc:picChg chg="add del mod">
          <ac:chgData name="Gleason, Matthew (MDE)" userId="ca6951cb-3f0c-46c4-b45e-0209c7a4a4f2" providerId="ADAL" clId="{C8463BD4-8713-439B-81A0-5EFBEAD947E6}" dt="2021-11-12T14:03:40.755" v="423" actId="478"/>
          <ac:picMkLst>
            <pc:docMk/>
            <pc:sldMk cId="408450922" sldId="295"/>
            <ac:picMk id="6" creationId="{53354BD0-9A27-4865-B79E-CD5A9C5ACC8D}"/>
          </ac:picMkLst>
        </pc:picChg>
        <pc:picChg chg="add mod">
          <ac:chgData name="Gleason, Matthew (MDE)" userId="ca6951cb-3f0c-46c4-b45e-0209c7a4a4f2" providerId="ADAL" clId="{C8463BD4-8713-439B-81A0-5EFBEAD947E6}" dt="2021-11-12T14:07:56.266" v="698" actId="962"/>
          <ac:picMkLst>
            <pc:docMk/>
            <pc:sldMk cId="408450922" sldId="295"/>
            <ac:picMk id="8" creationId="{F99C144B-72E2-4F41-A2F7-48A715B87EB6}"/>
          </ac:picMkLst>
        </pc:picChg>
        <pc:picChg chg="del">
          <ac:chgData name="Gleason, Matthew (MDE)" userId="ca6951cb-3f0c-46c4-b45e-0209c7a4a4f2" providerId="ADAL" clId="{C8463BD4-8713-439B-81A0-5EFBEAD947E6}" dt="2021-10-21T20:08:56.902" v="22" actId="478"/>
          <ac:picMkLst>
            <pc:docMk/>
            <pc:sldMk cId="408450922" sldId="295"/>
            <ac:picMk id="15" creationId="{3C8E4546-151D-41E6-BFD4-28061A18DEAA}"/>
          </ac:picMkLst>
        </pc:picChg>
      </pc:sldChg>
      <pc:sldChg chg="addSp delSp modSp del mod delCm">
        <pc:chgData name="Gleason, Matthew (MDE)" userId="ca6951cb-3f0c-46c4-b45e-0209c7a4a4f2" providerId="ADAL" clId="{C8463BD4-8713-439B-81A0-5EFBEAD947E6}" dt="2021-11-12T14:04:55.632" v="435" actId="2696"/>
        <pc:sldMkLst>
          <pc:docMk/>
          <pc:sldMk cId="3863901687" sldId="296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3863901687" sldId="296"/>
            <ac:spMk id="4" creationId="{1CBC1A1E-DEBF-413A-9D21-A468EB730FF9}"/>
          </ac:spMkLst>
        </pc:spChg>
        <pc:spChg chg="add del mod">
          <ac:chgData name="Gleason, Matthew (MDE)" userId="ca6951cb-3f0c-46c4-b45e-0209c7a4a4f2" providerId="ADAL" clId="{C8463BD4-8713-439B-81A0-5EFBEAD947E6}" dt="2021-10-21T20:09:59.798" v="29" actId="478"/>
          <ac:spMkLst>
            <pc:docMk/>
            <pc:sldMk cId="3863901687" sldId="296"/>
            <ac:spMk id="5" creationId="{068C40CE-07D3-463F-83AB-4FA83030DD0F}"/>
          </ac:spMkLst>
        </pc:spChg>
        <pc:picChg chg="del">
          <ac:chgData name="Gleason, Matthew (MDE)" userId="ca6951cb-3f0c-46c4-b45e-0209c7a4a4f2" providerId="ADAL" clId="{C8463BD4-8713-439B-81A0-5EFBEAD947E6}" dt="2021-10-21T20:09:57.494" v="28" actId="478"/>
          <ac:picMkLst>
            <pc:docMk/>
            <pc:sldMk cId="3863901687" sldId="296"/>
            <ac:picMk id="6" creationId="{DEBD191B-5AB2-4CC2-A1FA-93FE84450B90}"/>
          </ac:picMkLst>
        </pc:picChg>
        <pc:picChg chg="add mod">
          <ac:chgData name="Gleason, Matthew (MDE)" userId="ca6951cb-3f0c-46c4-b45e-0209c7a4a4f2" providerId="ADAL" clId="{C8463BD4-8713-439B-81A0-5EFBEAD947E6}" dt="2021-10-21T20:10:21.685" v="34" actId="1076"/>
          <ac:picMkLst>
            <pc:docMk/>
            <pc:sldMk cId="3863901687" sldId="296"/>
            <ac:picMk id="9" creationId="{56737528-C91E-4791-A6C2-8A5C045C8741}"/>
          </ac:picMkLst>
        </pc:picChg>
      </pc:sldChg>
      <pc:sldChg chg="addSp delSp modSp mod delCm chgLayout">
        <pc:chgData name="Gleason, Matthew (MDE)" userId="ca6951cb-3f0c-46c4-b45e-0209c7a4a4f2" providerId="ADAL" clId="{C8463BD4-8713-439B-81A0-5EFBEAD947E6}" dt="2021-11-12T14:08:49.500" v="724" actId="962"/>
        <pc:sldMkLst>
          <pc:docMk/>
          <pc:sldMk cId="1479135093" sldId="297"/>
        </pc:sldMkLst>
        <pc:spChg chg="mod ord">
          <ac:chgData name="Gleason, Matthew (MDE)" userId="ca6951cb-3f0c-46c4-b45e-0209c7a4a4f2" providerId="ADAL" clId="{C8463BD4-8713-439B-81A0-5EFBEAD947E6}" dt="2021-11-12T13:51:30.283" v="61" actId="6549"/>
          <ac:spMkLst>
            <pc:docMk/>
            <pc:sldMk cId="1479135093" sldId="297"/>
            <ac:spMk id="2" creationId="{20D8BBD9-2D51-4E3A-A852-A75C86043D24}"/>
          </ac:spMkLst>
        </pc:spChg>
        <pc:spChg chg="mod ord">
          <ac:chgData name="Gleason, Matthew (MDE)" userId="ca6951cb-3f0c-46c4-b45e-0209c7a4a4f2" providerId="ADAL" clId="{C8463BD4-8713-439B-81A0-5EFBEAD947E6}" dt="2021-11-12T13:51:25.519" v="57" actId="6264"/>
          <ac:spMkLst>
            <pc:docMk/>
            <pc:sldMk cId="1479135093" sldId="297"/>
            <ac:spMk id="4" creationId="{79A53604-3BC3-42FC-9034-CD4E9DD23AEE}"/>
          </ac:spMkLst>
        </pc:spChg>
        <pc:spChg chg="add del mod">
          <ac:chgData name="Gleason, Matthew (MDE)" userId="ca6951cb-3f0c-46c4-b45e-0209c7a4a4f2" providerId="ADAL" clId="{C8463BD4-8713-439B-81A0-5EFBEAD947E6}" dt="2021-10-21T20:11:50.248" v="36" actId="478"/>
          <ac:spMkLst>
            <pc:docMk/>
            <pc:sldMk cId="1479135093" sldId="297"/>
            <ac:spMk id="5" creationId="{C40D3ADF-245F-4FEF-A133-D254864F5724}"/>
          </ac:spMkLst>
        </pc:spChg>
        <pc:spChg chg="add del mod">
          <ac:chgData name="Gleason, Matthew (MDE)" userId="ca6951cb-3f0c-46c4-b45e-0209c7a4a4f2" providerId="ADAL" clId="{C8463BD4-8713-439B-81A0-5EFBEAD947E6}" dt="2021-11-12T13:51:25.519" v="57" actId="6264"/>
          <ac:spMkLst>
            <pc:docMk/>
            <pc:sldMk cId="1479135093" sldId="297"/>
            <ac:spMk id="10" creationId="{F2C68AE1-1E97-42C0-8721-1C9D8590091D}"/>
          </ac:spMkLst>
        </pc:spChg>
        <pc:spChg chg="add del mod">
          <ac:chgData name="Gleason, Matthew (MDE)" userId="ca6951cb-3f0c-46c4-b45e-0209c7a4a4f2" providerId="ADAL" clId="{C8463BD4-8713-439B-81A0-5EFBEAD947E6}" dt="2021-11-12T13:51:25.519" v="57" actId="6264"/>
          <ac:spMkLst>
            <pc:docMk/>
            <pc:sldMk cId="1479135093" sldId="297"/>
            <ac:spMk id="11" creationId="{5251F8AC-BCA5-44AE-871F-E6246962525E}"/>
          </ac:spMkLst>
        </pc:spChg>
        <pc:spChg chg="add del mod ord">
          <ac:chgData name="Gleason, Matthew (MDE)" userId="ca6951cb-3f0c-46c4-b45e-0209c7a4a4f2" providerId="ADAL" clId="{C8463BD4-8713-439B-81A0-5EFBEAD947E6}" dt="2021-11-12T13:56:10.947" v="151" actId="478"/>
          <ac:spMkLst>
            <pc:docMk/>
            <pc:sldMk cId="1479135093" sldId="297"/>
            <ac:spMk id="12" creationId="{55850A4D-F7BA-4A8E-AD52-805F289C8D78}"/>
          </ac:spMkLst>
        </pc:spChg>
        <pc:spChg chg="add mod">
          <ac:chgData name="Gleason, Matthew (MDE)" userId="ca6951cb-3f0c-46c4-b45e-0209c7a4a4f2" providerId="ADAL" clId="{C8463BD4-8713-439B-81A0-5EFBEAD947E6}" dt="2021-11-12T14:06:58.177" v="585" actId="1036"/>
          <ac:spMkLst>
            <pc:docMk/>
            <pc:sldMk cId="1479135093" sldId="297"/>
            <ac:spMk id="21" creationId="{DF6EEEAF-F975-4592-A477-8C1D5C4032CD}"/>
          </ac:spMkLst>
        </pc:spChg>
        <pc:spChg chg="add mod">
          <ac:chgData name="Gleason, Matthew (MDE)" userId="ca6951cb-3f0c-46c4-b45e-0209c7a4a4f2" providerId="ADAL" clId="{C8463BD4-8713-439B-81A0-5EFBEAD947E6}" dt="2021-11-12T14:07:06.780" v="626" actId="1038"/>
          <ac:spMkLst>
            <pc:docMk/>
            <pc:sldMk cId="1479135093" sldId="297"/>
            <ac:spMk id="22" creationId="{90B29251-E783-4731-B103-54FADA4A2FB3}"/>
          </ac:spMkLst>
        </pc:spChg>
        <pc:spChg chg="add mod">
          <ac:chgData name="Gleason, Matthew (MDE)" userId="ca6951cb-3f0c-46c4-b45e-0209c7a4a4f2" providerId="ADAL" clId="{C8463BD4-8713-439B-81A0-5EFBEAD947E6}" dt="2021-11-12T14:06:28.429" v="553" actId="1076"/>
          <ac:spMkLst>
            <pc:docMk/>
            <pc:sldMk cId="1479135093" sldId="297"/>
            <ac:spMk id="23" creationId="{5CA54D32-562D-4846-BB64-BFAD486A217C}"/>
          </ac:spMkLst>
        </pc:spChg>
        <pc:spChg chg="add mod">
          <ac:chgData name="Gleason, Matthew (MDE)" userId="ca6951cb-3f0c-46c4-b45e-0209c7a4a4f2" providerId="ADAL" clId="{C8463BD4-8713-439B-81A0-5EFBEAD947E6}" dt="2021-11-12T14:08:30.495" v="704" actId="962"/>
          <ac:spMkLst>
            <pc:docMk/>
            <pc:sldMk cId="1479135093" sldId="297"/>
            <ac:spMk id="24" creationId="{61A5A0C5-253F-46C8-A49D-78480F7D3B8F}"/>
          </ac:spMkLst>
        </pc:spChg>
        <pc:spChg chg="add mod">
          <ac:chgData name="Gleason, Matthew (MDE)" userId="ca6951cb-3f0c-46c4-b45e-0209c7a4a4f2" providerId="ADAL" clId="{C8463BD4-8713-439B-81A0-5EFBEAD947E6}" dt="2021-11-12T14:08:38.005" v="706" actId="962"/>
          <ac:spMkLst>
            <pc:docMk/>
            <pc:sldMk cId="1479135093" sldId="297"/>
            <ac:spMk id="25" creationId="{BB53E1FE-7386-46E8-B2DF-DB415EC92BFC}"/>
          </ac:spMkLst>
        </pc:spChg>
        <pc:picChg chg="add del mod">
          <ac:chgData name="Gleason, Matthew (MDE)" userId="ca6951cb-3f0c-46c4-b45e-0209c7a4a4f2" providerId="ADAL" clId="{C8463BD4-8713-439B-81A0-5EFBEAD947E6}" dt="2021-11-12T13:50:41.857" v="52" actId="478"/>
          <ac:picMkLst>
            <pc:docMk/>
            <pc:sldMk cId="1479135093" sldId="297"/>
            <ac:picMk id="5" creationId="{D8E1C76B-464A-4F06-B54E-0221FEB3E1F7}"/>
          </ac:picMkLst>
        </pc:picChg>
        <pc:picChg chg="del">
          <ac:chgData name="Gleason, Matthew (MDE)" userId="ca6951cb-3f0c-46c4-b45e-0209c7a4a4f2" providerId="ADAL" clId="{C8463BD4-8713-439B-81A0-5EFBEAD947E6}" dt="2021-10-21T20:11:47.675" v="35" actId="478"/>
          <ac:picMkLst>
            <pc:docMk/>
            <pc:sldMk cId="1479135093" sldId="297"/>
            <ac:picMk id="6" creationId="{83AA8DAF-B462-4C7E-AD3A-3FF9A134BFB8}"/>
          </ac:picMkLst>
        </pc:picChg>
        <pc:picChg chg="add del mod">
          <ac:chgData name="Gleason, Matthew (MDE)" userId="ca6951cb-3f0c-46c4-b45e-0209c7a4a4f2" providerId="ADAL" clId="{C8463BD4-8713-439B-81A0-5EFBEAD947E6}" dt="2021-11-12T13:51:01.935" v="56" actId="478"/>
          <ac:picMkLst>
            <pc:docMk/>
            <pc:sldMk cId="1479135093" sldId="297"/>
            <ac:picMk id="8" creationId="{597C0812-5329-42C8-9960-3E2E60DE8FA6}"/>
          </ac:picMkLst>
        </pc:picChg>
        <pc:picChg chg="add del mod">
          <ac:chgData name="Gleason, Matthew (MDE)" userId="ca6951cb-3f0c-46c4-b45e-0209c7a4a4f2" providerId="ADAL" clId="{C8463BD4-8713-439B-81A0-5EFBEAD947E6}" dt="2021-11-12T13:50:43.900" v="53" actId="478"/>
          <ac:picMkLst>
            <pc:docMk/>
            <pc:sldMk cId="1479135093" sldId="297"/>
            <ac:picMk id="9" creationId="{796E1A06-86EC-4623-A55F-2226AE8A17C4}"/>
          </ac:picMkLst>
        </pc:picChg>
        <pc:picChg chg="add del mod">
          <ac:chgData name="Gleason, Matthew (MDE)" userId="ca6951cb-3f0c-46c4-b45e-0209c7a4a4f2" providerId="ADAL" clId="{C8463BD4-8713-439B-81A0-5EFBEAD947E6}" dt="2021-11-12T13:52:56.141" v="70" actId="478"/>
          <ac:picMkLst>
            <pc:docMk/>
            <pc:sldMk cId="1479135093" sldId="297"/>
            <ac:picMk id="14" creationId="{2C342D59-BBC0-4743-882B-49E99DFB8052}"/>
          </ac:picMkLst>
        </pc:picChg>
        <pc:picChg chg="add del mod">
          <ac:chgData name="Gleason, Matthew (MDE)" userId="ca6951cb-3f0c-46c4-b45e-0209c7a4a4f2" providerId="ADAL" clId="{C8463BD4-8713-439B-81A0-5EFBEAD947E6}" dt="2021-11-12T13:52:54.524" v="69" actId="478"/>
          <ac:picMkLst>
            <pc:docMk/>
            <pc:sldMk cId="1479135093" sldId="297"/>
            <ac:picMk id="16" creationId="{FEF038A9-3333-4E19-A5AF-259270667D64}"/>
          </ac:picMkLst>
        </pc:picChg>
        <pc:picChg chg="add mod">
          <ac:chgData name="Gleason, Matthew (MDE)" userId="ca6951cb-3f0c-46c4-b45e-0209c7a4a4f2" providerId="ADAL" clId="{C8463BD4-8713-439B-81A0-5EFBEAD947E6}" dt="2021-11-12T14:08:06.902" v="700" actId="962"/>
          <ac:picMkLst>
            <pc:docMk/>
            <pc:sldMk cId="1479135093" sldId="297"/>
            <ac:picMk id="18" creationId="{C14DD1D5-A2E5-43E6-9E08-D0FE921859A7}"/>
          </ac:picMkLst>
        </pc:picChg>
        <pc:picChg chg="add mod">
          <ac:chgData name="Gleason, Matthew (MDE)" userId="ca6951cb-3f0c-46c4-b45e-0209c7a4a4f2" providerId="ADAL" clId="{C8463BD4-8713-439B-81A0-5EFBEAD947E6}" dt="2021-11-12T14:08:14.325" v="702" actId="962"/>
          <ac:picMkLst>
            <pc:docMk/>
            <pc:sldMk cId="1479135093" sldId="297"/>
            <ac:picMk id="20" creationId="{082D96EE-8ABD-45E1-99D8-82A9285D3FEB}"/>
          </ac:picMkLst>
        </pc:picChg>
        <pc:cxnChg chg="add mod">
          <ac:chgData name="Gleason, Matthew (MDE)" userId="ca6951cb-3f0c-46c4-b45e-0209c7a4a4f2" providerId="ADAL" clId="{C8463BD4-8713-439B-81A0-5EFBEAD947E6}" dt="2021-11-12T14:08:49.500" v="724" actId="962"/>
          <ac:cxnSpMkLst>
            <pc:docMk/>
            <pc:sldMk cId="1479135093" sldId="297"/>
            <ac:cxnSpMk id="27" creationId="{7EE650A0-0A7B-43B2-BD73-AEF2D916B28D}"/>
          </ac:cxnSpMkLst>
        </pc:cxnChg>
      </pc:sldChg>
      <pc:sldChg chg="modSp">
        <pc:chgData name="Gleason, Matthew (MDE)" userId="ca6951cb-3f0c-46c4-b45e-0209c7a4a4f2" providerId="ADAL" clId="{C8463BD4-8713-439B-81A0-5EFBEAD947E6}" dt="2021-10-21T15:30:36.127" v="21"/>
        <pc:sldMkLst>
          <pc:docMk/>
          <pc:sldMk cId="1282662521" sldId="298"/>
        </pc:sldMkLst>
        <pc:spChg chg="mod">
          <ac:chgData name="Gleason, Matthew (MDE)" userId="ca6951cb-3f0c-46c4-b45e-0209c7a4a4f2" providerId="ADAL" clId="{C8463BD4-8713-439B-81A0-5EFBEAD947E6}" dt="2021-10-21T15:30:36.127" v="21"/>
          <ac:spMkLst>
            <pc:docMk/>
            <pc:sldMk cId="1282662521" sldId="298"/>
            <ac:spMk id="5" creationId="{4FE0E317-89FE-4CDA-B976-CFF7B339BD35}"/>
          </ac:spMkLst>
        </pc:spChg>
      </pc:sldChg>
      <pc:sldMasterChg chg="modSp mod modSldLayout">
        <pc:chgData name="Gleason, Matthew (MDE)" userId="ca6951cb-3f0c-46c4-b45e-0209c7a4a4f2" providerId="ADAL" clId="{C8463BD4-8713-439B-81A0-5EFBEAD947E6}" dt="2021-10-21T15:30:36.127" v="21"/>
        <pc:sldMasterMkLst>
          <pc:docMk/>
          <pc:sldMasterMk cId="3850676123" sldId="2147483684"/>
        </pc:sldMasterMkLst>
        <pc:spChg chg="mod">
          <ac:chgData name="Gleason, Matthew (MDE)" userId="ca6951cb-3f0c-46c4-b45e-0209c7a4a4f2" providerId="ADAL" clId="{C8463BD4-8713-439B-81A0-5EFBEAD947E6}" dt="2021-10-21T15:30:02.010" v="20" actId="20577"/>
          <ac:spMkLst>
            <pc:docMk/>
            <pc:sldMasterMk cId="3850676123" sldId="2147483684"/>
            <ac:spMk id="5" creationId="{00000000-0000-0000-0000-000000000000}"/>
          </ac:spMkLst>
        </pc:spChg>
        <pc:sldLayoutChg chg="modSp mod">
          <pc:chgData name="Gleason, Matthew (MDE)" userId="ca6951cb-3f0c-46c4-b45e-0209c7a4a4f2" providerId="ADAL" clId="{C8463BD4-8713-439B-81A0-5EFBEAD947E6}" dt="2021-10-21T15:28:05.313" v="1" actId="20577"/>
          <pc:sldLayoutMkLst>
            <pc:docMk/>
            <pc:sldMasterMk cId="3850676123" sldId="2147483684"/>
            <pc:sldLayoutMk cId="4145508386" sldId="2147483685"/>
          </pc:sldLayoutMkLst>
          <pc:spChg chg="mod">
            <ac:chgData name="Gleason, Matthew (MDE)" userId="ca6951cb-3f0c-46c4-b45e-0209c7a4a4f2" providerId="ADAL" clId="{C8463BD4-8713-439B-81A0-5EFBEAD947E6}" dt="2021-10-21T15:28:05.313" v="1" actId="20577"/>
            <ac:spMkLst>
              <pc:docMk/>
              <pc:sldMasterMk cId="3850676123" sldId="2147483684"/>
              <pc:sldLayoutMk cId="4145508386" sldId="2147483685"/>
              <ac:spMk id="4" creationId="{00000000-0000-0000-0000-000000000000}"/>
            </ac:spMkLst>
          </pc:spChg>
          <pc:spChg chg="mod">
            <ac:chgData name="Gleason, Matthew (MDE)" userId="ca6951cb-3f0c-46c4-b45e-0209c7a4a4f2" providerId="ADAL" clId="{C8463BD4-8713-439B-81A0-5EFBEAD947E6}" dt="2021-10-21T15:27:51.916" v="0" actId="20577"/>
            <ac:spMkLst>
              <pc:docMk/>
              <pc:sldMasterMk cId="3850676123" sldId="2147483684"/>
              <pc:sldLayoutMk cId="4145508386" sldId="2147483685"/>
              <ac:spMk id="5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02.982" v="2" actId="20577"/>
          <pc:sldLayoutMkLst>
            <pc:docMk/>
            <pc:sldMasterMk cId="3850676123" sldId="2147483684"/>
            <pc:sldLayoutMk cId="3091777544" sldId="2147483686"/>
          </pc:sldLayoutMkLst>
          <pc:spChg chg="mod">
            <ac:chgData name="Gleason, Matthew (MDE)" userId="ca6951cb-3f0c-46c4-b45e-0209c7a4a4f2" providerId="ADAL" clId="{C8463BD4-8713-439B-81A0-5EFBEAD947E6}" dt="2021-10-21T15:29:02.982" v="2" actId="20577"/>
            <ac:spMkLst>
              <pc:docMk/>
              <pc:sldMasterMk cId="3850676123" sldId="2147483684"/>
              <pc:sldLayoutMk cId="3091777544" sldId="2147483686"/>
              <ac:spMk id="5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07.552" v="3" actId="20577"/>
          <pc:sldLayoutMkLst>
            <pc:docMk/>
            <pc:sldMasterMk cId="3850676123" sldId="2147483684"/>
            <pc:sldLayoutMk cId="1770544708" sldId="2147483687"/>
          </pc:sldLayoutMkLst>
          <pc:spChg chg="mod">
            <ac:chgData name="Gleason, Matthew (MDE)" userId="ca6951cb-3f0c-46c4-b45e-0209c7a4a4f2" providerId="ADAL" clId="{C8463BD4-8713-439B-81A0-5EFBEAD947E6}" dt="2021-10-21T15:29:07.552" v="3" actId="20577"/>
            <ac:spMkLst>
              <pc:docMk/>
              <pc:sldMasterMk cId="3850676123" sldId="2147483684"/>
              <pc:sldLayoutMk cId="1770544708" sldId="2147483687"/>
              <ac:spMk id="5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11.185" v="4" actId="20577"/>
          <pc:sldLayoutMkLst>
            <pc:docMk/>
            <pc:sldMasterMk cId="3850676123" sldId="2147483684"/>
            <pc:sldLayoutMk cId="393256504" sldId="2147483688"/>
          </pc:sldLayoutMkLst>
          <pc:spChg chg="mod">
            <ac:chgData name="Gleason, Matthew (MDE)" userId="ca6951cb-3f0c-46c4-b45e-0209c7a4a4f2" providerId="ADAL" clId="{C8463BD4-8713-439B-81A0-5EFBEAD947E6}" dt="2021-10-21T15:29:11.185" v="4" actId="20577"/>
            <ac:spMkLst>
              <pc:docMk/>
              <pc:sldMasterMk cId="3850676123" sldId="2147483684"/>
              <pc:sldLayoutMk cId="393256504" sldId="2147483688"/>
              <ac:spMk id="6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15.586" v="5" actId="20577"/>
          <pc:sldLayoutMkLst>
            <pc:docMk/>
            <pc:sldMasterMk cId="3850676123" sldId="2147483684"/>
            <pc:sldLayoutMk cId="531635038" sldId="2147483689"/>
          </pc:sldLayoutMkLst>
          <pc:spChg chg="mod">
            <ac:chgData name="Gleason, Matthew (MDE)" userId="ca6951cb-3f0c-46c4-b45e-0209c7a4a4f2" providerId="ADAL" clId="{C8463BD4-8713-439B-81A0-5EFBEAD947E6}" dt="2021-10-21T15:29:15.586" v="5" actId="20577"/>
            <ac:spMkLst>
              <pc:docMk/>
              <pc:sldMasterMk cId="3850676123" sldId="2147483684"/>
              <pc:sldLayoutMk cId="531635038" sldId="2147483689"/>
              <ac:spMk id="8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19.718" v="6" actId="20577"/>
          <pc:sldLayoutMkLst>
            <pc:docMk/>
            <pc:sldMasterMk cId="3850676123" sldId="2147483684"/>
            <pc:sldLayoutMk cId="4070050437" sldId="2147483690"/>
          </pc:sldLayoutMkLst>
          <pc:spChg chg="mod">
            <ac:chgData name="Gleason, Matthew (MDE)" userId="ca6951cb-3f0c-46c4-b45e-0209c7a4a4f2" providerId="ADAL" clId="{C8463BD4-8713-439B-81A0-5EFBEAD947E6}" dt="2021-10-21T15:29:19.718" v="6" actId="20577"/>
            <ac:spMkLst>
              <pc:docMk/>
              <pc:sldMasterMk cId="3850676123" sldId="2147483684"/>
              <pc:sldLayoutMk cId="4070050437" sldId="2147483690"/>
              <ac:spMk id="4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23.764" v="7" actId="20577"/>
          <pc:sldLayoutMkLst>
            <pc:docMk/>
            <pc:sldMasterMk cId="3850676123" sldId="2147483684"/>
            <pc:sldLayoutMk cId="2266235632" sldId="2147483691"/>
          </pc:sldLayoutMkLst>
          <pc:spChg chg="mod">
            <ac:chgData name="Gleason, Matthew (MDE)" userId="ca6951cb-3f0c-46c4-b45e-0209c7a4a4f2" providerId="ADAL" clId="{C8463BD4-8713-439B-81A0-5EFBEAD947E6}" dt="2021-10-21T15:29:23.764" v="7" actId="20577"/>
            <ac:spMkLst>
              <pc:docMk/>
              <pc:sldMasterMk cId="3850676123" sldId="2147483684"/>
              <pc:sldLayoutMk cId="2266235632" sldId="2147483691"/>
              <ac:spMk id="8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27.565" v="8" actId="20577"/>
          <pc:sldLayoutMkLst>
            <pc:docMk/>
            <pc:sldMasterMk cId="3850676123" sldId="2147483684"/>
            <pc:sldLayoutMk cId="2857274180" sldId="2147483692"/>
          </pc:sldLayoutMkLst>
          <pc:spChg chg="mod">
            <ac:chgData name="Gleason, Matthew (MDE)" userId="ca6951cb-3f0c-46c4-b45e-0209c7a4a4f2" providerId="ADAL" clId="{C8463BD4-8713-439B-81A0-5EFBEAD947E6}" dt="2021-10-21T15:29:27.565" v="8" actId="20577"/>
            <ac:spMkLst>
              <pc:docMk/>
              <pc:sldMasterMk cId="3850676123" sldId="2147483684"/>
              <pc:sldLayoutMk cId="2857274180" sldId="2147483692"/>
              <ac:spMk id="6" creationId="{00000000-0000-0000-0000-000000000000}"/>
            </ac:spMkLst>
          </pc:spChg>
        </pc:sldLayoutChg>
        <pc:sldLayoutChg chg="modSp">
          <pc:chgData name="Gleason, Matthew (MDE)" userId="ca6951cb-3f0c-46c4-b45e-0209c7a4a4f2" providerId="ADAL" clId="{C8463BD4-8713-439B-81A0-5EFBEAD947E6}" dt="2021-10-21T15:30:36.127" v="21"/>
          <pc:sldLayoutMkLst>
            <pc:docMk/>
            <pc:sldMasterMk cId="3850676123" sldId="2147483684"/>
            <pc:sldLayoutMk cId="1928527325" sldId="2147483693"/>
          </pc:sldLayoutMkLst>
          <pc:spChg chg="mod">
            <ac:chgData name="Gleason, Matthew (MDE)" userId="ca6951cb-3f0c-46c4-b45e-0209c7a4a4f2" providerId="ADAL" clId="{C8463BD4-8713-439B-81A0-5EFBEAD947E6}" dt="2021-10-21T15:30:36.127" v="21"/>
            <ac:spMkLst>
              <pc:docMk/>
              <pc:sldMasterMk cId="3850676123" sldId="2147483684"/>
              <pc:sldLayoutMk cId="1928527325" sldId="2147483693"/>
              <ac:spMk id="6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33.421" v="9" actId="20577"/>
          <pc:sldLayoutMkLst>
            <pc:docMk/>
            <pc:sldMasterMk cId="3850676123" sldId="2147483684"/>
            <pc:sldLayoutMk cId="2258388732" sldId="2147483694"/>
          </pc:sldLayoutMkLst>
          <pc:spChg chg="mod">
            <ac:chgData name="Gleason, Matthew (MDE)" userId="ca6951cb-3f0c-46c4-b45e-0209c7a4a4f2" providerId="ADAL" clId="{C8463BD4-8713-439B-81A0-5EFBEAD947E6}" dt="2021-10-21T15:29:33.421" v="9" actId="20577"/>
            <ac:spMkLst>
              <pc:docMk/>
              <pc:sldMasterMk cId="3850676123" sldId="2147483684"/>
              <pc:sldLayoutMk cId="2258388732" sldId="2147483694"/>
              <ac:spMk id="5" creationId="{00000000-0000-0000-0000-000000000000}"/>
            </ac:spMkLst>
          </pc:spChg>
        </pc:sldLayoutChg>
        <pc:sldLayoutChg chg="modSp mod">
          <pc:chgData name="Gleason, Matthew (MDE)" userId="ca6951cb-3f0c-46c4-b45e-0209c7a4a4f2" providerId="ADAL" clId="{C8463BD4-8713-439B-81A0-5EFBEAD947E6}" dt="2021-10-21T15:29:39.018" v="19" actId="20577"/>
          <pc:sldLayoutMkLst>
            <pc:docMk/>
            <pc:sldMasterMk cId="3850676123" sldId="2147483684"/>
            <pc:sldLayoutMk cId="1684056509" sldId="2147483695"/>
          </pc:sldLayoutMkLst>
          <pc:spChg chg="mod">
            <ac:chgData name="Gleason, Matthew (MDE)" userId="ca6951cb-3f0c-46c4-b45e-0209c7a4a4f2" providerId="ADAL" clId="{C8463BD4-8713-439B-81A0-5EFBEAD947E6}" dt="2021-10-21T15:29:39.018" v="19" actId="20577"/>
            <ac:spMkLst>
              <pc:docMk/>
              <pc:sldMasterMk cId="3850676123" sldId="2147483684"/>
              <pc:sldLayoutMk cId="1684056509" sldId="2147483695"/>
              <ac:spMk id="5" creationId="{00000000-0000-0000-0000-000000000000}"/>
            </ac:spMkLst>
          </pc:spChg>
        </pc:sldLayoutChg>
      </pc:sldMasterChg>
    </pc:docChg>
  </pc:docChgLst>
  <pc:docChgLst>
    <pc:chgData name="Janzer, Christopher (MDE)" userId="f7ec499a-c903-46c8-8e48-9e41cda0c6a8" providerId="ADAL" clId="{921FD871-9723-434D-BC17-4744D5883F2A}"/>
    <pc:docChg chg="custSel modSld">
      <pc:chgData name="Janzer, Christopher (MDE)" userId="f7ec499a-c903-46c8-8e48-9e41cda0c6a8" providerId="ADAL" clId="{921FD871-9723-434D-BC17-4744D5883F2A}" dt="2021-10-12T14:21:21.873" v="13"/>
      <pc:docMkLst>
        <pc:docMk/>
      </pc:docMkLst>
      <pc:sldChg chg="modSp mod">
        <pc:chgData name="Janzer, Christopher (MDE)" userId="f7ec499a-c903-46c8-8e48-9e41cda0c6a8" providerId="ADAL" clId="{921FD871-9723-434D-BC17-4744D5883F2A}" dt="2021-10-12T14:19:19.413" v="7" actId="20577"/>
        <pc:sldMkLst>
          <pc:docMk/>
          <pc:sldMk cId="3867323054" sldId="263"/>
        </pc:sldMkLst>
        <pc:spChg chg="mod">
          <ac:chgData name="Janzer, Christopher (MDE)" userId="f7ec499a-c903-46c8-8e48-9e41cda0c6a8" providerId="ADAL" clId="{921FD871-9723-434D-BC17-4744D5883F2A}" dt="2021-10-12T14:19:19.413" v="7" actId="20577"/>
          <ac:spMkLst>
            <pc:docMk/>
            <pc:sldMk cId="3867323054" sldId="263"/>
            <ac:spMk id="3" creationId="{BA072B1E-8B8C-4FE9-BCBF-288D8BA25F59}"/>
          </ac:spMkLst>
        </pc:spChg>
      </pc:sldChg>
      <pc:sldChg chg="addCm modCm">
        <pc:chgData name="Janzer, Christopher (MDE)" userId="f7ec499a-c903-46c8-8e48-9e41cda0c6a8" providerId="ADAL" clId="{921FD871-9723-434D-BC17-4744D5883F2A}" dt="2021-10-12T14:20:13.393" v="9"/>
        <pc:sldMkLst>
          <pc:docMk/>
          <pc:sldMk cId="408450922" sldId="295"/>
        </pc:sldMkLst>
      </pc:sldChg>
      <pc:sldChg chg="addCm modCm">
        <pc:chgData name="Janzer, Christopher (MDE)" userId="f7ec499a-c903-46c8-8e48-9e41cda0c6a8" providerId="ADAL" clId="{921FD871-9723-434D-BC17-4744D5883F2A}" dt="2021-10-12T14:20:46.419" v="11"/>
        <pc:sldMkLst>
          <pc:docMk/>
          <pc:sldMk cId="3863901687" sldId="296"/>
        </pc:sldMkLst>
      </pc:sldChg>
      <pc:sldChg chg="addCm modCm">
        <pc:chgData name="Janzer, Christopher (MDE)" userId="f7ec499a-c903-46c8-8e48-9e41cda0c6a8" providerId="ADAL" clId="{921FD871-9723-434D-BC17-4744D5883F2A}" dt="2021-10-12T14:21:21.873" v="13"/>
        <pc:sldMkLst>
          <pc:docMk/>
          <pc:sldMk cId="1479135093" sldId="29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84509A-BFBC-4EEB-85F7-CB9C43952AB5}" type="datetimeFigureOut">
              <a:rPr lang="en-US" smtClean="0"/>
              <a:t>11/12/2021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68D2B2-D746-46C5-88B1-D1A6E867D7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19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68D2B2-D746-46C5-88B1-D1A6E867D7F8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528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50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02A2F-6410-4C6D-8045-62E65ACDA898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388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2A60F-9175-4703-B2AA-B3F54C344713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056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8B7F2-F8D6-450B-AC48-23B39CA44778}" type="datetime1">
              <a:rPr lang="en-US" smtClean="0"/>
              <a:t>11/12/2021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777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21A33-7072-4581-A7EA-88596132156E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544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117C4E-0497-4856-AFDA-33F1BED26C00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65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CF05E-0201-432A-824E-58E3713E72C1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63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0FFABC-EE4F-4FBC-8518-FE09C05FA968}" type="datetime1">
              <a:rPr lang="en-US" smtClean="0"/>
              <a:t>11/12/2021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05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200DE-8C49-42E1-BBC8-C1AAE9180816}" type="datetime1">
              <a:rPr lang="en-US" smtClean="0"/>
              <a:t>11/12/2021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35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7D4D101-F860-4718-A702-C82971D79FCF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27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7F596-F8DC-4D91-A610-CEA2E2DF5DEA}" type="datetime1">
              <a:rPr lang="en-US" smtClean="0"/>
              <a:t>11/12/2021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5273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5064903-1F7F-4395-8AB9-9FD75852C4E9}" type="datetime1">
              <a:rPr lang="en-US" smtClean="0"/>
              <a:t>11/12/2021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3564A9F-9FE0-4D12-952B-D66DEF27C25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0676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higan.gov/mde-accountability" TargetMode="External"/><Relationship Id="rId2" Type="http://schemas.openxmlformats.org/officeDocument/2006/relationships/hyperlink" Target="http://www.michigan.gov/mde-schoolgrades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hyperlink" Target="mailto:MDE-accountability@michigan.gov" TargetMode="External"/><Relationship Id="rId4" Type="http://schemas.openxmlformats.org/officeDocument/2006/relationships/hyperlink" Target="http://www.michigan.gov/mde-schoolinde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7B9C8A-00A2-4457-B487-5C4801F7F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Michigan’s Letter Grade and Ranking System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5185B7-6565-408E-9BE3-FBB67E25A3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2020-21 School year results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0F9C852C-FE54-44F2-B894-06C9965027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34C34-39C5-4D55-A202-12FA618AF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278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13713-C1AD-46F9-9D26-0FC1C86D7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System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895F3-D612-4AFA-B6E5-9EF6A0F923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212404" cy="4023360"/>
          </a:xfrm>
        </p:spPr>
        <p:txBody>
          <a:bodyPr>
            <a:normAutofit/>
          </a:bodyPr>
          <a:lstStyle/>
          <a:p>
            <a:r>
              <a:rPr lang="en-US" sz="2400" dirty="0"/>
              <a:t>No summative grade or ranking label</a:t>
            </a:r>
          </a:p>
          <a:p>
            <a:pPr lvl="1"/>
            <a:r>
              <a:rPr lang="en-US" sz="2000" dirty="0"/>
              <a:t>Schools receive up to five letter grades and three ranking labels</a:t>
            </a:r>
          </a:p>
          <a:p>
            <a:pPr>
              <a:spcBef>
                <a:spcPts val="2400"/>
              </a:spcBef>
            </a:pPr>
            <a:r>
              <a:rPr lang="en-US" sz="2400" dirty="0"/>
              <a:t>Indicators use aggregated “all students” population with the following exceptions</a:t>
            </a:r>
          </a:p>
          <a:p>
            <a:pPr lvl="1"/>
            <a:r>
              <a:rPr lang="en-US" sz="2000" dirty="0"/>
              <a:t>EL performance comprised only of EL students</a:t>
            </a:r>
          </a:p>
          <a:p>
            <a:pPr lvl="1"/>
            <a:r>
              <a:rPr lang="en-US" sz="2000" dirty="0"/>
              <a:t>Student subgroup comparison uses disaggregated student groups</a:t>
            </a:r>
          </a:p>
          <a:p>
            <a:pPr>
              <a:spcBef>
                <a:spcPts val="2400"/>
              </a:spcBef>
            </a:pPr>
            <a:r>
              <a:rPr lang="en-US" sz="2400" dirty="0"/>
              <a:t>Minimum n-size thresholds are aligned with existing accountability system rules</a:t>
            </a:r>
          </a:p>
          <a:p>
            <a:pPr lvl="1"/>
            <a:r>
              <a:rPr lang="en-US" sz="2000" dirty="0"/>
              <a:t>Student growth, proficiency, similar schools = 1</a:t>
            </a:r>
          </a:p>
          <a:p>
            <a:pPr lvl="1"/>
            <a:r>
              <a:rPr lang="en-US" sz="2000" dirty="0"/>
              <a:t>EL growth, assessment participation, subgroup comparison = 30</a:t>
            </a:r>
          </a:p>
          <a:p>
            <a:pPr lvl="1"/>
            <a:r>
              <a:rPr lang="en-US" sz="2000" dirty="0"/>
              <a:t>Graduation rate, chronic absenteeism = 10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40C5ED83-B9F4-4A7D-BCAE-DDC5857891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C0E790-3831-4D1B-902F-A2A7E1F465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159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BDFE8-CCD3-44CB-B628-EF0CA9856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Similar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98FA72-F21A-4975-A822-E3427FCFF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 fontScale="92500" lnSpcReduction="10000"/>
          </a:bodyPr>
          <a:lstStyle/>
          <a:p>
            <a:r>
              <a:rPr lang="en-US" sz="2200" dirty="0"/>
              <a:t>Original intent was to reuse methodology currently in place on the Parent Dashboard</a:t>
            </a:r>
          </a:p>
          <a:p>
            <a:pPr lvl="1"/>
            <a:r>
              <a:rPr lang="en-US" sz="1900" dirty="0"/>
              <a:t>Up to 30 similar schools used to calculate an average (using z-scores)</a:t>
            </a:r>
          </a:p>
          <a:p>
            <a:pPr lvl="1"/>
            <a:r>
              <a:rPr lang="en-US" sz="1900" dirty="0"/>
              <a:t>Would allow the same school comparisons across the accountability system and Parent Dashboard</a:t>
            </a:r>
          </a:p>
          <a:p>
            <a:pPr marL="0" indent="0">
              <a:buNone/>
            </a:pPr>
            <a:r>
              <a:rPr lang="en-US" sz="2200" dirty="0"/>
              <a:t>  Characteristics desired by State Board of Education</a:t>
            </a:r>
          </a:p>
          <a:p>
            <a:pPr lvl="1"/>
            <a:r>
              <a:rPr lang="en-US" sz="1900" dirty="0"/>
              <a:t>Percent of Free Lunch Students - 70%</a:t>
            </a:r>
          </a:p>
          <a:p>
            <a:pPr lvl="1"/>
            <a:r>
              <a:rPr lang="en-US" sz="1900" dirty="0"/>
              <a:t>Percent of Students with Disabilities FTE - 20%</a:t>
            </a:r>
          </a:p>
          <a:p>
            <a:pPr lvl="1"/>
            <a:r>
              <a:rPr lang="en-US" sz="1900" dirty="0"/>
              <a:t>Headcount (Student FTE) - 10%</a:t>
            </a:r>
          </a:p>
          <a:p>
            <a:pPr marL="0" indent="0">
              <a:buNone/>
            </a:pPr>
            <a:r>
              <a:rPr lang="en-US" sz="2200" dirty="0"/>
              <a:t>  Methodology</a:t>
            </a:r>
          </a:p>
          <a:p>
            <a:pPr lvl="1"/>
            <a:r>
              <a:rPr lang="en-US" sz="1900" dirty="0"/>
              <a:t>Z-scores created for each characteristic</a:t>
            </a:r>
          </a:p>
          <a:p>
            <a:pPr lvl="1"/>
            <a:r>
              <a:rPr lang="en-US" sz="1900" dirty="0"/>
              <a:t>Weights applied; aggregate created</a:t>
            </a:r>
          </a:p>
          <a:p>
            <a:pPr lvl="1"/>
            <a:r>
              <a:rPr lang="en-US" sz="1900" dirty="0"/>
              <a:t>Schools grouped by similar grade spans, then sorted based on aggregate closeness</a:t>
            </a:r>
          </a:p>
          <a:p>
            <a:pPr lvl="1"/>
            <a:r>
              <a:rPr lang="en-US" sz="1900" dirty="0"/>
              <a:t>Proficiency difference by subject between a school and its peers calculated then standardized</a:t>
            </a:r>
          </a:p>
          <a:p>
            <a:pPr lvl="1"/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D9A6DB55-0516-40C7-BDBE-42DDA026F08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48593E-E0C4-4F14-9553-496142327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8341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5E773-B8D0-4223-B727-5454A0F41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Identification of Low Performing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072B1E-8B8C-4FE9-BCBF-288D8BA25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250267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P.A. 601 prescribes method for identifying lowest achieving public schools </a:t>
            </a:r>
          </a:p>
          <a:p>
            <a:pPr lvl="1"/>
            <a:r>
              <a:rPr lang="en-US" dirty="0"/>
              <a:t>Borrows federal term “Comprehensive Support and Improvement schools (CSI)” but defines differently</a:t>
            </a:r>
          </a:p>
          <a:p>
            <a:pPr lvl="1"/>
            <a:r>
              <a:rPr lang="en-US" dirty="0"/>
              <a:t>Results in two sets (one state and another federal) of schools identified as lowest achieving schools</a:t>
            </a:r>
          </a:p>
          <a:p>
            <a:r>
              <a:rPr lang="en-US" sz="2400" dirty="0"/>
              <a:t>State-CSI identification criteria:</a:t>
            </a:r>
          </a:p>
          <a:p>
            <a:pPr lvl="1"/>
            <a:r>
              <a:rPr lang="en-US" dirty="0"/>
              <a:t>High school graduating less than 2/3 of its students</a:t>
            </a:r>
          </a:p>
          <a:p>
            <a:pPr lvl="1"/>
            <a:r>
              <a:rPr lang="en-US" dirty="0"/>
              <a:t>Any school receiving the lowest grade on all of the following:</a:t>
            </a:r>
          </a:p>
          <a:p>
            <a:pPr lvl="2"/>
            <a:r>
              <a:rPr lang="en-US" dirty="0"/>
              <a:t>Student proficiency</a:t>
            </a:r>
          </a:p>
          <a:p>
            <a:pPr lvl="2"/>
            <a:r>
              <a:rPr lang="en-US" dirty="0"/>
              <a:t>Student growth</a:t>
            </a:r>
          </a:p>
          <a:p>
            <a:pPr lvl="2"/>
            <a:r>
              <a:rPr lang="en-US" dirty="0"/>
              <a:t>Similar school proficiency comparison</a:t>
            </a:r>
          </a:p>
          <a:p>
            <a:r>
              <a:rPr lang="en-US" sz="2400" dirty="0"/>
              <a:t>Total state-CSI schools cannot exceed 5% of all public schools</a:t>
            </a:r>
          </a:p>
          <a:p>
            <a:r>
              <a:rPr lang="en-US" sz="2400" dirty="0"/>
              <a:t>State-CSI schools will be identified on the same schedule as federal-CSI schools</a:t>
            </a:r>
          </a:p>
          <a:p>
            <a:pPr lvl="1"/>
            <a:r>
              <a:rPr lang="en-US" dirty="0"/>
              <a:t>Next identification will be Fall 2022 using 2021-22 data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105CAF23-23F8-4273-960A-AA19AB927D6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E36B71-A65E-406A-9628-D07324EBC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7323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67999C-7CCB-4677-BF1A-9EFCA0040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Identification of Consistently Underperforming Subgroups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0448AE-27CD-4682-94F3-3AE23FA14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P.A. 601 requires the identification of schools with consistently underperforming subgroups as described in the Every Student Succeeds Act (ESSA)</a:t>
            </a:r>
          </a:p>
          <a:p>
            <a:r>
              <a:rPr lang="en-US" sz="2400" dirty="0"/>
              <a:t>MDE has developed standards and has been using them in the existing ESSA accountability system</a:t>
            </a:r>
          </a:p>
          <a:p>
            <a:r>
              <a:rPr lang="en-US" sz="2400" dirty="0"/>
              <a:t>MDE will continue to identify consistently underperforming subgroups using the ESSA accountability system to minimize confusion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CE73B684-9BA4-4B02-96DF-84FA821FA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7C386-C107-4641-ABCF-B986E39E0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3562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135938-707E-4DBE-8BE2-13022C27A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Identification of High Achieving Schools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D4A4D3-306F-4250-8357-A64EC69142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P.A. 601 prescribes criteria for identification of high achieving (Reward) schools</a:t>
            </a:r>
          </a:p>
          <a:p>
            <a:pPr lvl="1"/>
            <a:r>
              <a:rPr lang="en-US" sz="2400" dirty="0"/>
              <a:t>High school with a graduation rate of at least 99%</a:t>
            </a:r>
          </a:p>
          <a:p>
            <a:pPr lvl="1"/>
            <a:r>
              <a:rPr lang="en-US" sz="2400" dirty="0"/>
              <a:t>Any school receiving the highest grade on any of the following:</a:t>
            </a:r>
          </a:p>
          <a:p>
            <a:pPr lvl="2"/>
            <a:r>
              <a:rPr lang="en-US" sz="1800" dirty="0"/>
              <a:t>Student proficiency</a:t>
            </a:r>
          </a:p>
          <a:p>
            <a:pPr lvl="2"/>
            <a:r>
              <a:rPr lang="en-US" sz="1800" dirty="0"/>
              <a:t>Student growth</a:t>
            </a:r>
          </a:p>
          <a:p>
            <a:pPr lvl="2"/>
            <a:r>
              <a:rPr lang="en-US" sz="1800" dirty="0"/>
              <a:t>Similar school proficiency comparison</a:t>
            </a:r>
          </a:p>
          <a:p>
            <a:pPr lvl="1"/>
            <a:r>
              <a:rPr lang="en-US" sz="2400" dirty="0"/>
              <a:t>Meeting any other criteria as determined by MDE</a:t>
            </a:r>
          </a:p>
          <a:p>
            <a:pPr lvl="2"/>
            <a:r>
              <a:rPr lang="en-US" sz="1800" dirty="0"/>
              <a:t>MDE will not identify any school as a Reward school that is already identified as a lowest performing (CSI) school or any school with identified consistently underperforming subgroups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5BB918F9-2A6E-42E9-B04D-75B1AF0A90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FC8C8-5421-4D43-B033-FA910233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8254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08718-EAA4-4F6E-A0B0-940317DF9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Reporting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ADFA6F99-4D8A-42E5-99C9-E7138B9C88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9EECB5-AC6C-4B43-B79E-846FA44C6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4" name="Picture 13" descr="MDE LOGO">
            <a:extLst>
              <a:ext uri="{FF2B5EF4-FFF2-40B4-BE49-F238E27FC236}">
                <a16:creationId xmlns:a16="http://schemas.microsoft.com/office/drawing/2014/main" id="{B925C6AF-EF29-4F52-9C0B-50BE4760ED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0942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10DD21C9-848E-4A09-B63C-AF459A8DF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School Grades Report – Top Portion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D086DF-2477-4B8C-A7D7-248C0067E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7" name="Picture 36" descr="MDE LOGO">
            <a:extLst>
              <a:ext uri="{FF2B5EF4-FFF2-40B4-BE49-F238E27FC236}">
                <a16:creationId xmlns:a16="http://schemas.microsoft.com/office/drawing/2014/main" id="{BF4EF267-BF0F-4E3C-9F76-B9BDF6A60C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pic>
        <p:nvPicPr>
          <p:cNvPr id="3" name="Picture 2" descr="Dashboard tile display.">
            <a:extLst>
              <a:ext uri="{FF2B5EF4-FFF2-40B4-BE49-F238E27FC236}">
                <a16:creationId xmlns:a16="http://schemas.microsoft.com/office/drawing/2014/main" id="{84B2B7EA-C84E-44F1-9370-F91A86B2AB6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4033" y="1927789"/>
            <a:ext cx="4112924" cy="4354196"/>
          </a:xfrm>
          <a:prstGeom prst="rect">
            <a:avLst/>
          </a:prstGeom>
        </p:spPr>
      </p:pic>
      <p:pic>
        <p:nvPicPr>
          <p:cNvPr id="8" name="Picture 7" descr="Dashboard tile display.">
            <a:extLst>
              <a:ext uri="{FF2B5EF4-FFF2-40B4-BE49-F238E27FC236}">
                <a16:creationId xmlns:a16="http://schemas.microsoft.com/office/drawing/2014/main" id="{F99C144B-72E2-4F41-A2F7-48A715B87EB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85045" y="2239206"/>
            <a:ext cx="4266071" cy="2881435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E5F2F3F0-ECF5-4217-ADC3-8EA62A45FCF4}"/>
              </a:ext>
            </a:extLst>
          </p:cNvPr>
          <p:cNvSpPr txBox="1"/>
          <p:nvPr/>
        </p:nvSpPr>
        <p:spPr>
          <a:xfrm>
            <a:off x="2502481" y="1800504"/>
            <a:ext cx="14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Top of Report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BDB7A33-778F-4597-8027-61F8FD13B8EC}"/>
              </a:ext>
            </a:extLst>
          </p:cNvPr>
          <p:cNvSpPr txBox="1"/>
          <p:nvPr/>
        </p:nvSpPr>
        <p:spPr>
          <a:xfrm>
            <a:off x="8091725" y="1808893"/>
            <a:ext cx="1821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Bottom of Report</a:t>
            </a:r>
          </a:p>
        </p:txBody>
      </p:sp>
    </p:spTree>
    <p:extLst>
      <p:ext uri="{BB962C8B-B14F-4D97-AF65-F5344CB8AC3E}">
        <p14:creationId xmlns:p14="http://schemas.microsoft.com/office/powerpoint/2010/main" val="4084509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BB6A5-E9D7-4F2B-8EE8-B9D030D218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 for Alternative Education Campuses</a:t>
            </a:r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F5E98D-63D3-49BF-A8FE-C62835525C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0C0B72-50D3-489C-ADCD-E43470046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MDE LOGO">
            <a:extLst>
              <a:ext uri="{FF2B5EF4-FFF2-40B4-BE49-F238E27FC236}">
                <a16:creationId xmlns:a16="http://schemas.microsoft.com/office/drawing/2014/main" id="{7D1C3F96-2F00-4A41-98CC-A8588EDABF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267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26803-4F5A-4C61-8137-4B97413B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Education Campuses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F987F-440B-4E14-BFA5-4F22DE73A4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P.A. 601 excludes some schools from receiving letter grades and ranking labels. These schools are considered alternative education campuses:</a:t>
            </a:r>
          </a:p>
          <a:p>
            <a:pPr lvl="1"/>
            <a:r>
              <a:rPr lang="en-US" dirty="0"/>
              <a:t>Center programs</a:t>
            </a:r>
          </a:p>
          <a:p>
            <a:pPr lvl="1"/>
            <a:r>
              <a:rPr lang="en-US" dirty="0"/>
              <a:t>Strict discipline academies</a:t>
            </a:r>
          </a:p>
          <a:p>
            <a:pPr lvl="1"/>
            <a:r>
              <a:rPr lang="en-US" dirty="0"/>
              <a:t>Adjudicated youth programs</a:t>
            </a:r>
          </a:p>
          <a:p>
            <a:pPr lvl="1"/>
            <a:r>
              <a:rPr lang="en-US" dirty="0"/>
              <a:t>Any other school serving a specialized student population (alternative schools)</a:t>
            </a:r>
          </a:p>
          <a:p>
            <a:r>
              <a:rPr lang="en-US" sz="2400" dirty="0"/>
              <a:t>MDE defines alternative schools using three criteria:</a:t>
            </a:r>
          </a:p>
          <a:p>
            <a:pPr lvl="1"/>
            <a:r>
              <a:rPr lang="en-US" dirty="0"/>
              <a:t>School emphasis of Alternative Education reported in Educational Entity Master (EEM) data collection</a:t>
            </a:r>
          </a:p>
          <a:p>
            <a:pPr lvl="1"/>
            <a:r>
              <a:rPr lang="en-US" dirty="0"/>
              <a:t>Reporting at least 90% of enrolled students in an Alternative Education Program in the Michigan Student Data System (MSDS) data collection</a:t>
            </a:r>
          </a:p>
          <a:p>
            <a:pPr lvl="1"/>
            <a:r>
              <a:rPr lang="en-US" dirty="0"/>
              <a:t>Reporting as serving a grade or setting of Alternative Education in the Educational Entity Master (EEM) data collection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5F2AB78E-913C-47DC-AD26-F854708387C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89F2F-1D7D-416D-BA71-E35106484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47069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E26803-4F5A-4C61-8137-4B97413B1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Education Campuses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F987F-440B-4E14-BFA5-4F22DE73A4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625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In addition to our existing alternative accountability inclusion rules, the following criteria are added for alternative education campuses under P.A. 601:</a:t>
            </a:r>
          </a:p>
          <a:p>
            <a:r>
              <a:rPr lang="en-US" sz="2400" dirty="0"/>
              <a:t>Adjudicated Youth/Juvenile Detention Facilities</a:t>
            </a:r>
          </a:p>
          <a:p>
            <a:pPr lvl="1"/>
            <a:r>
              <a:rPr lang="en-US" dirty="0"/>
              <a:t>Schools that have EEM “Juvenile Detention Facility” entity type flag in Educational Settings</a:t>
            </a:r>
          </a:p>
          <a:p>
            <a:pPr lvl="1"/>
            <a:r>
              <a:rPr lang="en-US" dirty="0"/>
              <a:t>Schools that have EEM “Delinquent Institution” entity type flag in Educational Settings</a:t>
            </a:r>
          </a:p>
          <a:p>
            <a:pPr lvl="1"/>
            <a:r>
              <a:rPr lang="en-US" dirty="0"/>
              <a:t>Schools that have EEM “Neglected Institution” entity type flag in Educational Settings</a:t>
            </a:r>
          </a:p>
          <a:p>
            <a:pPr lvl="1"/>
            <a:r>
              <a:rPr lang="en-US" dirty="0"/>
              <a:t>Schools that have EEM “Locked-Down School” entity type flag in Educational Settings</a:t>
            </a:r>
          </a:p>
          <a:p>
            <a:pPr lvl="1"/>
            <a:r>
              <a:rPr lang="en-US" dirty="0"/>
              <a:t>Schools that have EEM “Residential Child Care Institution or Youth Home” (RCCI) entity type flag in Educational Settings </a:t>
            </a:r>
          </a:p>
          <a:p>
            <a:pPr lvl="1"/>
            <a:r>
              <a:rPr lang="en-US" dirty="0"/>
              <a:t>Schools that have EEM “Strict Discipline Academy” entity type flag in Educational Settings</a:t>
            </a:r>
          </a:p>
          <a:p>
            <a:pPr marL="201168" lvl="1" indent="0">
              <a:buNone/>
            </a:pPr>
            <a:r>
              <a:rPr lang="en-US" sz="2400" dirty="0"/>
              <a:t>Center Programs</a:t>
            </a:r>
          </a:p>
          <a:p>
            <a:pPr lvl="1"/>
            <a:r>
              <a:rPr lang="en-US" dirty="0"/>
              <a:t>Schools have EEM “Special Education Center Program” entity type flag in Educational Settings</a:t>
            </a:r>
          </a:p>
          <a:p>
            <a:pPr lvl="1"/>
            <a:r>
              <a:rPr lang="en-US" dirty="0"/>
              <a:t>AND report 90%+ of enrolled students as Students with Disabilities in MSDS</a:t>
            </a:r>
          </a:p>
          <a:p>
            <a:pPr marL="201168" lvl="1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5F2AB78E-913C-47DC-AD26-F854708387CD}"/>
              </a:ext>
            </a:extLst>
          </p:cNvPr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89F2F-1D7D-416D-BA71-E35106484F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3048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487F2-B791-409E-940E-F11650E6C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Act 601 of 2018 Requirements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D18642-6D51-4D50-91A2-A151A62F37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6251"/>
          </a:xfrm>
        </p:spPr>
        <p:txBody>
          <a:bodyPr>
            <a:normAutofit fontScale="85000" lnSpcReduction="20000"/>
          </a:bodyPr>
          <a:lstStyle/>
          <a:p>
            <a:pPr>
              <a:spcBef>
                <a:spcPts val="600"/>
              </a:spcBef>
            </a:pPr>
            <a:r>
              <a:rPr lang="en-US" sz="2800" dirty="0"/>
              <a:t>Annual letter grades and ranking labels 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For all public schools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No summative grade/ranking</a:t>
            </a:r>
          </a:p>
          <a:p>
            <a:pPr>
              <a:spcBef>
                <a:spcPts val="1600"/>
              </a:spcBef>
            </a:pPr>
            <a:r>
              <a:rPr lang="en-US" sz="2800" dirty="0"/>
              <a:t>Identification of: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Lowest achieving schools (State – Comprehensive Support and Improvement)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Highest achieving schools (Reward)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Schools with consistently underperforming subgroups</a:t>
            </a:r>
          </a:p>
          <a:p>
            <a:pPr>
              <a:spcBef>
                <a:spcPts val="1600"/>
              </a:spcBef>
            </a:pPr>
            <a:r>
              <a:rPr lang="en-US" sz="2800" dirty="0"/>
              <a:t>“Alternative Education Campuses” excluded from letter grades and rankings</a:t>
            </a:r>
          </a:p>
          <a:p>
            <a:pPr lvl="1">
              <a:spcBef>
                <a:spcPts val="600"/>
              </a:spcBef>
            </a:pPr>
            <a:r>
              <a:rPr lang="en-US" sz="2400" dirty="0"/>
              <a:t>Means Center Programs are excluded</a:t>
            </a:r>
          </a:p>
          <a:p>
            <a:pPr>
              <a:spcBef>
                <a:spcPts val="1600"/>
              </a:spcBef>
            </a:pPr>
            <a:r>
              <a:rPr lang="en-US" sz="2800" dirty="0"/>
              <a:t>Peer review panel </a:t>
            </a:r>
          </a:p>
          <a:p>
            <a:pPr lvl="1"/>
            <a:r>
              <a:rPr lang="en-US" sz="2400" dirty="0"/>
              <a:t>Review and submit findings to Michigan Department of Education (MDE) </a:t>
            </a:r>
            <a:br>
              <a:rPr lang="en-US" sz="2400" dirty="0"/>
            </a:br>
            <a:r>
              <a:rPr lang="en-US" sz="2400" dirty="0"/>
              <a:t>and state legislature</a:t>
            </a:r>
          </a:p>
          <a:p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F56B4A8C-27C2-427B-9E2E-2EBDF9680A17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0E317-89FE-4CDA-B976-CFF7B339B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2662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41DC3-84B4-4FAF-A4A6-9CC6B0BFC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Alternative Education Campus Accountability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DF457-46BD-4AB6-96E5-88212F22E1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Alternative Education Campuses receive a summary status based on:</a:t>
            </a:r>
          </a:p>
          <a:p>
            <a:pPr lvl="1"/>
            <a:r>
              <a:rPr lang="en-US" sz="2000" dirty="0"/>
              <a:t>Whether the school is in compliance with applicable law</a:t>
            </a:r>
          </a:p>
          <a:p>
            <a:pPr lvl="1"/>
            <a:r>
              <a:rPr lang="en-US" sz="2000" dirty="0"/>
              <a:t>Whether enrolled students are making meaningful, measurable academic progress towards educational goals</a:t>
            </a:r>
          </a:p>
          <a:p>
            <a:r>
              <a:rPr lang="en-US" sz="2400" dirty="0"/>
              <a:t>There are two summary statuses</a:t>
            </a:r>
          </a:p>
          <a:p>
            <a:pPr lvl="1"/>
            <a:r>
              <a:rPr lang="en-US" sz="2000" dirty="0"/>
              <a:t>School meets expectations</a:t>
            </a:r>
          </a:p>
          <a:p>
            <a:pPr lvl="2"/>
            <a:r>
              <a:rPr lang="en-US" sz="1600" dirty="0"/>
              <a:t>Earned by schools in compliance with laws and making meaningful, measurable academic progress towards educational goals</a:t>
            </a:r>
          </a:p>
          <a:p>
            <a:pPr lvl="1"/>
            <a:r>
              <a:rPr lang="en-US" sz="2000" dirty="0"/>
              <a:t>School does not meet expectations</a:t>
            </a:r>
          </a:p>
          <a:p>
            <a:pPr lvl="2"/>
            <a:r>
              <a:rPr lang="en-US" sz="1600" dirty="0"/>
              <a:t>Earned by schools not in compliance with laws and/or not making meaningful measurable academic progress towards educational goals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8EAFD6D1-BA80-4D4E-8EED-713D9CD92A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17F22-A92A-4E32-A861-81664A723F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8341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8BBD9-2D51-4E3A-A852-A75C86043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>
            <a:normAutofit/>
          </a:bodyPr>
          <a:lstStyle/>
          <a:p>
            <a:r>
              <a:rPr lang="en-US" dirty="0"/>
              <a:t>School Grades Report – Alt. Schools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A53604-3BC3-42FC-9034-CD4E9DD23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86185" y="6459785"/>
            <a:ext cx="4822804" cy="365125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7" name="Picture 6" descr="MDE LOGO">
            <a:extLst>
              <a:ext uri="{FF2B5EF4-FFF2-40B4-BE49-F238E27FC236}">
                <a16:creationId xmlns:a16="http://schemas.microsoft.com/office/drawing/2014/main" id="{BD2FEA96-6467-4EBB-AA57-DFE3FEC5BC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pic>
        <p:nvPicPr>
          <p:cNvPr id="18" name="Picture 17" descr="Dashboard tile display.">
            <a:extLst>
              <a:ext uri="{FF2B5EF4-FFF2-40B4-BE49-F238E27FC236}">
                <a16:creationId xmlns:a16="http://schemas.microsoft.com/office/drawing/2014/main" id="{C14DD1D5-A2E5-43E6-9E08-D0FE921859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6963" y="1985014"/>
            <a:ext cx="4148927" cy="4296971"/>
          </a:xfrm>
          <a:prstGeom prst="rect">
            <a:avLst/>
          </a:prstGeom>
        </p:spPr>
      </p:pic>
      <p:pic>
        <p:nvPicPr>
          <p:cNvPr id="20" name="Picture 19" descr="Dashboard tile display.">
            <a:extLst>
              <a:ext uri="{FF2B5EF4-FFF2-40B4-BE49-F238E27FC236}">
                <a16:creationId xmlns:a16="http://schemas.microsoft.com/office/drawing/2014/main" id="{082D96EE-8ABD-45E1-99D8-82A9285D3F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88385" y="2245992"/>
            <a:ext cx="4165356" cy="2724069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DF6EEEAF-F975-4592-A477-8C1D5C4032CD}"/>
              </a:ext>
            </a:extLst>
          </p:cNvPr>
          <p:cNvSpPr txBox="1"/>
          <p:nvPr/>
        </p:nvSpPr>
        <p:spPr>
          <a:xfrm>
            <a:off x="2426980" y="1825671"/>
            <a:ext cx="14553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Top of Report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0B29251-E783-4731-B103-54FADA4A2FB3}"/>
              </a:ext>
            </a:extLst>
          </p:cNvPr>
          <p:cNvSpPr txBox="1"/>
          <p:nvPr/>
        </p:nvSpPr>
        <p:spPr>
          <a:xfrm>
            <a:off x="8150448" y="1800504"/>
            <a:ext cx="18213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Bottom of Report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CA54D32-562D-4846-BB64-BFAD486A217C}"/>
              </a:ext>
            </a:extLst>
          </p:cNvPr>
          <p:cNvSpPr txBox="1"/>
          <p:nvPr/>
        </p:nvSpPr>
        <p:spPr>
          <a:xfrm>
            <a:off x="9732635" y="3619753"/>
            <a:ext cx="2129398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Note: For 2020-21 AEC reports, all available indicator data are shown. AEC tile now shows indicator used for AEC Academic Progress objective.</a:t>
            </a:r>
          </a:p>
        </p:txBody>
      </p:sp>
      <p:sp>
        <p:nvSpPr>
          <p:cNvPr id="24" name="Rectangle 23" descr="Dashboard tile display.">
            <a:extLst>
              <a:ext uri="{FF2B5EF4-FFF2-40B4-BE49-F238E27FC236}">
                <a16:creationId xmlns:a16="http://schemas.microsoft.com/office/drawing/2014/main" id="{61A5A0C5-253F-46C8-A49D-78480F7D3B8F}"/>
              </a:ext>
            </a:extLst>
          </p:cNvPr>
          <p:cNvSpPr/>
          <p:nvPr/>
        </p:nvSpPr>
        <p:spPr>
          <a:xfrm>
            <a:off x="7049127" y="3581129"/>
            <a:ext cx="2021936" cy="129279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 descr="Dashboard tile display.">
            <a:extLst>
              <a:ext uri="{FF2B5EF4-FFF2-40B4-BE49-F238E27FC236}">
                <a16:creationId xmlns:a16="http://schemas.microsoft.com/office/drawing/2014/main" id="{BB53E1FE-7386-46E8-B2DF-DB415EC92BFC}"/>
              </a:ext>
            </a:extLst>
          </p:cNvPr>
          <p:cNvSpPr/>
          <p:nvPr/>
        </p:nvSpPr>
        <p:spPr>
          <a:xfrm>
            <a:off x="7261910" y="4237410"/>
            <a:ext cx="1590137" cy="365125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 descr="Dashboard tile display arrow.">
            <a:extLst>
              <a:ext uri="{FF2B5EF4-FFF2-40B4-BE49-F238E27FC236}">
                <a16:creationId xmlns:a16="http://schemas.microsoft.com/office/drawing/2014/main" id="{7EE650A0-0A7B-43B2-BD73-AEF2D916B28D}"/>
              </a:ext>
            </a:extLst>
          </p:cNvPr>
          <p:cNvCxnSpPr/>
          <p:nvPr/>
        </p:nvCxnSpPr>
        <p:spPr>
          <a:xfrm flipH="1">
            <a:off x="9161445" y="4399471"/>
            <a:ext cx="493344" cy="0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91350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34ACD-C99A-4DEB-B1E9-FE2A8C3AC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49BCA-7143-4777-8D7C-ACA350A07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Information and resources on School Grades and Rankings:</a:t>
            </a:r>
          </a:p>
          <a:p>
            <a:r>
              <a:rPr lang="en-US" dirty="0">
                <a:hlinkClick r:id="rId2"/>
              </a:rPr>
              <a:t>www.michigan.gov/mde-schoolgrades</a:t>
            </a:r>
            <a:endParaRPr lang="en-US" dirty="0"/>
          </a:p>
          <a:p>
            <a:r>
              <a:rPr lang="en-US" dirty="0">
                <a:hlinkClick r:id="rId3"/>
              </a:rPr>
              <a:t>www.michigan.gov/mde-accountability</a:t>
            </a:r>
            <a:endParaRPr lang="en-US" dirty="0"/>
          </a:p>
          <a:p>
            <a:r>
              <a:rPr lang="en-US" dirty="0">
                <a:hlinkClick r:id="rId4"/>
              </a:rPr>
              <a:t>www.michigan.gov/mde-schoolindex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/>
              <a:t>Help and support for School Grades and Rankings:</a:t>
            </a:r>
          </a:p>
          <a:p>
            <a:r>
              <a:rPr lang="en-US" dirty="0"/>
              <a:t>Call: 877-560-8378, Option 3 </a:t>
            </a:r>
          </a:p>
          <a:p>
            <a:r>
              <a:rPr lang="en-US" dirty="0"/>
              <a:t>OR </a:t>
            </a:r>
          </a:p>
          <a:p>
            <a:r>
              <a:rPr lang="en-US" dirty="0"/>
              <a:t>Email: </a:t>
            </a:r>
            <a:r>
              <a:rPr lang="en-US" dirty="0">
                <a:hlinkClick r:id="rId5"/>
              </a:rPr>
              <a:t>MDE-accountability@michigan.gov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1E3C7C-31C5-45DD-A4C0-E8103FA0A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MDE LOGO">
            <a:extLst>
              <a:ext uri="{FF2B5EF4-FFF2-40B4-BE49-F238E27FC236}">
                <a16:creationId xmlns:a16="http://schemas.microsoft.com/office/drawing/2014/main" id="{02701466-7891-449F-93F0-7DB15A37ED4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06333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FB8CD6-9717-44F3-9914-AADB0DBC88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Review Panel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F44C8-4B9F-4651-BF1B-A77837504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5 Members: </a:t>
            </a:r>
          </a:p>
          <a:p>
            <a:pPr lvl="1"/>
            <a:r>
              <a:rPr lang="en-US" sz="2000" dirty="0"/>
              <a:t>Represent various locations and groups in Michigan </a:t>
            </a:r>
          </a:p>
          <a:p>
            <a:pPr lvl="1"/>
            <a:r>
              <a:rPr lang="en-US" sz="2000" dirty="0"/>
              <a:t>3 Members appointed by the Governor</a:t>
            </a:r>
          </a:p>
          <a:p>
            <a:pPr lvl="1"/>
            <a:r>
              <a:rPr lang="en-US" sz="2000" dirty="0"/>
              <a:t>1 Member appointed by the Senate Majority Leader</a:t>
            </a:r>
          </a:p>
          <a:p>
            <a:pPr lvl="1"/>
            <a:r>
              <a:rPr lang="en-US" sz="2000" dirty="0"/>
              <a:t>1 Member appointed by the Speaker of the House of Representatives</a:t>
            </a:r>
          </a:p>
          <a:p>
            <a:r>
              <a:rPr lang="en-US" sz="2400" dirty="0"/>
              <a:t>Autonomous</a:t>
            </a:r>
          </a:p>
          <a:p>
            <a:pPr lvl="1"/>
            <a:r>
              <a:rPr lang="en-US" sz="2000" dirty="0"/>
              <a:t>Submit findings to MDE and standing committees of the senate and house of representatives </a:t>
            </a:r>
          </a:p>
          <a:p>
            <a:r>
              <a:rPr lang="en-US" sz="2400" dirty="0"/>
              <a:t>Panel Actions</a:t>
            </a:r>
          </a:p>
          <a:p>
            <a:pPr lvl="1"/>
            <a:r>
              <a:rPr lang="en-US" sz="2000" dirty="0"/>
              <a:t>Met several times to review system materials</a:t>
            </a:r>
          </a:p>
          <a:p>
            <a:pPr lvl="1"/>
            <a:r>
              <a:rPr lang="en-US" sz="2000" dirty="0"/>
              <a:t>Final report submitted to MDE and Michigan Legislature October 31, 2019</a:t>
            </a:r>
          </a:p>
          <a:p>
            <a:pPr lvl="1"/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5BA80942-664B-4DC3-BF31-6E6BCD1D54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CC51C-33AE-443E-B3DC-92779EFB4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090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0D3F6-E369-4918-BB6D-44E5D3CE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and Development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A83A7-3D04-42A1-A471-DDF7E7515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Simple and understandable for parents and the general public</a:t>
            </a:r>
          </a:p>
          <a:p>
            <a:pPr lvl="1"/>
            <a:r>
              <a:rPr lang="en-US" sz="2000" dirty="0"/>
              <a:t>Combined subjects; very little disaggregation</a:t>
            </a:r>
          </a:p>
          <a:p>
            <a:pPr lvl="1"/>
            <a:r>
              <a:rPr lang="en-US" sz="2000" dirty="0"/>
              <a:t>Schools will earn up to five letter grades and three ranking labels</a:t>
            </a:r>
          </a:p>
          <a:p>
            <a:r>
              <a:rPr lang="en-US" sz="2400" dirty="0"/>
              <a:t>Reuse of existing policies, practices, and procedures for school and district familiarity</a:t>
            </a:r>
          </a:p>
          <a:p>
            <a:pPr lvl="1"/>
            <a:r>
              <a:rPr lang="en-US" sz="2000" dirty="0"/>
              <a:t>Schools, districts, and other consumers of these data will need to comprehend two different accountability systems and sets of results</a:t>
            </a:r>
          </a:p>
          <a:p>
            <a:r>
              <a:rPr lang="en-US" sz="2400" dirty="0"/>
              <a:t>Align as closely as possible to existing MDE priorities and systems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F7E73A43-E4C9-4EE2-93F3-5CD10E58B1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7241C-4A61-45AD-BB07-FF5F6F5CF9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6513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98E8C-526A-41DB-80FB-1335FAAB4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 Setting Process</a:t>
            </a:r>
          </a:p>
        </p:txBody>
      </p:sp>
      <p:pic>
        <p:nvPicPr>
          <p:cNvPr id="5" name="Content Placeholder 4" descr="STANDARDS SETTING PROCESS FLOW">
            <a:extLst>
              <a:ext uri="{FF2B5EF4-FFF2-40B4-BE49-F238E27FC236}">
                <a16:creationId xmlns:a16="http://schemas.microsoft.com/office/drawing/2014/main" id="{55F0DFE9-751B-4AAD-9857-920518EE1C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02420" y="1947621"/>
            <a:ext cx="8787160" cy="3895431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DED5E6-3790-4E5E-A2B1-5D7835F51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 descr="MDE LOGO">
            <a:extLst>
              <a:ext uri="{FF2B5EF4-FFF2-40B4-BE49-F238E27FC236}">
                <a16:creationId xmlns:a16="http://schemas.microsoft.com/office/drawing/2014/main" id="{7FD4B42A-06CA-4CF1-BE2F-7746C9C01F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221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80BE43-9951-4D68-A29D-D9FB35E282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Board of Education Involvement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A0125D-4E66-420B-B7EF-C8669D0AA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SBE considered options to initial MDE-designed system</a:t>
            </a:r>
          </a:p>
          <a:p>
            <a:pPr lvl="1"/>
            <a:r>
              <a:rPr lang="en-US" sz="2400" dirty="0"/>
              <a:t>Changes to cut scores</a:t>
            </a:r>
          </a:p>
          <a:p>
            <a:pPr lvl="2"/>
            <a:r>
              <a:rPr lang="en-US" sz="1800" dirty="0"/>
              <a:t>Participation</a:t>
            </a:r>
          </a:p>
          <a:p>
            <a:pPr lvl="2"/>
            <a:r>
              <a:rPr lang="en-US" sz="1800" dirty="0"/>
              <a:t>EL Progress</a:t>
            </a:r>
          </a:p>
          <a:p>
            <a:pPr lvl="2"/>
            <a:r>
              <a:rPr lang="en-US" sz="1800" dirty="0"/>
              <a:t>Graduation Rate</a:t>
            </a:r>
          </a:p>
          <a:p>
            <a:pPr lvl="2"/>
            <a:r>
              <a:rPr lang="en-US" sz="1800" dirty="0"/>
              <a:t>Proficiency</a:t>
            </a:r>
          </a:p>
          <a:p>
            <a:pPr lvl="2"/>
            <a:r>
              <a:rPr lang="en-US" sz="1800" dirty="0"/>
              <a:t>Growth</a:t>
            </a:r>
          </a:p>
          <a:p>
            <a:pPr lvl="2"/>
            <a:endParaRPr lang="en-US" sz="1800" dirty="0"/>
          </a:p>
          <a:p>
            <a:pPr lvl="1"/>
            <a:r>
              <a:rPr lang="en-US" sz="2400" dirty="0"/>
              <a:t>Methodology changes</a:t>
            </a:r>
          </a:p>
          <a:p>
            <a:pPr lvl="2"/>
            <a:r>
              <a:rPr lang="en-US" sz="1800" dirty="0"/>
              <a:t>Variables used in peer school comparison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74019D-2FB0-4033-BD01-715F672CA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MDE LOGO">
            <a:extLst>
              <a:ext uri="{FF2B5EF4-FFF2-40B4-BE49-F238E27FC236}">
                <a16:creationId xmlns:a16="http://schemas.microsoft.com/office/drawing/2014/main" id="{68F8C478-893A-4D21-BA80-9311502A8C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84410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A5301-A333-4722-9361-F3B831F3A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Accountability for Traditional Schools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1CFF7C-2375-4639-950C-18E2CAEC3AB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AE20A-44BA-4395-ABF5-752E7697F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MDE LOGO">
            <a:extLst>
              <a:ext uri="{FF2B5EF4-FFF2-40B4-BE49-F238E27FC236}">
                <a16:creationId xmlns:a16="http://schemas.microsoft.com/office/drawing/2014/main" id="{9873D26C-606B-4C07-BEFE-097188FC6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88005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98B40E-BA77-4C12-B264-B66F74B4EC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Letter Grade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710F0-AB83-41A5-9069-29D25C169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436251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Student proficiency</a:t>
            </a:r>
          </a:p>
          <a:p>
            <a:pPr lvl="1"/>
            <a:r>
              <a:rPr lang="en-US" dirty="0"/>
              <a:t>Single letter grade based on combined math and ELA performance</a:t>
            </a:r>
          </a:p>
          <a:p>
            <a:pPr lvl="1"/>
            <a:r>
              <a:rPr lang="en-US" dirty="0"/>
              <a:t>Students enrolled for a full academic year (FAY)</a:t>
            </a:r>
          </a:p>
          <a:p>
            <a:r>
              <a:rPr lang="en-US" sz="2400" dirty="0"/>
              <a:t>Students’ adequate growth</a:t>
            </a:r>
          </a:p>
          <a:p>
            <a:pPr lvl="1"/>
            <a:r>
              <a:rPr lang="en-US" dirty="0"/>
              <a:t>Single letter grade based on combined math and ELA performance</a:t>
            </a:r>
          </a:p>
          <a:p>
            <a:pPr lvl="1"/>
            <a:r>
              <a:rPr lang="en-US" dirty="0"/>
              <a:t>Students enrolled for a full academic year (FAY)</a:t>
            </a:r>
          </a:p>
          <a:p>
            <a:r>
              <a:rPr lang="en-US" sz="2400" dirty="0"/>
              <a:t>English Learner (EL) adequate growth </a:t>
            </a:r>
          </a:p>
          <a:p>
            <a:pPr lvl="1"/>
            <a:r>
              <a:rPr lang="en-US" dirty="0"/>
              <a:t>Based on the English language proficiency assessment (WIDA)</a:t>
            </a:r>
          </a:p>
          <a:p>
            <a:pPr lvl="1"/>
            <a:r>
              <a:rPr lang="en-US" dirty="0"/>
              <a:t>Based on School Index methodology – uses both proficiency and growth on WIDA</a:t>
            </a:r>
          </a:p>
          <a:p>
            <a:r>
              <a:rPr lang="en-US" sz="2400" dirty="0"/>
              <a:t>Graduation rate</a:t>
            </a:r>
          </a:p>
          <a:p>
            <a:pPr lvl="1"/>
            <a:r>
              <a:rPr lang="en-US" dirty="0"/>
              <a:t>Using best of the 4-, 5-, or 6-year cohort rate</a:t>
            </a:r>
          </a:p>
          <a:p>
            <a:r>
              <a:rPr lang="en-US" sz="2400" dirty="0"/>
              <a:t>Student proficiency compared to similar schools</a:t>
            </a:r>
          </a:p>
          <a:p>
            <a:pPr lvl="2"/>
            <a:endParaRPr lang="en-US" dirty="0"/>
          </a:p>
          <a:p>
            <a:pPr lvl="2"/>
            <a:endParaRPr lang="en-US" dirty="0"/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09CC4102-12CC-4420-8738-30E0B5BA95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C1C32C-1C49-4E38-B32C-E6DD5244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641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D65C4-A921-4D5C-8F6E-B86048A41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Ranking Label Indicators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BED035-7068-4751-9DF9-FCDD92936C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845734"/>
            <a:ext cx="4998720" cy="4023360"/>
          </a:xfrm>
        </p:spPr>
        <p:txBody>
          <a:bodyPr>
            <a:normAutofit/>
          </a:bodyPr>
          <a:lstStyle/>
          <a:p>
            <a:pPr lvl="1"/>
            <a:r>
              <a:rPr lang="en-US" sz="2400" dirty="0"/>
              <a:t>Rate of chronically absent students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Assessment participation rate</a:t>
            </a:r>
          </a:p>
          <a:p>
            <a:pPr lvl="2"/>
            <a:r>
              <a:rPr lang="en-US" sz="2000" dirty="0"/>
              <a:t>Single ranking based on combined math and ELA participation rates</a:t>
            </a:r>
          </a:p>
          <a:p>
            <a:pPr lvl="1"/>
            <a:endParaRPr lang="en-US" sz="2400" dirty="0"/>
          </a:p>
          <a:p>
            <a:pPr lvl="1"/>
            <a:r>
              <a:rPr lang="en-US" sz="2400" dirty="0"/>
              <a:t>Student subgroup proficiency compared with corresponding statewide student subgroup proficiency</a:t>
            </a:r>
          </a:p>
        </p:txBody>
      </p:sp>
      <p:pic>
        <p:nvPicPr>
          <p:cNvPr id="4" name="Picture 3" descr="MDE LOGO">
            <a:extLst>
              <a:ext uri="{FF2B5EF4-FFF2-40B4-BE49-F238E27FC236}">
                <a16:creationId xmlns:a16="http://schemas.microsoft.com/office/drawing/2014/main" id="{9D37F665-9791-4C12-9CB6-EF0562BE1F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19954" y="5413294"/>
            <a:ext cx="2223363" cy="868691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CB8519-3D9E-4A48-9406-504DAAFBC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A06A1D4-9D1C-496D-A49B-BB1531FA35D1}"/>
              </a:ext>
            </a:extLst>
          </p:cNvPr>
          <p:cNvSpPr txBox="1">
            <a:spLocks/>
          </p:cNvSpPr>
          <p:nvPr/>
        </p:nvSpPr>
        <p:spPr>
          <a:xfrm>
            <a:off x="7042484" y="1845734"/>
            <a:ext cx="4265595" cy="41757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Ranking labels</a:t>
            </a:r>
          </a:p>
          <a:p>
            <a:pPr lvl="1"/>
            <a:r>
              <a:rPr lang="en-US" sz="2200" dirty="0"/>
              <a:t>Significantly Above Average</a:t>
            </a:r>
          </a:p>
          <a:p>
            <a:pPr lvl="1"/>
            <a:r>
              <a:rPr lang="en-US" sz="2200" dirty="0"/>
              <a:t>Above Average</a:t>
            </a:r>
          </a:p>
          <a:p>
            <a:pPr lvl="1"/>
            <a:r>
              <a:rPr lang="en-US" sz="2200" dirty="0"/>
              <a:t>Average</a:t>
            </a:r>
          </a:p>
          <a:p>
            <a:pPr lvl="1"/>
            <a:r>
              <a:rPr lang="en-US" sz="2200" dirty="0"/>
              <a:t>Below Average</a:t>
            </a:r>
          </a:p>
          <a:p>
            <a:pPr lvl="1"/>
            <a:r>
              <a:rPr lang="en-US" sz="2200" dirty="0"/>
              <a:t>Significantly Below Average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52068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1602C377C708540A61539DE70A42C3C" ma:contentTypeVersion="15" ma:contentTypeDescription="Create a new document." ma:contentTypeScope="" ma:versionID="afdeff5fd977a6d54b089fa4b817e316">
  <xsd:schema xmlns:xsd="http://www.w3.org/2001/XMLSchema" xmlns:xs="http://www.w3.org/2001/XMLSchema" xmlns:p="http://schemas.microsoft.com/office/2006/metadata/properties" xmlns:ns2="342aa1eb-50eb-42f4-a6ac-5d9ca3df03a4" xmlns:ns3="b46d5140-0062-43f9-8820-2f409c0c06c3" targetNamespace="http://schemas.microsoft.com/office/2006/metadata/properties" ma:root="true" ma:fieldsID="3abd65cf9648870e8ecd7cd078682745" ns2:_="" ns3:_="">
    <xsd:import namespace="342aa1eb-50eb-42f4-a6ac-5d9ca3df03a4"/>
    <xsd:import namespace="b46d5140-0062-43f9-8820-2f409c0c06c3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2aa1eb-50eb-42f4-a6ac-5d9ca3df03a4" elementFormDefault="qualified">
    <xsd:import namespace="http://schemas.microsoft.com/office/2006/documentManagement/types"/>
    <xsd:import namespace="http://schemas.microsoft.com/office/infopath/2007/PartnerControls"/>
    <xsd:element name="Status" ma:index="4" nillable="true" ma:displayName="Status" ma:default="Draft" ma:format="Dropdown" ma:internalName="Status" ma:readOnly="false">
      <xsd:simpleType>
        <xsd:restriction base="dms:Choice">
          <xsd:enumeration value="Draft"/>
          <xsd:enumeration value="Review"/>
          <xsd:enumeration value="Approved"/>
        </xsd:restriction>
      </xsd:simpleType>
    </xsd:element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6d5140-0062-43f9-8820-2f409c0c06c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342aa1eb-50eb-42f4-a6ac-5d9ca3df03a4">Draft</Status>
  </documentManagement>
</p:properties>
</file>

<file path=customXml/itemProps1.xml><?xml version="1.0" encoding="utf-8"?>
<ds:datastoreItem xmlns:ds="http://schemas.openxmlformats.org/officeDocument/2006/customXml" ds:itemID="{647FAEE3-08A8-4939-B8FA-7F70A08454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42aa1eb-50eb-42f4-a6ac-5d9ca3df03a4"/>
    <ds:schemaRef ds:uri="b46d5140-0062-43f9-8820-2f409c0c06c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B3C0647-7619-4F64-BCA0-3BE3C3E0F9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F350BD-910F-4A78-857A-ACFDA2736712}">
  <ds:schemaRefs>
    <ds:schemaRef ds:uri="http://purl.org/dc/terms/"/>
    <ds:schemaRef ds:uri="342aa1eb-50eb-42f4-a6ac-5d9ca3df03a4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b46d5140-0062-43f9-8820-2f409c0c06c3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1358</Words>
  <Application>Microsoft Office PowerPoint</Application>
  <PresentationFormat>Widescreen</PresentationFormat>
  <Paragraphs>174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Calibri</vt:lpstr>
      <vt:lpstr>Calibri Light</vt:lpstr>
      <vt:lpstr>Retrospect</vt:lpstr>
      <vt:lpstr>Michigan’s Letter Grade and Ranking System</vt:lpstr>
      <vt:lpstr>Public Act 601 of 2018 Requirements</vt:lpstr>
      <vt:lpstr>Peer Review Panel</vt:lpstr>
      <vt:lpstr>Design and Development Approaches</vt:lpstr>
      <vt:lpstr>Standard Setting Process</vt:lpstr>
      <vt:lpstr>State Board of Education Involvement</vt:lpstr>
      <vt:lpstr>Accountability for Traditional Schools</vt:lpstr>
      <vt:lpstr>Letter Grade Indicators</vt:lpstr>
      <vt:lpstr>Ranking Label Indicators</vt:lpstr>
      <vt:lpstr>Other System Features</vt:lpstr>
      <vt:lpstr>Similar Schools</vt:lpstr>
      <vt:lpstr>Identification of Low Performing Schools</vt:lpstr>
      <vt:lpstr>Identification of Consistently Underperforming Subgroups</vt:lpstr>
      <vt:lpstr>Identification of High Achieving Schools</vt:lpstr>
      <vt:lpstr>Public Reporting</vt:lpstr>
      <vt:lpstr>School Grades Report – Top Portion</vt:lpstr>
      <vt:lpstr>Accountability for Alternative Education Campuses</vt:lpstr>
      <vt:lpstr>Alternative Education Campuses</vt:lpstr>
      <vt:lpstr>Alternative Education Campuses</vt:lpstr>
      <vt:lpstr>Alternative Education Campus Accountability</vt:lpstr>
      <vt:lpstr>School Grades Report – Alt. Schools</vt:lpstr>
      <vt:lpstr>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Michigan’s Letter Grade and Ranking System</dc:title>
  <dc:creator>Janzer, Christopher (MDE)</dc:creator>
  <cp:lastModifiedBy>Gleason, Matthew (MDE)</cp:lastModifiedBy>
  <cp:revision>1</cp:revision>
  <dcterms:created xsi:type="dcterms:W3CDTF">2020-02-04T15:03:42Z</dcterms:created>
  <dcterms:modified xsi:type="dcterms:W3CDTF">2021-11-12T14:09:18Z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fed65-62e7-46ea-af74-187e0c17143a_Enabled">
    <vt:lpwstr>True</vt:lpwstr>
  </property>
  <property fmtid="{D5CDD505-2E9C-101B-9397-08002B2CF9AE}" pid="3" name="MSIP_Label_3a2fed65-62e7-46ea-af74-187e0c17143a_SetDate">
    <vt:lpwstr>2020-02-07T17:57:08.8576379Z</vt:lpwstr>
  </property>
  <property fmtid="{D5CDD505-2E9C-101B-9397-08002B2CF9AE}" pid="4" name="Sensitivity">
    <vt:lpwstr>Internal Data (Standard State Data)</vt:lpwstr>
  </property>
  <property fmtid="{D5CDD505-2E9C-101B-9397-08002B2CF9AE}" pid="5" name="MSIP_Label_3a2fed65-62e7-46ea-af74-187e0c17143a_ActionId">
    <vt:lpwstr>229018ba-346b-4443-8485-f01541ff6710</vt:lpwstr>
  </property>
  <property fmtid="{D5CDD505-2E9C-101B-9397-08002B2CF9AE}" pid="6" name="MSIP_Label_3a2fed65-62e7-46ea-af74-187e0c17143a_SiteId">
    <vt:lpwstr>d5fb7087-3777-42ad-966a-892ef47225d1</vt:lpwstr>
  </property>
  <property fmtid="{D5CDD505-2E9C-101B-9397-08002B2CF9AE}" pid="7" name="MSIP_Label_3a2fed65-62e7-46ea-af74-187e0c17143a_Extended_MSFT_Method">
    <vt:lpwstr>Manual</vt:lpwstr>
  </property>
  <property fmtid="{D5CDD505-2E9C-101B-9397-08002B2CF9AE}" pid="8" name="MSIP_Label_3a2fed65-62e7-46ea-af74-187e0c17143a_Owner">
    <vt:lpwstr>BaileyC5@michigan.gov</vt:lpwstr>
  </property>
  <property fmtid="{D5CDD505-2E9C-101B-9397-08002B2CF9AE}" pid="9" name="MSIP_Label_3a2fed65-62e7-46ea-af74-187e0c17143a_Application">
    <vt:lpwstr>Microsoft Azure Information Protection</vt:lpwstr>
  </property>
  <property fmtid="{D5CDD505-2E9C-101B-9397-08002B2CF9AE}" pid="10" name="MSIP_Label_3a2fed65-62e7-46ea-af74-187e0c17143a_Name">
    <vt:lpwstr>Internal Data (Standard State Data)</vt:lpwstr>
  </property>
  <property fmtid="{D5CDD505-2E9C-101B-9397-08002B2CF9AE}" pid="11" name="ContentTypeId">
    <vt:lpwstr>0x01010051602C377C708540A61539DE70A42C3C</vt:lpwstr>
  </property>
</Properties>
</file>