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4" r:id="rId4"/>
  </p:sldMasterIdLst>
  <p:notesMasterIdLst>
    <p:notesMasterId r:id="rId64"/>
  </p:notesMasterIdLst>
  <p:handoutMasterIdLst>
    <p:handoutMasterId r:id="rId65"/>
  </p:handoutMasterIdLst>
  <p:sldIdLst>
    <p:sldId id="257" r:id="rId5"/>
    <p:sldId id="465" r:id="rId6"/>
    <p:sldId id="466" r:id="rId7"/>
    <p:sldId id="467" r:id="rId8"/>
    <p:sldId id="468" r:id="rId9"/>
    <p:sldId id="464" r:id="rId10"/>
    <p:sldId id="470" r:id="rId11"/>
    <p:sldId id="506" r:id="rId12"/>
    <p:sldId id="507" r:id="rId13"/>
    <p:sldId id="508" r:id="rId14"/>
    <p:sldId id="469" r:id="rId15"/>
    <p:sldId id="510" r:id="rId16"/>
    <p:sldId id="419" r:id="rId17"/>
    <p:sldId id="511" r:id="rId18"/>
    <p:sldId id="512" r:id="rId19"/>
    <p:sldId id="537" r:id="rId20"/>
    <p:sldId id="453" r:id="rId21"/>
    <p:sldId id="513" r:id="rId22"/>
    <p:sldId id="514" r:id="rId23"/>
    <p:sldId id="515" r:id="rId24"/>
    <p:sldId id="478" r:id="rId25"/>
    <p:sldId id="516" r:id="rId26"/>
    <p:sldId id="438" r:id="rId27"/>
    <p:sldId id="517" r:id="rId28"/>
    <p:sldId id="518" r:id="rId29"/>
    <p:sldId id="519" r:id="rId30"/>
    <p:sldId id="520" r:id="rId31"/>
    <p:sldId id="521" r:id="rId32"/>
    <p:sldId id="538" r:id="rId33"/>
    <p:sldId id="523" r:id="rId34"/>
    <p:sldId id="388" r:id="rId35"/>
    <p:sldId id="524" r:id="rId36"/>
    <p:sldId id="447" r:id="rId37"/>
    <p:sldId id="481" r:id="rId38"/>
    <p:sldId id="482" r:id="rId39"/>
    <p:sldId id="525" r:id="rId40"/>
    <p:sldId id="484" r:id="rId41"/>
    <p:sldId id="526" r:id="rId42"/>
    <p:sldId id="527" r:id="rId43"/>
    <p:sldId id="503" r:id="rId44"/>
    <p:sldId id="528" r:id="rId45"/>
    <p:sldId id="529" r:id="rId46"/>
    <p:sldId id="330" r:id="rId47"/>
    <p:sldId id="530" r:id="rId48"/>
    <p:sldId id="531" r:id="rId49"/>
    <p:sldId id="532" r:id="rId50"/>
    <p:sldId id="490" r:id="rId51"/>
    <p:sldId id="404" r:id="rId52"/>
    <p:sldId id="491" r:id="rId53"/>
    <p:sldId id="405" r:id="rId54"/>
    <p:sldId id="493" r:id="rId55"/>
    <p:sldId id="492" r:id="rId56"/>
    <p:sldId id="533" r:id="rId57"/>
    <p:sldId id="534" r:id="rId58"/>
    <p:sldId id="499" r:id="rId59"/>
    <p:sldId id="339" r:id="rId60"/>
    <p:sldId id="535" r:id="rId61"/>
    <p:sldId id="502" r:id="rId62"/>
    <p:sldId id="536" r:id="rId6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eller, Mary (DHHS)" initials="MM(" lastIdx="26" clrIdx="0">
    <p:extLst/>
  </p:cmAuthor>
  <p:cmAuthor id="2" name="Lauren" initials="L" lastIdx="1"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9" clrMode="bw"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83C6"/>
    <a:srgbClr val="1694EA"/>
    <a:srgbClr val="0FABF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62" autoAdjust="0"/>
    <p:restoredTop sz="79381" autoAdjust="0"/>
  </p:normalViewPr>
  <p:slideViewPr>
    <p:cSldViewPr snapToGrid="0" snapToObjects="1">
      <p:cViewPr varScale="1">
        <p:scale>
          <a:sx n="48" d="100"/>
          <a:sy n="48" d="100"/>
        </p:scale>
        <p:origin x="576" y="43"/>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594"/>
    </p:cViewPr>
  </p:sorterViewPr>
  <p:notesViewPr>
    <p:cSldViewPr snapToGrid="0" snapToObjects="1">
      <p:cViewPr varScale="1">
        <p:scale>
          <a:sx n="91" d="100"/>
          <a:sy n="91" d="100"/>
        </p:scale>
        <p:origin x="3708"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notesMaster" Target="notesMasters/notesMaster1.xml"/><Relationship Id="rId69"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AFDCAB-6D69-4CA7-8DAC-447F02D8999A}" type="doc">
      <dgm:prSet loTypeId="urn:microsoft.com/office/officeart/2005/8/layout/lProcess2" loCatId="relationship" qsTypeId="urn:microsoft.com/office/officeart/2005/8/quickstyle/simple2" qsCatId="simple" csTypeId="urn:microsoft.com/office/officeart/2005/8/colors/accent1_2" csCatId="accent1" phldr="1"/>
      <dgm:spPr/>
      <dgm:t>
        <a:bodyPr/>
        <a:lstStyle/>
        <a:p>
          <a:endParaRPr lang="en-US"/>
        </a:p>
      </dgm:t>
    </dgm:pt>
    <dgm:pt modelId="{28672E96-0488-4AF1-9E8F-E33F1D11785E}">
      <dgm:prSet phldrT="[Text]" custT="1"/>
      <dgm:spPr/>
      <dgm:t>
        <a:bodyPr/>
        <a:lstStyle/>
        <a:p>
          <a:r>
            <a:rPr lang="en-US" sz="2600" b="1" dirty="0" smtClean="0">
              <a:solidFill>
                <a:srgbClr val="FF0000"/>
              </a:solidFill>
            </a:rPr>
            <a:t>Fight</a:t>
          </a:r>
          <a:r>
            <a:rPr lang="en-US" sz="2600" dirty="0" smtClean="0"/>
            <a:t/>
          </a:r>
          <a:br>
            <a:rPr lang="en-US" sz="2600" dirty="0" smtClean="0"/>
          </a:br>
          <a:r>
            <a:rPr lang="en-US" sz="2000" dirty="0" smtClean="0"/>
            <a:t>(Physical Arousal)</a:t>
          </a:r>
          <a:endParaRPr lang="en-US" sz="2000" dirty="0"/>
        </a:p>
      </dgm:t>
    </dgm:pt>
    <dgm:pt modelId="{6D63CE88-CC2F-4571-94F1-B95F6582B320}" type="parTrans" cxnId="{72DCEDAF-6C36-4227-9044-80678FC83932}">
      <dgm:prSet/>
      <dgm:spPr/>
      <dgm:t>
        <a:bodyPr/>
        <a:lstStyle/>
        <a:p>
          <a:endParaRPr lang="en-US"/>
        </a:p>
      </dgm:t>
    </dgm:pt>
    <dgm:pt modelId="{1F7B7339-F343-452D-A9FF-4D4B4BE860F4}" type="sibTrans" cxnId="{72DCEDAF-6C36-4227-9044-80678FC83932}">
      <dgm:prSet/>
      <dgm:spPr/>
      <dgm:t>
        <a:bodyPr/>
        <a:lstStyle/>
        <a:p>
          <a:endParaRPr lang="en-US"/>
        </a:p>
      </dgm:t>
    </dgm:pt>
    <dgm:pt modelId="{5947995A-EEBB-4238-9F83-1B30C97AB8DB}">
      <dgm:prSet phldrT="[Text]"/>
      <dgm:spPr/>
      <dgm:t>
        <a:bodyPr/>
        <a:lstStyle/>
        <a:p>
          <a:r>
            <a:rPr lang="en-US" smtClean="0"/>
            <a:t>Aggression</a:t>
          </a:r>
          <a:endParaRPr lang="en-US" dirty="0"/>
        </a:p>
      </dgm:t>
    </dgm:pt>
    <dgm:pt modelId="{AD2391D3-BC26-4B41-8508-91079B94BC30}" type="parTrans" cxnId="{2758B651-3658-4C2D-8A67-0C490D501A2F}">
      <dgm:prSet/>
      <dgm:spPr/>
      <dgm:t>
        <a:bodyPr/>
        <a:lstStyle/>
        <a:p>
          <a:endParaRPr lang="en-US"/>
        </a:p>
      </dgm:t>
    </dgm:pt>
    <dgm:pt modelId="{26A2999E-C2C4-4629-95FB-5BE553453D61}" type="sibTrans" cxnId="{2758B651-3658-4C2D-8A67-0C490D501A2F}">
      <dgm:prSet/>
      <dgm:spPr/>
      <dgm:t>
        <a:bodyPr/>
        <a:lstStyle/>
        <a:p>
          <a:endParaRPr lang="en-US"/>
        </a:p>
      </dgm:t>
    </dgm:pt>
    <dgm:pt modelId="{5A719949-E094-4883-8E54-4001FB57EFEE}">
      <dgm:prSet phldrT="[Text]" custT="1"/>
      <dgm:spPr/>
      <dgm:t>
        <a:bodyPr/>
        <a:lstStyle/>
        <a:p>
          <a:r>
            <a:rPr lang="en-US" sz="2600" b="1" dirty="0" smtClean="0">
              <a:solidFill>
                <a:srgbClr val="FF0000"/>
              </a:solidFill>
            </a:rPr>
            <a:t>Flight</a:t>
          </a:r>
          <a:r>
            <a:rPr lang="en-US" sz="2600" dirty="0" smtClean="0"/>
            <a:t/>
          </a:r>
          <a:br>
            <a:rPr lang="en-US" sz="2600" dirty="0" smtClean="0"/>
          </a:br>
          <a:r>
            <a:rPr lang="en-US" sz="2000" dirty="0" smtClean="0"/>
            <a:t>(Withdrawal &amp; Escape)</a:t>
          </a:r>
          <a:endParaRPr lang="en-US" sz="2000" dirty="0"/>
        </a:p>
      </dgm:t>
    </dgm:pt>
    <dgm:pt modelId="{A0761273-AFDA-4709-A966-F580DC8B6EDB}" type="parTrans" cxnId="{552A659A-1F04-40A6-8062-8B5F2A2806B2}">
      <dgm:prSet/>
      <dgm:spPr/>
      <dgm:t>
        <a:bodyPr/>
        <a:lstStyle/>
        <a:p>
          <a:endParaRPr lang="en-US"/>
        </a:p>
      </dgm:t>
    </dgm:pt>
    <dgm:pt modelId="{085B3C4E-8953-40F3-B339-5378178B5E10}" type="sibTrans" cxnId="{552A659A-1F04-40A6-8062-8B5F2A2806B2}">
      <dgm:prSet/>
      <dgm:spPr/>
      <dgm:t>
        <a:bodyPr/>
        <a:lstStyle/>
        <a:p>
          <a:endParaRPr lang="en-US"/>
        </a:p>
      </dgm:t>
    </dgm:pt>
    <dgm:pt modelId="{EDEA1030-F9FA-4049-B37E-5C48B43187D5}">
      <dgm:prSet phldrT="[Text]"/>
      <dgm:spPr/>
      <dgm:t>
        <a:bodyPr/>
        <a:lstStyle/>
        <a:p>
          <a:r>
            <a:rPr lang="en-US" smtClean="0"/>
            <a:t>Social isolation</a:t>
          </a:r>
          <a:endParaRPr lang="en-US"/>
        </a:p>
      </dgm:t>
    </dgm:pt>
    <dgm:pt modelId="{98847024-4D90-4E61-A917-E9AFB91438D3}" type="parTrans" cxnId="{9F9F796D-B071-4CB7-AC6D-F3349ACC1AA5}">
      <dgm:prSet/>
      <dgm:spPr/>
      <dgm:t>
        <a:bodyPr/>
        <a:lstStyle/>
        <a:p>
          <a:endParaRPr lang="en-US"/>
        </a:p>
      </dgm:t>
    </dgm:pt>
    <dgm:pt modelId="{702F7345-FDE1-445E-AAA2-E7F29F778157}" type="sibTrans" cxnId="{9F9F796D-B071-4CB7-AC6D-F3349ACC1AA5}">
      <dgm:prSet/>
      <dgm:spPr/>
      <dgm:t>
        <a:bodyPr/>
        <a:lstStyle/>
        <a:p>
          <a:endParaRPr lang="en-US"/>
        </a:p>
      </dgm:t>
    </dgm:pt>
    <dgm:pt modelId="{42AF15CD-E581-4D03-A22B-AED1674316D8}">
      <dgm:prSet phldrT="[Text]" custT="1"/>
      <dgm:spPr/>
      <dgm:t>
        <a:bodyPr/>
        <a:lstStyle/>
        <a:p>
          <a:r>
            <a:rPr lang="en-US" sz="2600" b="1" dirty="0" smtClean="0">
              <a:solidFill>
                <a:srgbClr val="FF0000"/>
              </a:solidFill>
            </a:rPr>
            <a:t>Freeze</a:t>
          </a:r>
          <a:r>
            <a:rPr lang="en-US" sz="2600" dirty="0" smtClean="0"/>
            <a:t/>
          </a:r>
          <a:br>
            <a:rPr lang="en-US" sz="2600" dirty="0" smtClean="0"/>
          </a:br>
          <a:r>
            <a:rPr lang="en-US" sz="2000" dirty="0" smtClean="0"/>
            <a:t>(Stilling &amp; Constricting)</a:t>
          </a:r>
          <a:endParaRPr lang="en-US" sz="2000" dirty="0"/>
        </a:p>
      </dgm:t>
    </dgm:pt>
    <dgm:pt modelId="{9A0A8F09-5D90-4F0C-9640-F50541C32373}" type="parTrans" cxnId="{F769D5FC-F179-45D1-98D1-846CE03C578E}">
      <dgm:prSet/>
      <dgm:spPr/>
      <dgm:t>
        <a:bodyPr/>
        <a:lstStyle/>
        <a:p>
          <a:endParaRPr lang="en-US"/>
        </a:p>
      </dgm:t>
    </dgm:pt>
    <dgm:pt modelId="{CC3E5534-7AAA-4D90-864C-F622A4EF375E}" type="sibTrans" cxnId="{F769D5FC-F179-45D1-98D1-846CE03C578E}">
      <dgm:prSet/>
      <dgm:spPr/>
      <dgm:t>
        <a:bodyPr/>
        <a:lstStyle/>
        <a:p>
          <a:endParaRPr lang="en-US"/>
        </a:p>
      </dgm:t>
    </dgm:pt>
    <dgm:pt modelId="{D1FEF3D5-322C-4EF2-B747-9C3E4A5A2F75}">
      <dgm:prSet phldrT="[Text]"/>
      <dgm:spPr/>
      <dgm:t>
        <a:bodyPr/>
        <a:lstStyle/>
        <a:p>
          <a:r>
            <a:rPr lang="en-US" smtClean="0"/>
            <a:t>Constricted emotional expression</a:t>
          </a:r>
          <a:endParaRPr lang="en-US"/>
        </a:p>
      </dgm:t>
    </dgm:pt>
    <dgm:pt modelId="{EBDFB4F0-ECE1-4969-B54F-286CA0F89FC7}" type="parTrans" cxnId="{EE2B4031-8567-4B38-97D4-5252C2716A5F}">
      <dgm:prSet/>
      <dgm:spPr/>
      <dgm:t>
        <a:bodyPr/>
        <a:lstStyle/>
        <a:p>
          <a:endParaRPr lang="en-US"/>
        </a:p>
      </dgm:t>
    </dgm:pt>
    <dgm:pt modelId="{F1F64FA7-278B-4EE3-901D-5D8FB2C105ED}" type="sibTrans" cxnId="{EE2B4031-8567-4B38-97D4-5252C2716A5F}">
      <dgm:prSet/>
      <dgm:spPr/>
      <dgm:t>
        <a:bodyPr/>
        <a:lstStyle/>
        <a:p>
          <a:endParaRPr lang="en-US"/>
        </a:p>
      </dgm:t>
    </dgm:pt>
    <dgm:pt modelId="{2BDF42E1-62FE-4D23-BFC2-D60077AA5B50}">
      <dgm:prSet/>
      <dgm:spPr/>
      <dgm:t>
        <a:bodyPr/>
        <a:lstStyle/>
        <a:p>
          <a:r>
            <a:rPr lang="en-US" smtClean="0"/>
            <a:t>Trouble concentrating</a:t>
          </a:r>
          <a:endParaRPr lang="en-US" dirty="0"/>
        </a:p>
      </dgm:t>
    </dgm:pt>
    <dgm:pt modelId="{7416831E-197D-4B01-A13F-39E68336D993}" type="parTrans" cxnId="{D1076C8D-CF51-47DE-BE0D-EFF4876C06BE}">
      <dgm:prSet/>
      <dgm:spPr/>
      <dgm:t>
        <a:bodyPr/>
        <a:lstStyle/>
        <a:p>
          <a:endParaRPr lang="en-US"/>
        </a:p>
      </dgm:t>
    </dgm:pt>
    <dgm:pt modelId="{6A29609F-38CF-4013-9B65-D5B7EDD2CB2F}" type="sibTrans" cxnId="{D1076C8D-CF51-47DE-BE0D-EFF4876C06BE}">
      <dgm:prSet/>
      <dgm:spPr/>
      <dgm:t>
        <a:bodyPr/>
        <a:lstStyle/>
        <a:p>
          <a:endParaRPr lang="en-US"/>
        </a:p>
      </dgm:t>
    </dgm:pt>
    <dgm:pt modelId="{D1BD3C6C-8143-4C9A-9A06-C774901451E1}">
      <dgm:prSet/>
      <dgm:spPr/>
      <dgm:t>
        <a:bodyPr/>
        <a:lstStyle/>
        <a:p>
          <a:r>
            <a:rPr lang="en-US" smtClean="0"/>
            <a:t>Hyperactivity </a:t>
          </a:r>
          <a:endParaRPr lang="en-US" dirty="0"/>
        </a:p>
      </dgm:t>
    </dgm:pt>
    <dgm:pt modelId="{8959AD75-CCB0-4FE8-929F-85AD9029A2A7}" type="parTrans" cxnId="{3252185D-B230-463B-9EB9-3D9FBFDDF661}">
      <dgm:prSet/>
      <dgm:spPr/>
      <dgm:t>
        <a:bodyPr/>
        <a:lstStyle/>
        <a:p>
          <a:endParaRPr lang="en-US"/>
        </a:p>
      </dgm:t>
    </dgm:pt>
    <dgm:pt modelId="{1D945E5B-652B-4C40-9E2C-4458774A5201}" type="sibTrans" cxnId="{3252185D-B230-463B-9EB9-3D9FBFDDF661}">
      <dgm:prSet/>
      <dgm:spPr/>
      <dgm:t>
        <a:bodyPr/>
        <a:lstStyle/>
        <a:p>
          <a:endParaRPr lang="en-US"/>
        </a:p>
      </dgm:t>
    </dgm:pt>
    <dgm:pt modelId="{5052FB8C-7B23-4D8C-9469-D0ED47CA5545}">
      <dgm:prSet/>
      <dgm:spPr/>
      <dgm:t>
        <a:bodyPr/>
        <a:lstStyle/>
        <a:p>
          <a:r>
            <a:rPr lang="en-US" smtClean="0"/>
            <a:t>Avoidance of others</a:t>
          </a:r>
          <a:endParaRPr lang="en-US" dirty="0"/>
        </a:p>
      </dgm:t>
    </dgm:pt>
    <dgm:pt modelId="{6B171D89-76CE-4C07-854B-C79509954035}" type="parTrans" cxnId="{3DB6F34F-9EEE-4351-A3B7-6DE19A828FF7}">
      <dgm:prSet/>
      <dgm:spPr/>
      <dgm:t>
        <a:bodyPr/>
        <a:lstStyle/>
        <a:p>
          <a:endParaRPr lang="en-US"/>
        </a:p>
      </dgm:t>
    </dgm:pt>
    <dgm:pt modelId="{5500C04D-B8B4-4B53-9C71-543AAE5BD161}" type="sibTrans" cxnId="{3DB6F34F-9EEE-4351-A3B7-6DE19A828FF7}">
      <dgm:prSet/>
      <dgm:spPr/>
      <dgm:t>
        <a:bodyPr/>
        <a:lstStyle/>
        <a:p>
          <a:endParaRPr lang="en-US"/>
        </a:p>
      </dgm:t>
    </dgm:pt>
    <dgm:pt modelId="{3E6D38FF-8458-41B1-874D-9414AB8F50E1}">
      <dgm:prSet/>
      <dgm:spPr/>
      <dgm:t>
        <a:bodyPr/>
        <a:lstStyle/>
        <a:p>
          <a:r>
            <a:rPr lang="en-US" smtClean="0"/>
            <a:t>Running away</a:t>
          </a:r>
          <a:endParaRPr lang="en-US" dirty="0"/>
        </a:p>
      </dgm:t>
    </dgm:pt>
    <dgm:pt modelId="{9520A77F-D1A9-4B5E-8F8C-FD1573BF8750}" type="parTrans" cxnId="{37C43ED0-EA41-4939-935F-EE90DA170D54}">
      <dgm:prSet/>
      <dgm:spPr/>
      <dgm:t>
        <a:bodyPr/>
        <a:lstStyle/>
        <a:p>
          <a:endParaRPr lang="en-US"/>
        </a:p>
      </dgm:t>
    </dgm:pt>
    <dgm:pt modelId="{A4108A73-49EE-4007-AAC3-02B79E9933E9}" type="sibTrans" cxnId="{37C43ED0-EA41-4939-935F-EE90DA170D54}">
      <dgm:prSet/>
      <dgm:spPr/>
      <dgm:t>
        <a:bodyPr/>
        <a:lstStyle/>
        <a:p>
          <a:endParaRPr lang="en-US"/>
        </a:p>
      </dgm:t>
    </dgm:pt>
    <dgm:pt modelId="{79C232C2-C76C-4149-876E-6FC11021C229}">
      <dgm:prSet/>
      <dgm:spPr/>
      <dgm:t>
        <a:bodyPr/>
        <a:lstStyle/>
        <a:p>
          <a:r>
            <a:rPr lang="en-US" smtClean="0"/>
            <a:t>Stilling behavior</a:t>
          </a:r>
          <a:endParaRPr lang="en-US" dirty="0"/>
        </a:p>
      </dgm:t>
    </dgm:pt>
    <dgm:pt modelId="{3EE034B8-9549-4C76-A830-6FFAC16CA898}" type="parTrans" cxnId="{23B2EDE4-C3A4-4E00-893E-50B2A3F618A5}">
      <dgm:prSet/>
      <dgm:spPr/>
      <dgm:t>
        <a:bodyPr/>
        <a:lstStyle/>
        <a:p>
          <a:endParaRPr lang="en-US"/>
        </a:p>
      </dgm:t>
    </dgm:pt>
    <dgm:pt modelId="{F178972A-689F-498D-B34C-F17DDA48FE59}" type="sibTrans" cxnId="{23B2EDE4-C3A4-4E00-893E-50B2A3F618A5}">
      <dgm:prSet/>
      <dgm:spPr/>
      <dgm:t>
        <a:bodyPr/>
        <a:lstStyle/>
        <a:p>
          <a:endParaRPr lang="en-US"/>
        </a:p>
      </dgm:t>
    </dgm:pt>
    <dgm:pt modelId="{EF80844A-41BA-4A0F-A8A4-C653D089BF5F}">
      <dgm:prSet/>
      <dgm:spPr/>
      <dgm:t>
        <a:bodyPr/>
        <a:lstStyle/>
        <a:p>
          <a:r>
            <a:rPr lang="en-US" smtClean="0"/>
            <a:t>Over compliance and denial of needs</a:t>
          </a:r>
          <a:endParaRPr lang="en-US" dirty="0"/>
        </a:p>
      </dgm:t>
    </dgm:pt>
    <dgm:pt modelId="{4AC407B5-EE15-4F26-A0ED-1A90FB491172}" type="parTrans" cxnId="{87BAA9E7-46A8-42BC-9FE2-E9293EB24EB7}">
      <dgm:prSet/>
      <dgm:spPr/>
      <dgm:t>
        <a:bodyPr/>
        <a:lstStyle/>
        <a:p>
          <a:endParaRPr lang="en-US"/>
        </a:p>
      </dgm:t>
    </dgm:pt>
    <dgm:pt modelId="{743B6A74-BE94-47C5-887F-0D37A323BF6A}" type="sibTrans" cxnId="{87BAA9E7-46A8-42BC-9FE2-E9293EB24EB7}">
      <dgm:prSet/>
      <dgm:spPr/>
      <dgm:t>
        <a:bodyPr/>
        <a:lstStyle/>
        <a:p>
          <a:endParaRPr lang="en-US"/>
        </a:p>
      </dgm:t>
    </dgm:pt>
    <dgm:pt modelId="{9FEEB901-46C8-4B4F-A67D-27B2A67E62CA}" type="pres">
      <dgm:prSet presAssocID="{0BAFDCAB-6D69-4CA7-8DAC-447F02D8999A}" presName="theList" presStyleCnt="0">
        <dgm:presLayoutVars>
          <dgm:dir/>
          <dgm:animLvl val="lvl"/>
          <dgm:resizeHandles val="exact"/>
        </dgm:presLayoutVars>
      </dgm:prSet>
      <dgm:spPr/>
      <dgm:t>
        <a:bodyPr/>
        <a:lstStyle/>
        <a:p>
          <a:endParaRPr lang="en-US"/>
        </a:p>
      </dgm:t>
    </dgm:pt>
    <dgm:pt modelId="{E3AF07B8-54F9-47A9-BE0A-3CE25D277149}" type="pres">
      <dgm:prSet presAssocID="{28672E96-0488-4AF1-9E8F-E33F1D11785E}" presName="compNode" presStyleCnt="0"/>
      <dgm:spPr/>
      <dgm:t>
        <a:bodyPr/>
        <a:lstStyle/>
        <a:p>
          <a:endParaRPr lang="en-US"/>
        </a:p>
      </dgm:t>
    </dgm:pt>
    <dgm:pt modelId="{ECF8BF77-36BA-41DC-8CA1-17E4F7BB517F}" type="pres">
      <dgm:prSet presAssocID="{28672E96-0488-4AF1-9E8F-E33F1D11785E}" presName="aNode" presStyleLbl="bgShp" presStyleIdx="0" presStyleCnt="3"/>
      <dgm:spPr/>
      <dgm:t>
        <a:bodyPr/>
        <a:lstStyle/>
        <a:p>
          <a:endParaRPr lang="en-US"/>
        </a:p>
      </dgm:t>
    </dgm:pt>
    <dgm:pt modelId="{01B8E8AC-DD90-4EB6-80A1-7D3E052FD2D9}" type="pres">
      <dgm:prSet presAssocID="{28672E96-0488-4AF1-9E8F-E33F1D11785E}" presName="textNode" presStyleLbl="bgShp" presStyleIdx="0" presStyleCnt="3"/>
      <dgm:spPr/>
      <dgm:t>
        <a:bodyPr/>
        <a:lstStyle/>
        <a:p>
          <a:endParaRPr lang="en-US"/>
        </a:p>
      </dgm:t>
    </dgm:pt>
    <dgm:pt modelId="{73CB812B-CDF8-43E7-BBE1-282C499B72E7}" type="pres">
      <dgm:prSet presAssocID="{28672E96-0488-4AF1-9E8F-E33F1D11785E}" presName="compChildNode" presStyleCnt="0"/>
      <dgm:spPr/>
      <dgm:t>
        <a:bodyPr/>
        <a:lstStyle/>
        <a:p>
          <a:endParaRPr lang="en-US"/>
        </a:p>
      </dgm:t>
    </dgm:pt>
    <dgm:pt modelId="{3724CD2A-93BA-4B86-8610-7ACD1DAF09E8}" type="pres">
      <dgm:prSet presAssocID="{28672E96-0488-4AF1-9E8F-E33F1D11785E}" presName="theInnerList" presStyleCnt="0"/>
      <dgm:spPr/>
      <dgm:t>
        <a:bodyPr/>
        <a:lstStyle/>
        <a:p>
          <a:endParaRPr lang="en-US"/>
        </a:p>
      </dgm:t>
    </dgm:pt>
    <dgm:pt modelId="{390119C8-93C6-40D5-8368-ED8D66BC58CA}" type="pres">
      <dgm:prSet presAssocID="{5947995A-EEBB-4238-9F83-1B30C97AB8DB}" presName="childNode" presStyleLbl="node1" presStyleIdx="0" presStyleCnt="9">
        <dgm:presLayoutVars>
          <dgm:bulletEnabled val="1"/>
        </dgm:presLayoutVars>
      </dgm:prSet>
      <dgm:spPr/>
      <dgm:t>
        <a:bodyPr/>
        <a:lstStyle/>
        <a:p>
          <a:endParaRPr lang="en-US"/>
        </a:p>
      </dgm:t>
    </dgm:pt>
    <dgm:pt modelId="{0E0E0D79-33F7-40F5-A500-B1A16FAD59EB}" type="pres">
      <dgm:prSet presAssocID="{5947995A-EEBB-4238-9F83-1B30C97AB8DB}" presName="aSpace2" presStyleCnt="0"/>
      <dgm:spPr/>
      <dgm:t>
        <a:bodyPr/>
        <a:lstStyle/>
        <a:p>
          <a:endParaRPr lang="en-US"/>
        </a:p>
      </dgm:t>
    </dgm:pt>
    <dgm:pt modelId="{5DA24719-2443-4437-AB1D-C5803DB435AF}" type="pres">
      <dgm:prSet presAssocID="{2BDF42E1-62FE-4D23-BFC2-D60077AA5B50}" presName="childNode" presStyleLbl="node1" presStyleIdx="1" presStyleCnt="9">
        <dgm:presLayoutVars>
          <dgm:bulletEnabled val="1"/>
        </dgm:presLayoutVars>
      </dgm:prSet>
      <dgm:spPr/>
      <dgm:t>
        <a:bodyPr/>
        <a:lstStyle/>
        <a:p>
          <a:endParaRPr lang="en-US"/>
        </a:p>
      </dgm:t>
    </dgm:pt>
    <dgm:pt modelId="{6376A9D4-22AF-4EA0-98CE-C37595C31CCA}" type="pres">
      <dgm:prSet presAssocID="{2BDF42E1-62FE-4D23-BFC2-D60077AA5B50}" presName="aSpace2" presStyleCnt="0"/>
      <dgm:spPr/>
      <dgm:t>
        <a:bodyPr/>
        <a:lstStyle/>
        <a:p>
          <a:endParaRPr lang="en-US"/>
        </a:p>
      </dgm:t>
    </dgm:pt>
    <dgm:pt modelId="{1ECC3214-4BF7-4D45-8684-2FDE58C89AA2}" type="pres">
      <dgm:prSet presAssocID="{D1BD3C6C-8143-4C9A-9A06-C774901451E1}" presName="childNode" presStyleLbl="node1" presStyleIdx="2" presStyleCnt="9">
        <dgm:presLayoutVars>
          <dgm:bulletEnabled val="1"/>
        </dgm:presLayoutVars>
      </dgm:prSet>
      <dgm:spPr/>
      <dgm:t>
        <a:bodyPr/>
        <a:lstStyle/>
        <a:p>
          <a:endParaRPr lang="en-US"/>
        </a:p>
      </dgm:t>
    </dgm:pt>
    <dgm:pt modelId="{7E8DC29C-6676-488C-AF5C-FB4D63D959B4}" type="pres">
      <dgm:prSet presAssocID="{28672E96-0488-4AF1-9E8F-E33F1D11785E}" presName="aSpace" presStyleCnt="0"/>
      <dgm:spPr/>
      <dgm:t>
        <a:bodyPr/>
        <a:lstStyle/>
        <a:p>
          <a:endParaRPr lang="en-US"/>
        </a:p>
      </dgm:t>
    </dgm:pt>
    <dgm:pt modelId="{969FE99D-42A2-4503-B973-5C5F5C902664}" type="pres">
      <dgm:prSet presAssocID="{5A719949-E094-4883-8E54-4001FB57EFEE}" presName="compNode" presStyleCnt="0"/>
      <dgm:spPr/>
      <dgm:t>
        <a:bodyPr/>
        <a:lstStyle/>
        <a:p>
          <a:endParaRPr lang="en-US"/>
        </a:p>
      </dgm:t>
    </dgm:pt>
    <dgm:pt modelId="{6091E646-CE54-4F2C-96A3-4A75B38E7D49}" type="pres">
      <dgm:prSet presAssocID="{5A719949-E094-4883-8E54-4001FB57EFEE}" presName="aNode" presStyleLbl="bgShp" presStyleIdx="1" presStyleCnt="3"/>
      <dgm:spPr/>
      <dgm:t>
        <a:bodyPr/>
        <a:lstStyle/>
        <a:p>
          <a:endParaRPr lang="en-US"/>
        </a:p>
      </dgm:t>
    </dgm:pt>
    <dgm:pt modelId="{195F6CCF-D81E-4F5A-96E4-130A32883D4A}" type="pres">
      <dgm:prSet presAssocID="{5A719949-E094-4883-8E54-4001FB57EFEE}" presName="textNode" presStyleLbl="bgShp" presStyleIdx="1" presStyleCnt="3"/>
      <dgm:spPr/>
      <dgm:t>
        <a:bodyPr/>
        <a:lstStyle/>
        <a:p>
          <a:endParaRPr lang="en-US"/>
        </a:p>
      </dgm:t>
    </dgm:pt>
    <dgm:pt modelId="{D5AEA023-29BB-40E2-AEC3-8845D87D5A78}" type="pres">
      <dgm:prSet presAssocID="{5A719949-E094-4883-8E54-4001FB57EFEE}" presName="compChildNode" presStyleCnt="0"/>
      <dgm:spPr/>
      <dgm:t>
        <a:bodyPr/>
        <a:lstStyle/>
        <a:p>
          <a:endParaRPr lang="en-US"/>
        </a:p>
      </dgm:t>
    </dgm:pt>
    <dgm:pt modelId="{9E6C0DC9-D8F3-41FF-A64A-C72BF1810A53}" type="pres">
      <dgm:prSet presAssocID="{5A719949-E094-4883-8E54-4001FB57EFEE}" presName="theInnerList" presStyleCnt="0"/>
      <dgm:spPr/>
      <dgm:t>
        <a:bodyPr/>
        <a:lstStyle/>
        <a:p>
          <a:endParaRPr lang="en-US"/>
        </a:p>
      </dgm:t>
    </dgm:pt>
    <dgm:pt modelId="{82C70800-3B18-45E8-8E01-36F3853C7390}" type="pres">
      <dgm:prSet presAssocID="{EDEA1030-F9FA-4049-B37E-5C48B43187D5}" presName="childNode" presStyleLbl="node1" presStyleIdx="3" presStyleCnt="9">
        <dgm:presLayoutVars>
          <dgm:bulletEnabled val="1"/>
        </dgm:presLayoutVars>
      </dgm:prSet>
      <dgm:spPr/>
      <dgm:t>
        <a:bodyPr/>
        <a:lstStyle/>
        <a:p>
          <a:endParaRPr lang="en-US"/>
        </a:p>
      </dgm:t>
    </dgm:pt>
    <dgm:pt modelId="{DD1B9865-82A7-476F-831D-CA93B0CB4A25}" type="pres">
      <dgm:prSet presAssocID="{EDEA1030-F9FA-4049-B37E-5C48B43187D5}" presName="aSpace2" presStyleCnt="0"/>
      <dgm:spPr/>
      <dgm:t>
        <a:bodyPr/>
        <a:lstStyle/>
        <a:p>
          <a:endParaRPr lang="en-US"/>
        </a:p>
      </dgm:t>
    </dgm:pt>
    <dgm:pt modelId="{329D470A-4328-4D55-9BFC-8A1B1043D292}" type="pres">
      <dgm:prSet presAssocID="{5052FB8C-7B23-4D8C-9469-D0ED47CA5545}" presName="childNode" presStyleLbl="node1" presStyleIdx="4" presStyleCnt="9">
        <dgm:presLayoutVars>
          <dgm:bulletEnabled val="1"/>
        </dgm:presLayoutVars>
      </dgm:prSet>
      <dgm:spPr/>
      <dgm:t>
        <a:bodyPr/>
        <a:lstStyle/>
        <a:p>
          <a:endParaRPr lang="en-US"/>
        </a:p>
      </dgm:t>
    </dgm:pt>
    <dgm:pt modelId="{9987115E-5D54-43C2-9852-5E9CC40C7442}" type="pres">
      <dgm:prSet presAssocID="{5052FB8C-7B23-4D8C-9469-D0ED47CA5545}" presName="aSpace2" presStyleCnt="0"/>
      <dgm:spPr/>
      <dgm:t>
        <a:bodyPr/>
        <a:lstStyle/>
        <a:p>
          <a:endParaRPr lang="en-US"/>
        </a:p>
      </dgm:t>
    </dgm:pt>
    <dgm:pt modelId="{4FB0D85B-DD38-4730-972B-93F2F8CB4D0F}" type="pres">
      <dgm:prSet presAssocID="{3E6D38FF-8458-41B1-874D-9414AB8F50E1}" presName="childNode" presStyleLbl="node1" presStyleIdx="5" presStyleCnt="9">
        <dgm:presLayoutVars>
          <dgm:bulletEnabled val="1"/>
        </dgm:presLayoutVars>
      </dgm:prSet>
      <dgm:spPr/>
      <dgm:t>
        <a:bodyPr/>
        <a:lstStyle/>
        <a:p>
          <a:endParaRPr lang="en-US"/>
        </a:p>
      </dgm:t>
    </dgm:pt>
    <dgm:pt modelId="{30A30005-EEA4-463D-9179-E8985FADAA19}" type="pres">
      <dgm:prSet presAssocID="{5A719949-E094-4883-8E54-4001FB57EFEE}" presName="aSpace" presStyleCnt="0"/>
      <dgm:spPr/>
      <dgm:t>
        <a:bodyPr/>
        <a:lstStyle/>
        <a:p>
          <a:endParaRPr lang="en-US"/>
        </a:p>
      </dgm:t>
    </dgm:pt>
    <dgm:pt modelId="{D9492DAF-CF29-4843-BEB3-3102F6E9FE05}" type="pres">
      <dgm:prSet presAssocID="{42AF15CD-E581-4D03-A22B-AED1674316D8}" presName="compNode" presStyleCnt="0"/>
      <dgm:spPr/>
      <dgm:t>
        <a:bodyPr/>
        <a:lstStyle/>
        <a:p>
          <a:endParaRPr lang="en-US"/>
        </a:p>
      </dgm:t>
    </dgm:pt>
    <dgm:pt modelId="{72D78611-F0FE-4E82-B8A1-D374FDEBD437}" type="pres">
      <dgm:prSet presAssocID="{42AF15CD-E581-4D03-A22B-AED1674316D8}" presName="aNode" presStyleLbl="bgShp" presStyleIdx="2" presStyleCnt="3"/>
      <dgm:spPr/>
      <dgm:t>
        <a:bodyPr/>
        <a:lstStyle/>
        <a:p>
          <a:endParaRPr lang="en-US"/>
        </a:p>
      </dgm:t>
    </dgm:pt>
    <dgm:pt modelId="{74121EAC-487A-41D2-87BB-509B29EA3A23}" type="pres">
      <dgm:prSet presAssocID="{42AF15CD-E581-4D03-A22B-AED1674316D8}" presName="textNode" presStyleLbl="bgShp" presStyleIdx="2" presStyleCnt="3"/>
      <dgm:spPr/>
      <dgm:t>
        <a:bodyPr/>
        <a:lstStyle/>
        <a:p>
          <a:endParaRPr lang="en-US"/>
        </a:p>
      </dgm:t>
    </dgm:pt>
    <dgm:pt modelId="{F1EA2D63-9E6D-46B1-8D46-98008AC60037}" type="pres">
      <dgm:prSet presAssocID="{42AF15CD-E581-4D03-A22B-AED1674316D8}" presName="compChildNode" presStyleCnt="0"/>
      <dgm:spPr/>
      <dgm:t>
        <a:bodyPr/>
        <a:lstStyle/>
        <a:p>
          <a:endParaRPr lang="en-US"/>
        </a:p>
      </dgm:t>
    </dgm:pt>
    <dgm:pt modelId="{12D5D8E0-65CB-4F50-A493-424B4E3FAB32}" type="pres">
      <dgm:prSet presAssocID="{42AF15CD-E581-4D03-A22B-AED1674316D8}" presName="theInnerList" presStyleCnt="0"/>
      <dgm:spPr/>
      <dgm:t>
        <a:bodyPr/>
        <a:lstStyle/>
        <a:p>
          <a:endParaRPr lang="en-US"/>
        </a:p>
      </dgm:t>
    </dgm:pt>
    <dgm:pt modelId="{DE8747BB-5962-44C2-B14E-A4EEEDAAC763}" type="pres">
      <dgm:prSet presAssocID="{D1FEF3D5-322C-4EF2-B747-9C3E4A5A2F75}" presName="childNode" presStyleLbl="node1" presStyleIdx="6" presStyleCnt="9">
        <dgm:presLayoutVars>
          <dgm:bulletEnabled val="1"/>
        </dgm:presLayoutVars>
      </dgm:prSet>
      <dgm:spPr/>
      <dgm:t>
        <a:bodyPr/>
        <a:lstStyle/>
        <a:p>
          <a:endParaRPr lang="en-US"/>
        </a:p>
      </dgm:t>
    </dgm:pt>
    <dgm:pt modelId="{910DA2B1-F8F1-4195-A4D7-0E98602E6386}" type="pres">
      <dgm:prSet presAssocID="{D1FEF3D5-322C-4EF2-B747-9C3E4A5A2F75}" presName="aSpace2" presStyleCnt="0"/>
      <dgm:spPr/>
      <dgm:t>
        <a:bodyPr/>
        <a:lstStyle/>
        <a:p>
          <a:endParaRPr lang="en-US"/>
        </a:p>
      </dgm:t>
    </dgm:pt>
    <dgm:pt modelId="{35BDE5BB-3825-40E4-B7F1-2C657A41BD3F}" type="pres">
      <dgm:prSet presAssocID="{79C232C2-C76C-4149-876E-6FC11021C229}" presName="childNode" presStyleLbl="node1" presStyleIdx="7" presStyleCnt="9">
        <dgm:presLayoutVars>
          <dgm:bulletEnabled val="1"/>
        </dgm:presLayoutVars>
      </dgm:prSet>
      <dgm:spPr/>
      <dgm:t>
        <a:bodyPr/>
        <a:lstStyle/>
        <a:p>
          <a:endParaRPr lang="en-US"/>
        </a:p>
      </dgm:t>
    </dgm:pt>
    <dgm:pt modelId="{6ED5ED87-4B6D-4DE0-8A97-D6D87209441A}" type="pres">
      <dgm:prSet presAssocID="{79C232C2-C76C-4149-876E-6FC11021C229}" presName="aSpace2" presStyleCnt="0"/>
      <dgm:spPr/>
      <dgm:t>
        <a:bodyPr/>
        <a:lstStyle/>
        <a:p>
          <a:endParaRPr lang="en-US"/>
        </a:p>
      </dgm:t>
    </dgm:pt>
    <dgm:pt modelId="{BE793FD2-29C2-47ED-8F40-6799EEF48DD1}" type="pres">
      <dgm:prSet presAssocID="{EF80844A-41BA-4A0F-A8A4-C653D089BF5F}" presName="childNode" presStyleLbl="node1" presStyleIdx="8" presStyleCnt="9">
        <dgm:presLayoutVars>
          <dgm:bulletEnabled val="1"/>
        </dgm:presLayoutVars>
      </dgm:prSet>
      <dgm:spPr/>
      <dgm:t>
        <a:bodyPr/>
        <a:lstStyle/>
        <a:p>
          <a:endParaRPr lang="en-US"/>
        </a:p>
      </dgm:t>
    </dgm:pt>
  </dgm:ptLst>
  <dgm:cxnLst>
    <dgm:cxn modelId="{2758B651-3658-4C2D-8A67-0C490D501A2F}" srcId="{28672E96-0488-4AF1-9E8F-E33F1D11785E}" destId="{5947995A-EEBB-4238-9F83-1B30C97AB8DB}" srcOrd="0" destOrd="0" parTransId="{AD2391D3-BC26-4B41-8508-91079B94BC30}" sibTransId="{26A2999E-C2C4-4629-95FB-5BE553453D61}"/>
    <dgm:cxn modelId="{D1076C8D-CF51-47DE-BE0D-EFF4876C06BE}" srcId="{28672E96-0488-4AF1-9E8F-E33F1D11785E}" destId="{2BDF42E1-62FE-4D23-BFC2-D60077AA5B50}" srcOrd="1" destOrd="0" parTransId="{7416831E-197D-4B01-A13F-39E68336D993}" sibTransId="{6A29609F-38CF-4013-9B65-D5B7EDD2CB2F}"/>
    <dgm:cxn modelId="{23B2EDE4-C3A4-4E00-893E-50B2A3F618A5}" srcId="{42AF15CD-E581-4D03-A22B-AED1674316D8}" destId="{79C232C2-C76C-4149-876E-6FC11021C229}" srcOrd="1" destOrd="0" parTransId="{3EE034B8-9549-4C76-A830-6FFAC16CA898}" sibTransId="{F178972A-689F-498D-B34C-F17DDA48FE59}"/>
    <dgm:cxn modelId="{84DEE85A-CD23-44D8-A467-564883DCC46C}" type="presOf" srcId="{28672E96-0488-4AF1-9E8F-E33F1D11785E}" destId="{ECF8BF77-36BA-41DC-8CA1-17E4F7BB517F}" srcOrd="0" destOrd="0" presId="urn:microsoft.com/office/officeart/2005/8/layout/lProcess2"/>
    <dgm:cxn modelId="{EB7D2EB7-2591-413D-931D-E80B22E79764}" type="presOf" srcId="{EDEA1030-F9FA-4049-B37E-5C48B43187D5}" destId="{82C70800-3B18-45E8-8E01-36F3853C7390}" srcOrd="0" destOrd="0" presId="urn:microsoft.com/office/officeart/2005/8/layout/lProcess2"/>
    <dgm:cxn modelId="{37C43ED0-EA41-4939-935F-EE90DA170D54}" srcId="{5A719949-E094-4883-8E54-4001FB57EFEE}" destId="{3E6D38FF-8458-41B1-874D-9414AB8F50E1}" srcOrd="2" destOrd="0" parTransId="{9520A77F-D1A9-4B5E-8F8C-FD1573BF8750}" sibTransId="{A4108A73-49EE-4007-AAC3-02B79E9933E9}"/>
    <dgm:cxn modelId="{9F9F796D-B071-4CB7-AC6D-F3349ACC1AA5}" srcId="{5A719949-E094-4883-8E54-4001FB57EFEE}" destId="{EDEA1030-F9FA-4049-B37E-5C48B43187D5}" srcOrd="0" destOrd="0" parTransId="{98847024-4D90-4E61-A917-E9AFB91438D3}" sibTransId="{702F7345-FDE1-445E-AAA2-E7F29F778157}"/>
    <dgm:cxn modelId="{7E263792-A46E-4D6B-B8A9-1341E8E8E27C}" type="presOf" srcId="{3E6D38FF-8458-41B1-874D-9414AB8F50E1}" destId="{4FB0D85B-DD38-4730-972B-93F2F8CB4D0F}" srcOrd="0" destOrd="0" presId="urn:microsoft.com/office/officeart/2005/8/layout/lProcess2"/>
    <dgm:cxn modelId="{45E6120D-7E3E-46A0-AF71-15B5DF4155F0}" type="presOf" srcId="{5947995A-EEBB-4238-9F83-1B30C97AB8DB}" destId="{390119C8-93C6-40D5-8368-ED8D66BC58CA}" srcOrd="0" destOrd="0" presId="urn:microsoft.com/office/officeart/2005/8/layout/lProcess2"/>
    <dgm:cxn modelId="{EE2B4031-8567-4B38-97D4-5252C2716A5F}" srcId="{42AF15CD-E581-4D03-A22B-AED1674316D8}" destId="{D1FEF3D5-322C-4EF2-B747-9C3E4A5A2F75}" srcOrd="0" destOrd="0" parTransId="{EBDFB4F0-ECE1-4969-B54F-286CA0F89FC7}" sibTransId="{F1F64FA7-278B-4EE3-901D-5D8FB2C105ED}"/>
    <dgm:cxn modelId="{87BAA9E7-46A8-42BC-9FE2-E9293EB24EB7}" srcId="{42AF15CD-E581-4D03-A22B-AED1674316D8}" destId="{EF80844A-41BA-4A0F-A8A4-C653D089BF5F}" srcOrd="2" destOrd="0" parTransId="{4AC407B5-EE15-4F26-A0ED-1A90FB491172}" sibTransId="{743B6A74-BE94-47C5-887F-0D37A323BF6A}"/>
    <dgm:cxn modelId="{02630968-D853-4C53-9454-5B895DE3E93A}" type="presOf" srcId="{42AF15CD-E581-4D03-A22B-AED1674316D8}" destId="{74121EAC-487A-41D2-87BB-509B29EA3A23}" srcOrd="1" destOrd="0" presId="urn:microsoft.com/office/officeart/2005/8/layout/lProcess2"/>
    <dgm:cxn modelId="{552A659A-1F04-40A6-8062-8B5F2A2806B2}" srcId="{0BAFDCAB-6D69-4CA7-8DAC-447F02D8999A}" destId="{5A719949-E094-4883-8E54-4001FB57EFEE}" srcOrd="1" destOrd="0" parTransId="{A0761273-AFDA-4709-A966-F580DC8B6EDB}" sibTransId="{085B3C4E-8953-40F3-B339-5378178B5E10}"/>
    <dgm:cxn modelId="{7F94AAA9-0021-4B7C-A154-F7BA0F7F0112}" type="presOf" srcId="{42AF15CD-E581-4D03-A22B-AED1674316D8}" destId="{72D78611-F0FE-4E82-B8A1-D374FDEBD437}" srcOrd="0" destOrd="0" presId="urn:microsoft.com/office/officeart/2005/8/layout/lProcess2"/>
    <dgm:cxn modelId="{72DCEDAF-6C36-4227-9044-80678FC83932}" srcId="{0BAFDCAB-6D69-4CA7-8DAC-447F02D8999A}" destId="{28672E96-0488-4AF1-9E8F-E33F1D11785E}" srcOrd="0" destOrd="0" parTransId="{6D63CE88-CC2F-4571-94F1-B95F6582B320}" sibTransId="{1F7B7339-F343-452D-A9FF-4D4B4BE860F4}"/>
    <dgm:cxn modelId="{0D05E8B3-8071-4C8C-98E8-82CB374211B1}" type="presOf" srcId="{79C232C2-C76C-4149-876E-6FC11021C229}" destId="{35BDE5BB-3825-40E4-B7F1-2C657A41BD3F}" srcOrd="0" destOrd="0" presId="urn:microsoft.com/office/officeart/2005/8/layout/lProcess2"/>
    <dgm:cxn modelId="{84E95259-173B-4155-A048-36F5B3F172A4}" type="presOf" srcId="{0BAFDCAB-6D69-4CA7-8DAC-447F02D8999A}" destId="{9FEEB901-46C8-4B4F-A67D-27B2A67E62CA}" srcOrd="0" destOrd="0" presId="urn:microsoft.com/office/officeart/2005/8/layout/lProcess2"/>
    <dgm:cxn modelId="{F769D5FC-F179-45D1-98D1-846CE03C578E}" srcId="{0BAFDCAB-6D69-4CA7-8DAC-447F02D8999A}" destId="{42AF15CD-E581-4D03-A22B-AED1674316D8}" srcOrd="2" destOrd="0" parTransId="{9A0A8F09-5D90-4F0C-9640-F50541C32373}" sibTransId="{CC3E5534-7AAA-4D90-864C-F622A4EF375E}"/>
    <dgm:cxn modelId="{845CCA89-5A1B-4B3A-B856-2956C1F37053}" type="presOf" srcId="{D1FEF3D5-322C-4EF2-B747-9C3E4A5A2F75}" destId="{DE8747BB-5962-44C2-B14E-A4EEEDAAC763}" srcOrd="0" destOrd="0" presId="urn:microsoft.com/office/officeart/2005/8/layout/lProcess2"/>
    <dgm:cxn modelId="{F07AE762-FEEF-4CFC-B657-7A6EB419EF12}" type="presOf" srcId="{28672E96-0488-4AF1-9E8F-E33F1D11785E}" destId="{01B8E8AC-DD90-4EB6-80A1-7D3E052FD2D9}" srcOrd="1" destOrd="0" presId="urn:microsoft.com/office/officeart/2005/8/layout/lProcess2"/>
    <dgm:cxn modelId="{DB93AA91-6633-49A8-848E-DEEDEE0EB167}" type="presOf" srcId="{5052FB8C-7B23-4D8C-9469-D0ED47CA5545}" destId="{329D470A-4328-4D55-9BFC-8A1B1043D292}" srcOrd="0" destOrd="0" presId="urn:microsoft.com/office/officeart/2005/8/layout/lProcess2"/>
    <dgm:cxn modelId="{B5497C04-FB67-4807-A05A-135D2C41CEC9}" type="presOf" srcId="{5A719949-E094-4883-8E54-4001FB57EFEE}" destId="{6091E646-CE54-4F2C-96A3-4A75B38E7D49}" srcOrd="0" destOrd="0" presId="urn:microsoft.com/office/officeart/2005/8/layout/lProcess2"/>
    <dgm:cxn modelId="{3DB6F34F-9EEE-4351-A3B7-6DE19A828FF7}" srcId="{5A719949-E094-4883-8E54-4001FB57EFEE}" destId="{5052FB8C-7B23-4D8C-9469-D0ED47CA5545}" srcOrd="1" destOrd="0" parTransId="{6B171D89-76CE-4C07-854B-C79509954035}" sibTransId="{5500C04D-B8B4-4B53-9C71-543AAE5BD161}"/>
    <dgm:cxn modelId="{3252185D-B230-463B-9EB9-3D9FBFDDF661}" srcId="{28672E96-0488-4AF1-9E8F-E33F1D11785E}" destId="{D1BD3C6C-8143-4C9A-9A06-C774901451E1}" srcOrd="2" destOrd="0" parTransId="{8959AD75-CCB0-4FE8-929F-85AD9029A2A7}" sibTransId="{1D945E5B-652B-4C40-9E2C-4458774A5201}"/>
    <dgm:cxn modelId="{7F09975C-DA23-4D9D-B37F-2C3BCD1416B8}" type="presOf" srcId="{5A719949-E094-4883-8E54-4001FB57EFEE}" destId="{195F6CCF-D81E-4F5A-96E4-130A32883D4A}" srcOrd="1" destOrd="0" presId="urn:microsoft.com/office/officeart/2005/8/layout/lProcess2"/>
    <dgm:cxn modelId="{69509A85-6B07-413C-A9AC-00861194C498}" type="presOf" srcId="{2BDF42E1-62FE-4D23-BFC2-D60077AA5B50}" destId="{5DA24719-2443-4437-AB1D-C5803DB435AF}" srcOrd="0" destOrd="0" presId="urn:microsoft.com/office/officeart/2005/8/layout/lProcess2"/>
    <dgm:cxn modelId="{0B91AADB-9F43-4AE4-A59A-98513FE74A94}" type="presOf" srcId="{EF80844A-41BA-4A0F-A8A4-C653D089BF5F}" destId="{BE793FD2-29C2-47ED-8F40-6799EEF48DD1}" srcOrd="0" destOrd="0" presId="urn:microsoft.com/office/officeart/2005/8/layout/lProcess2"/>
    <dgm:cxn modelId="{E7169623-5230-4FD1-A002-07C7AF787474}" type="presOf" srcId="{D1BD3C6C-8143-4C9A-9A06-C774901451E1}" destId="{1ECC3214-4BF7-4D45-8684-2FDE58C89AA2}" srcOrd="0" destOrd="0" presId="urn:microsoft.com/office/officeart/2005/8/layout/lProcess2"/>
    <dgm:cxn modelId="{C1D37A5D-A7BC-43B0-963F-9929D75451D8}" type="presParOf" srcId="{9FEEB901-46C8-4B4F-A67D-27B2A67E62CA}" destId="{E3AF07B8-54F9-47A9-BE0A-3CE25D277149}" srcOrd="0" destOrd="0" presId="urn:microsoft.com/office/officeart/2005/8/layout/lProcess2"/>
    <dgm:cxn modelId="{28F63101-FC43-4897-8BDA-62D5A0AC67E0}" type="presParOf" srcId="{E3AF07B8-54F9-47A9-BE0A-3CE25D277149}" destId="{ECF8BF77-36BA-41DC-8CA1-17E4F7BB517F}" srcOrd="0" destOrd="0" presId="urn:microsoft.com/office/officeart/2005/8/layout/lProcess2"/>
    <dgm:cxn modelId="{43237DD2-3D12-4A4D-B87E-6F1CEBFFC9D1}" type="presParOf" srcId="{E3AF07B8-54F9-47A9-BE0A-3CE25D277149}" destId="{01B8E8AC-DD90-4EB6-80A1-7D3E052FD2D9}" srcOrd="1" destOrd="0" presId="urn:microsoft.com/office/officeart/2005/8/layout/lProcess2"/>
    <dgm:cxn modelId="{21DA15D2-B531-4899-BFC1-68E1C28E7061}" type="presParOf" srcId="{E3AF07B8-54F9-47A9-BE0A-3CE25D277149}" destId="{73CB812B-CDF8-43E7-BBE1-282C499B72E7}" srcOrd="2" destOrd="0" presId="urn:microsoft.com/office/officeart/2005/8/layout/lProcess2"/>
    <dgm:cxn modelId="{6E838139-BCCB-4012-84B4-2434F219D91F}" type="presParOf" srcId="{73CB812B-CDF8-43E7-BBE1-282C499B72E7}" destId="{3724CD2A-93BA-4B86-8610-7ACD1DAF09E8}" srcOrd="0" destOrd="0" presId="urn:microsoft.com/office/officeart/2005/8/layout/lProcess2"/>
    <dgm:cxn modelId="{4C58D523-7F7D-4D7F-BCA0-2BC7710FAAB7}" type="presParOf" srcId="{3724CD2A-93BA-4B86-8610-7ACD1DAF09E8}" destId="{390119C8-93C6-40D5-8368-ED8D66BC58CA}" srcOrd="0" destOrd="0" presId="urn:microsoft.com/office/officeart/2005/8/layout/lProcess2"/>
    <dgm:cxn modelId="{3555CF79-6C07-41F1-AD40-340958CD61E6}" type="presParOf" srcId="{3724CD2A-93BA-4B86-8610-7ACD1DAF09E8}" destId="{0E0E0D79-33F7-40F5-A500-B1A16FAD59EB}" srcOrd="1" destOrd="0" presId="urn:microsoft.com/office/officeart/2005/8/layout/lProcess2"/>
    <dgm:cxn modelId="{33DDE305-8D43-4A70-BC49-5E0C8F932BA7}" type="presParOf" srcId="{3724CD2A-93BA-4B86-8610-7ACD1DAF09E8}" destId="{5DA24719-2443-4437-AB1D-C5803DB435AF}" srcOrd="2" destOrd="0" presId="urn:microsoft.com/office/officeart/2005/8/layout/lProcess2"/>
    <dgm:cxn modelId="{D9CD1557-D77B-44B1-9689-935AFC57F60B}" type="presParOf" srcId="{3724CD2A-93BA-4B86-8610-7ACD1DAF09E8}" destId="{6376A9D4-22AF-4EA0-98CE-C37595C31CCA}" srcOrd="3" destOrd="0" presId="urn:microsoft.com/office/officeart/2005/8/layout/lProcess2"/>
    <dgm:cxn modelId="{B5A51E9F-3594-4D7D-BE0C-31EB93F114EB}" type="presParOf" srcId="{3724CD2A-93BA-4B86-8610-7ACD1DAF09E8}" destId="{1ECC3214-4BF7-4D45-8684-2FDE58C89AA2}" srcOrd="4" destOrd="0" presId="urn:microsoft.com/office/officeart/2005/8/layout/lProcess2"/>
    <dgm:cxn modelId="{13786957-2AC7-4F75-8DB8-468D3B21ADC3}" type="presParOf" srcId="{9FEEB901-46C8-4B4F-A67D-27B2A67E62CA}" destId="{7E8DC29C-6676-488C-AF5C-FB4D63D959B4}" srcOrd="1" destOrd="0" presId="urn:microsoft.com/office/officeart/2005/8/layout/lProcess2"/>
    <dgm:cxn modelId="{ED335CB2-F85A-42AC-A34C-0227A160D939}" type="presParOf" srcId="{9FEEB901-46C8-4B4F-A67D-27B2A67E62CA}" destId="{969FE99D-42A2-4503-B973-5C5F5C902664}" srcOrd="2" destOrd="0" presId="urn:microsoft.com/office/officeart/2005/8/layout/lProcess2"/>
    <dgm:cxn modelId="{01005BAD-5104-4A01-AA80-69794D940FB8}" type="presParOf" srcId="{969FE99D-42A2-4503-B973-5C5F5C902664}" destId="{6091E646-CE54-4F2C-96A3-4A75B38E7D49}" srcOrd="0" destOrd="0" presId="urn:microsoft.com/office/officeart/2005/8/layout/lProcess2"/>
    <dgm:cxn modelId="{3B8094AE-0746-452A-BAD5-8713B4C6745D}" type="presParOf" srcId="{969FE99D-42A2-4503-B973-5C5F5C902664}" destId="{195F6CCF-D81E-4F5A-96E4-130A32883D4A}" srcOrd="1" destOrd="0" presId="urn:microsoft.com/office/officeart/2005/8/layout/lProcess2"/>
    <dgm:cxn modelId="{F1E02EF0-2945-4F31-8E42-827292670C78}" type="presParOf" srcId="{969FE99D-42A2-4503-B973-5C5F5C902664}" destId="{D5AEA023-29BB-40E2-AEC3-8845D87D5A78}" srcOrd="2" destOrd="0" presId="urn:microsoft.com/office/officeart/2005/8/layout/lProcess2"/>
    <dgm:cxn modelId="{258CBD88-0F6F-4849-B933-58808C199D83}" type="presParOf" srcId="{D5AEA023-29BB-40E2-AEC3-8845D87D5A78}" destId="{9E6C0DC9-D8F3-41FF-A64A-C72BF1810A53}" srcOrd="0" destOrd="0" presId="urn:microsoft.com/office/officeart/2005/8/layout/lProcess2"/>
    <dgm:cxn modelId="{9E3945BE-AF4F-42C6-A76B-50FB79B3A900}" type="presParOf" srcId="{9E6C0DC9-D8F3-41FF-A64A-C72BF1810A53}" destId="{82C70800-3B18-45E8-8E01-36F3853C7390}" srcOrd="0" destOrd="0" presId="urn:microsoft.com/office/officeart/2005/8/layout/lProcess2"/>
    <dgm:cxn modelId="{843C7421-EE01-4305-A8A3-A5C3AA475BF7}" type="presParOf" srcId="{9E6C0DC9-D8F3-41FF-A64A-C72BF1810A53}" destId="{DD1B9865-82A7-476F-831D-CA93B0CB4A25}" srcOrd="1" destOrd="0" presId="urn:microsoft.com/office/officeart/2005/8/layout/lProcess2"/>
    <dgm:cxn modelId="{AB81AC79-E845-4B38-B9AF-BE888D371E8F}" type="presParOf" srcId="{9E6C0DC9-D8F3-41FF-A64A-C72BF1810A53}" destId="{329D470A-4328-4D55-9BFC-8A1B1043D292}" srcOrd="2" destOrd="0" presId="urn:microsoft.com/office/officeart/2005/8/layout/lProcess2"/>
    <dgm:cxn modelId="{F21FF2F6-23B9-4476-8544-2DEE132E3B25}" type="presParOf" srcId="{9E6C0DC9-D8F3-41FF-A64A-C72BF1810A53}" destId="{9987115E-5D54-43C2-9852-5E9CC40C7442}" srcOrd="3" destOrd="0" presId="urn:microsoft.com/office/officeart/2005/8/layout/lProcess2"/>
    <dgm:cxn modelId="{B0751ABC-7563-4362-84A5-B03A3FCD30DA}" type="presParOf" srcId="{9E6C0DC9-D8F3-41FF-A64A-C72BF1810A53}" destId="{4FB0D85B-DD38-4730-972B-93F2F8CB4D0F}" srcOrd="4" destOrd="0" presId="urn:microsoft.com/office/officeart/2005/8/layout/lProcess2"/>
    <dgm:cxn modelId="{45E80AB7-1A76-44D5-A4D1-0041BAC8BA2D}" type="presParOf" srcId="{9FEEB901-46C8-4B4F-A67D-27B2A67E62CA}" destId="{30A30005-EEA4-463D-9179-E8985FADAA19}" srcOrd="3" destOrd="0" presId="urn:microsoft.com/office/officeart/2005/8/layout/lProcess2"/>
    <dgm:cxn modelId="{C7BCB1CC-BAB1-4103-81B9-8A1F24B233D6}" type="presParOf" srcId="{9FEEB901-46C8-4B4F-A67D-27B2A67E62CA}" destId="{D9492DAF-CF29-4843-BEB3-3102F6E9FE05}" srcOrd="4" destOrd="0" presId="urn:microsoft.com/office/officeart/2005/8/layout/lProcess2"/>
    <dgm:cxn modelId="{7B82F757-2992-4D96-A465-D094ACF81AFF}" type="presParOf" srcId="{D9492DAF-CF29-4843-BEB3-3102F6E9FE05}" destId="{72D78611-F0FE-4E82-B8A1-D374FDEBD437}" srcOrd="0" destOrd="0" presId="urn:microsoft.com/office/officeart/2005/8/layout/lProcess2"/>
    <dgm:cxn modelId="{63970F5D-C463-47DE-A925-4BC8352F4571}" type="presParOf" srcId="{D9492DAF-CF29-4843-BEB3-3102F6E9FE05}" destId="{74121EAC-487A-41D2-87BB-509B29EA3A23}" srcOrd="1" destOrd="0" presId="urn:microsoft.com/office/officeart/2005/8/layout/lProcess2"/>
    <dgm:cxn modelId="{26727112-B0B6-429B-9FB2-C660120BEF74}" type="presParOf" srcId="{D9492DAF-CF29-4843-BEB3-3102F6E9FE05}" destId="{F1EA2D63-9E6D-46B1-8D46-98008AC60037}" srcOrd="2" destOrd="0" presId="urn:microsoft.com/office/officeart/2005/8/layout/lProcess2"/>
    <dgm:cxn modelId="{F351475A-E55C-46C7-8142-6B76A9CE1C8C}" type="presParOf" srcId="{F1EA2D63-9E6D-46B1-8D46-98008AC60037}" destId="{12D5D8E0-65CB-4F50-A493-424B4E3FAB32}" srcOrd="0" destOrd="0" presId="urn:microsoft.com/office/officeart/2005/8/layout/lProcess2"/>
    <dgm:cxn modelId="{091FC001-BB98-4133-90B5-0A4788D045E0}" type="presParOf" srcId="{12D5D8E0-65CB-4F50-A493-424B4E3FAB32}" destId="{DE8747BB-5962-44C2-B14E-A4EEEDAAC763}" srcOrd="0" destOrd="0" presId="urn:microsoft.com/office/officeart/2005/8/layout/lProcess2"/>
    <dgm:cxn modelId="{4580E5A9-FD4E-4FEF-8BCF-D2B93E7AB1C6}" type="presParOf" srcId="{12D5D8E0-65CB-4F50-A493-424B4E3FAB32}" destId="{910DA2B1-F8F1-4195-A4D7-0E98602E6386}" srcOrd="1" destOrd="0" presId="urn:microsoft.com/office/officeart/2005/8/layout/lProcess2"/>
    <dgm:cxn modelId="{75BFD13E-EFF7-46A7-A198-BFA216E46089}" type="presParOf" srcId="{12D5D8E0-65CB-4F50-A493-424B4E3FAB32}" destId="{35BDE5BB-3825-40E4-B7F1-2C657A41BD3F}" srcOrd="2" destOrd="0" presId="urn:microsoft.com/office/officeart/2005/8/layout/lProcess2"/>
    <dgm:cxn modelId="{8BF268FB-F31A-4CBF-96BD-8C325366A49C}" type="presParOf" srcId="{12D5D8E0-65CB-4F50-A493-424B4E3FAB32}" destId="{6ED5ED87-4B6D-4DE0-8A97-D6D87209441A}" srcOrd="3" destOrd="0" presId="urn:microsoft.com/office/officeart/2005/8/layout/lProcess2"/>
    <dgm:cxn modelId="{22507FA8-4FA8-40E5-A17B-C35F85DC4F09}" type="presParOf" srcId="{12D5D8E0-65CB-4F50-A493-424B4E3FAB32}" destId="{BE793FD2-29C2-47ED-8F40-6799EEF48DD1}" srcOrd="4"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61F5174-A63A-4F4A-B10C-5DF925101F27}" type="doc">
      <dgm:prSet loTypeId="urn:microsoft.com/office/officeart/2005/8/layout/default" loCatId="list" qsTypeId="urn:microsoft.com/office/officeart/2005/8/quickstyle/simple4" qsCatId="simple" csTypeId="urn:microsoft.com/office/officeart/2005/8/colors/accent1_2" csCatId="accent1" phldr="1"/>
      <dgm:spPr/>
      <dgm:t>
        <a:bodyPr/>
        <a:lstStyle/>
        <a:p>
          <a:endParaRPr lang="en-US"/>
        </a:p>
      </dgm:t>
    </dgm:pt>
    <dgm:pt modelId="{6FEE26C0-2469-4C9E-BA17-8C0F6D3A4C7A}">
      <dgm:prSet phldrT="[Text]"/>
      <dgm:spPr/>
      <dgm:t>
        <a:bodyPr/>
        <a:lstStyle/>
        <a:p>
          <a:r>
            <a:rPr lang="en-US" dirty="0" smtClean="0"/>
            <a:t>Safety</a:t>
          </a:r>
          <a:endParaRPr lang="en-US" dirty="0"/>
        </a:p>
      </dgm:t>
    </dgm:pt>
    <dgm:pt modelId="{1ED1621B-99CF-4C64-A6DC-E4868F097BAF}" type="parTrans" cxnId="{87303D8E-0744-4F1D-B73F-A1F2B26AABB7}">
      <dgm:prSet/>
      <dgm:spPr/>
      <dgm:t>
        <a:bodyPr/>
        <a:lstStyle/>
        <a:p>
          <a:endParaRPr lang="en-US"/>
        </a:p>
      </dgm:t>
    </dgm:pt>
    <dgm:pt modelId="{F4304790-B044-462A-B0F9-E921C3185BC1}" type="sibTrans" cxnId="{87303D8E-0744-4F1D-B73F-A1F2B26AABB7}">
      <dgm:prSet/>
      <dgm:spPr/>
      <dgm:t>
        <a:bodyPr/>
        <a:lstStyle/>
        <a:p>
          <a:endParaRPr lang="en-US"/>
        </a:p>
      </dgm:t>
    </dgm:pt>
    <dgm:pt modelId="{15D46237-B9E9-4ADB-9070-68A27AE47670}">
      <dgm:prSet phldrT="[Text]"/>
      <dgm:spPr/>
      <dgm:t>
        <a:bodyPr/>
        <a:lstStyle/>
        <a:p>
          <a:r>
            <a:rPr lang="en-US" dirty="0" smtClean="0"/>
            <a:t>Collaboration</a:t>
          </a:r>
          <a:endParaRPr lang="en-US" dirty="0"/>
        </a:p>
      </dgm:t>
    </dgm:pt>
    <dgm:pt modelId="{B0344767-E0C7-4E93-917B-A1EDDACECD97}" type="parTrans" cxnId="{B979F0B5-C882-4447-8C10-5FDF38575890}">
      <dgm:prSet/>
      <dgm:spPr/>
      <dgm:t>
        <a:bodyPr/>
        <a:lstStyle/>
        <a:p>
          <a:endParaRPr lang="en-US"/>
        </a:p>
      </dgm:t>
    </dgm:pt>
    <dgm:pt modelId="{44A8E84E-99B3-432F-A9E2-EEE4124710C7}" type="sibTrans" cxnId="{B979F0B5-C882-4447-8C10-5FDF38575890}">
      <dgm:prSet/>
      <dgm:spPr/>
      <dgm:t>
        <a:bodyPr/>
        <a:lstStyle/>
        <a:p>
          <a:endParaRPr lang="en-US"/>
        </a:p>
      </dgm:t>
    </dgm:pt>
    <dgm:pt modelId="{86E4B6BE-5982-4C8F-88A2-E0241E0B8CA0}">
      <dgm:prSet phldrT="[Text]"/>
      <dgm:spPr/>
      <dgm:t>
        <a:bodyPr/>
        <a:lstStyle/>
        <a:p>
          <a:r>
            <a:rPr lang="en-US" dirty="0" smtClean="0"/>
            <a:t>Voice &amp; Choice</a:t>
          </a:r>
          <a:endParaRPr lang="en-US" dirty="0"/>
        </a:p>
      </dgm:t>
    </dgm:pt>
    <dgm:pt modelId="{54855D0D-E582-44C5-A6DA-28ABABB59872}" type="parTrans" cxnId="{1B6C19FD-1750-4DEA-A2B3-EAA59874CFBD}">
      <dgm:prSet/>
      <dgm:spPr/>
      <dgm:t>
        <a:bodyPr/>
        <a:lstStyle/>
        <a:p>
          <a:endParaRPr lang="en-US"/>
        </a:p>
      </dgm:t>
    </dgm:pt>
    <dgm:pt modelId="{449553FA-EC78-492E-ABDA-3B4ABFC44160}" type="sibTrans" cxnId="{1B6C19FD-1750-4DEA-A2B3-EAA59874CFBD}">
      <dgm:prSet/>
      <dgm:spPr/>
      <dgm:t>
        <a:bodyPr/>
        <a:lstStyle/>
        <a:p>
          <a:endParaRPr lang="en-US"/>
        </a:p>
      </dgm:t>
    </dgm:pt>
    <dgm:pt modelId="{C9247185-7BC4-40B5-9126-ACB6659E3EE6}">
      <dgm:prSet phldrT="[Text]"/>
      <dgm:spPr/>
      <dgm:t>
        <a:bodyPr/>
        <a:lstStyle/>
        <a:p>
          <a:r>
            <a:rPr lang="en-US" dirty="0" smtClean="0"/>
            <a:t>Trustworthiness</a:t>
          </a:r>
          <a:endParaRPr lang="en-US" dirty="0"/>
        </a:p>
      </dgm:t>
    </dgm:pt>
    <dgm:pt modelId="{FF5A697F-6A4C-46DE-86A1-1A7E7C2DEBEF}" type="parTrans" cxnId="{C175D9B2-EE08-4081-9E40-CA4045D07508}">
      <dgm:prSet/>
      <dgm:spPr/>
      <dgm:t>
        <a:bodyPr/>
        <a:lstStyle/>
        <a:p>
          <a:endParaRPr lang="en-US"/>
        </a:p>
      </dgm:t>
    </dgm:pt>
    <dgm:pt modelId="{EFC01174-6A48-45FC-AFA5-BC5E8CB3057C}" type="sibTrans" cxnId="{C175D9B2-EE08-4081-9E40-CA4045D07508}">
      <dgm:prSet/>
      <dgm:spPr/>
      <dgm:t>
        <a:bodyPr/>
        <a:lstStyle/>
        <a:p>
          <a:endParaRPr lang="en-US"/>
        </a:p>
      </dgm:t>
    </dgm:pt>
    <dgm:pt modelId="{35286D99-FFBF-4CD3-93AC-4F53CDB27618}">
      <dgm:prSet phldrT="[Text]"/>
      <dgm:spPr/>
      <dgm:t>
        <a:bodyPr/>
        <a:lstStyle/>
        <a:p>
          <a:r>
            <a:rPr lang="en-US" dirty="0" smtClean="0"/>
            <a:t>Peer Support</a:t>
          </a:r>
          <a:endParaRPr lang="en-US" dirty="0"/>
        </a:p>
      </dgm:t>
    </dgm:pt>
    <dgm:pt modelId="{BC95B699-2D02-4C1A-B415-F4B2EF172B1E}" type="parTrans" cxnId="{48373C67-28CB-4FFF-BD52-36220F7C64F0}">
      <dgm:prSet/>
      <dgm:spPr/>
      <dgm:t>
        <a:bodyPr/>
        <a:lstStyle/>
        <a:p>
          <a:endParaRPr lang="en-US"/>
        </a:p>
      </dgm:t>
    </dgm:pt>
    <dgm:pt modelId="{E80CB471-E2B1-4ED6-B45D-A84A77E15E6D}" type="sibTrans" cxnId="{48373C67-28CB-4FFF-BD52-36220F7C64F0}">
      <dgm:prSet/>
      <dgm:spPr/>
      <dgm:t>
        <a:bodyPr/>
        <a:lstStyle/>
        <a:p>
          <a:endParaRPr lang="en-US"/>
        </a:p>
      </dgm:t>
    </dgm:pt>
    <dgm:pt modelId="{3DF6FD60-1CBD-4EDE-877A-FBB6AFFEEAB3}">
      <dgm:prSet phldrT="[Text]"/>
      <dgm:spPr/>
      <dgm:t>
        <a:bodyPr/>
        <a:lstStyle/>
        <a:p>
          <a:r>
            <a:rPr lang="en-US" dirty="0" smtClean="0"/>
            <a:t>Cultural, Historical &amp; Gender Issues</a:t>
          </a:r>
          <a:endParaRPr lang="en-US" dirty="0"/>
        </a:p>
      </dgm:t>
    </dgm:pt>
    <dgm:pt modelId="{EFD5C9A7-DC83-432B-B5DB-E88D1DAAE68A}" type="parTrans" cxnId="{3FB459F8-2DBB-45E5-AFCE-FACA28C0F1BC}">
      <dgm:prSet/>
      <dgm:spPr/>
      <dgm:t>
        <a:bodyPr/>
        <a:lstStyle/>
        <a:p>
          <a:endParaRPr lang="en-US"/>
        </a:p>
      </dgm:t>
    </dgm:pt>
    <dgm:pt modelId="{6CA6489A-444F-48A3-884E-27E604ED5D51}" type="sibTrans" cxnId="{3FB459F8-2DBB-45E5-AFCE-FACA28C0F1BC}">
      <dgm:prSet/>
      <dgm:spPr/>
      <dgm:t>
        <a:bodyPr/>
        <a:lstStyle/>
        <a:p>
          <a:endParaRPr lang="en-US"/>
        </a:p>
      </dgm:t>
    </dgm:pt>
    <dgm:pt modelId="{BA949F6D-BF76-4DED-B1BE-6C956999B676}" type="pres">
      <dgm:prSet presAssocID="{B61F5174-A63A-4F4A-B10C-5DF925101F27}" presName="diagram" presStyleCnt="0">
        <dgm:presLayoutVars>
          <dgm:dir/>
          <dgm:resizeHandles val="exact"/>
        </dgm:presLayoutVars>
      </dgm:prSet>
      <dgm:spPr/>
      <dgm:t>
        <a:bodyPr/>
        <a:lstStyle/>
        <a:p>
          <a:endParaRPr lang="en-US"/>
        </a:p>
      </dgm:t>
    </dgm:pt>
    <dgm:pt modelId="{88376B6E-80D1-42C8-8F21-BEE5644CD5AC}" type="pres">
      <dgm:prSet presAssocID="{6FEE26C0-2469-4C9E-BA17-8C0F6D3A4C7A}" presName="node" presStyleLbl="node1" presStyleIdx="0" presStyleCnt="6">
        <dgm:presLayoutVars>
          <dgm:bulletEnabled val="1"/>
        </dgm:presLayoutVars>
      </dgm:prSet>
      <dgm:spPr/>
      <dgm:t>
        <a:bodyPr/>
        <a:lstStyle/>
        <a:p>
          <a:endParaRPr lang="en-US"/>
        </a:p>
      </dgm:t>
    </dgm:pt>
    <dgm:pt modelId="{B3F1A00B-3A5B-4995-A5C8-5BE36CA12DD3}" type="pres">
      <dgm:prSet presAssocID="{F4304790-B044-462A-B0F9-E921C3185BC1}" presName="sibTrans" presStyleCnt="0"/>
      <dgm:spPr/>
    </dgm:pt>
    <dgm:pt modelId="{24A57FE8-E2B7-4BA8-9064-0812337612D0}" type="pres">
      <dgm:prSet presAssocID="{15D46237-B9E9-4ADB-9070-68A27AE47670}" presName="node" presStyleLbl="node1" presStyleIdx="1" presStyleCnt="6">
        <dgm:presLayoutVars>
          <dgm:bulletEnabled val="1"/>
        </dgm:presLayoutVars>
      </dgm:prSet>
      <dgm:spPr/>
      <dgm:t>
        <a:bodyPr/>
        <a:lstStyle/>
        <a:p>
          <a:endParaRPr lang="en-US"/>
        </a:p>
      </dgm:t>
    </dgm:pt>
    <dgm:pt modelId="{7E69A73C-87CC-4B37-9707-B89EC3FEA943}" type="pres">
      <dgm:prSet presAssocID="{44A8E84E-99B3-432F-A9E2-EEE4124710C7}" presName="sibTrans" presStyleCnt="0"/>
      <dgm:spPr/>
    </dgm:pt>
    <dgm:pt modelId="{7EA4BA5F-9AC2-493B-8F3E-323381335709}" type="pres">
      <dgm:prSet presAssocID="{86E4B6BE-5982-4C8F-88A2-E0241E0B8CA0}" presName="node" presStyleLbl="node1" presStyleIdx="2" presStyleCnt="6">
        <dgm:presLayoutVars>
          <dgm:bulletEnabled val="1"/>
        </dgm:presLayoutVars>
      </dgm:prSet>
      <dgm:spPr/>
      <dgm:t>
        <a:bodyPr/>
        <a:lstStyle/>
        <a:p>
          <a:endParaRPr lang="en-US"/>
        </a:p>
      </dgm:t>
    </dgm:pt>
    <dgm:pt modelId="{0EAB4D3F-420C-40E8-99C5-7E00F04EA1E1}" type="pres">
      <dgm:prSet presAssocID="{449553FA-EC78-492E-ABDA-3B4ABFC44160}" presName="sibTrans" presStyleCnt="0"/>
      <dgm:spPr/>
    </dgm:pt>
    <dgm:pt modelId="{DF5C1F43-F8BD-44AC-B00A-DC50B873682C}" type="pres">
      <dgm:prSet presAssocID="{C9247185-7BC4-40B5-9126-ACB6659E3EE6}" presName="node" presStyleLbl="node1" presStyleIdx="3" presStyleCnt="6">
        <dgm:presLayoutVars>
          <dgm:bulletEnabled val="1"/>
        </dgm:presLayoutVars>
      </dgm:prSet>
      <dgm:spPr/>
      <dgm:t>
        <a:bodyPr/>
        <a:lstStyle/>
        <a:p>
          <a:endParaRPr lang="en-US"/>
        </a:p>
      </dgm:t>
    </dgm:pt>
    <dgm:pt modelId="{011D06B2-8A99-496B-BEC6-2EC149CF005F}" type="pres">
      <dgm:prSet presAssocID="{EFC01174-6A48-45FC-AFA5-BC5E8CB3057C}" presName="sibTrans" presStyleCnt="0"/>
      <dgm:spPr/>
    </dgm:pt>
    <dgm:pt modelId="{3C96A143-88BA-4B29-89DD-93BCB6B4F65B}" type="pres">
      <dgm:prSet presAssocID="{35286D99-FFBF-4CD3-93AC-4F53CDB27618}" presName="node" presStyleLbl="node1" presStyleIdx="4" presStyleCnt="6">
        <dgm:presLayoutVars>
          <dgm:bulletEnabled val="1"/>
        </dgm:presLayoutVars>
      </dgm:prSet>
      <dgm:spPr/>
      <dgm:t>
        <a:bodyPr/>
        <a:lstStyle/>
        <a:p>
          <a:endParaRPr lang="en-US"/>
        </a:p>
      </dgm:t>
    </dgm:pt>
    <dgm:pt modelId="{4B9D7CE2-896E-4E1E-B95F-0D012FC15C30}" type="pres">
      <dgm:prSet presAssocID="{E80CB471-E2B1-4ED6-B45D-A84A77E15E6D}" presName="sibTrans" presStyleCnt="0"/>
      <dgm:spPr/>
    </dgm:pt>
    <dgm:pt modelId="{648360D1-5E3E-4DDC-AE6A-37DC1EE9687F}" type="pres">
      <dgm:prSet presAssocID="{3DF6FD60-1CBD-4EDE-877A-FBB6AFFEEAB3}" presName="node" presStyleLbl="node1" presStyleIdx="5" presStyleCnt="6">
        <dgm:presLayoutVars>
          <dgm:bulletEnabled val="1"/>
        </dgm:presLayoutVars>
      </dgm:prSet>
      <dgm:spPr/>
      <dgm:t>
        <a:bodyPr/>
        <a:lstStyle/>
        <a:p>
          <a:endParaRPr lang="en-US"/>
        </a:p>
      </dgm:t>
    </dgm:pt>
  </dgm:ptLst>
  <dgm:cxnLst>
    <dgm:cxn modelId="{441690E1-60C7-467C-B58C-4FA5764BE425}" type="presOf" srcId="{B61F5174-A63A-4F4A-B10C-5DF925101F27}" destId="{BA949F6D-BF76-4DED-B1BE-6C956999B676}" srcOrd="0" destOrd="0" presId="urn:microsoft.com/office/officeart/2005/8/layout/default"/>
    <dgm:cxn modelId="{3FB459F8-2DBB-45E5-AFCE-FACA28C0F1BC}" srcId="{B61F5174-A63A-4F4A-B10C-5DF925101F27}" destId="{3DF6FD60-1CBD-4EDE-877A-FBB6AFFEEAB3}" srcOrd="5" destOrd="0" parTransId="{EFD5C9A7-DC83-432B-B5DB-E88D1DAAE68A}" sibTransId="{6CA6489A-444F-48A3-884E-27E604ED5D51}"/>
    <dgm:cxn modelId="{1B6C19FD-1750-4DEA-A2B3-EAA59874CFBD}" srcId="{B61F5174-A63A-4F4A-B10C-5DF925101F27}" destId="{86E4B6BE-5982-4C8F-88A2-E0241E0B8CA0}" srcOrd="2" destOrd="0" parTransId="{54855D0D-E582-44C5-A6DA-28ABABB59872}" sibTransId="{449553FA-EC78-492E-ABDA-3B4ABFC44160}"/>
    <dgm:cxn modelId="{A7ADCB19-9ED9-4808-9C71-BE09FA53DBD1}" type="presOf" srcId="{35286D99-FFBF-4CD3-93AC-4F53CDB27618}" destId="{3C96A143-88BA-4B29-89DD-93BCB6B4F65B}" srcOrd="0" destOrd="0" presId="urn:microsoft.com/office/officeart/2005/8/layout/default"/>
    <dgm:cxn modelId="{2DFA594C-2EE2-438F-BDD7-8A04BC4AA612}" type="presOf" srcId="{3DF6FD60-1CBD-4EDE-877A-FBB6AFFEEAB3}" destId="{648360D1-5E3E-4DDC-AE6A-37DC1EE9687F}" srcOrd="0" destOrd="0" presId="urn:microsoft.com/office/officeart/2005/8/layout/default"/>
    <dgm:cxn modelId="{48373C67-28CB-4FFF-BD52-36220F7C64F0}" srcId="{B61F5174-A63A-4F4A-B10C-5DF925101F27}" destId="{35286D99-FFBF-4CD3-93AC-4F53CDB27618}" srcOrd="4" destOrd="0" parTransId="{BC95B699-2D02-4C1A-B415-F4B2EF172B1E}" sibTransId="{E80CB471-E2B1-4ED6-B45D-A84A77E15E6D}"/>
    <dgm:cxn modelId="{4803DD99-5C49-4F3B-ABD5-6324D26303FE}" type="presOf" srcId="{15D46237-B9E9-4ADB-9070-68A27AE47670}" destId="{24A57FE8-E2B7-4BA8-9064-0812337612D0}" srcOrd="0" destOrd="0" presId="urn:microsoft.com/office/officeart/2005/8/layout/default"/>
    <dgm:cxn modelId="{C86F6464-E4E1-47EA-9282-0B0F25E9789A}" type="presOf" srcId="{86E4B6BE-5982-4C8F-88A2-E0241E0B8CA0}" destId="{7EA4BA5F-9AC2-493B-8F3E-323381335709}" srcOrd="0" destOrd="0" presId="urn:microsoft.com/office/officeart/2005/8/layout/default"/>
    <dgm:cxn modelId="{C175D9B2-EE08-4081-9E40-CA4045D07508}" srcId="{B61F5174-A63A-4F4A-B10C-5DF925101F27}" destId="{C9247185-7BC4-40B5-9126-ACB6659E3EE6}" srcOrd="3" destOrd="0" parTransId="{FF5A697F-6A4C-46DE-86A1-1A7E7C2DEBEF}" sibTransId="{EFC01174-6A48-45FC-AFA5-BC5E8CB3057C}"/>
    <dgm:cxn modelId="{2FD319D0-720C-49CF-ACF6-AE665DB8B67C}" type="presOf" srcId="{C9247185-7BC4-40B5-9126-ACB6659E3EE6}" destId="{DF5C1F43-F8BD-44AC-B00A-DC50B873682C}" srcOrd="0" destOrd="0" presId="urn:microsoft.com/office/officeart/2005/8/layout/default"/>
    <dgm:cxn modelId="{87303D8E-0744-4F1D-B73F-A1F2B26AABB7}" srcId="{B61F5174-A63A-4F4A-B10C-5DF925101F27}" destId="{6FEE26C0-2469-4C9E-BA17-8C0F6D3A4C7A}" srcOrd="0" destOrd="0" parTransId="{1ED1621B-99CF-4C64-A6DC-E4868F097BAF}" sibTransId="{F4304790-B044-462A-B0F9-E921C3185BC1}"/>
    <dgm:cxn modelId="{4C15BAC4-6C19-44D3-8E53-77329BA39014}" type="presOf" srcId="{6FEE26C0-2469-4C9E-BA17-8C0F6D3A4C7A}" destId="{88376B6E-80D1-42C8-8F21-BEE5644CD5AC}" srcOrd="0" destOrd="0" presId="urn:microsoft.com/office/officeart/2005/8/layout/default"/>
    <dgm:cxn modelId="{B979F0B5-C882-4447-8C10-5FDF38575890}" srcId="{B61F5174-A63A-4F4A-B10C-5DF925101F27}" destId="{15D46237-B9E9-4ADB-9070-68A27AE47670}" srcOrd="1" destOrd="0" parTransId="{B0344767-E0C7-4E93-917B-A1EDDACECD97}" sibTransId="{44A8E84E-99B3-432F-A9E2-EEE4124710C7}"/>
    <dgm:cxn modelId="{404B001D-4660-4402-82AE-09530CCCA273}" type="presParOf" srcId="{BA949F6D-BF76-4DED-B1BE-6C956999B676}" destId="{88376B6E-80D1-42C8-8F21-BEE5644CD5AC}" srcOrd="0" destOrd="0" presId="urn:microsoft.com/office/officeart/2005/8/layout/default"/>
    <dgm:cxn modelId="{3A1331B9-9362-4A06-BC44-BCADBFBCA775}" type="presParOf" srcId="{BA949F6D-BF76-4DED-B1BE-6C956999B676}" destId="{B3F1A00B-3A5B-4995-A5C8-5BE36CA12DD3}" srcOrd="1" destOrd="0" presId="urn:microsoft.com/office/officeart/2005/8/layout/default"/>
    <dgm:cxn modelId="{ECB50768-121B-4CBC-B321-95F4B5EA38DE}" type="presParOf" srcId="{BA949F6D-BF76-4DED-B1BE-6C956999B676}" destId="{24A57FE8-E2B7-4BA8-9064-0812337612D0}" srcOrd="2" destOrd="0" presId="urn:microsoft.com/office/officeart/2005/8/layout/default"/>
    <dgm:cxn modelId="{F1BEF7AC-18AC-4907-AC8B-872985B880A3}" type="presParOf" srcId="{BA949F6D-BF76-4DED-B1BE-6C956999B676}" destId="{7E69A73C-87CC-4B37-9707-B89EC3FEA943}" srcOrd="3" destOrd="0" presId="urn:microsoft.com/office/officeart/2005/8/layout/default"/>
    <dgm:cxn modelId="{D5F7718C-4C1B-4A10-9551-6A999D6418FA}" type="presParOf" srcId="{BA949F6D-BF76-4DED-B1BE-6C956999B676}" destId="{7EA4BA5F-9AC2-493B-8F3E-323381335709}" srcOrd="4" destOrd="0" presId="urn:microsoft.com/office/officeart/2005/8/layout/default"/>
    <dgm:cxn modelId="{8F6113ED-B7F3-449D-BF53-4D7369367811}" type="presParOf" srcId="{BA949F6D-BF76-4DED-B1BE-6C956999B676}" destId="{0EAB4D3F-420C-40E8-99C5-7E00F04EA1E1}" srcOrd="5" destOrd="0" presId="urn:microsoft.com/office/officeart/2005/8/layout/default"/>
    <dgm:cxn modelId="{E7CABF33-D21F-4030-A7B3-86CAD825995B}" type="presParOf" srcId="{BA949F6D-BF76-4DED-B1BE-6C956999B676}" destId="{DF5C1F43-F8BD-44AC-B00A-DC50B873682C}" srcOrd="6" destOrd="0" presId="urn:microsoft.com/office/officeart/2005/8/layout/default"/>
    <dgm:cxn modelId="{1EE9AD80-A484-4880-A2E3-47973AA3F552}" type="presParOf" srcId="{BA949F6D-BF76-4DED-B1BE-6C956999B676}" destId="{011D06B2-8A99-496B-BEC6-2EC149CF005F}" srcOrd="7" destOrd="0" presId="urn:microsoft.com/office/officeart/2005/8/layout/default"/>
    <dgm:cxn modelId="{3772ADE7-FB7C-4C4C-AADA-737F11ED0D51}" type="presParOf" srcId="{BA949F6D-BF76-4DED-B1BE-6C956999B676}" destId="{3C96A143-88BA-4B29-89DD-93BCB6B4F65B}" srcOrd="8" destOrd="0" presId="urn:microsoft.com/office/officeart/2005/8/layout/default"/>
    <dgm:cxn modelId="{E183462D-0521-43F1-8153-A3D1042345F5}" type="presParOf" srcId="{BA949F6D-BF76-4DED-B1BE-6C956999B676}" destId="{4B9D7CE2-896E-4E1E-B95F-0D012FC15C30}" srcOrd="9" destOrd="0" presId="urn:microsoft.com/office/officeart/2005/8/layout/default"/>
    <dgm:cxn modelId="{CE27855D-F223-4078-8D77-136C30CC28BD}" type="presParOf" srcId="{BA949F6D-BF76-4DED-B1BE-6C956999B676}" destId="{648360D1-5E3E-4DDC-AE6A-37DC1EE9687F}"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DA5A06C-931E-4F40-85E6-A2DD4C6DED6B}" type="doc">
      <dgm:prSet loTypeId="urn:microsoft.com/office/officeart/2008/layout/AscendingPictureAccentProcess" loCatId="process" qsTypeId="urn:microsoft.com/office/officeart/2005/8/quickstyle/simple2" qsCatId="simple" csTypeId="urn:microsoft.com/office/officeart/2005/8/colors/accent1_4" csCatId="accent1" phldr="1"/>
      <dgm:spPr/>
      <dgm:t>
        <a:bodyPr/>
        <a:lstStyle/>
        <a:p>
          <a:endParaRPr lang="en-US"/>
        </a:p>
      </dgm:t>
    </dgm:pt>
    <dgm:pt modelId="{75FF75CF-4CAF-4736-8FE5-38E0836761B4}">
      <dgm:prSet phldrT="[Text]"/>
      <dgm:spPr/>
      <dgm:t>
        <a:bodyPr/>
        <a:lstStyle/>
        <a:p>
          <a:r>
            <a:rPr lang="en-US" dirty="0" smtClean="0"/>
            <a:t>Regulate</a:t>
          </a:r>
          <a:endParaRPr lang="en-US" dirty="0"/>
        </a:p>
      </dgm:t>
    </dgm:pt>
    <dgm:pt modelId="{485C22D5-B75C-4AF7-B988-F2DBA9F9B7C9}" type="parTrans" cxnId="{F28E45DC-AFD3-4924-A840-21E292DD4DF4}">
      <dgm:prSet/>
      <dgm:spPr/>
      <dgm:t>
        <a:bodyPr/>
        <a:lstStyle/>
        <a:p>
          <a:endParaRPr lang="en-US"/>
        </a:p>
      </dgm:t>
    </dgm:pt>
    <dgm:pt modelId="{FA10EBE5-C780-4AE0-998D-F7E7F51522CA}" type="sibTrans" cxnId="{F28E45DC-AFD3-4924-A840-21E292DD4DF4}">
      <dgm:prSet/>
      <dgm:spPr/>
      <dgm:t>
        <a:bodyPr/>
        <a:lstStyle/>
        <a:p>
          <a:endParaRPr lang="en-US"/>
        </a:p>
      </dgm:t>
    </dgm:pt>
    <dgm:pt modelId="{87E777B0-99F3-486F-BEEE-146A7A021BB2}">
      <dgm:prSet phldrT="[Text]"/>
      <dgm:spPr/>
      <dgm:t>
        <a:bodyPr/>
        <a:lstStyle/>
        <a:p>
          <a:r>
            <a:rPr lang="en-US" dirty="0" smtClean="0"/>
            <a:t>Relate</a:t>
          </a:r>
          <a:endParaRPr lang="en-US" dirty="0"/>
        </a:p>
      </dgm:t>
    </dgm:pt>
    <dgm:pt modelId="{D6F00D8A-B481-4DCB-B8A9-8C50BBD2A377}" type="parTrans" cxnId="{7577E6C3-9598-499C-A6FE-DB7CD530DC96}">
      <dgm:prSet/>
      <dgm:spPr/>
      <dgm:t>
        <a:bodyPr/>
        <a:lstStyle/>
        <a:p>
          <a:endParaRPr lang="en-US"/>
        </a:p>
      </dgm:t>
    </dgm:pt>
    <dgm:pt modelId="{CB023344-A9CF-4904-BAEE-5B08376E1343}" type="sibTrans" cxnId="{7577E6C3-9598-499C-A6FE-DB7CD530DC96}">
      <dgm:prSet/>
      <dgm:spPr/>
      <dgm:t>
        <a:bodyPr/>
        <a:lstStyle/>
        <a:p>
          <a:endParaRPr lang="en-US"/>
        </a:p>
      </dgm:t>
    </dgm:pt>
    <dgm:pt modelId="{29CC2CBD-12DF-4A14-AB30-81F688F0C44F}">
      <dgm:prSet phldrT="[Text]"/>
      <dgm:spPr/>
      <dgm:t>
        <a:bodyPr/>
        <a:lstStyle/>
        <a:p>
          <a:r>
            <a:rPr lang="en-US" dirty="0" smtClean="0"/>
            <a:t>Reason</a:t>
          </a:r>
          <a:endParaRPr lang="en-US" dirty="0"/>
        </a:p>
      </dgm:t>
    </dgm:pt>
    <dgm:pt modelId="{5BF5CC4E-2048-4BA0-92A6-915F2982C686}" type="parTrans" cxnId="{9DC7A8CF-2CC9-48A1-92FA-607D6A6BC765}">
      <dgm:prSet/>
      <dgm:spPr/>
      <dgm:t>
        <a:bodyPr/>
        <a:lstStyle/>
        <a:p>
          <a:endParaRPr lang="en-US"/>
        </a:p>
      </dgm:t>
    </dgm:pt>
    <dgm:pt modelId="{FF794039-F8A3-4003-AF8F-CCB33C04A2D5}" type="sibTrans" cxnId="{9DC7A8CF-2CC9-48A1-92FA-607D6A6BC765}">
      <dgm:prSet/>
      <dgm:spPr/>
      <dgm:t>
        <a:bodyPr/>
        <a:lstStyle/>
        <a:p>
          <a:endParaRPr lang="en-US"/>
        </a:p>
      </dgm:t>
    </dgm:pt>
    <dgm:pt modelId="{D4CB4955-3E90-48A4-801F-FB4043C8EF8E}" type="pres">
      <dgm:prSet presAssocID="{FDA5A06C-931E-4F40-85E6-A2DD4C6DED6B}" presName="Name0" presStyleCnt="0">
        <dgm:presLayoutVars>
          <dgm:chMax val="7"/>
          <dgm:chPref val="7"/>
          <dgm:dir/>
        </dgm:presLayoutVars>
      </dgm:prSet>
      <dgm:spPr/>
      <dgm:t>
        <a:bodyPr/>
        <a:lstStyle/>
        <a:p>
          <a:endParaRPr lang="en-US"/>
        </a:p>
      </dgm:t>
    </dgm:pt>
    <dgm:pt modelId="{76A55B27-B327-4898-9E99-A637397CE5F5}" type="pres">
      <dgm:prSet presAssocID="{FDA5A06C-931E-4F40-85E6-A2DD4C6DED6B}" presName="dot1" presStyleLbl="alignNode1" presStyleIdx="0" presStyleCnt="12"/>
      <dgm:spPr/>
      <dgm:t>
        <a:bodyPr/>
        <a:lstStyle/>
        <a:p>
          <a:endParaRPr lang="en-US"/>
        </a:p>
      </dgm:t>
    </dgm:pt>
    <dgm:pt modelId="{C4B77B52-05AF-4CD8-A169-15EAF7174246}" type="pres">
      <dgm:prSet presAssocID="{FDA5A06C-931E-4F40-85E6-A2DD4C6DED6B}" presName="dot2" presStyleLbl="alignNode1" presStyleIdx="1" presStyleCnt="12"/>
      <dgm:spPr/>
      <dgm:t>
        <a:bodyPr/>
        <a:lstStyle/>
        <a:p>
          <a:endParaRPr lang="en-US"/>
        </a:p>
      </dgm:t>
    </dgm:pt>
    <dgm:pt modelId="{F4B841B1-89C3-47F2-B2D2-C14372BAC212}" type="pres">
      <dgm:prSet presAssocID="{FDA5A06C-931E-4F40-85E6-A2DD4C6DED6B}" presName="dot3" presStyleLbl="alignNode1" presStyleIdx="2" presStyleCnt="12"/>
      <dgm:spPr/>
      <dgm:t>
        <a:bodyPr/>
        <a:lstStyle/>
        <a:p>
          <a:endParaRPr lang="en-US"/>
        </a:p>
      </dgm:t>
    </dgm:pt>
    <dgm:pt modelId="{189E046B-3C9D-45EA-B93B-6585BEA69001}" type="pres">
      <dgm:prSet presAssocID="{FDA5A06C-931E-4F40-85E6-A2DD4C6DED6B}" presName="dot4" presStyleLbl="alignNode1" presStyleIdx="3" presStyleCnt="12"/>
      <dgm:spPr/>
      <dgm:t>
        <a:bodyPr/>
        <a:lstStyle/>
        <a:p>
          <a:endParaRPr lang="en-US"/>
        </a:p>
      </dgm:t>
    </dgm:pt>
    <dgm:pt modelId="{DFB6F1EC-77F6-4518-BECC-69320870749F}" type="pres">
      <dgm:prSet presAssocID="{FDA5A06C-931E-4F40-85E6-A2DD4C6DED6B}" presName="dot5" presStyleLbl="alignNode1" presStyleIdx="4" presStyleCnt="12"/>
      <dgm:spPr/>
      <dgm:t>
        <a:bodyPr/>
        <a:lstStyle/>
        <a:p>
          <a:endParaRPr lang="en-US"/>
        </a:p>
      </dgm:t>
    </dgm:pt>
    <dgm:pt modelId="{AD84022F-1000-4389-A936-F8F65411035B}" type="pres">
      <dgm:prSet presAssocID="{FDA5A06C-931E-4F40-85E6-A2DD4C6DED6B}" presName="dotArrow1" presStyleLbl="alignNode1" presStyleIdx="5" presStyleCnt="12"/>
      <dgm:spPr/>
      <dgm:t>
        <a:bodyPr/>
        <a:lstStyle/>
        <a:p>
          <a:endParaRPr lang="en-US"/>
        </a:p>
      </dgm:t>
    </dgm:pt>
    <dgm:pt modelId="{84399293-ED6A-4AB7-95DA-2053E9953787}" type="pres">
      <dgm:prSet presAssocID="{FDA5A06C-931E-4F40-85E6-A2DD4C6DED6B}" presName="dotArrow2" presStyleLbl="alignNode1" presStyleIdx="6" presStyleCnt="12"/>
      <dgm:spPr/>
      <dgm:t>
        <a:bodyPr/>
        <a:lstStyle/>
        <a:p>
          <a:endParaRPr lang="en-US"/>
        </a:p>
      </dgm:t>
    </dgm:pt>
    <dgm:pt modelId="{C25C4912-4521-4C69-BCE2-799425B3F72F}" type="pres">
      <dgm:prSet presAssocID="{FDA5A06C-931E-4F40-85E6-A2DD4C6DED6B}" presName="dotArrow3" presStyleLbl="alignNode1" presStyleIdx="7" presStyleCnt="12"/>
      <dgm:spPr/>
      <dgm:t>
        <a:bodyPr/>
        <a:lstStyle/>
        <a:p>
          <a:endParaRPr lang="en-US"/>
        </a:p>
      </dgm:t>
    </dgm:pt>
    <dgm:pt modelId="{2BB814C4-1594-4120-A879-5635FB4138F7}" type="pres">
      <dgm:prSet presAssocID="{FDA5A06C-931E-4F40-85E6-A2DD4C6DED6B}" presName="dotArrow4" presStyleLbl="alignNode1" presStyleIdx="8" presStyleCnt="12"/>
      <dgm:spPr/>
      <dgm:t>
        <a:bodyPr/>
        <a:lstStyle/>
        <a:p>
          <a:endParaRPr lang="en-US"/>
        </a:p>
      </dgm:t>
    </dgm:pt>
    <dgm:pt modelId="{008D8657-95E2-4A03-B424-523E69BA0368}" type="pres">
      <dgm:prSet presAssocID="{FDA5A06C-931E-4F40-85E6-A2DD4C6DED6B}" presName="dotArrow5" presStyleLbl="alignNode1" presStyleIdx="9" presStyleCnt="12"/>
      <dgm:spPr/>
      <dgm:t>
        <a:bodyPr/>
        <a:lstStyle/>
        <a:p>
          <a:endParaRPr lang="en-US"/>
        </a:p>
      </dgm:t>
    </dgm:pt>
    <dgm:pt modelId="{D1BF34D2-1AA6-464A-99B5-1A49A2211DBE}" type="pres">
      <dgm:prSet presAssocID="{FDA5A06C-931E-4F40-85E6-A2DD4C6DED6B}" presName="dotArrow6" presStyleLbl="alignNode1" presStyleIdx="10" presStyleCnt="12"/>
      <dgm:spPr/>
      <dgm:t>
        <a:bodyPr/>
        <a:lstStyle/>
        <a:p>
          <a:endParaRPr lang="en-US"/>
        </a:p>
      </dgm:t>
    </dgm:pt>
    <dgm:pt modelId="{0396BACB-3EBA-471E-9B34-D4810901ECF0}" type="pres">
      <dgm:prSet presAssocID="{FDA5A06C-931E-4F40-85E6-A2DD4C6DED6B}" presName="dotArrow7" presStyleLbl="alignNode1" presStyleIdx="11" presStyleCnt="12"/>
      <dgm:spPr/>
      <dgm:t>
        <a:bodyPr/>
        <a:lstStyle/>
        <a:p>
          <a:endParaRPr lang="en-US"/>
        </a:p>
      </dgm:t>
    </dgm:pt>
    <dgm:pt modelId="{BB5B21BB-F0D9-4A5A-80AE-84AFBF217CA8}" type="pres">
      <dgm:prSet presAssocID="{75FF75CF-4CAF-4736-8FE5-38E0836761B4}" presName="parTx1" presStyleLbl="node1" presStyleIdx="0" presStyleCnt="3"/>
      <dgm:spPr/>
      <dgm:t>
        <a:bodyPr/>
        <a:lstStyle/>
        <a:p>
          <a:endParaRPr lang="en-US"/>
        </a:p>
      </dgm:t>
    </dgm:pt>
    <dgm:pt modelId="{44BF8098-53C4-4709-9F35-2FC18A60A4C4}" type="pres">
      <dgm:prSet presAssocID="{FA10EBE5-C780-4AE0-998D-F7E7F51522CA}" presName="picture1" presStyleCnt="0"/>
      <dgm:spPr/>
      <dgm:t>
        <a:bodyPr/>
        <a:lstStyle/>
        <a:p>
          <a:endParaRPr lang="en-US"/>
        </a:p>
      </dgm:t>
    </dgm:pt>
    <dgm:pt modelId="{823DFB71-96E6-4D9D-8009-A552C11A52CA}" type="pres">
      <dgm:prSet presAssocID="{FA10EBE5-C780-4AE0-998D-F7E7F51522CA}" presName="imageRepeatNode" presStyleLbl="fgImgPlace1" presStyleIdx="0" presStyleCnt="3"/>
      <dgm:spPr/>
      <dgm:t>
        <a:bodyPr/>
        <a:lstStyle/>
        <a:p>
          <a:endParaRPr lang="en-US"/>
        </a:p>
      </dgm:t>
    </dgm:pt>
    <dgm:pt modelId="{AE59DFAF-78ED-4A20-84BC-991EACD667CC}" type="pres">
      <dgm:prSet presAssocID="{87E777B0-99F3-486F-BEEE-146A7A021BB2}" presName="parTx2" presStyleLbl="node1" presStyleIdx="1" presStyleCnt="3"/>
      <dgm:spPr/>
      <dgm:t>
        <a:bodyPr/>
        <a:lstStyle/>
        <a:p>
          <a:endParaRPr lang="en-US"/>
        </a:p>
      </dgm:t>
    </dgm:pt>
    <dgm:pt modelId="{4DCE56B4-5FF2-4452-9ABF-79BB0BFD01B8}" type="pres">
      <dgm:prSet presAssocID="{CB023344-A9CF-4904-BAEE-5B08376E1343}" presName="picture2" presStyleCnt="0"/>
      <dgm:spPr/>
      <dgm:t>
        <a:bodyPr/>
        <a:lstStyle/>
        <a:p>
          <a:endParaRPr lang="en-US"/>
        </a:p>
      </dgm:t>
    </dgm:pt>
    <dgm:pt modelId="{6D1D9D1C-38B7-47C5-812B-6D6244A76172}" type="pres">
      <dgm:prSet presAssocID="{CB023344-A9CF-4904-BAEE-5B08376E1343}" presName="imageRepeatNode" presStyleLbl="fgImgPlace1" presStyleIdx="1" presStyleCnt="3"/>
      <dgm:spPr/>
      <dgm:t>
        <a:bodyPr/>
        <a:lstStyle/>
        <a:p>
          <a:endParaRPr lang="en-US"/>
        </a:p>
      </dgm:t>
    </dgm:pt>
    <dgm:pt modelId="{B098A326-216A-4257-A0B8-36C826335FAF}" type="pres">
      <dgm:prSet presAssocID="{29CC2CBD-12DF-4A14-AB30-81F688F0C44F}" presName="parTx3" presStyleLbl="node1" presStyleIdx="2" presStyleCnt="3"/>
      <dgm:spPr/>
      <dgm:t>
        <a:bodyPr/>
        <a:lstStyle/>
        <a:p>
          <a:endParaRPr lang="en-US"/>
        </a:p>
      </dgm:t>
    </dgm:pt>
    <dgm:pt modelId="{BE9DC856-7D1B-4C88-8CAE-C6D7C079D681}" type="pres">
      <dgm:prSet presAssocID="{FF794039-F8A3-4003-AF8F-CCB33C04A2D5}" presName="picture3" presStyleCnt="0"/>
      <dgm:spPr/>
      <dgm:t>
        <a:bodyPr/>
        <a:lstStyle/>
        <a:p>
          <a:endParaRPr lang="en-US"/>
        </a:p>
      </dgm:t>
    </dgm:pt>
    <dgm:pt modelId="{B08B3245-1C2D-4949-9337-CDEF3C427F73}" type="pres">
      <dgm:prSet presAssocID="{FF794039-F8A3-4003-AF8F-CCB33C04A2D5}" presName="imageRepeatNode" presStyleLbl="fgImgPlace1" presStyleIdx="2" presStyleCnt="3"/>
      <dgm:spPr/>
      <dgm:t>
        <a:bodyPr/>
        <a:lstStyle/>
        <a:p>
          <a:endParaRPr lang="en-US"/>
        </a:p>
      </dgm:t>
    </dgm:pt>
  </dgm:ptLst>
  <dgm:cxnLst>
    <dgm:cxn modelId="{9DC7A8CF-2CC9-48A1-92FA-607D6A6BC765}" srcId="{FDA5A06C-931E-4F40-85E6-A2DD4C6DED6B}" destId="{29CC2CBD-12DF-4A14-AB30-81F688F0C44F}" srcOrd="2" destOrd="0" parTransId="{5BF5CC4E-2048-4BA0-92A6-915F2982C686}" sibTransId="{FF794039-F8A3-4003-AF8F-CCB33C04A2D5}"/>
    <dgm:cxn modelId="{0EF3636D-6790-4E91-A9CB-597C358F3F82}" type="presOf" srcId="{FDA5A06C-931E-4F40-85E6-A2DD4C6DED6B}" destId="{D4CB4955-3E90-48A4-801F-FB4043C8EF8E}" srcOrd="0" destOrd="0" presId="urn:microsoft.com/office/officeart/2008/layout/AscendingPictureAccentProcess"/>
    <dgm:cxn modelId="{E8664252-3495-4B09-9519-88F7887B3277}" type="presOf" srcId="{29CC2CBD-12DF-4A14-AB30-81F688F0C44F}" destId="{B098A326-216A-4257-A0B8-36C826335FAF}" srcOrd="0" destOrd="0" presId="urn:microsoft.com/office/officeart/2008/layout/AscendingPictureAccentProcess"/>
    <dgm:cxn modelId="{7577E6C3-9598-499C-A6FE-DB7CD530DC96}" srcId="{FDA5A06C-931E-4F40-85E6-A2DD4C6DED6B}" destId="{87E777B0-99F3-486F-BEEE-146A7A021BB2}" srcOrd="1" destOrd="0" parTransId="{D6F00D8A-B481-4DCB-B8A9-8C50BBD2A377}" sibTransId="{CB023344-A9CF-4904-BAEE-5B08376E1343}"/>
    <dgm:cxn modelId="{9898B16E-D9E1-4BF3-A884-ACAF0ECA72F5}" type="presOf" srcId="{CB023344-A9CF-4904-BAEE-5B08376E1343}" destId="{6D1D9D1C-38B7-47C5-812B-6D6244A76172}" srcOrd="0" destOrd="0" presId="urn:microsoft.com/office/officeart/2008/layout/AscendingPictureAccentProcess"/>
    <dgm:cxn modelId="{F06480C2-77D4-4772-8467-CD09BF22F19F}" type="presOf" srcId="{FA10EBE5-C780-4AE0-998D-F7E7F51522CA}" destId="{823DFB71-96E6-4D9D-8009-A552C11A52CA}" srcOrd="0" destOrd="0" presId="urn:microsoft.com/office/officeart/2008/layout/AscendingPictureAccentProcess"/>
    <dgm:cxn modelId="{9D9F7ACB-7191-41B2-BBA8-601CAF14C179}" type="presOf" srcId="{75FF75CF-4CAF-4736-8FE5-38E0836761B4}" destId="{BB5B21BB-F0D9-4A5A-80AE-84AFBF217CA8}" srcOrd="0" destOrd="0" presId="urn:microsoft.com/office/officeart/2008/layout/AscendingPictureAccentProcess"/>
    <dgm:cxn modelId="{F28E45DC-AFD3-4924-A840-21E292DD4DF4}" srcId="{FDA5A06C-931E-4F40-85E6-A2DD4C6DED6B}" destId="{75FF75CF-4CAF-4736-8FE5-38E0836761B4}" srcOrd="0" destOrd="0" parTransId="{485C22D5-B75C-4AF7-B988-F2DBA9F9B7C9}" sibTransId="{FA10EBE5-C780-4AE0-998D-F7E7F51522CA}"/>
    <dgm:cxn modelId="{524D1205-06D5-4CFA-A172-3514C846F68E}" type="presOf" srcId="{87E777B0-99F3-486F-BEEE-146A7A021BB2}" destId="{AE59DFAF-78ED-4A20-84BC-991EACD667CC}" srcOrd="0" destOrd="0" presId="urn:microsoft.com/office/officeart/2008/layout/AscendingPictureAccentProcess"/>
    <dgm:cxn modelId="{2BAE6870-EE25-47D8-8C85-93D15EFEB8CA}" type="presOf" srcId="{FF794039-F8A3-4003-AF8F-CCB33C04A2D5}" destId="{B08B3245-1C2D-4949-9337-CDEF3C427F73}" srcOrd="0" destOrd="0" presId="urn:microsoft.com/office/officeart/2008/layout/AscendingPictureAccentProcess"/>
    <dgm:cxn modelId="{89AE94B3-6EE9-4972-8E8F-B75CC471BBC3}" type="presParOf" srcId="{D4CB4955-3E90-48A4-801F-FB4043C8EF8E}" destId="{76A55B27-B327-4898-9E99-A637397CE5F5}" srcOrd="0" destOrd="0" presId="urn:microsoft.com/office/officeart/2008/layout/AscendingPictureAccentProcess"/>
    <dgm:cxn modelId="{1EDC4A36-F6B8-4B5C-8BB6-09BDAB7D5575}" type="presParOf" srcId="{D4CB4955-3E90-48A4-801F-FB4043C8EF8E}" destId="{C4B77B52-05AF-4CD8-A169-15EAF7174246}" srcOrd="1" destOrd="0" presId="urn:microsoft.com/office/officeart/2008/layout/AscendingPictureAccentProcess"/>
    <dgm:cxn modelId="{3351C1DB-063E-494E-A700-F97464A88589}" type="presParOf" srcId="{D4CB4955-3E90-48A4-801F-FB4043C8EF8E}" destId="{F4B841B1-89C3-47F2-B2D2-C14372BAC212}" srcOrd="2" destOrd="0" presId="urn:microsoft.com/office/officeart/2008/layout/AscendingPictureAccentProcess"/>
    <dgm:cxn modelId="{776823B5-2834-4747-AC6C-008CCAEDA815}" type="presParOf" srcId="{D4CB4955-3E90-48A4-801F-FB4043C8EF8E}" destId="{189E046B-3C9D-45EA-B93B-6585BEA69001}" srcOrd="3" destOrd="0" presId="urn:microsoft.com/office/officeart/2008/layout/AscendingPictureAccentProcess"/>
    <dgm:cxn modelId="{3D909F9F-FB94-436C-9CE1-58924B720E08}" type="presParOf" srcId="{D4CB4955-3E90-48A4-801F-FB4043C8EF8E}" destId="{DFB6F1EC-77F6-4518-BECC-69320870749F}" srcOrd="4" destOrd="0" presId="urn:microsoft.com/office/officeart/2008/layout/AscendingPictureAccentProcess"/>
    <dgm:cxn modelId="{4D656374-79D9-436F-87B3-3AD3456C49E7}" type="presParOf" srcId="{D4CB4955-3E90-48A4-801F-FB4043C8EF8E}" destId="{AD84022F-1000-4389-A936-F8F65411035B}" srcOrd="5" destOrd="0" presId="urn:microsoft.com/office/officeart/2008/layout/AscendingPictureAccentProcess"/>
    <dgm:cxn modelId="{9EA1FFF6-CC40-487D-863E-7D95693CE305}" type="presParOf" srcId="{D4CB4955-3E90-48A4-801F-FB4043C8EF8E}" destId="{84399293-ED6A-4AB7-95DA-2053E9953787}" srcOrd="6" destOrd="0" presId="urn:microsoft.com/office/officeart/2008/layout/AscendingPictureAccentProcess"/>
    <dgm:cxn modelId="{CBA95AB8-EEFE-4F69-B786-9E245DA91CE9}" type="presParOf" srcId="{D4CB4955-3E90-48A4-801F-FB4043C8EF8E}" destId="{C25C4912-4521-4C69-BCE2-799425B3F72F}" srcOrd="7" destOrd="0" presId="urn:microsoft.com/office/officeart/2008/layout/AscendingPictureAccentProcess"/>
    <dgm:cxn modelId="{DF608644-5E26-49D5-93B3-34D8640E1D41}" type="presParOf" srcId="{D4CB4955-3E90-48A4-801F-FB4043C8EF8E}" destId="{2BB814C4-1594-4120-A879-5635FB4138F7}" srcOrd="8" destOrd="0" presId="urn:microsoft.com/office/officeart/2008/layout/AscendingPictureAccentProcess"/>
    <dgm:cxn modelId="{A6DF23D0-2E9B-4701-840F-F4C95ABD6121}" type="presParOf" srcId="{D4CB4955-3E90-48A4-801F-FB4043C8EF8E}" destId="{008D8657-95E2-4A03-B424-523E69BA0368}" srcOrd="9" destOrd="0" presId="urn:microsoft.com/office/officeart/2008/layout/AscendingPictureAccentProcess"/>
    <dgm:cxn modelId="{E849FE22-BE9A-42DB-932E-33E09AE2B794}" type="presParOf" srcId="{D4CB4955-3E90-48A4-801F-FB4043C8EF8E}" destId="{D1BF34D2-1AA6-464A-99B5-1A49A2211DBE}" srcOrd="10" destOrd="0" presId="urn:microsoft.com/office/officeart/2008/layout/AscendingPictureAccentProcess"/>
    <dgm:cxn modelId="{EB791D87-3EFC-4397-968A-BA9DD2548BFB}" type="presParOf" srcId="{D4CB4955-3E90-48A4-801F-FB4043C8EF8E}" destId="{0396BACB-3EBA-471E-9B34-D4810901ECF0}" srcOrd="11" destOrd="0" presId="urn:microsoft.com/office/officeart/2008/layout/AscendingPictureAccentProcess"/>
    <dgm:cxn modelId="{8E592796-6667-44B3-B00D-EC06E83708B8}" type="presParOf" srcId="{D4CB4955-3E90-48A4-801F-FB4043C8EF8E}" destId="{BB5B21BB-F0D9-4A5A-80AE-84AFBF217CA8}" srcOrd="12" destOrd="0" presId="urn:microsoft.com/office/officeart/2008/layout/AscendingPictureAccentProcess"/>
    <dgm:cxn modelId="{B478726A-788A-42EB-BB0F-665771A3A28A}" type="presParOf" srcId="{D4CB4955-3E90-48A4-801F-FB4043C8EF8E}" destId="{44BF8098-53C4-4709-9F35-2FC18A60A4C4}" srcOrd="13" destOrd="0" presId="urn:microsoft.com/office/officeart/2008/layout/AscendingPictureAccentProcess"/>
    <dgm:cxn modelId="{07B77D82-4ACA-41AA-A8CE-9403F211A9BD}" type="presParOf" srcId="{44BF8098-53C4-4709-9F35-2FC18A60A4C4}" destId="{823DFB71-96E6-4D9D-8009-A552C11A52CA}" srcOrd="0" destOrd="0" presId="urn:microsoft.com/office/officeart/2008/layout/AscendingPictureAccentProcess"/>
    <dgm:cxn modelId="{E26AFF8E-0122-4CFB-9782-B028AB6860FD}" type="presParOf" srcId="{D4CB4955-3E90-48A4-801F-FB4043C8EF8E}" destId="{AE59DFAF-78ED-4A20-84BC-991EACD667CC}" srcOrd="14" destOrd="0" presId="urn:microsoft.com/office/officeart/2008/layout/AscendingPictureAccentProcess"/>
    <dgm:cxn modelId="{9254333C-270A-487D-B0B4-E66EDC0C2EF9}" type="presParOf" srcId="{D4CB4955-3E90-48A4-801F-FB4043C8EF8E}" destId="{4DCE56B4-5FF2-4452-9ABF-79BB0BFD01B8}" srcOrd="15" destOrd="0" presId="urn:microsoft.com/office/officeart/2008/layout/AscendingPictureAccentProcess"/>
    <dgm:cxn modelId="{E6767769-88B3-4586-823C-D8989C8C051C}" type="presParOf" srcId="{4DCE56B4-5FF2-4452-9ABF-79BB0BFD01B8}" destId="{6D1D9D1C-38B7-47C5-812B-6D6244A76172}" srcOrd="0" destOrd="0" presId="urn:microsoft.com/office/officeart/2008/layout/AscendingPictureAccentProcess"/>
    <dgm:cxn modelId="{64B36A49-1622-402F-9999-350424141BAF}" type="presParOf" srcId="{D4CB4955-3E90-48A4-801F-FB4043C8EF8E}" destId="{B098A326-216A-4257-A0B8-36C826335FAF}" srcOrd="16" destOrd="0" presId="urn:microsoft.com/office/officeart/2008/layout/AscendingPictureAccentProcess"/>
    <dgm:cxn modelId="{FE27E29E-EBDB-43B8-9463-F62CF602AE4B}" type="presParOf" srcId="{D4CB4955-3E90-48A4-801F-FB4043C8EF8E}" destId="{BE9DC856-7D1B-4C88-8CAE-C6D7C079D681}" srcOrd="17" destOrd="0" presId="urn:microsoft.com/office/officeart/2008/layout/AscendingPictureAccentProcess"/>
    <dgm:cxn modelId="{B17D7855-7873-42CD-A469-76066CEC7CEF}" type="presParOf" srcId="{BE9DC856-7D1B-4C88-8CAE-C6D7C079D681}" destId="{B08B3245-1C2D-4949-9337-CDEF3C427F73}" srcOrd="0" destOrd="0" presId="urn:microsoft.com/office/officeart/2008/layout/AscendingPictureAccent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AscendingPictureAccentProcess">
  <dgm:title val=""/>
  <dgm:desc val=""/>
  <dgm:catLst>
    <dgm:cat type="process" pri="22500"/>
    <dgm:cat type="picture" pri="16000"/>
    <dgm:cat type="pictureconvert" pri="16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shape xmlns:r="http://schemas.openxmlformats.org/officeDocument/2006/relationships" r:blip="">
      <dgm:adjLst/>
    </dgm:shape>
    <dgm:choose name="Name1">
      <dgm:if name="Name2" axis="ch" ptType="node" func="cnt" op="equ" val="1">
        <dgm:choose name="Name3">
          <dgm:if name="Name4" func="var" arg="dir" op="equ" val="norm">
            <dgm:choose name="Name5">
              <dgm:if name="Name6" axis="des" func="maxDepth" op="gt" val="1">
                <dgm:alg type="composite">
                  <dgm:param type="ar" val="2.7"/>
                </dgm:alg>
                <dgm:constrLst>
                  <dgm:constr type="primFontSz" for="ch" forName="parTx1" op="equ" val="65"/>
                  <dgm:constr type="primFontSz" for="ch" forName="desTx1" op="equ" val="65"/>
                  <dgm:constr type="userD" refType="w" fact="0.0247"/>
                  <dgm:constr type="l" for="ch" forName="parTx1" refType="w" fact="0.2711"/>
                  <dgm:constr type="t" for="ch" forName="parTx1" refType="h" fact="0.9603"/>
                  <dgm:constr type="w" for="ch" forName="parTx1" refType="w" fact="0.5325"/>
                  <dgm:constr type="h" for="ch" forName="parTx1" refType="h" fact="0.3856"/>
                  <dgm:constr type="ctrX" for="ch" forName="picture1" refType="w" fact="0.2469"/>
                  <dgm:constr type="ctrY" for="ch" forName="picture1" refType="h" fact="0.9"/>
                  <dgm:constr type="w" for="ch" forName="picture1" refType="w" fact="0.2469"/>
                  <dgm:constr type="h" for="ch" forName="picture1" refType="h" fact="0.6667"/>
                  <dgm:constr type="l" for="ch" forName="desTx1" refType="r" refFor="ch" refForName="parTx1"/>
                  <dgm:constr type="r" for="ch" forName="desTx1" refType="w"/>
                  <dgm:constr type="t" for="ch" forName="desTx1" refType="t" refFor="ch" refForName="parTx1"/>
                  <dgm:constr type="h" for="ch" forName="desTx1" refType="h" refFor="ch" refForName="parTx1"/>
                </dgm:constrLst>
              </dgm:if>
              <dgm:else name="Name7">
                <dgm:alg type="composite">
                  <dgm:param type="ar" val="2"/>
                </dgm:alg>
                <dgm:constrLst>
                  <dgm:constr type="primFontSz" for="ch" forName="parTx1" op="equ" val="65"/>
                  <dgm:constr type="userD" refType="w" fact="0.0333"/>
                  <dgm:constr type="l" for="ch" forName="parTx1" refType="w" fact="0.366"/>
                  <dgm:constr type="t" for="ch" forName="parTx1" refType="h" fact="0.7113"/>
                  <dgm:constr type="w" for="ch" forName="parTx1" refType="w" fact="0.7189"/>
                  <dgm:constr type="h" for="ch" forName="parTx1" refType="h" fact="0.3856"/>
                  <dgm:constr type="ctrX" for="ch" forName="picture1" refType="w" fact="0.3333"/>
                  <dgm:constr type="ctrY" for="ch" forName="picture1" refType="h" fact="0.6667"/>
                  <dgm:constr type="w" for="ch" forName="picture1" refType="w" fact="0.3333"/>
                  <dgm:constr type="h" for="ch" forName="picture1" refType="h" fact="0.6667"/>
                </dgm:constrLst>
              </dgm:else>
            </dgm:choose>
          </dgm:if>
          <dgm:else name="Name8">
            <dgm:choose name="Name9">
              <dgm:if name="Name10" axis="des" func="maxDepth" op="gt" val="1">
                <dgm:alg type="composite">
                  <dgm:param type="ar" val="2.7"/>
                </dgm:alg>
                <dgm:constrLst>
                  <dgm:constr type="primFontSz" for="ch" forName="parTx1" op="equ" val="65"/>
                  <dgm:constr type="primFontSz" for="ch" forName="desTx1" op="equ" val="65"/>
                  <dgm:constr type="userD" refType="w" fact="0.0247"/>
                  <dgm:constr type="r" for="ch" forName="parTx1" refType="w" fact="0.7289"/>
                  <dgm:constr type="t" for="ch" forName="parTx1" refType="h" fact="0.9603"/>
                  <dgm:constr type="w" for="ch" forName="parTx1" refType="w" fact="0.5325"/>
                  <dgm:constr type="h" for="ch" forName="parTx1" refType="h" fact="0.3856"/>
                  <dgm:constr type="ctrX" for="ch" forName="picture1" refType="w" fact="0.7531"/>
                  <dgm:constr type="ctrY" for="ch" forName="picture1" refType="h" fact="0.9"/>
                  <dgm:constr type="w" for="ch" forName="picture1" refType="w" fact="0.2469"/>
                  <dgm:constr type="h" for="ch" forName="picture1" refType="h" fact="0.6667"/>
                  <dgm:constr type="r" for="ch" forName="desTx1" refType="l" refFor="ch" refForName="parTx1"/>
                  <dgm:constr type="l" for="ch" forName="desTx1"/>
                  <dgm:constr type="t" for="ch" forName="desTx1" refType="t" refFor="ch" refForName="parTx1"/>
                  <dgm:constr type="h" for="ch" forName="desTx1" refType="h" refFor="ch" refForName="parTx1"/>
                </dgm:constrLst>
              </dgm:if>
              <dgm:else name="Name11">
                <dgm:alg type="composite">
                  <dgm:param type="ar" val="2"/>
                </dgm:alg>
                <dgm:constrLst>
                  <dgm:constr type="primFontSz" for="ch" forName="parTx1" op="equ" val="65"/>
                  <dgm:constr type="userD" refType="w" fact="0.0333"/>
                  <dgm:constr type="r" for="ch" forName="parTx1" refType="w" fact="0.634"/>
                  <dgm:constr type="t" for="ch" forName="parTx1" refType="h" fact="0.7113"/>
                  <dgm:constr type="w" for="ch" forName="parTx1" refType="w" fact="0.7189"/>
                  <dgm:constr type="h" for="ch" forName="parTx1" refType="h" fact="0.3856"/>
                  <dgm:constr type="ctrX" for="ch" forName="picture1" refType="w" fact="0.6667"/>
                  <dgm:constr type="ctrY" for="ch" forName="picture1" refType="h" fact="0.6667"/>
                  <dgm:constr type="w" for="ch" forName="picture1" refType="w" fact="0.3333"/>
                  <dgm:constr type="h" for="ch" forName="picture1" refType="h" fact="0.6667"/>
                </dgm:constrLst>
              </dgm:else>
            </dgm:choose>
          </dgm:else>
        </dgm:choose>
      </dgm:if>
      <dgm:if name="Name12" axis="ch" ptType="node" func="cnt" op="equ" val="2">
        <dgm:choose name="Name13">
          <dgm:if name="Name14" func="var" arg="dir" op="equ" val="norm">
            <dgm:choose name="Name15">
              <dgm:if name="Name16"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3221"/>
                  <dgm:constr type="ctrY" for="ch" forName="dot1" refType="h" fact="0.5911"/>
                  <dgm:constr type="w" for="ch" forName="dot1" refType="userD"/>
                  <dgm:constr type="h" for="ch" forName="dot1" refType="userD"/>
                  <dgm:constr type="ctrX" for="ch" forName="dot2" refType="w" fact="0.3056"/>
                  <dgm:constr type="ctrY" for="ch" forName="dot2" refType="h" fact="0.644"/>
                  <dgm:constr type="w" for="ch" forName="dot2" refType="userD"/>
                  <dgm:constr type="h" for="ch" forName="dot2" refType="userD"/>
                  <dgm:constr type="ctrX" for="ch" forName="dot3" refType="w" fact="0.2859"/>
                  <dgm:constr type="ctrY" for="ch" forName="dot3" refType="h" fact="0.6898"/>
                  <dgm:constr type="w" for="ch" forName="dot3" refType="userD"/>
                  <dgm:constr type="h" for="ch" forName="dot3" refType="userD"/>
                  <dgm:constr type="ctrX" for="ch" forName="dotArrow1" refType="w" fact="0.3095"/>
                  <dgm:constr type="ctrY" for="ch" forName="dotArrow1" refType="h" fact="0.0587"/>
                  <dgm:constr type="w" for="ch" forName="dotArrow1" refType="userD"/>
                  <dgm:constr type="h" for="ch" forName="dotArrow1" refType="userD"/>
                  <dgm:constr type="ctrX" for="ch" forName="dotArrow2" refType="w" fact="0.3346"/>
                  <dgm:constr type="ctrY" for="ch" forName="dotArrow2" refType="h" fact="0.0287"/>
                  <dgm:constr type="w" for="ch" forName="dotArrow2" refType="userD"/>
                  <dgm:constr type="h" for="ch" forName="dotArrow2" refType="userD"/>
                  <dgm:constr type="ctrX" for="ch" forName="dotArrow3" refType="w" fact="0.3597"/>
                  <dgm:constr type="ctrY" for="ch" forName="dotArrow3" refType="h" fact="-0.0013"/>
                  <dgm:constr type="w" for="ch" forName="dotArrow3" refType="userD"/>
                  <dgm:constr type="h" for="ch" forName="dotArrow3" refType="userD"/>
                  <dgm:constr type="ctrX" for="ch" forName="dotArrow4" refType="w" fact="0.3848"/>
                  <dgm:constr type="ctrY" for="ch" forName="dotArrow4" refType="h" fact="0.0287"/>
                  <dgm:constr type="w" for="ch" forName="dotArrow4" refType="userD"/>
                  <dgm:constr type="h" for="ch" forName="dotArrow4" refType="userD"/>
                  <dgm:constr type="ctrX" for="ch" forName="dotArrow5" refType="w" fact="0.41"/>
                  <dgm:constr type="ctrY" for="ch" forName="dotArrow5" refType="h" fact="0.0587"/>
                  <dgm:constr type="w" for="ch" forName="dotArrow5" refType="userD"/>
                  <dgm:constr type="h" for="ch" forName="dotArrow5" refType="userD"/>
                  <dgm:constr type="ctrX" for="ch" forName="dotArrow6" refType="w" fact="0.3597"/>
                  <dgm:constr type="ctrY" for="ch" forName="dotArrow6" refType="h" fact="0.062"/>
                  <dgm:constr type="w" for="ch" forName="dotArrow6" refType="userD"/>
                  <dgm:constr type="h" for="ch" forName="dotArrow6" refType="userD"/>
                  <dgm:constr type="ctrX" for="ch" forName="dotArrow7" refType="w" fact="0.3597"/>
                  <dgm:constr type="ctrY" for="ch" forName="dotArrow7" refType="h" fact="0.1253"/>
                  <dgm:constr type="w" for="ch" forName="dotArrow7" refType="userD"/>
                  <dgm:constr type="h" for="ch" forName="dotArrow7" refType="userD"/>
                  <dgm:constr type="l" for="ch" forName="parTx1" refType="w" fact="0.197"/>
                  <dgm:constr type="t" for="ch" forName="parTx1" refType="h" fact="0.8169"/>
                  <dgm:constr type="w" for="ch" forName="parTx1" refType="w" fact="0.4064"/>
                  <dgm:constr type="h" for="ch" forName="parTx1" refType="h" fact="0.218"/>
                  <dgm:constr type="ctrX" for="ch" forName="picture1" refType="w" fact="0.1785"/>
                  <dgm:constr type="ctrY" for="ch" forName="picture1" refType="h" fact="0.7834"/>
                  <dgm:constr type="w" for="ch" forName="picture1" refType="w" fact="0.1884"/>
                  <dgm:constr type="h" for="ch" forName="picture1" refType="h" fact="0.376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688"/>
                  <dgm:constr type="t" for="ch" forName="parTx2" refType="h" fact="0.3905"/>
                  <dgm:constr type="w" for="ch" forName="parTx2" refType="w" fact="0.4064"/>
                  <dgm:constr type="h" for="ch" forName="parTx2" refType="h" fact="0.218"/>
                  <dgm:constr type="ctrX" for="ch" forName="picture2" refType="w" fact="0.3503"/>
                  <dgm:constr type="ctrY" for="ch" forName="picture2" refType="h" fact="0.357"/>
                  <dgm:constr type="w" for="ch" forName="picture2" refType="w" fact="0.1884"/>
                  <dgm:constr type="h" for="ch" forName="picture2" refType="h" fact="0.3768"/>
                  <dgm:constr type="l" for="ch" forName="desTx2" refType="r" refFor="ch" refForName="parTx2"/>
                  <dgm:constr type="r" for="ch" forName="desTx2" refType="w"/>
                  <dgm:constr type="t" for="ch" forName="desTx2" refType="t" refFor="ch" refForName="parTx2"/>
                  <dgm:constr type="h" for="ch" forName="desTx2" refType="h" refFor="ch" refForName="parTx2"/>
                </dgm:constrLst>
              </dgm:if>
              <dgm:else name="Name17">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4274"/>
                  <dgm:constr type="ctrY" for="ch" forName="dot1" refType="h" fact="0.5911"/>
                  <dgm:constr type="w" for="ch" forName="dot1" refType="userD"/>
                  <dgm:constr type="h" for="ch" forName="dot1" refType="userD"/>
                  <dgm:constr type="ctrX" for="ch" forName="dot2" refType="w" fact="0.4055"/>
                  <dgm:constr type="ctrY" for="ch" forName="dot2" refType="h" fact="0.644"/>
                  <dgm:constr type="w" for="ch" forName="dot2" refType="userD"/>
                  <dgm:constr type="h" for="ch" forName="dot2" refType="userD"/>
                  <dgm:constr type="ctrX" for="ch" forName="dot3" refType="w" fact="0.3794"/>
                  <dgm:constr type="ctrY" for="ch" forName="dot3" refType="h" fact="0.6898"/>
                  <dgm:constr type="w" for="ch" forName="dot3" refType="userD"/>
                  <dgm:constr type="h" for="ch" forName="dot3" refType="userD"/>
                  <dgm:constr type="ctrX" for="ch" forName="dotArrow1" refType="w" fact="0.4106"/>
                  <dgm:constr type="ctrY" for="ch" forName="dotArrow1" refType="h" fact="0.0587"/>
                  <dgm:constr type="w" for="ch" forName="dotArrow1" refType="userD"/>
                  <dgm:constr type="h" for="ch" forName="dotArrow1" refType="userD"/>
                  <dgm:constr type="ctrX" for="ch" forName="dotArrow2" refType="w" fact="0.444"/>
                  <dgm:constr type="ctrY" for="ch" forName="dotArrow2" refType="h" fact="0.0287"/>
                  <dgm:constr type="w" for="ch" forName="dotArrow2" refType="userD"/>
                  <dgm:constr type="h" for="ch" forName="dotArrow2" refType="userD"/>
                  <dgm:constr type="ctrX" for="ch" forName="dotArrow3" refType="w" fact="0.4773"/>
                  <dgm:constr type="ctrY" for="ch" forName="dotArrow3" refType="h" fact="-0.0013"/>
                  <dgm:constr type="w" for="ch" forName="dotArrow3" refType="userD"/>
                  <dgm:constr type="h" for="ch" forName="dotArrow3" refType="userD"/>
                  <dgm:constr type="ctrX" for="ch" forName="dotArrow4" refType="w" fact="0.5106"/>
                  <dgm:constr type="ctrY" for="ch" forName="dotArrow4" refType="h" fact="0.0287"/>
                  <dgm:constr type="w" for="ch" forName="dotArrow4" refType="userD"/>
                  <dgm:constr type="h" for="ch" forName="dotArrow4" refType="userD"/>
                  <dgm:constr type="ctrX" for="ch" forName="dotArrow5" refType="w" fact="0.544"/>
                  <dgm:constr type="ctrY" for="ch" forName="dotArrow5" refType="h" fact="0.0587"/>
                  <dgm:constr type="w" for="ch" forName="dotArrow5" refType="userD"/>
                  <dgm:constr type="h" for="ch" forName="dotArrow5" refType="userD"/>
                  <dgm:constr type="ctrX" for="ch" forName="dotArrow6" refType="w" fact="0.4773"/>
                  <dgm:constr type="ctrY" for="ch" forName="dotArrow6" refType="h" fact="0.062"/>
                  <dgm:constr type="w" for="ch" forName="dotArrow6" refType="userD"/>
                  <dgm:constr type="h" for="ch" forName="dotArrow6" refType="userD"/>
                  <dgm:constr type="ctrX" for="ch" forName="dotArrow7" refType="w" fact="0.4773"/>
                  <dgm:constr type="ctrY" for="ch" forName="dotArrow7" refType="h" fact="0.1253"/>
                  <dgm:constr type="w" for="ch" forName="dotArrow7" refType="userD"/>
                  <dgm:constr type="h" for="ch" forName="dotArrow7" refType="userD"/>
                  <dgm:constr type="l" for="ch" forName="parTx1" refType="w" fact="0.2614"/>
                  <dgm:constr type="t" for="ch" forName="parTx1" refType="h" fact="0.8086"/>
                  <dgm:constr type="w" for="ch" forName="parTx1" refType="w" fact="0.5392"/>
                  <dgm:constr type="h" for="ch" forName="parTx1" refType="h" fact="0.218"/>
                  <dgm:constr type="ctrX" for="ch" forName="picture1" refType="w" fact="0.2369"/>
                  <dgm:constr type="ctrY" for="ch" forName="picture1" refType="h" fact="0.7834"/>
                  <dgm:constr type="w" for="ch" forName="picture1" refType="w" fact="0.25"/>
                  <dgm:constr type="h" for="ch" forName="picture1" refType="h" fact="0.3768"/>
                  <dgm:constr type="l" for="ch" forName="parTx2" refType="w" fact="0.4893"/>
                  <dgm:constr type="t" for="ch" forName="parTx2" refType="h" fact="0.3822"/>
                  <dgm:constr type="w" for="ch" forName="parTx2" refType="w" fact="0.5392"/>
                  <dgm:constr type="h" for="ch" forName="parTx2" refType="h" fact="0.218"/>
                  <dgm:constr type="ctrX" for="ch" forName="picture2" refType="w" fact="0.4648"/>
                  <dgm:constr type="ctrY" for="ch" forName="picture2" refType="h" fact="0.357"/>
                  <dgm:constr type="w" for="ch" forName="picture2" refType="w" fact="0.25"/>
                  <dgm:constr type="h" for="ch" forName="picture2" refType="h" fact="0.3768"/>
                </dgm:constrLst>
              </dgm:else>
            </dgm:choose>
          </dgm:if>
          <dgm:else name="Name18">
            <dgm:choose name="Name19">
              <dgm:if name="Name20"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6779"/>
                  <dgm:constr type="ctrY" for="ch" forName="dot1" refType="h" fact="0.5911"/>
                  <dgm:constr type="w" for="ch" forName="dot1" refType="userD"/>
                  <dgm:constr type="h" for="ch" forName="dot1" refType="userD"/>
                  <dgm:constr type="ctrX" for="ch" forName="dot2" refType="w" fact="0.6944"/>
                  <dgm:constr type="ctrY" for="ch" forName="dot2" refType="h" fact="0.644"/>
                  <dgm:constr type="w" for="ch" forName="dot2" refType="userD"/>
                  <dgm:constr type="h" for="ch" forName="dot2" refType="userD"/>
                  <dgm:constr type="ctrX" for="ch" forName="dot3" refType="w" fact="0.7141"/>
                  <dgm:constr type="ctrY" for="ch" forName="dot3" refType="h" fact="0.6898"/>
                  <dgm:constr type="w" for="ch" forName="dot3" refType="userD"/>
                  <dgm:constr type="h" for="ch" forName="dot3" refType="userD"/>
                  <dgm:constr type="ctrX" for="ch" forName="dotArrow1" refType="w" fact="0.6905"/>
                  <dgm:constr type="ctrY" for="ch" forName="dotArrow1" refType="h" fact="0.0587"/>
                  <dgm:constr type="w" for="ch" forName="dotArrow1" refType="userD"/>
                  <dgm:constr type="h" for="ch" forName="dotArrow1" refType="userD"/>
                  <dgm:constr type="ctrX" for="ch" forName="dotArrow2" refType="w" fact="0.6654"/>
                  <dgm:constr type="ctrY" for="ch" forName="dotArrow2" refType="h" fact="0.0287"/>
                  <dgm:constr type="w" for="ch" forName="dotArrow2" refType="userD"/>
                  <dgm:constr type="h" for="ch" forName="dotArrow2" refType="userD"/>
                  <dgm:constr type="ctrX" for="ch" forName="dotArrow3" refType="w" fact="0.6403"/>
                  <dgm:constr type="ctrY" for="ch" forName="dotArrow3" refType="h" fact="-0.0013"/>
                  <dgm:constr type="w" for="ch" forName="dotArrow3" refType="userD"/>
                  <dgm:constr type="h" for="ch" forName="dotArrow3" refType="userD"/>
                  <dgm:constr type="ctrX" for="ch" forName="dotArrow4" refType="w" fact="0.6152"/>
                  <dgm:constr type="ctrY" for="ch" forName="dotArrow4" refType="h" fact="0.0287"/>
                  <dgm:constr type="w" for="ch" forName="dotArrow4" refType="userD"/>
                  <dgm:constr type="h" for="ch" forName="dotArrow4" refType="userD"/>
                  <dgm:constr type="ctrX" for="ch" forName="dotArrow5" refType="w" fact="0.59"/>
                  <dgm:constr type="ctrY" for="ch" forName="dotArrow5" refType="h" fact="0.0587"/>
                  <dgm:constr type="w" for="ch" forName="dotArrow5" refType="userD"/>
                  <dgm:constr type="h" for="ch" forName="dotArrow5" refType="userD"/>
                  <dgm:constr type="ctrX" for="ch" forName="dotArrow6" refType="w" fact="0.6403"/>
                  <dgm:constr type="ctrY" for="ch" forName="dotArrow6" refType="h" fact="0.062"/>
                  <dgm:constr type="w" for="ch" forName="dotArrow6" refType="userD"/>
                  <dgm:constr type="h" for="ch" forName="dotArrow6" refType="userD"/>
                  <dgm:constr type="ctrX" for="ch" forName="dotArrow7" refType="w" fact="0.6403"/>
                  <dgm:constr type="ctrY" for="ch" forName="dotArrow7" refType="h" fact="0.1253"/>
                  <dgm:constr type="w" for="ch" forName="dotArrow7" refType="userD"/>
                  <dgm:constr type="h" for="ch" forName="dotArrow7" refType="userD"/>
                  <dgm:constr type="r" for="ch" forName="parTx1" refType="w" fact="0.803"/>
                  <dgm:constr type="t" for="ch" forName="parTx1" refType="h" fact="0.8169"/>
                  <dgm:constr type="w" for="ch" forName="parTx1" refType="w" fact="0.4064"/>
                  <dgm:constr type="h" for="ch" forName="parTx1" refType="h" fact="0.218"/>
                  <dgm:constr type="ctrX" for="ch" forName="picture1" refType="w" fact="0.8215"/>
                  <dgm:constr type="ctrY" for="ch" forName="picture1" refType="h" fact="0.7834"/>
                  <dgm:constr type="w" for="ch" forName="picture1" refType="w" fact="0.1884"/>
                  <dgm:constr type="h" for="ch" forName="picture1" refType="h" fact="0.376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312"/>
                  <dgm:constr type="t" for="ch" forName="parTx2" refType="h" fact="0.3905"/>
                  <dgm:constr type="w" for="ch" forName="parTx2" refType="w" fact="0.4064"/>
                  <dgm:constr type="h" for="ch" forName="parTx2" refType="h" fact="0.218"/>
                  <dgm:constr type="ctrX" for="ch" forName="picture2" refType="w" fact="0.6497"/>
                  <dgm:constr type="ctrY" for="ch" forName="picture2" refType="h" fact="0.357"/>
                  <dgm:constr type="w" for="ch" forName="picture2" refType="w" fact="0.1884"/>
                  <dgm:constr type="h" for="ch" forName="picture2" refType="h" fact="0.3768"/>
                  <dgm:constr type="r" for="ch" forName="desTx2" refType="l" refFor="ch" refForName="parTx2"/>
                  <dgm:constr type="l" for="ch" forName="desTx2"/>
                  <dgm:constr type="t" for="ch" forName="desTx2" refType="t" refFor="ch" refForName="parTx2"/>
                  <dgm:constr type="h" for="ch" forName="desTx2" refType="h" refFor="ch" refForName="parTx2"/>
                </dgm:constrLst>
              </dgm:if>
              <dgm:else name="Name21">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5726"/>
                  <dgm:constr type="ctrY" for="ch" forName="dot1" refType="h" fact="0.5911"/>
                  <dgm:constr type="w" for="ch" forName="dot1" refType="userD"/>
                  <dgm:constr type="h" for="ch" forName="dot1" refType="userD"/>
                  <dgm:constr type="ctrX" for="ch" forName="dot2" refType="w" fact="0.5945"/>
                  <dgm:constr type="ctrY" for="ch" forName="dot2" refType="h" fact="0.644"/>
                  <dgm:constr type="w" for="ch" forName="dot2" refType="userD"/>
                  <dgm:constr type="h" for="ch" forName="dot2" refType="userD"/>
                  <dgm:constr type="ctrX" for="ch" forName="dot3" refType="w" fact="0.6206"/>
                  <dgm:constr type="ctrY" for="ch" forName="dot3" refType="h" fact="0.6898"/>
                  <dgm:constr type="w" for="ch" forName="dot3" refType="userD"/>
                  <dgm:constr type="h" for="ch" forName="dot3" refType="userD"/>
                  <dgm:constr type="ctrX" for="ch" forName="dotArrow1" refType="w" fact="0.5894"/>
                  <dgm:constr type="ctrY" for="ch" forName="dotArrow1" refType="h" fact="0.0587"/>
                  <dgm:constr type="w" for="ch" forName="dotArrow1" refType="userD"/>
                  <dgm:constr type="h" for="ch" forName="dotArrow1" refType="userD"/>
                  <dgm:constr type="ctrX" for="ch" forName="dotArrow2" refType="w" fact="0.556"/>
                  <dgm:constr type="ctrY" for="ch" forName="dotArrow2" refType="h" fact="0.0287"/>
                  <dgm:constr type="w" for="ch" forName="dotArrow2" refType="userD"/>
                  <dgm:constr type="h" for="ch" forName="dotArrow2" refType="userD"/>
                  <dgm:constr type="ctrX" for="ch" forName="dotArrow3" refType="w" fact="0.5227"/>
                  <dgm:constr type="ctrY" for="ch" forName="dotArrow3" refType="h" fact="-0.0013"/>
                  <dgm:constr type="w" for="ch" forName="dotArrow3" refType="userD"/>
                  <dgm:constr type="h" for="ch" forName="dotArrow3" refType="userD"/>
                  <dgm:constr type="ctrX" for="ch" forName="dotArrow4" refType="w" fact="0.4894"/>
                  <dgm:constr type="ctrY" for="ch" forName="dotArrow4" refType="h" fact="0.0287"/>
                  <dgm:constr type="w" for="ch" forName="dotArrow4" refType="userD"/>
                  <dgm:constr type="h" for="ch" forName="dotArrow4" refType="userD"/>
                  <dgm:constr type="ctrX" for="ch" forName="dotArrow5" refType="w" fact="0.456"/>
                  <dgm:constr type="ctrY" for="ch" forName="dotArrow5" refType="h" fact="0.0587"/>
                  <dgm:constr type="w" for="ch" forName="dotArrow5" refType="userD"/>
                  <dgm:constr type="h" for="ch" forName="dotArrow5" refType="userD"/>
                  <dgm:constr type="ctrX" for="ch" forName="dotArrow6" refType="w" fact="0.5227"/>
                  <dgm:constr type="ctrY" for="ch" forName="dotArrow6" refType="h" fact="0.062"/>
                  <dgm:constr type="w" for="ch" forName="dotArrow6" refType="userD"/>
                  <dgm:constr type="h" for="ch" forName="dotArrow6" refType="userD"/>
                  <dgm:constr type="ctrX" for="ch" forName="dotArrow7" refType="w" fact="0.5227"/>
                  <dgm:constr type="ctrY" for="ch" forName="dotArrow7" refType="h" fact="0.1253"/>
                  <dgm:constr type="w" for="ch" forName="dotArrow7" refType="userD"/>
                  <dgm:constr type="h" for="ch" forName="dotArrow7" refType="userD"/>
                  <dgm:constr type="r" for="ch" forName="parTx1" refType="w" fact="0.7386"/>
                  <dgm:constr type="t" for="ch" forName="parTx1" refType="h" fact="0.8086"/>
                  <dgm:constr type="w" for="ch" forName="parTx1" refType="w" fact="0.5392"/>
                  <dgm:constr type="h" for="ch" forName="parTx1" refType="h" fact="0.218"/>
                  <dgm:constr type="ctrX" for="ch" forName="picture1" refType="w" fact="0.7631"/>
                  <dgm:constr type="ctrY" for="ch" forName="picture1" refType="h" fact="0.7834"/>
                  <dgm:constr type="w" for="ch" forName="picture1" refType="w" fact="0.25"/>
                  <dgm:constr type="h" for="ch" forName="picture1" refType="h" fact="0.3768"/>
                  <dgm:constr type="r" for="ch" forName="parTx2" refType="w" fact="0.5107"/>
                  <dgm:constr type="t" for="ch" forName="parTx2" refType="h" fact="0.3822"/>
                  <dgm:constr type="w" for="ch" forName="parTx2" refType="w" fact="0.5392"/>
                  <dgm:constr type="h" for="ch" forName="parTx2" refType="h" fact="0.218"/>
                  <dgm:constr type="ctrX" for="ch" forName="picture2" refType="w" fact="0.5352"/>
                  <dgm:constr type="ctrY" for="ch" forName="picture2" refType="h" fact="0.357"/>
                  <dgm:constr type="w" for="ch" forName="picture2" refType="w" fact="0.25"/>
                  <dgm:constr type="h" for="ch" forName="picture2" refType="h" fact="0.3768"/>
                </dgm:constrLst>
              </dgm:else>
            </dgm:choose>
          </dgm:else>
        </dgm:choose>
      </dgm:if>
      <dgm:if name="Name22" axis="ch" ptType="node" func="cnt" op="equ" val="3">
        <dgm:choose name="Name23">
          <dgm:if name="Name24" func="var" arg="dir" op="equ" val="norm">
            <dgm:choose name="Name25">
              <dgm:if name="Name26"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2981"/>
                  <dgm:constr type="ctrY" for="ch" forName="dot1" refType="h" fact="0.763"/>
                  <dgm:constr type="w" for="ch" forName="dot1" refType="userD"/>
                  <dgm:constr type="h" for="ch" forName="dot1" refType="userD"/>
                  <dgm:constr type="ctrX" for="ch" forName="dot2" refType="w" fact="0.2676"/>
                  <dgm:constr type="ctrY" for="ch" forName="dot2" refType="h" fact="0.7887"/>
                  <dgm:constr type="w" for="ch" forName="dot2" refType="userD"/>
                  <dgm:constr type="h" for="ch" forName="dot2" refType="userD"/>
                  <dgm:constr type="ctrX" for="ch" forName="dot3" refType="w" fact="0.2357"/>
                  <dgm:constr type="ctrY" for="ch" forName="dot3" refType="h" fact="0.809"/>
                  <dgm:constr type="w" for="ch" forName="dot3" refType="userD"/>
                  <dgm:constr type="h" for="ch" forName="dot3" refType="userD"/>
                  <dgm:constr type="ctrX" for="ch" forName="dot4" refType="w" fact="0.4445"/>
                  <dgm:constr type="ctrY" for="ch" forName="dot4" refType="h" fact="0.4655"/>
                  <dgm:constr type="w" for="ch" forName="dot4" refType="userD"/>
                  <dgm:constr type="h" for="ch" forName="dot4" refType="userD"/>
                  <dgm:constr type="ctrX" for="ch" forName="dot5" refType="w" fact="0.4323"/>
                  <dgm:constr type="ctrY" for="ch" forName="dot5" refType="h" fact="0.5178"/>
                  <dgm:constr type="w" for="ch" forName="dot5" refType="userD"/>
                  <dgm:constr type="h" for="ch" forName="dot5" refType="userD"/>
                  <dgm:constr type="ctrX" for="ch" forName="dotArrow1" refType="w" fact="0.4236"/>
                  <dgm:constr type="ctrY" for="ch" forName="dotArrow1" refType="h" fact="0.0718"/>
                  <dgm:constr type="w" for="ch" forName="dotArrow1" refType="userD"/>
                  <dgm:constr type="h" for="ch" forName="dotArrow1" refType="userD"/>
                  <dgm:constr type="ctrX" for="ch" forName="dotArrow2" refType="w" fact="0.446"/>
                  <dgm:constr type="ctrY" for="ch" forName="dotArrow2" refType="h" fact="0.0468"/>
                  <dgm:constr type="w" for="ch" forName="dotArrow2" refType="userD"/>
                  <dgm:constr type="h" for="ch" forName="dotArrow2" refType="userD"/>
                  <dgm:constr type="ctrX" for="ch" forName="dotArrow3" refType="w" fact="0.4685"/>
                  <dgm:constr type="ctrY" for="ch" forName="dotArrow3" refType="h" fact="0.0218"/>
                  <dgm:constr type="w" for="ch" forName="dotArrow3" refType="userD"/>
                  <dgm:constr type="h" for="ch" forName="dotArrow3" refType="userD"/>
                  <dgm:constr type="ctrX" for="ch" forName="dotArrow4" refType="w" fact="0.491"/>
                  <dgm:constr type="ctrY" for="ch" forName="dotArrow4" refType="h" fact="0.0468"/>
                  <dgm:constr type="w" for="ch" forName="dotArrow4" refType="userD"/>
                  <dgm:constr type="h" for="ch" forName="dotArrow4" refType="userD"/>
                  <dgm:constr type="ctrX" for="ch" forName="dotArrow5" refType="w" fact="0.5135"/>
                  <dgm:constr type="ctrY" for="ch" forName="dotArrow5" refType="h" fact="0.0718"/>
                  <dgm:constr type="w" for="ch" forName="dotArrow5" refType="userD"/>
                  <dgm:constr type="h" for="ch" forName="dotArrow5" refType="userD"/>
                  <dgm:constr type="ctrX" for="ch" forName="dotArrow6" refType="w" fact="0.4685"/>
                  <dgm:constr type="ctrY" for="ch" forName="dotArrow6" refType="h" fact="0.0745"/>
                  <dgm:constr type="w" for="ch" forName="dotArrow6" refType="userD"/>
                  <dgm:constr type="h" for="ch" forName="dotArrow6" refType="userD"/>
                  <dgm:constr type="ctrX" for="ch" forName="dotArrow7" refType="w" fact="0.4685"/>
                  <dgm:constr type="ctrY" for="ch" forName="dotArrow7" refType="h" fact="0.1273"/>
                  <dgm:constr type="w" for="ch" forName="dotArrow7" refType="userD"/>
                  <dgm:constr type="h" for="ch" forName="dotArrow7" refType="userD"/>
                  <dgm:constr type="l" for="ch" forName="parTx1" refType="w" fact="0.1487"/>
                  <dgm:constr type="t" for="ch" forName="parTx1" refType="h" fact="0.8596"/>
                  <dgm:constr type="w" for="ch" forName="parTx1" refType="w" fact="0.3491"/>
                  <dgm:constr type="h" for="ch" forName="parTx1" refType="h" fact="0.1638"/>
                  <dgm:constr type="ctrX" for="ch" forName="picture1" refType="w" fact="0.1328"/>
                  <dgm:constr type="ctrY" for="ch" forName="picture1" refType="h" fact="0.8361"/>
                  <dgm:constr type="w" for="ch" forName="picture1" refType="w" fact="0.1618"/>
                  <dgm:constr type="h" for="ch" forName="picture1" refType="h" fact="0.2832"/>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732"/>
                  <dgm:constr type="t" for="ch" forName="parTx2" refType="h" fact="0.6469"/>
                  <dgm:constr type="w" for="ch" forName="parTx2" refType="w" fact="0.3491"/>
                  <dgm:constr type="h" for="ch" forName="parTx2" refType="h" fact="0.1638"/>
                  <dgm:constr type="ctrX" for="ch" forName="picture2" refType="w" fact="0.3573"/>
                  <dgm:constr type="ctrY" for="ch" forName="picture2" refType="h" fact="0.6234"/>
                  <dgm:constr type="w" for="ch" forName="picture2" refType="w" fact="0.1618"/>
                  <dgm:constr type="h" for="ch" forName="picture2" refType="h" fact="0.2832"/>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4763"/>
                  <dgm:constr type="t" for="ch" forName="parTx3" refType="h" fact="0.3243"/>
                  <dgm:constr type="w" for="ch" forName="parTx3" refType="w" fact="0.3491"/>
                  <dgm:constr type="h" for="ch" forName="parTx3" refType="h" fact="0.1638"/>
                  <dgm:constr type="ctrX" for="ch" forName="picture3" refType="w" fact="0.4604"/>
                  <dgm:constr type="ctrY" for="ch" forName="picture3" refType="h" fact="0.3008"/>
                  <dgm:constr type="w" for="ch" forName="picture3" refType="w" fact="0.1618"/>
                  <dgm:constr type="h" for="ch" forName="picture3" refType="h" fact="0.2832"/>
                  <dgm:constr type="l" for="ch" forName="desTx3" refType="r" refFor="ch" refForName="parTx3"/>
                  <dgm:constr type="r" for="ch" forName="desTx3" refType="w"/>
                  <dgm:constr type="t" for="ch" forName="desTx3" refType="t" refFor="ch" refForName="parTx3"/>
                  <dgm:constr type="h" for="ch" forName="desTx3" refType="h" refFor="ch" refForName="parTx3"/>
                </dgm:constrLst>
              </dgm:if>
              <dgm:else name="Name27">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3684"/>
                  <dgm:constr type="ctrY" for="ch" forName="dot1" refType="h" fact="0.763"/>
                  <dgm:constr type="w" for="ch" forName="dot1" refType="userD"/>
                  <dgm:constr type="h" for="ch" forName="dot1" refType="userD"/>
                  <dgm:constr type="ctrX" for="ch" forName="dot2" refType="w" fact="0.3307"/>
                  <dgm:constr type="ctrY" for="ch" forName="dot2" refType="h" fact="0.7887"/>
                  <dgm:constr type="w" for="ch" forName="dot2" refType="userD"/>
                  <dgm:constr type="h" for="ch" forName="dot2" refType="userD"/>
                  <dgm:constr type="ctrX" for="ch" forName="dot3" refType="w" fact="0.2912"/>
                  <dgm:constr type="ctrY" for="ch" forName="dot3" refType="h" fact="0.809"/>
                  <dgm:constr type="w" for="ch" forName="dot3" refType="userD"/>
                  <dgm:constr type="h" for="ch" forName="dot3" refType="userD"/>
                  <dgm:constr type="ctrX" for="ch" forName="dot4" refType="w" fact="0.5494"/>
                  <dgm:constr type="ctrY" for="ch" forName="dot4" refType="h" fact="0.4655"/>
                  <dgm:constr type="w" for="ch" forName="dot4" refType="userD"/>
                  <dgm:constr type="h" for="ch" forName="dot4" refType="userD"/>
                  <dgm:constr type="ctrX" for="ch" forName="dot5" refType="w" fact="0.5342"/>
                  <dgm:constr type="ctrY" for="ch" forName="dot5" refType="h" fact="0.5178"/>
                  <dgm:constr type="w" for="ch" forName="dot5" refType="userD"/>
                  <dgm:constr type="h" for="ch" forName="dot5" refType="userD"/>
                  <dgm:constr type="ctrX" for="ch" forName="dotArrow1" refType="w" fact="0.5234"/>
                  <dgm:constr type="ctrY" for="ch" forName="dotArrow1" refType="h" fact="0.0718"/>
                  <dgm:constr type="w" for="ch" forName="dotArrow1" refType="userD"/>
                  <dgm:constr type="h" for="ch" forName="dotArrow1" refType="userD"/>
                  <dgm:constr type="ctrX" for="ch" forName="dotArrow2" refType="w" fact="0.5512"/>
                  <dgm:constr type="ctrY" for="ch" forName="dotArrow2" refType="h" fact="0.0468"/>
                  <dgm:constr type="w" for="ch" forName="dotArrow2" refType="userD"/>
                  <dgm:constr type="h" for="ch" forName="dotArrow2" refType="userD"/>
                  <dgm:constr type="ctrX" for="ch" forName="dotArrow3" refType="w" fact="0.579"/>
                  <dgm:constr type="ctrY" for="ch" forName="dotArrow3" refType="h" fact="0.0218"/>
                  <dgm:constr type="w" for="ch" forName="dotArrow3" refType="userD"/>
                  <dgm:constr type="h" for="ch" forName="dotArrow3" refType="userD"/>
                  <dgm:constr type="ctrX" for="ch" forName="dotArrow4" refType="w" fact="0.6068"/>
                  <dgm:constr type="ctrY" for="ch" forName="dotArrow4" refType="h" fact="0.0468"/>
                  <dgm:constr type="w" for="ch" forName="dotArrow4" refType="userD"/>
                  <dgm:constr type="h" for="ch" forName="dotArrow4" refType="userD"/>
                  <dgm:constr type="ctrX" for="ch" forName="dotArrow5" refType="w" fact="0.6346"/>
                  <dgm:constr type="ctrY" for="ch" forName="dotArrow5" refType="h" fact="0.0718"/>
                  <dgm:constr type="w" for="ch" forName="dotArrow5" refType="userD"/>
                  <dgm:constr type="h" for="ch" forName="dotArrow5" refType="userD"/>
                  <dgm:constr type="ctrX" for="ch" forName="dotArrow6" refType="w" fact="0.579"/>
                  <dgm:constr type="ctrY" for="ch" forName="dotArrow6" refType="h" fact="0.0745"/>
                  <dgm:constr type="w" for="ch" forName="dotArrow6" refType="userD"/>
                  <dgm:constr type="h" for="ch" forName="dotArrow6" refType="userD"/>
                  <dgm:constr type="ctrX" for="ch" forName="dotArrow7" refType="w" fact="0.579"/>
                  <dgm:constr type="ctrY" for="ch" forName="dotArrow7" refType="h" fact="0.1273"/>
                  <dgm:constr type="w" for="ch" forName="dotArrow7" refType="userD"/>
                  <dgm:constr type="h" for="ch" forName="dotArrow7" refType="userD"/>
                  <dgm:constr type="l" for="ch" forName="parTx1" refType="w" fact="0.1837"/>
                  <dgm:constr type="t" for="ch" forName="parTx1" refType="h" fact="0.8551"/>
                  <dgm:constr type="w" for="ch" forName="parTx1" refType="w" fact="0.4314"/>
                  <dgm:constr type="h" for="ch" forName="parTx1" refType="h" fact="0.1638"/>
                  <dgm:constr type="ctrX" for="ch" forName="picture1" refType="w" fact="0.1641"/>
                  <dgm:constr type="ctrY" for="ch" forName="picture1" refType="h" fact="0.8361"/>
                  <dgm:constr type="w" for="ch" forName="picture1" refType="w" fact="0.2"/>
                  <dgm:constr type="h" for="ch" forName="picture1" refType="h" fact="0.2832"/>
                  <dgm:constr type="l" for="ch" forName="parTx2" refType="w" fact="0.4612"/>
                  <dgm:constr type="t" for="ch" forName="parTx2" refType="h" fact="0.6424"/>
                  <dgm:constr type="w" for="ch" forName="parTx2" refType="w" fact="0.4314"/>
                  <dgm:constr type="h" for="ch" forName="parTx2" refType="h" fact="0.1638"/>
                  <dgm:constr type="ctrX" for="ch" forName="picture2" refType="w" fact="0.4416"/>
                  <dgm:constr type="ctrY" for="ch" forName="picture2" refType="h" fact="0.6234"/>
                  <dgm:constr type="w" for="ch" forName="picture2" refType="w" fact="0.2"/>
                  <dgm:constr type="h" for="ch" forName="picture2" refType="h" fact="0.2832"/>
                  <dgm:constr type="l" for="ch" forName="parTx3" refType="w" fact="0.5886"/>
                  <dgm:constr type="t" for="ch" forName="parTx3" refType="h" fact="0.3198"/>
                  <dgm:constr type="w" for="ch" forName="parTx3" refType="w" fact="0.4314"/>
                  <dgm:constr type="h" for="ch" forName="parTx3" refType="h" fact="0.1638"/>
                  <dgm:constr type="ctrX" for="ch" forName="picture3" refType="w" fact="0.569"/>
                  <dgm:constr type="ctrY" for="ch" forName="picture3" refType="h" fact="0.3008"/>
                  <dgm:constr type="w" for="ch" forName="picture3" refType="w" fact="0.2"/>
                  <dgm:constr type="h" for="ch" forName="picture3" refType="h" fact="0.2832"/>
                </dgm:constrLst>
              </dgm:else>
            </dgm:choose>
          </dgm:if>
          <dgm:else name="Name28">
            <dgm:choose name="Name29">
              <dgm:if name="Name30"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7019"/>
                  <dgm:constr type="ctrY" for="ch" forName="dot1" refType="h" fact="0.763"/>
                  <dgm:constr type="w" for="ch" forName="dot1" refType="userD"/>
                  <dgm:constr type="h" for="ch" forName="dot1" refType="userD"/>
                  <dgm:constr type="ctrX" for="ch" forName="dot2" refType="w" fact="0.7324"/>
                  <dgm:constr type="ctrY" for="ch" forName="dot2" refType="h" fact="0.7887"/>
                  <dgm:constr type="w" for="ch" forName="dot2" refType="userD"/>
                  <dgm:constr type="h" for="ch" forName="dot2" refType="userD"/>
                  <dgm:constr type="ctrX" for="ch" forName="dot3" refType="w" fact="0.7643"/>
                  <dgm:constr type="ctrY" for="ch" forName="dot3" refType="h" fact="0.809"/>
                  <dgm:constr type="w" for="ch" forName="dot3" refType="userD"/>
                  <dgm:constr type="h" for="ch" forName="dot3" refType="userD"/>
                  <dgm:constr type="ctrX" for="ch" forName="dot4" refType="w" fact="0.5555"/>
                  <dgm:constr type="ctrY" for="ch" forName="dot4" refType="h" fact="0.4655"/>
                  <dgm:constr type="w" for="ch" forName="dot4" refType="userD"/>
                  <dgm:constr type="h" for="ch" forName="dot4" refType="userD"/>
                  <dgm:constr type="ctrX" for="ch" forName="dot5" refType="w" fact="0.5677"/>
                  <dgm:constr type="ctrY" for="ch" forName="dot5" refType="h" fact="0.5178"/>
                  <dgm:constr type="w" for="ch" forName="dot5" refType="userD"/>
                  <dgm:constr type="h" for="ch" forName="dot5" refType="userD"/>
                  <dgm:constr type="ctrX" for="ch" forName="dotArrow1" refType="w" fact="0.5764"/>
                  <dgm:constr type="ctrY" for="ch" forName="dotArrow1" refType="h" fact="0.0718"/>
                  <dgm:constr type="w" for="ch" forName="dotArrow1" refType="userD"/>
                  <dgm:constr type="h" for="ch" forName="dotArrow1" refType="userD"/>
                  <dgm:constr type="ctrX" for="ch" forName="dotArrow2" refType="w" fact="0.554"/>
                  <dgm:constr type="ctrY" for="ch" forName="dotArrow2" refType="h" fact="0.0468"/>
                  <dgm:constr type="w" for="ch" forName="dotArrow2" refType="userD"/>
                  <dgm:constr type="h" for="ch" forName="dotArrow2" refType="userD"/>
                  <dgm:constr type="ctrX" for="ch" forName="dotArrow3" refType="w" fact="0.5315"/>
                  <dgm:constr type="ctrY" for="ch" forName="dotArrow3" refType="h" fact="0.0218"/>
                  <dgm:constr type="w" for="ch" forName="dotArrow3" refType="userD"/>
                  <dgm:constr type="h" for="ch" forName="dotArrow3" refType="userD"/>
                  <dgm:constr type="ctrX" for="ch" forName="dotArrow4" refType="w" fact="0.509"/>
                  <dgm:constr type="ctrY" for="ch" forName="dotArrow4" refType="h" fact="0.0468"/>
                  <dgm:constr type="w" for="ch" forName="dotArrow4" refType="userD"/>
                  <dgm:constr type="h" for="ch" forName="dotArrow4" refType="userD"/>
                  <dgm:constr type="ctrX" for="ch" forName="dotArrow5" refType="w" fact="0.4865"/>
                  <dgm:constr type="ctrY" for="ch" forName="dotArrow5" refType="h" fact="0.0718"/>
                  <dgm:constr type="w" for="ch" forName="dotArrow5" refType="userD"/>
                  <dgm:constr type="h" for="ch" forName="dotArrow5" refType="userD"/>
                  <dgm:constr type="ctrX" for="ch" forName="dotArrow6" refType="w" fact="0.5315"/>
                  <dgm:constr type="ctrY" for="ch" forName="dotArrow6" refType="h" fact="0.0745"/>
                  <dgm:constr type="w" for="ch" forName="dotArrow6" refType="userD"/>
                  <dgm:constr type="h" for="ch" forName="dotArrow6" refType="userD"/>
                  <dgm:constr type="ctrX" for="ch" forName="dotArrow7" refType="w" fact="0.5315"/>
                  <dgm:constr type="ctrY" for="ch" forName="dotArrow7" refType="h" fact="0.1273"/>
                  <dgm:constr type="w" for="ch" forName="dotArrow7" refType="userD"/>
                  <dgm:constr type="h" for="ch" forName="dotArrow7" refType="userD"/>
                  <dgm:constr type="r" for="ch" forName="parTx1" refType="w" fact="0.8513"/>
                  <dgm:constr type="t" for="ch" forName="parTx1" refType="h" fact="0.8596"/>
                  <dgm:constr type="w" for="ch" forName="parTx1" refType="w" fact="0.3491"/>
                  <dgm:constr type="h" for="ch" forName="parTx1" refType="h" fact="0.1638"/>
                  <dgm:constr type="ctrX" for="ch" forName="picture1" refType="w" fact="0.8672"/>
                  <dgm:constr type="ctrY" for="ch" forName="picture1" refType="h" fact="0.8361"/>
                  <dgm:constr type="w" for="ch" forName="picture1" refType="w" fact="0.1618"/>
                  <dgm:constr type="h" for="ch" forName="picture1" refType="h" fact="0.2832"/>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268"/>
                  <dgm:constr type="t" for="ch" forName="parTx2" refType="h" fact="0.6469"/>
                  <dgm:constr type="w" for="ch" forName="parTx2" refType="w" fact="0.3491"/>
                  <dgm:constr type="h" for="ch" forName="parTx2" refType="h" fact="0.1638"/>
                  <dgm:constr type="ctrX" for="ch" forName="picture2" refType="w" fact="0.6427"/>
                  <dgm:constr type="ctrY" for="ch" forName="picture2" refType="h" fact="0.6234"/>
                  <dgm:constr type="w" for="ch" forName="picture2" refType="w" fact="0.1618"/>
                  <dgm:constr type="h" for="ch" forName="picture2" refType="h" fact="0.2832"/>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5237"/>
                  <dgm:constr type="t" for="ch" forName="parTx3" refType="h" fact="0.3243"/>
                  <dgm:constr type="w" for="ch" forName="parTx3" refType="w" fact="0.3491"/>
                  <dgm:constr type="h" for="ch" forName="parTx3" refType="h" fact="0.1638"/>
                  <dgm:constr type="ctrX" for="ch" forName="picture3" refType="w" fact="0.5396"/>
                  <dgm:constr type="ctrY" for="ch" forName="picture3" refType="h" fact="0.3008"/>
                  <dgm:constr type="w" for="ch" forName="picture3" refType="w" fact="0.1618"/>
                  <dgm:constr type="h" for="ch" forName="picture3" refType="h" fact="0.2832"/>
                  <dgm:constr type="r" for="ch" forName="desTx3" refType="l" refFor="ch" refForName="parTx3"/>
                  <dgm:constr type="l" for="ch" forName="desTx3"/>
                  <dgm:constr type="t" for="ch" forName="desTx3" refType="t" refFor="ch" refForName="parTx3"/>
                  <dgm:constr type="h" for="ch" forName="desTx3" refType="h" refFor="ch" refForName="parTx3"/>
                </dgm:constrLst>
              </dgm:if>
              <dgm:else name="Name31">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6316"/>
                  <dgm:constr type="ctrY" for="ch" forName="dot1" refType="h" fact="0.763"/>
                  <dgm:constr type="w" for="ch" forName="dot1" refType="userD"/>
                  <dgm:constr type="h" for="ch" forName="dot1" refType="userD"/>
                  <dgm:constr type="ctrX" for="ch" forName="dot2" refType="w" fact="0.6693"/>
                  <dgm:constr type="ctrY" for="ch" forName="dot2" refType="h" fact="0.7887"/>
                  <dgm:constr type="w" for="ch" forName="dot2" refType="userD"/>
                  <dgm:constr type="h" for="ch" forName="dot2" refType="userD"/>
                  <dgm:constr type="ctrX" for="ch" forName="dot3" refType="w" fact="0.7088"/>
                  <dgm:constr type="ctrY" for="ch" forName="dot3" refType="h" fact="0.809"/>
                  <dgm:constr type="w" for="ch" forName="dot3" refType="userD"/>
                  <dgm:constr type="h" for="ch" forName="dot3" refType="userD"/>
                  <dgm:constr type="ctrX" for="ch" forName="dot4" refType="w" fact="0.4506"/>
                  <dgm:constr type="ctrY" for="ch" forName="dot4" refType="h" fact="0.4655"/>
                  <dgm:constr type="w" for="ch" forName="dot4" refType="userD"/>
                  <dgm:constr type="h" for="ch" forName="dot4" refType="userD"/>
                  <dgm:constr type="ctrX" for="ch" forName="dot5" refType="w" fact="0.4658"/>
                  <dgm:constr type="ctrY" for="ch" forName="dot5" refType="h" fact="0.5178"/>
                  <dgm:constr type="w" for="ch" forName="dot5" refType="userD"/>
                  <dgm:constr type="h" for="ch" forName="dot5" refType="userD"/>
                  <dgm:constr type="ctrX" for="ch" forName="dotArrow1" refType="w" fact="0.4766"/>
                  <dgm:constr type="ctrY" for="ch" forName="dotArrow1" refType="h" fact="0.0718"/>
                  <dgm:constr type="w" for="ch" forName="dotArrow1" refType="userD"/>
                  <dgm:constr type="h" for="ch" forName="dotArrow1" refType="userD"/>
                  <dgm:constr type="ctrX" for="ch" forName="dotArrow2" refType="w" fact="0.4488"/>
                  <dgm:constr type="ctrY" for="ch" forName="dotArrow2" refType="h" fact="0.0468"/>
                  <dgm:constr type="w" for="ch" forName="dotArrow2" refType="userD"/>
                  <dgm:constr type="h" for="ch" forName="dotArrow2" refType="userD"/>
                  <dgm:constr type="ctrX" for="ch" forName="dotArrow3" refType="w" fact="0.421"/>
                  <dgm:constr type="ctrY" for="ch" forName="dotArrow3" refType="h" fact="0.0218"/>
                  <dgm:constr type="w" for="ch" forName="dotArrow3" refType="userD"/>
                  <dgm:constr type="h" for="ch" forName="dotArrow3" refType="userD"/>
                  <dgm:constr type="ctrX" for="ch" forName="dotArrow4" refType="w" fact="0.3932"/>
                  <dgm:constr type="ctrY" for="ch" forName="dotArrow4" refType="h" fact="0.0468"/>
                  <dgm:constr type="w" for="ch" forName="dotArrow4" refType="userD"/>
                  <dgm:constr type="h" for="ch" forName="dotArrow4" refType="userD"/>
                  <dgm:constr type="ctrX" for="ch" forName="dotArrow5" refType="w" fact="0.3654"/>
                  <dgm:constr type="ctrY" for="ch" forName="dotArrow5" refType="h" fact="0.0718"/>
                  <dgm:constr type="w" for="ch" forName="dotArrow5" refType="userD"/>
                  <dgm:constr type="h" for="ch" forName="dotArrow5" refType="userD"/>
                  <dgm:constr type="ctrX" for="ch" forName="dotArrow6" refType="w" fact="0.421"/>
                  <dgm:constr type="ctrY" for="ch" forName="dotArrow6" refType="h" fact="0.0745"/>
                  <dgm:constr type="w" for="ch" forName="dotArrow6" refType="userD"/>
                  <dgm:constr type="h" for="ch" forName="dotArrow6" refType="userD"/>
                  <dgm:constr type="ctrX" for="ch" forName="dotArrow7" refType="w" fact="0.421"/>
                  <dgm:constr type="ctrY" for="ch" forName="dotArrow7" refType="h" fact="0.1273"/>
                  <dgm:constr type="w" for="ch" forName="dotArrow7" refType="userD"/>
                  <dgm:constr type="h" for="ch" forName="dotArrow7" refType="userD"/>
                  <dgm:constr type="r" for="ch" forName="parTx1" refType="w" fact="0.8163"/>
                  <dgm:constr type="t" for="ch" forName="parTx1" refType="h" fact="0.8551"/>
                  <dgm:constr type="w" for="ch" forName="parTx1" refType="w" fact="0.4314"/>
                  <dgm:constr type="h" for="ch" forName="parTx1" refType="h" fact="0.1638"/>
                  <dgm:constr type="ctrX" for="ch" forName="picture1" refType="w" fact="0.8359"/>
                  <dgm:constr type="ctrY" for="ch" forName="picture1" refType="h" fact="0.8361"/>
                  <dgm:constr type="w" for="ch" forName="picture1" refType="w" fact="0.2"/>
                  <dgm:constr type="h" for="ch" forName="picture1" refType="h" fact="0.2832"/>
                  <dgm:constr type="r" for="ch" forName="parTx2" refType="w" fact="0.5388"/>
                  <dgm:constr type="t" for="ch" forName="parTx2" refType="h" fact="0.6424"/>
                  <dgm:constr type="w" for="ch" forName="parTx2" refType="w" fact="0.4314"/>
                  <dgm:constr type="h" for="ch" forName="parTx2" refType="h" fact="0.1638"/>
                  <dgm:constr type="ctrX" for="ch" forName="picture2" refType="w" fact="0.5584"/>
                  <dgm:constr type="ctrY" for="ch" forName="picture2" refType="h" fact="0.6234"/>
                  <dgm:constr type="w" for="ch" forName="picture2" refType="w" fact="0.2"/>
                  <dgm:constr type="h" for="ch" forName="picture2" refType="h" fact="0.2832"/>
                  <dgm:constr type="r" for="ch" forName="parTx3" refType="w" fact="0.4114"/>
                  <dgm:constr type="t" for="ch" forName="parTx3" refType="h" fact="0.3198"/>
                  <dgm:constr type="w" for="ch" forName="parTx3" refType="w" fact="0.4314"/>
                  <dgm:constr type="h" for="ch" forName="parTx3" refType="h" fact="0.1638"/>
                  <dgm:constr type="ctrX" for="ch" forName="picture3" refType="w" fact="0.431"/>
                  <dgm:constr type="ctrY" for="ch" forName="picture3" refType="h" fact="0.3008"/>
                  <dgm:constr type="w" for="ch" forName="picture3" refType="w" fact="0.2"/>
                  <dgm:constr type="h" for="ch" forName="picture3" refType="h" fact="0.2832"/>
                </dgm:constrLst>
              </dgm:else>
            </dgm:choose>
          </dgm:else>
        </dgm:choose>
      </dgm:if>
      <dgm:if name="Name32" axis="ch" ptType="node" func="cnt" op="equ" val="4">
        <dgm:choose name="Name33">
          <dgm:if name="Name34" func="var" arg="dir" op="equ" val="norm">
            <dgm:choose name="Name35">
              <dgm:if name="Name36"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3253"/>
                  <dgm:constr type="ctrY" for="ch" forName="dot1" refType="h" fact="0.8215"/>
                  <dgm:constr type="w" for="ch" forName="dot1" refType="userD"/>
                  <dgm:constr type="h" for="ch" forName="dot1" refType="userD"/>
                  <dgm:constr type="ctrX" for="ch" forName="dot2" refType="w" fact="0.2949"/>
                  <dgm:constr type="ctrY" for="ch" forName="dot2" refType="h" fact="0.843"/>
                  <dgm:constr type="w" for="ch" forName="dot2" refType="userD"/>
                  <dgm:constr type="h" for="ch" forName="dot2" refType="userD"/>
                  <dgm:constr type="ctrX" for="ch" forName="dot3" refType="w" fact="0.2635"/>
                  <dgm:constr type="ctrY" for="ch" forName="dot3" refType="h" fact="0.8607"/>
                  <dgm:constr type="w" for="ch" forName="dot3" refType="userD"/>
                  <dgm:constr type="h" for="ch" forName="dot3" refType="userD"/>
                  <dgm:constr type="ctrX" for="ch" forName="dot4" refType="w" fact="0.2313"/>
                  <dgm:constr type="ctrY" for="ch" forName="dot4" refType="h" fact="0.8745"/>
                  <dgm:constr type="w" for="ch" forName="dot4" refType="userD"/>
                  <dgm:constr type="h" for="ch" forName="dot4" refType="userD"/>
                  <dgm:constr type="ctrX" for="ch" forName="dot5" refType="w" fact="0.4675"/>
                  <dgm:constr type="ctrY" for="ch" forName="dot5" refType="h" fact="0.6419"/>
                  <dgm:constr type="w" for="ch" forName="dot5" refType="userD"/>
                  <dgm:constr type="h" for="ch" forName="dot5" refType="userD"/>
                  <dgm:constr type="ctrX" for="ch" forName="dot6" refType="w" fact="0.5486"/>
                  <dgm:constr type="ctrY" for="ch" forName="dot6" refType="h" fact="0.3784"/>
                  <dgm:constr type="w" for="ch" forName="dot6" refType="userD"/>
                  <dgm:constr type="h" for="ch" forName="dot6" refType="userD"/>
                  <dgm:constr type="ctrX" for="ch" forName="dotArrow1" refType="w" fact="0.5267"/>
                  <dgm:constr type="ctrY" for="ch" forName="dotArrow1" refType="h" fact="0.0496"/>
                  <dgm:constr type="w" for="ch" forName="dotArrow1" refType="userD"/>
                  <dgm:constr type="h" for="ch" forName="dotArrow1" refType="userD"/>
                  <dgm:constr type="ctrX" for="ch" forName="dotArrow2" refType="w" fact="0.5462"/>
                  <dgm:constr type="ctrY" for="ch" forName="dotArrow2" refType="h" fact="0.0282"/>
                  <dgm:constr type="w" for="ch" forName="dotArrow2" refType="userD"/>
                  <dgm:constr type="h" for="ch" forName="dotArrow2" refType="userD"/>
                  <dgm:constr type="ctrX" for="ch" forName="dotArrow3" refType="w" fact="0.5657"/>
                  <dgm:constr type="ctrY" for="ch" forName="dotArrow3" refType="h" fact="0.0068"/>
                  <dgm:constr type="w" for="ch" forName="dotArrow3" refType="userD"/>
                  <dgm:constr type="h" for="ch" forName="dotArrow3" refType="userD"/>
                  <dgm:constr type="ctrX" for="ch" forName="dotArrow4" refType="w" fact="0.5851"/>
                  <dgm:constr type="ctrY" for="ch" forName="dotArrow4" refType="h" fact="0.0282"/>
                  <dgm:constr type="w" for="ch" forName="dotArrow4" refType="userD"/>
                  <dgm:constr type="h" for="ch" forName="dotArrow4" refType="userD"/>
                  <dgm:constr type="ctrX" for="ch" forName="dotArrow5" refType="w" fact="0.6046"/>
                  <dgm:constr type="ctrY" for="ch" forName="dotArrow5" refType="h" fact="0.0496"/>
                  <dgm:constr type="w" for="ch" forName="dotArrow5" refType="userD"/>
                  <dgm:constr type="h" for="ch" forName="dotArrow5" refType="userD"/>
                  <dgm:constr type="ctrX" for="ch" forName="dotArrow6" refType="w" fact="0.5657"/>
                  <dgm:constr type="ctrY" for="ch" forName="dotArrow6" refType="h" fact="0.052"/>
                  <dgm:constr type="w" for="ch" forName="dotArrow6" refType="userD"/>
                  <dgm:constr type="h" for="ch" forName="dotArrow6" refType="userD"/>
                  <dgm:constr type="ctrX" for="ch" forName="dotArrow7" refType="w" fact="0.5657"/>
                  <dgm:constr type="ctrY" for="ch" forName="dotArrow7" refType="h" fact="0.0972"/>
                  <dgm:constr type="w" for="ch" forName="dotArrow7" refType="userD"/>
                  <dgm:constr type="h" for="ch" forName="dotArrow7" refType="userD"/>
                  <dgm:constr type="l" for="ch" forName="parTx1" refType="w" fact="0.1466"/>
                  <dgm:constr type="t" for="ch" forName="parTx1" refType="h" fact="0.9095"/>
                  <dgm:constr type="w" for="ch" forName="parTx1" refType="w" fact="0.294"/>
                  <dgm:constr type="h" for="ch" forName="parTx1" refType="h" fact="0.1222"/>
                  <dgm:constr type="ctrX" for="ch" forName="picture1" refType="w" fact="0.1333"/>
                  <dgm:constr type="ctrY" for="ch" forName="picture1" refType="h" fact="0.8922"/>
                  <dgm:constr type="w" for="ch" forName="picture1" refType="w" fact="0.1363"/>
                  <dgm:constr type="h" for="ch" forName="picture1" refType="h" fact="0.211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105"/>
                  <dgm:constr type="t" for="ch" forName="parTx2" refType="h" fact="0.762"/>
                  <dgm:constr type="w" for="ch" forName="parTx2" refType="w" fact="0.294"/>
                  <dgm:constr type="h" for="ch" forName="parTx2" refType="h" fact="0.1222"/>
                  <dgm:constr type="ctrX" for="ch" forName="picture2" refType="w" fact="0.3972"/>
                  <dgm:constr type="ctrY" for="ch" forName="picture2" refType="h" fact="0.7447"/>
                  <dgm:constr type="w" for="ch" forName="picture2" refType="w" fact="0.1363"/>
                  <dgm:constr type="h" for="ch" forName="picture2" refType="h" fact="0.211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229"/>
                  <dgm:constr type="t" for="ch" forName="parTx3" refType="h" fact="0.5294"/>
                  <dgm:constr type="w" for="ch" forName="parTx3" refType="w" fact="0.294"/>
                  <dgm:constr type="h" for="ch" forName="parTx3" refType="h" fact="0.1222"/>
                  <dgm:constr type="ctrX" for="ch" forName="picture3" refType="w" fact="0.5095"/>
                  <dgm:constr type="ctrY" for="ch" forName="picture3" refType="h" fact="0.5121"/>
                  <dgm:constr type="w" for="ch" forName="picture3" refType="w" fact="0.1363"/>
                  <dgm:constr type="h" for="ch" forName="picture3" refType="h" fact="0.211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722"/>
                  <dgm:constr type="t" for="ch" forName="parTx4" refType="h" fact="0.2523"/>
                  <dgm:constr type="w" for="ch" forName="parTx4" refType="w" fact="0.294"/>
                  <dgm:constr type="h" for="ch" forName="parTx4" refType="h" fact="0.1222"/>
                  <dgm:constr type="ctrX" for="ch" forName="picture4" refType="w" fact="0.5588"/>
                  <dgm:constr type="ctrY" for="ch" forName="picture4" refType="h" fact="0.235"/>
                  <dgm:constr type="w" for="ch" forName="picture4" refType="w" fact="0.1363"/>
                  <dgm:constr type="h" for="ch" forName="picture4" refType="h" fact="0.2113"/>
                  <dgm:constr type="l" for="ch" forName="desTx4" refType="r" refFor="ch" refForName="parTx4"/>
                  <dgm:constr type="r" for="ch" forName="desTx4" refType="w"/>
                  <dgm:constr type="t" for="ch" forName="desTx4" refType="t" refFor="ch" refForName="parTx4"/>
                  <dgm:constr type="h" for="ch" forName="desTx4" refType="h" refFor="ch" refForName="parTx4"/>
                </dgm:constrLst>
              </dgm:if>
              <dgm:else name="Name37">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3978"/>
                  <dgm:constr type="ctrY" for="ch" forName="dot1" refType="h" fact="0.8215"/>
                  <dgm:constr type="w" for="ch" forName="dot1" refType="userD"/>
                  <dgm:constr type="h" for="ch" forName="dot1" refType="userD"/>
                  <dgm:constr type="ctrX" for="ch" forName="dot2" refType="w" fact="0.3606"/>
                  <dgm:constr type="ctrY" for="ch" forName="dot2" refType="h" fact="0.843"/>
                  <dgm:constr type="w" for="ch" forName="dot2" refType="userD"/>
                  <dgm:constr type="h" for="ch" forName="dot2" refType="userD"/>
                  <dgm:constr type="ctrX" for="ch" forName="dot3" refType="w" fact="0.3223"/>
                  <dgm:constr type="ctrY" for="ch" forName="dot3" refType="h" fact="0.8607"/>
                  <dgm:constr type="w" for="ch" forName="dot3" refType="userD"/>
                  <dgm:constr type="h" for="ch" forName="dot3" refType="userD"/>
                  <dgm:constr type="ctrX" for="ch" forName="dot4" refType="w" fact="0.2829"/>
                  <dgm:constr type="ctrY" for="ch" forName="dot4" refType="h" fact="0.8745"/>
                  <dgm:constr type="w" for="ch" forName="dot4" refType="userD"/>
                  <dgm:constr type="h" for="ch" forName="dot4" refType="userD"/>
                  <dgm:constr type="ctrX" for="ch" forName="dot5" refType="w" fact="0.5717"/>
                  <dgm:constr type="ctrY" for="ch" forName="dot5" refType="h" fact="0.6419"/>
                  <dgm:constr type="w" for="ch" forName="dot5" refType="userD"/>
                  <dgm:constr type="h" for="ch" forName="dot5" refType="userD"/>
                  <dgm:constr type="ctrX" for="ch" forName="dot6" refType="w" fact="0.6709"/>
                  <dgm:constr type="ctrY" for="ch" forName="dot6" refType="h" fact="0.3784"/>
                  <dgm:constr type="w" for="ch" forName="dot6" refType="userD"/>
                  <dgm:constr type="h" for="ch" forName="dot6" refType="userD"/>
                  <dgm:constr type="ctrX" for="ch" forName="dotArrow1" refType="w" fact="0.6441"/>
                  <dgm:constr type="ctrY" for="ch" forName="dotArrow1" refType="h" fact="0.0496"/>
                  <dgm:constr type="w" for="ch" forName="dotArrow1" refType="userD"/>
                  <dgm:constr type="h" for="ch" forName="dotArrow1" refType="userD"/>
                  <dgm:constr type="ctrX" for="ch" forName="dotArrow2" refType="w" fact="0.6679"/>
                  <dgm:constr type="ctrY" for="ch" forName="dotArrow2" refType="h" fact="0.0282"/>
                  <dgm:constr type="w" for="ch" forName="dotArrow2" refType="userD"/>
                  <dgm:constr type="h" for="ch" forName="dotArrow2" refType="userD"/>
                  <dgm:constr type="ctrX" for="ch" forName="dotArrow3" refType="w" fact="0.6917"/>
                  <dgm:constr type="ctrY" for="ch" forName="dotArrow3" refType="h" fact="0.0068"/>
                  <dgm:constr type="w" for="ch" forName="dotArrow3" refType="userD"/>
                  <dgm:constr type="h" for="ch" forName="dotArrow3" refType="userD"/>
                  <dgm:constr type="ctrX" for="ch" forName="dotArrow4" refType="w" fact="0.7155"/>
                  <dgm:constr type="ctrY" for="ch" forName="dotArrow4" refType="h" fact="0.0282"/>
                  <dgm:constr type="w" for="ch" forName="dotArrow4" refType="userD"/>
                  <dgm:constr type="h" for="ch" forName="dotArrow4" refType="userD"/>
                  <dgm:constr type="ctrX" for="ch" forName="dotArrow5" refType="w" fact="0.7394"/>
                  <dgm:constr type="ctrY" for="ch" forName="dotArrow5" refType="h" fact="0.0496"/>
                  <dgm:constr type="w" for="ch" forName="dotArrow5" refType="userD"/>
                  <dgm:constr type="h" for="ch" forName="dotArrow5" refType="userD"/>
                  <dgm:constr type="ctrX" for="ch" forName="dotArrow6" refType="w" fact="0.6917"/>
                  <dgm:constr type="ctrY" for="ch" forName="dotArrow6" refType="h" fact="0.052"/>
                  <dgm:constr type="w" for="ch" forName="dotArrow6" refType="userD"/>
                  <dgm:constr type="h" for="ch" forName="dotArrow6" refType="userD"/>
                  <dgm:constr type="ctrX" for="ch" forName="dotArrow7" refType="w" fact="0.6917"/>
                  <dgm:constr type="ctrY" for="ch" forName="dotArrow7" refType="h" fact="0.0972"/>
                  <dgm:constr type="w" for="ch" forName="dotArrow7" refType="userD"/>
                  <dgm:constr type="h" for="ch" forName="dotArrow7" refType="userD"/>
                  <dgm:constr type="l" for="ch" forName="parTx1" refType="w" fact="0.1793"/>
                  <dgm:constr type="t" for="ch" forName="parTx1" refType="h" fact="0.9064"/>
                  <dgm:constr type="w" for="ch" forName="parTx1" refType="w" fact="0.3595"/>
                  <dgm:constr type="h" for="ch" forName="parTx1" refType="h" fact="0.1222"/>
                  <dgm:constr type="ctrX" for="ch" forName="picture1" refType="w" fact="0.163"/>
                  <dgm:constr type="ctrY" for="ch" forName="picture1" refType="h" fact="0.8922"/>
                  <dgm:constr type="w" for="ch" forName="picture1" refType="w" fact="0.1667"/>
                  <dgm:constr type="h" for="ch" forName="picture1" refType="h" fact="0.2113"/>
                  <dgm:constr type="l" for="ch" forName="parTx2" refType="w" fact="0.502"/>
                  <dgm:constr type="t" for="ch" forName="parTx2" refType="h" fact="0.7589"/>
                  <dgm:constr type="w" for="ch" forName="parTx2" refType="w" fact="0.3595"/>
                  <dgm:constr type="h" for="ch" forName="parTx2" refType="h" fact="0.1222"/>
                  <dgm:constr type="ctrX" for="ch" forName="picture2" refType="w" fact="0.4857"/>
                  <dgm:constr type="ctrY" for="ch" forName="picture2" refType="h" fact="0.7447"/>
                  <dgm:constr type="w" for="ch" forName="picture2" refType="w" fact="0.1667"/>
                  <dgm:constr type="h" for="ch" forName="picture2" refType="h" fact="0.2113"/>
                  <dgm:constr type="l" for="ch" forName="parTx3" refType="w" fact="0.6394"/>
                  <dgm:constr type="t" for="ch" forName="parTx3" refType="h" fact="0.5263"/>
                  <dgm:constr type="w" for="ch" forName="parTx3" refType="w" fact="0.3595"/>
                  <dgm:constr type="h" for="ch" forName="parTx3" refType="h" fact="0.1222"/>
                  <dgm:constr type="ctrX" for="ch" forName="picture3" refType="w" fact="0.6231"/>
                  <dgm:constr type="ctrY" for="ch" forName="picture3" refType="h" fact="0.5121"/>
                  <dgm:constr type="w" for="ch" forName="picture3" refType="w" fact="0.1667"/>
                  <dgm:constr type="h" for="ch" forName="picture3" refType="h" fact="0.2113"/>
                  <dgm:constr type="l" for="ch" forName="parTx4" refType="w" fact="0.6997"/>
                  <dgm:constr type="t" for="ch" forName="parTx4" refType="h" fact="0.2492"/>
                  <dgm:constr type="w" for="ch" forName="parTx4" refType="w" fact="0.3595"/>
                  <dgm:constr type="h" for="ch" forName="parTx4" refType="h" fact="0.1222"/>
                  <dgm:constr type="ctrX" for="ch" forName="picture4" refType="w" fact="0.6834"/>
                  <dgm:constr type="ctrY" for="ch" forName="picture4" refType="h" fact="0.235"/>
                  <dgm:constr type="w" for="ch" forName="picture4" refType="w" fact="0.1667"/>
                  <dgm:constr type="h" for="ch" forName="picture4" refType="h" fact="0.2113"/>
                </dgm:constrLst>
              </dgm:else>
            </dgm:choose>
          </dgm:if>
          <dgm:else name="Name38">
            <dgm:choose name="Name39">
              <dgm:if name="Name40"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6747"/>
                  <dgm:constr type="ctrY" for="ch" forName="dot1" refType="h" fact="0.8215"/>
                  <dgm:constr type="w" for="ch" forName="dot1" refType="userD"/>
                  <dgm:constr type="h" for="ch" forName="dot1" refType="userD"/>
                  <dgm:constr type="ctrX" for="ch" forName="dot2" refType="w" fact="0.7051"/>
                  <dgm:constr type="ctrY" for="ch" forName="dot2" refType="h" fact="0.843"/>
                  <dgm:constr type="w" for="ch" forName="dot2" refType="userD"/>
                  <dgm:constr type="h" for="ch" forName="dot2" refType="userD"/>
                  <dgm:constr type="ctrX" for="ch" forName="dot3" refType="w" fact="0.7365"/>
                  <dgm:constr type="ctrY" for="ch" forName="dot3" refType="h" fact="0.8607"/>
                  <dgm:constr type="w" for="ch" forName="dot3" refType="userD"/>
                  <dgm:constr type="h" for="ch" forName="dot3" refType="userD"/>
                  <dgm:constr type="ctrX" for="ch" forName="dot4" refType="w" fact="0.7687"/>
                  <dgm:constr type="ctrY" for="ch" forName="dot4" refType="h" fact="0.8745"/>
                  <dgm:constr type="w" for="ch" forName="dot4" refType="userD"/>
                  <dgm:constr type="h" for="ch" forName="dot4" refType="userD"/>
                  <dgm:constr type="ctrX" for="ch" forName="dot5" refType="w" fact="0.5325"/>
                  <dgm:constr type="ctrY" for="ch" forName="dot5" refType="h" fact="0.6419"/>
                  <dgm:constr type="w" for="ch" forName="dot5" refType="userD"/>
                  <dgm:constr type="h" for="ch" forName="dot5" refType="userD"/>
                  <dgm:constr type="ctrX" for="ch" forName="dot6" refType="w" fact="0.4514"/>
                  <dgm:constr type="ctrY" for="ch" forName="dot6" refType="h" fact="0.3784"/>
                  <dgm:constr type="w" for="ch" forName="dot6" refType="userD"/>
                  <dgm:constr type="h" for="ch" forName="dot6" refType="userD"/>
                  <dgm:constr type="ctrX" for="ch" forName="dotArrow1" refType="w" fact="0.4733"/>
                  <dgm:constr type="ctrY" for="ch" forName="dotArrow1" refType="h" fact="0.0496"/>
                  <dgm:constr type="w" for="ch" forName="dotArrow1" refType="userD"/>
                  <dgm:constr type="h" for="ch" forName="dotArrow1" refType="userD"/>
                  <dgm:constr type="ctrX" for="ch" forName="dotArrow2" refType="w" fact="0.4538"/>
                  <dgm:constr type="ctrY" for="ch" forName="dotArrow2" refType="h" fact="0.0282"/>
                  <dgm:constr type="w" for="ch" forName="dotArrow2" refType="userD"/>
                  <dgm:constr type="h" for="ch" forName="dotArrow2" refType="userD"/>
                  <dgm:constr type="ctrX" for="ch" forName="dotArrow3" refType="w" fact="0.4343"/>
                  <dgm:constr type="ctrY" for="ch" forName="dotArrow3" refType="h" fact="0.0068"/>
                  <dgm:constr type="w" for="ch" forName="dotArrow3" refType="userD"/>
                  <dgm:constr type="h" for="ch" forName="dotArrow3" refType="userD"/>
                  <dgm:constr type="ctrX" for="ch" forName="dotArrow4" refType="w" fact="0.4149"/>
                  <dgm:constr type="ctrY" for="ch" forName="dotArrow4" refType="h" fact="0.0282"/>
                  <dgm:constr type="w" for="ch" forName="dotArrow4" refType="userD"/>
                  <dgm:constr type="h" for="ch" forName="dotArrow4" refType="userD"/>
                  <dgm:constr type="ctrX" for="ch" forName="dotArrow5" refType="w" fact="0.3954"/>
                  <dgm:constr type="ctrY" for="ch" forName="dotArrow5" refType="h" fact="0.0496"/>
                  <dgm:constr type="w" for="ch" forName="dotArrow5" refType="userD"/>
                  <dgm:constr type="h" for="ch" forName="dotArrow5" refType="userD"/>
                  <dgm:constr type="ctrX" for="ch" forName="dotArrow6" refType="w" fact="0.4343"/>
                  <dgm:constr type="ctrY" for="ch" forName="dotArrow6" refType="h" fact="0.052"/>
                  <dgm:constr type="w" for="ch" forName="dotArrow6" refType="userD"/>
                  <dgm:constr type="h" for="ch" forName="dotArrow6" refType="userD"/>
                  <dgm:constr type="ctrX" for="ch" forName="dotArrow7" refType="w" fact="0.4343"/>
                  <dgm:constr type="ctrY" for="ch" forName="dotArrow7" refType="h" fact="0.0972"/>
                  <dgm:constr type="w" for="ch" forName="dotArrow7" refType="userD"/>
                  <dgm:constr type="h" for="ch" forName="dotArrow7" refType="userD"/>
                  <dgm:constr type="r" for="ch" forName="parTx1" refType="w" fact="0.8534"/>
                  <dgm:constr type="t" for="ch" forName="parTx1" refType="h" fact="0.9095"/>
                  <dgm:constr type="w" for="ch" forName="parTx1" refType="w" fact="0.294"/>
                  <dgm:constr type="h" for="ch" forName="parTx1" refType="h" fact="0.1222"/>
                  <dgm:constr type="ctrX" for="ch" forName="picture1" refType="w" fact="0.8667"/>
                  <dgm:constr type="ctrY" for="ch" forName="picture1" refType="h" fact="0.8922"/>
                  <dgm:constr type="w" for="ch" forName="picture1" refType="w" fact="0.1363"/>
                  <dgm:constr type="h" for="ch" forName="picture1" refType="h" fact="0.211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895"/>
                  <dgm:constr type="t" for="ch" forName="parTx2" refType="h" fact="0.762"/>
                  <dgm:constr type="w" for="ch" forName="parTx2" refType="w" fact="0.294"/>
                  <dgm:constr type="h" for="ch" forName="parTx2" refType="h" fact="0.1222"/>
                  <dgm:constr type="ctrX" for="ch" forName="picture2" refType="w" fact="0.6028"/>
                  <dgm:constr type="ctrY" for="ch" forName="picture2" refType="h" fact="0.7447"/>
                  <dgm:constr type="w" for="ch" forName="picture2" refType="w" fact="0.1363"/>
                  <dgm:constr type="h" for="ch" forName="picture2" refType="h" fact="0.211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771"/>
                  <dgm:constr type="t" for="ch" forName="parTx3" refType="h" fact="0.5294"/>
                  <dgm:constr type="w" for="ch" forName="parTx3" refType="w" fact="0.294"/>
                  <dgm:constr type="h" for="ch" forName="parTx3" refType="h" fact="0.1222"/>
                  <dgm:constr type="ctrX" for="ch" forName="picture3" refType="w" fact="0.4905"/>
                  <dgm:constr type="ctrY" for="ch" forName="picture3" refType="h" fact="0.5121"/>
                  <dgm:constr type="w" for="ch" forName="picture3" refType="w" fact="0.1363"/>
                  <dgm:constr type="h" for="ch" forName="picture3" refType="h" fact="0.211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278"/>
                  <dgm:constr type="t" for="ch" forName="parTx4" refType="h" fact="0.2523"/>
                  <dgm:constr type="w" for="ch" forName="parTx4" refType="w" fact="0.294"/>
                  <dgm:constr type="h" for="ch" forName="parTx4" refType="h" fact="0.1222"/>
                  <dgm:constr type="ctrX" for="ch" forName="picture4" refType="w" fact="0.4412"/>
                  <dgm:constr type="ctrY" for="ch" forName="picture4" refType="h" fact="0.235"/>
                  <dgm:constr type="w" for="ch" forName="picture4" refType="w" fact="0.1363"/>
                  <dgm:constr type="h" for="ch" forName="picture4" refType="h" fact="0.2113"/>
                  <dgm:constr type="r" for="ch" forName="desTx4" refType="l" refFor="ch" refForName="parTx4"/>
                  <dgm:constr type="l" for="ch" forName="desTx4"/>
                  <dgm:constr type="t" for="ch" forName="desTx4" refType="t" refFor="ch" refForName="parTx4"/>
                  <dgm:constr type="h" for="ch" forName="desTx4" refType="h" refFor="ch" refForName="parTx4"/>
                </dgm:constrLst>
              </dgm:if>
              <dgm:else name="Name41">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6022"/>
                  <dgm:constr type="ctrY" for="ch" forName="dot1" refType="h" fact="0.8215"/>
                  <dgm:constr type="w" for="ch" forName="dot1" refType="userD"/>
                  <dgm:constr type="h" for="ch" forName="dot1" refType="userD"/>
                  <dgm:constr type="ctrX" for="ch" forName="dot2" refType="w" fact="0.6394"/>
                  <dgm:constr type="ctrY" for="ch" forName="dot2" refType="h" fact="0.843"/>
                  <dgm:constr type="w" for="ch" forName="dot2" refType="userD"/>
                  <dgm:constr type="h" for="ch" forName="dot2" refType="userD"/>
                  <dgm:constr type="ctrX" for="ch" forName="dot3" refType="w" fact="0.6777"/>
                  <dgm:constr type="ctrY" for="ch" forName="dot3" refType="h" fact="0.8607"/>
                  <dgm:constr type="w" for="ch" forName="dot3" refType="userD"/>
                  <dgm:constr type="h" for="ch" forName="dot3" refType="userD"/>
                  <dgm:constr type="ctrX" for="ch" forName="dot4" refType="w" fact="0.7171"/>
                  <dgm:constr type="ctrY" for="ch" forName="dot4" refType="h" fact="0.8745"/>
                  <dgm:constr type="w" for="ch" forName="dot4" refType="userD"/>
                  <dgm:constr type="h" for="ch" forName="dot4" refType="userD"/>
                  <dgm:constr type="ctrX" for="ch" forName="dot5" refType="w" fact="0.4283"/>
                  <dgm:constr type="ctrY" for="ch" forName="dot5" refType="h" fact="0.6419"/>
                  <dgm:constr type="w" for="ch" forName="dot5" refType="userD"/>
                  <dgm:constr type="h" for="ch" forName="dot5" refType="userD"/>
                  <dgm:constr type="ctrX" for="ch" forName="dot6" refType="w" fact="0.3291"/>
                  <dgm:constr type="ctrY" for="ch" forName="dot6" refType="h" fact="0.3784"/>
                  <dgm:constr type="w" for="ch" forName="dot6" refType="userD"/>
                  <dgm:constr type="h" for="ch" forName="dot6" refType="userD"/>
                  <dgm:constr type="ctrX" for="ch" forName="dotArrow1" refType="w" fact="0.3559"/>
                  <dgm:constr type="ctrY" for="ch" forName="dotArrow1" refType="h" fact="0.0496"/>
                  <dgm:constr type="w" for="ch" forName="dotArrow1" refType="userD"/>
                  <dgm:constr type="h" for="ch" forName="dotArrow1" refType="userD"/>
                  <dgm:constr type="ctrX" for="ch" forName="dotArrow2" refType="w" fact="0.3321"/>
                  <dgm:constr type="ctrY" for="ch" forName="dotArrow2" refType="h" fact="0.0282"/>
                  <dgm:constr type="w" for="ch" forName="dotArrow2" refType="userD"/>
                  <dgm:constr type="h" for="ch" forName="dotArrow2" refType="userD"/>
                  <dgm:constr type="ctrX" for="ch" forName="dotArrow3" refType="w" fact="0.3083"/>
                  <dgm:constr type="ctrY" for="ch" forName="dotArrow3" refType="h" fact="0.0068"/>
                  <dgm:constr type="w" for="ch" forName="dotArrow3" refType="userD"/>
                  <dgm:constr type="h" for="ch" forName="dotArrow3" refType="userD"/>
                  <dgm:constr type="ctrX" for="ch" forName="dotArrow4" refType="w" fact="0.2845"/>
                  <dgm:constr type="ctrY" for="ch" forName="dotArrow4" refType="h" fact="0.0282"/>
                  <dgm:constr type="w" for="ch" forName="dotArrow4" refType="userD"/>
                  <dgm:constr type="h" for="ch" forName="dotArrow4" refType="userD"/>
                  <dgm:constr type="ctrX" for="ch" forName="dotArrow5" refType="w" fact="0.2606"/>
                  <dgm:constr type="ctrY" for="ch" forName="dotArrow5" refType="h" fact="0.0496"/>
                  <dgm:constr type="w" for="ch" forName="dotArrow5" refType="userD"/>
                  <dgm:constr type="h" for="ch" forName="dotArrow5" refType="userD"/>
                  <dgm:constr type="ctrX" for="ch" forName="dotArrow6" refType="w" fact="0.3083"/>
                  <dgm:constr type="ctrY" for="ch" forName="dotArrow6" refType="h" fact="0.052"/>
                  <dgm:constr type="w" for="ch" forName="dotArrow6" refType="userD"/>
                  <dgm:constr type="h" for="ch" forName="dotArrow6" refType="userD"/>
                  <dgm:constr type="ctrX" for="ch" forName="dotArrow7" refType="w" fact="0.3083"/>
                  <dgm:constr type="ctrY" for="ch" forName="dotArrow7" refType="h" fact="0.0972"/>
                  <dgm:constr type="w" for="ch" forName="dotArrow7" refType="userD"/>
                  <dgm:constr type="h" for="ch" forName="dotArrow7" refType="userD"/>
                  <dgm:constr type="r" for="ch" forName="parTx1" refType="w" fact="0.8207"/>
                  <dgm:constr type="t" for="ch" forName="parTx1" refType="h" fact="0.9064"/>
                  <dgm:constr type="w" for="ch" forName="parTx1" refType="w" fact="0.3595"/>
                  <dgm:constr type="h" for="ch" forName="parTx1" refType="h" fact="0.1222"/>
                  <dgm:constr type="ctrX" for="ch" forName="picture1" refType="w" fact="0.837"/>
                  <dgm:constr type="ctrY" for="ch" forName="picture1" refType="h" fact="0.8922"/>
                  <dgm:constr type="w" for="ch" forName="picture1" refType="w" fact="0.1667"/>
                  <dgm:constr type="h" for="ch" forName="picture1" refType="h" fact="0.2113"/>
                  <dgm:constr type="r" for="ch" forName="parTx2" refType="w" fact="0.498"/>
                  <dgm:constr type="t" for="ch" forName="parTx2" refType="h" fact="0.7589"/>
                  <dgm:constr type="w" for="ch" forName="parTx2" refType="w" fact="0.3595"/>
                  <dgm:constr type="h" for="ch" forName="parTx2" refType="h" fact="0.1222"/>
                  <dgm:constr type="ctrX" for="ch" forName="picture2" refType="w" fact="0.5143"/>
                  <dgm:constr type="ctrY" for="ch" forName="picture2" refType="h" fact="0.7447"/>
                  <dgm:constr type="w" for="ch" forName="picture2" refType="w" fact="0.1667"/>
                  <dgm:constr type="h" for="ch" forName="picture2" refType="h" fact="0.2113"/>
                  <dgm:constr type="r" for="ch" forName="parTx3" refType="w" fact="0.3606"/>
                  <dgm:constr type="t" for="ch" forName="parTx3" refType="h" fact="0.5263"/>
                  <dgm:constr type="w" for="ch" forName="parTx3" refType="w" fact="0.3595"/>
                  <dgm:constr type="h" for="ch" forName="parTx3" refType="h" fact="0.1222"/>
                  <dgm:constr type="ctrX" for="ch" forName="picture3" refType="w" fact="0.3769"/>
                  <dgm:constr type="ctrY" for="ch" forName="picture3" refType="h" fact="0.5121"/>
                  <dgm:constr type="w" for="ch" forName="picture3" refType="w" fact="0.1667"/>
                  <dgm:constr type="h" for="ch" forName="picture3" refType="h" fact="0.2113"/>
                  <dgm:constr type="r" for="ch" forName="parTx4" refType="w" fact="0.3003"/>
                  <dgm:constr type="t" for="ch" forName="parTx4" refType="h" fact="0.2492"/>
                  <dgm:constr type="w" for="ch" forName="parTx4" refType="w" fact="0.3595"/>
                  <dgm:constr type="h" for="ch" forName="parTx4" refType="h" fact="0.1222"/>
                  <dgm:constr type="ctrX" for="ch" forName="picture4" refType="w" fact="0.3166"/>
                  <dgm:constr type="ctrY" for="ch" forName="picture4" refType="h" fact="0.235"/>
                  <dgm:constr type="w" for="ch" forName="picture4" refType="w" fact="0.1667"/>
                  <dgm:constr type="h" for="ch" forName="picture4" refType="h" fact="0.2113"/>
                </dgm:constrLst>
              </dgm:else>
            </dgm:choose>
          </dgm:else>
        </dgm:choose>
      </dgm:if>
      <dgm:if name="Name42" axis="ch" ptType="node" func="cnt" op="equ" val="5">
        <dgm:choose name="Name43">
          <dgm:if name="Name44" func="var" arg="dir" op="equ" val="norm">
            <dgm:choose name="Name45">
              <dgm:if name="Name46"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3263"/>
                  <dgm:constr type="ctrY" for="ch" forName="dot1" refType="h" fact="0.8674"/>
                  <dgm:constr type="w" for="ch" forName="dot1" refType="userD"/>
                  <dgm:constr type="h" for="ch" forName="dot1" refType="userD"/>
                  <dgm:constr type="ctrX" for="ch" forName="dot2" refType="w" fact="0.3001"/>
                  <dgm:constr type="ctrY" for="ch" forName="dot2" refType="h" fact="0.8824"/>
                  <dgm:constr type="w" for="ch" forName="dot2" refType="userD"/>
                  <dgm:constr type="h" for="ch" forName="dot2" refType="userD"/>
                  <dgm:constr type="ctrX" for="ch" forName="dot3" refType="w" fact="0.2733"/>
                  <dgm:constr type="ctrY" for="ch" forName="dot3" refType="h" fact="0.8948"/>
                  <dgm:constr type="w" for="ch" forName="dot3" refType="userD"/>
                  <dgm:constr type="h" for="ch" forName="dot3" refType="userD"/>
                  <dgm:constr type="ctrX" for="ch" forName="dot4" refType="w" fact="0.2462"/>
                  <dgm:constr type="ctrY" for="ch" forName="dot4" refType="h" fact="0.9044"/>
                  <dgm:constr type="w" for="ch" forName="dot4" refType="userD"/>
                  <dgm:constr type="h" for="ch" forName="dot4" refType="userD"/>
                  <dgm:constr type="ctrX" for="ch" forName="dot5" refType="w" fact="0.4691"/>
                  <dgm:constr type="ctrY" for="ch" forName="dot5" refType="h" fact="0.7222"/>
                  <dgm:constr type="w" for="ch" forName="dot5" refType="userD"/>
                  <dgm:constr type="h" for="ch" forName="dot5" refType="userD"/>
                  <dgm:constr type="ctrX" for="ch" forName="dot6" refType="w" fact="0.4484"/>
                  <dgm:constr type="ctrY" for="ch" forName="dot6" refType="h" fact="0.7518"/>
                  <dgm:constr type="w" for="ch" forName="dot6" refType="userD"/>
                  <dgm:constr type="h" for="ch" forName="dot6" refType="userD"/>
                  <dgm:constr type="ctrX" for="ch" forName="dot7" refType="w" fact="0.5549"/>
                  <dgm:constr type="ctrY" for="ch" forName="dot7" refType="h" fact="0.5422"/>
                  <dgm:constr type="w" for="ch" forName="dot7" refType="userD"/>
                  <dgm:constr type="h" for="ch" forName="dot7" refType="userD"/>
                  <dgm:constr type="ctrX" for="ch" forName="dot8" refType="w" fact="0.601"/>
                  <dgm:constr type="ctrY" for="ch" forName="dot8" refType="h" fact="0.3229"/>
                  <dgm:constr type="w" for="ch" forName="dot8" refType="userD"/>
                  <dgm:constr type="h" for="ch" forName="dot8" refType="userD"/>
                  <dgm:constr type="ctrX" for="ch" forName="dotArrow1" refType="w" fact="0.5779"/>
                  <dgm:constr type="ctrY" for="ch" forName="dotArrow1" refType="h" fact="0.0635"/>
                  <dgm:constr type="w" for="ch" forName="dotArrow1" refType="userD"/>
                  <dgm:constr type="h" for="ch" forName="dotArrow1" refType="userD"/>
                  <dgm:constr type="ctrX" for="ch" forName="dotArrow2" refType="w" fact="0.5951"/>
                  <dgm:constr type="ctrY" for="ch" forName="dotArrow2" refType="h" fact="0.0448"/>
                  <dgm:constr type="w" for="ch" forName="dotArrow2" refType="userD"/>
                  <dgm:constr type="h" for="ch" forName="dotArrow2" refType="userD"/>
                  <dgm:constr type="ctrX" for="ch" forName="dotArrow3" refType="w" fact="0.6123"/>
                  <dgm:constr type="ctrY" for="ch" forName="dotArrow3" refType="h" fact="0.026"/>
                  <dgm:constr type="w" for="ch" forName="dotArrow3" refType="userD"/>
                  <dgm:constr type="h" for="ch" forName="dotArrow3" refType="userD"/>
                  <dgm:constr type="ctrX" for="ch" forName="dotArrow4" refType="w" fact="0.6295"/>
                  <dgm:constr type="ctrY" for="ch" forName="dotArrow4" refType="h" fact="0.0448"/>
                  <dgm:constr type="w" for="ch" forName="dotArrow4" refType="userD"/>
                  <dgm:constr type="h" for="ch" forName="dotArrow4" refType="userD"/>
                  <dgm:constr type="ctrX" for="ch" forName="dotArrow5" refType="w" fact="0.6467"/>
                  <dgm:constr type="ctrY" for="ch" forName="dotArrow5" refType="h" fact="0.0635"/>
                  <dgm:constr type="w" for="ch" forName="dotArrow5" refType="userD"/>
                  <dgm:constr type="h" for="ch" forName="dotArrow5" refType="userD"/>
                  <dgm:constr type="ctrX" for="ch" forName="dotArrow6" refType="w" fact="0.6123"/>
                  <dgm:constr type="ctrY" for="ch" forName="dotArrow6" refType="h" fact="0.0656"/>
                  <dgm:constr type="w" for="ch" forName="dotArrow6" refType="userD"/>
                  <dgm:constr type="h" for="ch" forName="dotArrow6" refType="userD"/>
                  <dgm:constr type="ctrX" for="ch" forName="dotArrow7" refType="w" fact="0.6123"/>
                  <dgm:constr type="ctrY" for="ch" forName="dotArrow7" refType="h" fact="0.1052"/>
                  <dgm:constr type="w" for="ch" forName="dotArrow7" refType="userD"/>
                  <dgm:constr type="h" for="ch" forName="dotArrow7" refType="userD"/>
                  <dgm:constr type="l" for="ch" forName="parTx1" refType="w" fact="0.1746"/>
                  <dgm:constr type="t" for="ch" forName="parTx1" refType="h" fact="0.9304"/>
                  <dgm:constr type="w" for="ch" forName="parTx1" refType="w" fact="0.2544"/>
                  <dgm:constr type="h" for="ch" forName="parTx1" refType="h" fact="0.0962"/>
                  <dgm:constr type="ctrX" for="ch" forName="picture1" refType="w" fact="0.1631"/>
                  <dgm:constr type="ctrY" for="ch" forName="picture1" refType="h" fact="0.9169"/>
                  <dgm:constr type="w" for="ch" forName="picture1" refType="w" fact="0.118"/>
                  <dgm:constr type="h" for="ch" forName="picture1" refType="h" fact="0.166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982"/>
                  <dgm:constr type="t" for="ch" forName="parTx2" refType="h" fact="0.8167"/>
                  <dgm:constr type="w" for="ch" forName="parTx2" refType="w" fact="0.2544"/>
                  <dgm:constr type="h" for="ch" forName="parTx2" refType="h" fact="0.0962"/>
                  <dgm:constr type="ctrX" for="ch" forName="picture2" refType="w" fact="0.3866"/>
                  <dgm:constr type="ctrY" for="ch" forName="picture2" refType="h" fact="0.8032"/>
                  <dgm:constr type="w" for="ch" forName="picture2" refType="w" fact="0.118"/>
                  <dgm:constr type="h" for="ch" forName="picture2" refType="h" fact="0.166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194"/>
                  <dgm:constr type="t" for="ch" forName="parTx3" refType="h" fact="0.6524"/>
                  <dgm:constr type="w" for="ch" forName="parTx3" refType="w" fact="0.2544"/>
                  <dgm:constr type="h" for="ch" forName="parTx3" refType="h" fact="0.0962"/>
                  <dgm:constr type="ctrX" for="ch" forName="picture3" refType="w" fact="0.5078"/>
                  <dgm:constr type="ctrY" for="ch" forName="picture3" refType="h" fact="0.6389"/>
                  <dgm:constr type="w" for="ch" forName="picture3" refType="w" fact="0.118"/>
                  <dgm:constr type="h" for="ch" forName="picture3" refType="h" fact="0.166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827"/>
                  <dgm:constr type="t" for="ch" forName="parTx4" refType="h" fact="0.4412"/>
                  <dgm:constr type="w" for="ch" forName="parTx4" refType="w" fact="0.2544"/>
                  <dgm:constr type="h" for="ch" forName="parTx4" refType="h" fact="0.0962"/>
                  <dgm:constr type="ctrX" for="ch" forName="picture4" refType="w" fact="0.5712"/>
                  <dgm:constr type="ctrY" for="ch" forName="picture4" refType="h" fact="0.4277"/>
                  <dgm:constr type="w" for="ch" forName="picture4" refType="w" fact="0.118"/>
                  <dgm:constr type="h" for="ch" forName="picture4" refType="h" fact="0.166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18"/>
                  <dgm:constr type="t" for="ch" forName="parTx5" refType="h" fact="0.2262"/>
                  <dgm:constr type="w" for="ch" forName="parTx5" refType="w" fact="0.2544"/>
                  <dgm:constr type="h" for="ch" forName="parTx5" refType="h" fact="0.0962"/>
                  <dgm:constr type="ctrX" for="ch" forName="picture5" refType="w" fact="0.6064"/>
                  <dgm:constr type="ctrY" for="ch" forName="picture5" refType="h" fact="0.2127"/>
                  <dgm:constr type="w" for="ch" forName="picture5" refType="w" fact="0.118"/>
                  <dgm:constr type="h" for="ch" forName="picture5" refType="h" fact="0.1663"/>
                  <dgm:constr type="l" for="ch" forName="desTx5" refType="r" refFor="ch" refForName="parTx5"/>
                  <dgm:constr type="r" for="ch" forName="desTx5" refType="w"/>
                  <dgm:constr type="t" for="ch" forName="desTx5" refType="t" refFor="ch" refForName="parTx5"/>
                  <dgm:constr type="h" for="ch" forName="desTx5" refType="h" refFor="ch" refForName="parTx5"/>
                </dgm:constrLst>
              </dgm:if>
              <dgm:else name="Name47">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3951"/>
                  <dgm:constr type="ctrY" for="ch" forName="dot1" refType="h" fact="0.8674"/>
                  <dgm:constr type="w" for="ch" forName="dot1" refType="userD"/>
                  <dgm:constr type="h" for="ch" forName="dot1" refType="userD"/>
                  <dgm:constr type="ctrX" for="ch" forName="dot2" refType="w" fact="0.3634"/>
                  <dgm:constr type="ctrY" for="ch" forName="dot2" refType="h" fact="0.8824"/>
                  <dgm:constr type="w" for="ch" forName="dot2" refType="userD"/>
                  <dgm:constr type="h" for="ch" forName="dot2" refType="userD"/>
                  <dgm:constr type="ctrX" for="ch" forName="dot3" refType="w" fact="0.331"/>
                  <dgm:constr type="ctrY" for="ch" forName="dot3" refType="h" fact="0.8948"/>
                  <dgm:constr type="w" for="ch" forName="dot3" refType="userD"/>
                  <dgm:constr type="h" for="ch" forName="dot3" refType="userD"/>
                  <dgm:constr type="ctrX" for="ch" forName="dot4" refType="w" fact="0.2981"/>
                  <dgm:constr type="ctrY" for="ch" forName="dot4" refType="h" fact="0.9044"/>
                  <dgm:constr type="w" for="ch" forName="dot4" refType="userD"/>
                  <dgm:constr type="h" for="ch" forName="dot4" refType="userD"/>
                  <dgm:constr type="ctrX" for="ch" forName="dot5" refType="w" fact="0.5681"/>
                  <dgm:constr type="ctrY" for="ch" forName="dot5" refType="h" fact="0.7222"/>
                  <dgm:constr type="w" for="ch" forName="dot5" refType="userD"/>
                  <dgm:constr type="h" for="ch" forName="dot5" refType="userD"/>
                  <dgm:constr type="ctrX" for="ch" forName="dot6" refType="w" fact="0.543"/>
                  <dgm:constr type="ctrY" for="ch" forName="dot6" refType="h" fact="0.7518"/>
                  <dgm:constr type="w" for="ch" forName="dot6" refType="userD"/>
                  <dgm:constr type="h" for="ch" forName="dot6" refType="userD"/>
                  <dgm:constr type="ctrX" for="ch" forName="dot7" refType="w" fact="0.672"/>
                  <dgm:constr type="ctrY" for="ch" forName="dot7" refType="h" fact="0.5422"/>
                  <dgm:constr type="w" for="ch" forName="dot7" refType="userD"/>
                  <dgm:constr type="h" for="ch" forName="dot7" refType="userD"/>
                  <dgm:constr type="ctrX" for="ch" forName="dot8" refType="w" fact="0.7278"/>
                  <dgm:constr type="ctrY" for="ch" forName="dot8" refType="h" fact="0.3229"/>
                  <dgm:constr type="w" for="ch" forName="dot8" refType="userD"/>
                  <dgm:constr type="h" for="ch" forName="dot8" refType="userD"/>
                  <dgm:constr type="ctrX" for="ch" forName="dotArrow1" refType="w" fact="0.6999"/>
                  <dgm:constr type="ctrY" for="ch" forName="dotArrow1" refType="h" fact="0.0635"/>
                  <dgm:constr type="w" for="ch" forName="dotArrow1" refType="userD"/>
                  <dgm:constr type="h" for="ch" forName="dotArrow1" refType="userD"/>
                  <dgm:constr type="ctrX" for="ch" forName="dotArrow2" refType="w" fact="0.7207"/>
                  <dgm:constr type="ctrY" for="ch" forName="dotArrow2" refType="h" fact="0.0448"/>
                  <dgm:constr type="w" for="ch" forName="dotArrow2" refType="userD"/>
                  <dgm:constr type="h" for="ch" forName="dotArrow2" refType="userD"/>
                  <dgm:constr type="ctrX" for="ch" forName="dotArrow3" refType="w" fact="0.7415"/>
                  <dgm:constr type="ctrY" for="ch" forName="dotArrow3" refType="h" fact="0.026"/>
                  <dgm:constr type="w" for="ch" forName="dotArrow3" refType="userD"/>
                  <dgm:constr type="h" for="ch" forName="dotArrow3" refType="userD"/>
                  <dgm:constr type="ctrX" for="ch" forName="dotArrow4" refType="w" fact="0.7624"/>
                  <dgm:constr type="ctrY" for="ch" forName="dotArrow4" refType="h" fact="0.0448"/>
                  <dgm:constr type="w" for="ch" forName="dotArrow4" refType="userD"/>
                  <dgm:constr type="h" for="ch" forName="dotArrow4" refType="userD"/>
                  <dgm:constr type="ctrX" for="ch" forName="dotArrow5" refType="w" fact="0.7832"/>
                  <dgm:constr type="ctrY" for="ch" forName="dotArrow5" refType="h" fact="0.0635"/>
                  <dgm:constr type="w" for="ch" forName="dotArrow5" refType="userD"/>
                  <dgm:constr type="h" for="ch" forName="dotArrow5" refType="userD"/>
                  <dgm:constr type="ctrX" for="ch" forName="dotArrow6" refType="w" fact="0.7415"/>
                  <dgm:constr type="ctrY" for="ch" forName="dotArrow6" refType="h" fact="0.0656"/>
                  <dgm:constr type="w" for="ch" forName="dotArrow6" refType="userD"/>
                  <dgm:constr type="h" for="ch" forName="dotArrow6" refType="userD"/>
                  <dgm:constr type="ctrX" for="ch" forName="dotArrow7" refType="w" fact="0.7415"/>
                  <dgm:constr type="ctrY" for="ch" forName="dotArrow7" refType="h" fact="0.1052"/>
                  <dgm:constr type="w" for="ch" forName="dotArrow7" refType="userD"/>
                  <dgm:constr type="h" for="ch" forName="dotArrow7" refType="userD"/>
                  <dgm:constr type="l" for="ch" forName="parTx1" refType="w" fact="0.2115"/>
                  <dgm:constr type="t" for="ch" forName="parTx1" refType="h" fact="0.928"/>
                  <dgm:constr type="w" for="ch" forName="parTx1" refType="w" fact="0.3081"/>
                  <dgm:constr type="h" for="ch" forName="parTx1" refType="h" fact="0.0962"/>
                  <dgm:constr type="ctrX" for="ch" forName="picture1" refType="w" fact="0.1975"/>
                  <dgm:constr type="ctrY" for="ch" forName="picture1" refType="h" fact="0.9169"/>
                  <dgm:constr type="w" for="ch" forName="picture1" refType="w" fact="0.1429"/>
                  <dgm:constr type="h" for="ch" forName="picture1" refType="h" fact="0.1663"/>
                  <dgm:constr type="l" for="ch" forName="parTx2" refType="w" fact="0.4822"/>
                  <dgm:constr type="t" for="ch" forName="parTx2" refType="h" fact="0.8143"/>
                  <dgm:constr type="w" for="ch" forName="parTx2" refType="w" fact="0.3081"/>
                  <dgm:constr type="h" for="ch" forName="parTx2" refType="h" fact="0.0962"/>
                  <dgm:constr type="ctrX" for="ch" forName="picture2" refType="w" fact="0.4682"/>
                  <dgm:constr type="ctrY" for="ch" forName="picture2" refType="h" fact="0.8032"/>
                  <dgm:constr type="w" for="ch" forName="picture2" refType="w" fact="0.1429"/>
                  <dgm:constr type="h" for="ch" forName="picture2" refType="h" fact="0.1663"/>
                  <dgm:constr type="l" for="ch" forName="parTx3" refType="w" fact="0.629"/>
                  <dgm:constr type="t" for="ch" forName="parTx3" refType="h" fact="0.65"/>
                  <dgm:constr type="w" for="ch" forName="parTx3" refType="w" fact="0.3081"/>
                  <dgm:constr type="h" for="ch" forName="parTx3" refType="h" fact="0.0962"/>
                  <dgm:constr type="ctrX" for="ch" forName="picture3" refType="w" fact="0.615"/>
                  <dgm:constr type="ctrY" for="ch" forName="picture3" refType="h" fact="0.6389"/>
                  <dgm:constr type="w" for="ch" forName="picture3" refType="w" fact="0.1429"/>
                  <dgm:constr type="h" for="ch" forName="picture3" refType="h" fact="0.1663"/>
                  <dgm:constr type="l" for="ch" forName="parTx4" refType="w" fact="0.7057"/>
                  <dgm:constr type="t" for="ch" forName="parTx4" refType="h" fact="0.4388"/>
                  <dgm:constr type="w" for="ch" forName="parTx4" refType="w" fact="0.3081"/>
                  <dgm:constr type="h" for="ch" forName="parTx4" refType="h" fact="0.0962"/>
                  <dgm:constr type="ctrX" for="ch" forName="picture4" refType="w" fact="0.6917"/>
                  <dgm:constr type="ctrY" for="ch" forName="picture4" refType="h" fact="0.4277"/>
                  <dgm:constr type="w" for="ch" forName="picture4" refType="w" fact="0.1429"/>
                  <dgm:constr type="h" for="ch" forName="picture4" refType="h" fact="0.1663"/>
                  <dgm:constr type="l" for="ch" forName="parTx5" refType="w" fact="0.7484"/>
                  <dgm:constr type="t" for="ch" forName="parTx5" refType="h" fact="0.2238"/>
                  <dgm:constr type="w" for="ch" forName="parTx5" refType="w" fact="0.3081"/>
                  <dgm:constr type="h" for="ch" forName="parTx5" refType="h" fact="0.0962"/>
                  <dgm:constr type="ctrX" for="ch" forName="picture5" refType="w" fact="0.7344"/>
                  <dgm:constr type="ctrY" for="ch" forName="picture5" refType="h" fact="0.2127"/>
                  <dgm:constr type="w" for="ch" forName="picture5" refType="w" fact="0.1429"/>
                  <dgm:constr type="h" for="ch" forName="picture5" refType="h" fact="0.1663"/>
                </dgm:constrLst>
              </dgm:else>
            </dgm:choose>
          </dgm:if>
          <dgm:else name="Name48">
            <dgm:choose name="Name49">
              <dgm:if name="Name50"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6737"/>
                  <dgm:constr type="ctrY" for="ch" forName="dot1" refType="h" fact="0.8674"/>
                  <dgm:constr type="w" for="ch" forName="dot1" refType="userD"/>
                  <dgm:constr type="h" for="ch" forName="dot1" refType="userD"/>
                  <dgm:constr type="ctrX" for="ch" forName="dot2" refType="w" fact="0.6999"/>
                  <dgm:constr type="ctrY" for="ch" forName="dot2" refType="h" fact="0.8824"/>
                  <dgm:constr type="w" for="ch" forName="dot2" refType="userD"/>
                  <dgm:constr type="h" for="ch" forName="dot2" refType="userD"/>
                  <dgm:constr type="ctrX" for="ch" forName="dot3" refType="w" fact="0.7267"/>
                  <dgm:constr type="ctrY" for="ch" forName="dot3" refType="h" fact="0.8948"/>
                  <dgm:constr type="w" for="ch" forName="dot3" refType="userD"/>
                  <dgm:constr type="h" for="ch" forName="dot3" refType="userD"/>
                  <dgm:constr type="ctrX" for="ch" forName="dot4" refType="w" fact="0.7538"/>
                  <dgm:constr type="ctrY" for="ch" forName="dot4" refType="h" fact="0.9044"/>
                  <dgm:constr type="w" for="ch" forName="dot4" refType="userD"/>
                  <dgm:constr type="h" for="ch" forName="dot4" refType="userD"/>
                  <dgm:constr type="ctrX" for="ch" forName="dot5" refType="w" fact="0.5309"/>
                  <dgm:constr type="ctrY" for="ch" forName="dot5" refType="h" fact="0.7222"/>
                  <dgm:constr type="w" for="ch" forName="dot5" refType="userD"/>
                  <dgm:constr type="h" for="ch" forName="dot5" refType="userD"/>
                  <dgm:constr type="ctrX" for="ch" forName="dot6" refType="w" fact="0.5516"/>
                  <dgm:constr type="ctrY" for="ch" forName="dot6" refType="h" fact="0.7518"/>
                  <dgm:constr type="w" for="ch" forName="dot6" refType="userD"/>
                  <dgm:constr type="h" for="ch" forName="dot6" refType="userD"/>
                  <dgm:constr type="ctrX" for="ch" forName="dot7" refType="w" fact="0.4451"/>
                  <dgm:constr type="ctrY" for="ch" forName="dot7" refType="h" fact="0.5422"/>
                  <dgm:constr type="w" for="ch" forName="dot7" refType="userD"/>
                  <dgm:constr type="h" for="ch" forName="dot7" refType="userD"/>
                  <dgm:constr type="ctrX" for="ch" forName="dot8" refType="w" fact="0.399"/>
                  <dgm:constr type="ctrY" for="ch" forName="dot8" refType="h" fact="0.3229"/>
                  <dgm:constr type="w" for="ch" forName="dot8" refType="userD"/>
                  <dgm:constr type="h" for="ch" forName="dot8" refType="userD"/>
                  <dgm:constr type="ctrX" for="ch" forName="dotArrow1" refType="w" fact="0.4221"/>
                  <dgm:constr type="ctrY" for="ch" forName="dotArrow1" refType="h" fact="0.0635"/>
                  <dgm:constr type="w" for="ch" forName="dotArrow1" refType="userD"/>
                  <dgm:constr type="h" for="ch" forName="dotArrow1" refType="userD"/>
                  <dgm:constr type="ctrX" for="ch" forName="dotArrow2" refType="w" fact="0.4049"/>
                  <dgm:constr type="ctrY" for="ch" forName="dotArrow2" refType="h" fact="0.0448"/>
                  <dgm:constr type="w" for="ch" forName="dotArrow2" refType="userD"/>
                  <dgm:constr type="h" for="ch" forName="dotArrow2" refType="userD"/>
                  <dgm:constr type="ctrX" for="ch" forName="dotArrow3" refType="w" fact="0.3877"/>
                  <dgm:constr type="ctrY" for="ch" forName="dotArrow3" refType="h" fact="0.026"/>
                  <dgm:constr type="w" for="ch" forName="dotArrow3" refType="userD"/>
                  <dgm:constr type="h" for="ch" forName="dotArrow3" refType="userD"/>
                  <dgm:constr type="ctrX" for="ch" forName="dotArrow4" refType="w" fact="0.3705"/>
                  <dgm:constr type="ctrY" for="ch" forName="dotArrow4" refType="h" fact="0.0448"/>
                  <dgm:constr type="w" for="ch" forName="dotArrow4" refType="userD"/>
                  <dgm:constr type="h" for="ch" forName="dotArrow4" refType="userD"/>
                  <dgm:constr type="ctrX" for="ch" forName="dotArrow5" refType="w" fact="0.3533"/>
                  <dgm:constr type="ctrY" for="ch" forName="dotArrow5" refType="h" fact="0.0635"/>
                  <dgm:constr type="w" for="ch" forName="dotArrow5" refType="userD"/>
                  <dgm:constr type="h" for="ch" forName="dotArrow5" refType="userD"/>
                  <dgm:constr type="ctrX" for="ch" forName="dotArrow6" refType="w" fact="0.3877"/>
                  <dgm:constr type="ctrY" for="ch" forName="dotArrow6" refType="h" fact="0.0656"/>
                  <dgm:constr type="w" for="ch" forName="dotArrow6" refType="userD"/>
                  <dgm:constr type="h" for="ch" forName="dotArrow6" refType="userD"/>
                  <dgm:constr type="ctrX" for="ch" forName="dotArrow7" refType="w" fact="0.3877"/>
                  <dgm:constr type="ctrY" for="ch" forName="dotArrow7" refType="h" fact="0.1052"/>
                  <dgm:constr type="w" for="ch" forName="dotArrow7" refType="userD"/>
                  <dgm:constr type="h" for="ch" forName="dotArrow7" refType="userD"/>
                  <dgm:constr type="r" for="ch" forName="parTx1" refType="w" fact="0.8254"/>
                  <dgm:constr type="t" for="ch" forName="parTx1" refType="h" fact="0.9304"/>
                  <dgm:constr type="w" for="ch" forName="parTx1" refType="w" fact="0.2544"/>
                  <dgm:constr type="h" for="ch" forName="parTx1" refType="h" fact="0.0962"/>
                  <dgm:constr type="ctrX" for="ch" forName="picture1" refType="w" fact="0.8369"/>
                  <dgm:constr type="ctrY" for="ch" forName="picture1" refType="h" fact="0.9169"/>
                  <dgm:constr type="w" for="ch" forName="picture1" refType="w" fact="0.118"/>
                  <dgm:constr type="h" for="ch" forName="picture1" refType="h" fact="0.166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018"/>
                  <dgm:constr type="t" for="ch" forName="parTx2" refType="h" fact="0.8167"/>
                  <dgm:constr type="w" for="ch" forName="parTx2" refType="w" fact="0.2544"/>
                  <dgm:constr type="h" for="ch" forName="parTx2" refType="h" fact="0.0962"/>
                  <dgm:constr type="ctrX" for="ch" forName="picture2" refType="w" fact="0.6134"/>
                  <dgm:constr type="ctrY" for="ch" forName="picture2" refType="h" fact="0.8032"/>
                  <dgm:constr type="w" for="ch" forName="picture2" refType="w" fact="0.118"/>
                  <dgm:constr type="h" for="ch" forName="picture2" refType="h" fact="0.166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806"/>
                  <dgm:constr type="t" for="ch" forName="parTx3" refType="h" fact="0.6524"/>
                  <dgm:constr type="w" for="ch" forName="parTx3" refType="w" fact="0.2544"/>
                  <dgm:constr type="h" for="ch" forName="parTx3" refType="h" fact="0.0962"/>
                  <dgm:constr type="ctrX" for="ch" forName="picture3" refType="w" fact="0.4922"/>
                  <dgm:constr type="ctrY" for="ch" forName="picture3" refType="h" fact="0.6389"/>
                  <dgm:constr type="w" for="ch" forName="picture3" refType="w" fact="0.118"/>
                  <dgm:constr type="h" for="ch" forName="picture3" refType="h" fact="0.166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173"/>
                  <dgm:constr type="t" for="ch" forName="parTx4" refType="h" fact="0.4412"/>
                  <dgm:constr type="w" for="ch" forName="parTx4" refType="w" fact="0.2544"/>
                  <dgm:constr type="h" for="ch" forName="parTx4" refType="h" fact="0.0962"/>
                  <dgm:constr type="ctrX" for="ch" forName="picture4" refType="w" fact="0.4288"/>
                  <dgm:constr type="ctrY" for="ch" forName="picture4" refType="h" fact="0.4277"/>
                  <dgm:constr type="w" for="ch" forName="picture4" refType="w" fact="0.118"/>
                  <dgm:constr type="h" for="ch" forName="picture4" refType="h" fact="0.166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82"/>
                  <dgm:constr type="t" for="ch" forName="parTx5" refType="h" fact="0.2262"/>
                  <dgm:constr type="w" for="ch" forName="parTx5" refType="w" fact="0.2544"/>
                  <dgm:constr type="h" for="ch" forName="parTx5" refType="h" fact="0.0962"/>
                  <dgm:constr type="ctrX" for="ch" forName="picture5" refType="w" fact="0.3936"/>
                  <dgm:constr type="ctrY" for="ch" forName="picture5" refType="h" fact="0.2127"/>
                  <dgm:constr type="w" for="ch" forName="picture5" refType="w" fact="0.118"/>
                  <dgm:constr type="h" for="ch" forName="picture5" refType="h" fact="0.1663"/>
                  <dgm:constr type="r" for="ch" forName="desTx5" refType="l" refFor="ch" refForName="parTx5"/>
                  <dgm:constr type="l" for="ch" forName="desTx5"/>
                  <dgm:constr type="t" for="ch" forName="desTx5" refType="t" refFor="ch" refForName="parTx5"/>
                  <dgm:constr type="h" for="ch" forName="desTx5" refType="h" refFor="ch" refForName="parTx5"/>
                </dgm:constrLst>
              </dgm:if>
              <dgm:else name="Name51">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6049"/>
                  <dgm:constr type="ctrY" for="ch" forName="dot1" refType="h" fact="0.8674"/>
                  <dgm:constr type="w" for="ch" forName="dot1" refType="userD"/>
                  <dgm:constr type="h" for="ch" forName="dot1" refType="userD"/>
                  <dgm:constr type="ctrX" for="ch" forName="dot2" refType="w" fact="0.6366"/>
                  <dgm:constr type="ctrY" for="ch" forName="dot2" refType="h" fact="0.8824"/>
                  <dgm:constr type="w" for="ch" forName="dot2" refType="userD"/>
                  <dgm:constr type="h" for="ch" forName="dot2" refType="userD"/>
                  <dgm:constr type="ctrX" for="ch" forName="dot3" refType="w" fact="0.669"/>
                  <dgm:constr type="ctrY" for="ch" forName="dot3" refType="h" fact="0.8948"/>
                  <dgm:constr type="w" for="ch" forName="dot3" refType="userD"/>
                  <dgm:constr type="h" for="ch" forName="dot3" refType="userD"/>
                  <dgm:constr type="ctrX" for="ch" forName="dot4" refType="w" fact="0.7019"/>
                  <dgm:constr type="ctrY" for="ch" forName="dot4" refType="h" fact="0.9044"/>
                  <dgm:constr type="w" for="ch" forName="dot4" refType="userD"/>
                  <dgm:constr type="h" for="ch" forName="dot4" refType="userD"/>
                  <dgm:constr type="ctrX" for="ch" forName="dot5" refType="w" fact="0.4319"/>
                  <dgm:constr type="ctrY" for="ch" forName="dot5" refType="h" fact="0.7222"/>
                  <dgm:constr type="w" for="ch" forName="dot5" refType="userD"/>
                  <dgm:constr type="h" for="ch" forName="dot5" refType="userD"/>
                  <dgm:constr type="ctrX" for="ch" forName="dot6" refType="w" fact="0.457"/>
                  <dgm:constr type="ctrY" for="ch" forName="dot6" refType="h" fact="0.7518"/>
                  <dgm:constr type="w" for="ch" forName="dot6" refType="userD"/>
                  <dgm:constr type="h" for="ch" forName="dot6" refType="userD"/>
                  <dgm:constr type="ctrX" for="ch" forName="dot7" refType="w" fact="0.328"/>
                  <dgm:constr type="ctrY" for="ch" forName="dot7" refType="h" fact="0.5422"/>
                  <dgm:constr type="w" for="ch" forName="dot7" refType="userD"/>
                  <dgm:constr type="h" for="ch" forName="dot7" refType="userD"/>
                  <dgm:constr type="ctrX" for="ch" forName="dot8" refType="w" fact="0.2722"/>
                  <dgm:constr type="ctrY" for="ch" forName="dot8" refType="h" fact="0.3229"/>
                  <dgm:constr type="w" for="ch" forName="dot8" refType="userD"/>
                  <dgm:constr type="h" for="ch" forName="dot8" refType="userD"/>
                  <dgm:constr type="ctrX" for="ch" forName="dotArrow1" refType="w" fact="0.3001"/>
                  <dgm:constr type="ctrY" for="ch" forName="dotArrow1" refType="h" fact="0.0635"/>
                  <dgm:constr type="w" for="ch" forName="dotArrow1" refType="userD"/>
                  <dgm:constr type="h" for="ch" forName="dotArrow1" refType="userD"/>
                  <dgm:constr type="ctrX" for="ch" forName="dotArrow2" refType="w" fact="0.2793"/>
                  <dgm:constr type="ctrY" for="ch" forName="dotArrow2" refType="h" fact="0.0448"/>
                  <dgm:constr type="w" for="ch" forName="dotArrow2" refType="userD"/>
                  <dgm:constr type="h" for="ch" forName="dotArrow2" refType="userD"/>
                  <dgm:constr type="ctrX" for="ch" forName="dotArrow3" refType="w" fact="0.2585"/>
                  <dgm:constr type="ctrY" for="ch" forName="dotArrow3" refType="h" fact="0.026"/>
                  <dgm:constr type="w" for="ch" forName="dotArrow3" refType="userD"/>
                  <dgm:constr type="h" for="ch" forName="dotArrow3" refType="userD"/>
                  <dgm:constr type="ctrX" for="ch" forName="dotArrow4" refType="w" fact="0.2376"/>
                  <dgm:constr type="ctrY" for="ch" forName="dotArrow4" refType="h" fact="0.0448"/>
                  <dgm:constr type="w" for="ch" forName="dotArrow4" refType="userD"/>
                  <dgm:constr type="h" for="ch" forName="dotArrow4" refType="userD"/>
                  <dgm:constr type="ctrX" for="ch" forName="dotArrow5" refType="w" fact="0.2168"/>
                  <dgm:constr type="ctrY" for="ch" forName="dotArrow5" refType="h" fact="0.0635"/>
                  <dgm:constr type="w" for="ch" forName="dotArrow5" refType="userD"/>
                  <dgm:constr type="h" for="ch" forName="dotArrow5" refType="userD"/>
                  <dgm:constr type="ctrX" for="ch" forName="dotArrow6" refType="w" fact="0.2585"/>
                  <dgm:constr type="ctrY" for="ch" forName="dotArrow6" refType="h" fact="0.0656"/>
                  <dgm:constr type="w" for="ch" forName="dotArrow6" refType="userD"/>
                  <dgm:constr type="h" for="ch" forName="dotArrow6" refType="userD"/>
                  <dgm:constr type="ctrX" for="ch" forName="dotArrow7" refType="w" fact="0.2585"/>
                  <dgm:constr type="ctrY" for="ch" forName="dotArrow7" refType="h" fact="0.1052"/>
                  <dgm:constr type="w" for="ch" forName="dotArrow7" refType="userD"/>
                  <dgm:constr type="h" for="ch" forName="dotArrow7" refType="userD"/>
                  <dgm:constr type="r" for="ch" forName="parTx1" refType="w" fact="0.7885"/>
                  <dgm:constr type="t" for="ch" forName="parTx1" refType="h" fact="0.928"/>
                  <dgm:constr type="w" for="ch" forName="parTx1" refType="w" fact="0.3081"/>
                  <dgm:constr type="h" for="ch" forName="parTx1" refType="h" fact="0.0962"/>
                  <dgm:constr type="ctrX" for="ch" forName="picture1" refType="w" fact="0.8025"/>
                  <dgm:constr type="ctrY" for="ch" forName="picture1" refType="h" fact="0.9169"/>
                  <dgm:constr type="w" for="ch" forName="picture1" refType="w" fact="0.1429"/>
                  <dgm:constr type="h" for="ch" forName="picture1" refType="h" fact="0.1663"/>
                  <dgm:constr type="r" for="ch" forName="parTx2" refType="w" fact="0.5178"/>
                  <dgm:constr type="t" for="ch" forName="parTx2" refType="h" fact="0.8143"/>
                  <dgm:constr type="w" for="ch" forName="parTx2" refType="w" fact="0.3081"/>
                  <dgm:constr type="h" for="ch" forName="parTx2" refType="h" fact="0.0962"/>
                  <dgm:constr type="ctrX" for="ch" forName="picture2" refType="w" fact="0.5318"/>
                  <dgm:constr type="ctrY" for="ch" forName="picture2" refType="h" fact="0.8032"/>
                  <dgm:constr type="w" for="ch" forName="picture2" refType="w" fact="0.1429"/>
                  <dgm:constr type="h" for="ch" forName="picture2" refType="h" fact="0.1663"/>
                  <dgm:constr type="r" for="ch" forName="parTx3" refType="w" fact="0.371"/>
                  <dgm:constr type="t" for="ch" forName="parTx3" refType="h" fact="0.65"/>
                  <dgm:constr type="w" for="ch" forName="parTx3" refType="w" fact="0.3081"/>
                  <dgm:constr type="h" for="ch" forName="parTx3" refType="h" fact="0.0962"/>
                  <dgm:constr type="ctrX" for="ch" forName="picture3" refType="w" fact="0.385"/>
                  <dgm:constr type="ctrY" for="ch" forName="picture3" refType="h" fact="0.6389"/>
                  <dgm:constr type="w" for="ch" forName="picture3" refType="w" fact="0.1429"/>
                  <dgm:constr type="h" for="ch" forName="picture3" refType="h" fact="0.1663"/>
                  <dgm:constr type="r" for="ch" forName="parTx4" refType="w" fact="0.2943"/>
                  <dgm:constr type="t" for="ch" forName="parTx4" refType="h" fact="0.4388"/>
                  <dgm:constr type="w" for="ch" forName="parTx4" refType="w" fact="0.3081"/>
                  <dgm:constr type="h" for="ch" forName="parTx4" refType="h" fact="0.0962"/>
                  <dgm:constr type="ctrX" for="ch" forName="picture4" refType="w" fact="0.3083"/>
                  <dgm:constr type="ctrY" for="ch" forName="picture4" refType="h" fact="0.4277"/>
                  <dgm:constr type="w" for="ch" forName="picture4" refType="w" fact="0.1429"/>
                  <dgm:constr type="h" for="ch" forName="picture4" refType="h" fact="0.1663"/>
                  <dgm:constr type="r" for="ch" forName="parTx5" refType="w" fact="0.2516"/>
                  <dgm:constr type="t" for="ch" forName="parTx5" refType="h" fact="0.2238"/>
                  <dgm:constr type="w" for="ch" forName="parTx5" refType="w" fact="0.3081"/>
                  <dgm:constr type="h" for="ch" forName="parTx5" refType="h" fact="0.0962"/>
                  <dgm:constr type="ctrX" for="ch" forName="picture5" refType="w" fact="0.2656"/>
                  <dgm:constr type="ctrY" for="ch" forName="picture5" refType="h" fact="0.2127"/>
                  <dgm:constr type="w" for="ch" forName="picture5" refType="w" fact="0.1429"/>
                  <dgm:constr type="h" for="ch" forName="picture5" refType="h" fact="0.1663"/>
                </dgm:constrLst>
              </dgm:else>
            </dgm:choose>
          </dgm:else>
        </dgm:choose>
      </dgm:if>
      <dgm:if name="Name52" axis="ch" ptType="node" func="cnt" op="equ" val="6">
        <dgm:choose name="Name53">
          <dgm:if name="Name54" func="var" arg="dir" op="equ" val="norm">
            <dgm:choose name="Name55">
              <dgm:if name="Name56"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3608"/>
                  <dgm:constr type="ctrY" for="ch" forName="dot1" refType="h" fact="0.8839"/>
                  <dgm:constr type="w" for="ch" forName="dot1" refType="userD"/>
                  <dgm:constr type="h" for="ch" forName="dot1" refType="userD"/>
                  <dgm:constr type="ctrX" for="ch" forName="dot2" refType="w" fact="0.3384"/>
                  <dgm:constr type="ctrY" for="ch" forName="dot2" refType="h" fact="0.8967"/>
                  <dgm:constr type="w" for="ch" forName="dot2" refType="userD"/>
                  <dgm:constr type="h" for="ch" forName="dot2" refType="userD"/>
                  <dgm:constr type="ctrX" for="ch" forName="dot3" refType="w" fact="0.3155"/>
                  <dgm:constr type="ctrY" for="ch" forName="dot3" refType="h" fact="0.9076"/>
                  <dgm:constr type="w" for="ch" forName="dot3" refType="userD"/>
                  <dgm:constr type="h" for="ch" forName="dot3" refType="userD"/>
                  <dgm:constr type="ctrX" for="ch" forName="dot4" refType="w" fact="0.2923"/>
                  <dgm:constr type="ctrY" for="ch" forName="dot4" refType="h" fact="0.9165"/>
                  <dgm:constr type="w" for="ch" forName="dot4" refType="userD"/>
                  <dgm:constr type="h" for="ch" forName="dot4" refType="userD"/>
                  <dgm:constr type="ctrX" for="ch" forName="dot5" refType="w" fact="0.2688"/>
                  <dgm:constr type="ctrY" for="ch" forName="dot5" refType="h" fact="0.9234"/>
                  <dgm:constr type="w" for="ch" forName="dot5" refType="userD"/>
                  <dgm:constr type="h" for="ch" forName="dot5" refType="userD"/>
                  <dgm:constr type="ctrX" for="ch" forName="dot6" refType="w" fact="0.4883"/>
                  <dgm:constr type="ctrY" for="ch" forName="dot6" refType="h" fact="0.764"/>
                  <dgm:constr type="w" for="ch" forName="dot6" refType="userD"/>
                  <dgm:constr type="h" for="ch" forName="dot6" refType="userD"/>
                  <dgm:constr type="ctrX" for="ch" forName="dot7" refType="w" fact="0.4695"/>
                  <dgm:constr type="ctrY" for="ch" forName="dot7" refType="h" fact="0.7878"/>
                  <dgm:constr type="w" for="ch" forName="dot7" refType="userD"/>
                  <dgm:constr type="h" for="ch" forName="dot7" refType="userD"/>
                  <dgm:constr type="ctrX" for="ch" forName="dot8" refType="w" fact="0.5696"/>
                  <dgm:constr type="ctrY" for="ch" forName="dot8" refType="h" fact="0.6227"/>
                  <dgm:constr type="w" for="ch" forName="dot8" refType="userD"/>
                  <dgm:constr type="h" for="ch" forName="dot8" refType="userD"/>
                  <dgm:constr type="ctrX" for="ch" forName="dot9" refType="w" fact="0.6247"/>
                  <dgm:constr type="ctrY" for="ch" forName="dot9" refType="h" fact="0.4556"/>
                  <dgm:constr type="w" for="ch" forName="dot9" refType="userD"/>
                  <dgm:constr type="h" for="ch" forName="dot9" refType="userD"/>
                  <dgm:constr type="ctrX" for="ch" forName="dot10" refType="w" fact="0.6509"/>
                  <dgm:constr type="ctrY" for="ch" forName="dot10" refType="h" fact="0.2816"/>
                  <dgm:constr type="w" for="ch" forName="dot10" refType="userD"/>
                  <dgm:constr type="h" for="ch" forName="dot10" refType="userD"/>
                  <dgm:constr type="ctrX" for="ch" forName="dotArrow1" refType="w" fact="0.6281"/>
                  <dgm:constr type="ctrY" for="ch" forName="dotArrow1" refType="h" fact="0.0748"/>
                  <dgm:constr type="w" for="ch" forName="dotArrow1" refType="userD"/>
                  <dgm:constr type="h" for="ch" forName="dotArrow1" refType="userD"/>
                  <dgm:constr type="ctrX" for="ch" forName="dotArrow2" refType="w" fact="0.6437"/>
                  <dgm:constr type="ctrY" for="ch" forName="dotArrow2" refType="h" fact="0.0581"/>
                  <dgm:constr type="w" for="ch" forName="dotArrow2" refType="userD"/>
                  <dgm:constr type="h" for="ch" forName="dotArrow2" refType="userD"/>
                  <dgm:constr type="ctrX" for="ch" forName="dotArrow3" refType="w" fact="0.6593"/>
                  <dgm:constr type="ctrY" for="ch" forName="dotArrow3" refType="h" fact="0.0414"/>
                  <dgm:constr type="w" for="ch" forName="dotArrow3" refType="userD"/>
                  <dgm:constr type="h" for="ch" forName="dotArrow3" refType="userD"/>
                  <dgm:constr type="ctrX" for="ch" forName="dotArrow4" refType="w" fact="0.675"/>
                  <dgm:constr type="ctrY" for="ch" forName="dotArrow4" refType="h" fact="0.0581"/>
                  <dgm:constr type="w" for="ch" forName="dotArrow4" refType="userD"/>
                  <dgm:constr type="h" for="ch" forName="dotArrow4" refType="userD"/>
                  <dgm:constr type="ctrX" for="ch" forName="dotArrow5" refType="w" fact="0.6906"/>
                  <dgm:constr type="ctrY" for="ch" forName="dotArrow5" refType="h" fact="0.0748"/>
                  <dgm:constr type="w" for="ch" forName="dotArrow5" refType="userD"/>
                  <dgm:constr type="h" for="ch" forName="dotArrow5" refType="userD"/>
                  <dgm:constr type="ctrX" for="ch" forName="dotArrow6" refType="w" fact="0.6593"/>
                  <dgm:constr type="ctrY" for="ch" forName="dotArrow6" refType="h" fact="0.0766"/>
                  <dgm:constr type="w" for="ch" forName="dotArrow6" refType="userD"/>
                  <dgm:constr type="h" for="ch" forName="dotArrow6" refType="userD"/>
                  <dgm:constr type="ctrX" for="ch" forName="dotArrow7" refType="w" fact="0.6593"/>
                  <dgm:constr type="ctrY" for="ch" forName="dotArrow7" refType="h" fact="0.1118"/>
                  <dgm:constr type="w" for="ch" forName="dotArrow7" refType="userD"/>
                  <dgm:constr type="h" for="ch" forName="dotArrow7" refType="userD"/>
                  <dgm:constr type="l" for="ch" forName="parTx1" refType="w" fact="0.2091"/>
                  <dgm:constr type="t" for="ch" forName="parTx1" refType="h" fact="0.9433"/>
                  <dgm:constr type="w" for="ch" forName="parTx1" refType="w" fact="0.2275"/>
                  <dgm:constr type="h" for="ch" forName="parTx1" refType="h" fact="0.0811"/>
                  <dgm:constr type="ctrX" for="ch" forName="picture1" refType="w" fact="0.1988"/>
                  <dgm:constr type="ctrY" for="ch" forName="picture1" refType="h" fact="0.9322"/>
                  <dgm:constr type="w" for="ch" forName="picture1" refType="w" fact="0.1055"/>
                  <dgm:constr type="h" for="ch" forName="picture1" refType="h" fact="0.140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273"/>
                  <dgm:constr type="t" for="ch" forName="parTx2" refType="h" fact="0.8468"/>
                  <dgm:constr type="w" for="ch" forName="parTx2" refType="w" fact="0.2275"/>
                  <dgm:constr type="h" for="ch" forName="parTx2" refType="h" fact="0.0811"/>
                  <dgm:constr type="ctrX" for="ch" forName="picture2" refType="w" fact="0.4169"/>
                  <dgm:constr type="ctrY" for="ch" forName="picture2" refType="h" fact="0.8357"/>
                  <dgm:constr type="w" for="ch" forName="picture2" refType="w" fact="0.1055"/>
                  <dgm:constr type="h" for="ch" forName="picture2" refType="h" fact="0.140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349"/>
                  <dgm:constr type="t" for="ch" forName="parTx3" refType="h" fact="0.7023"/>
                  <dgm:constr type="w" for="ch" forName="parTx3" refType="w" fact="0.2275"/>
                  <dgm:constr type="h" for="ch" forName="parTx3" refType="h" fact="0.0811"/>
                  <dgm:constr type="ctrX" for="ch" forName="picture3" refType="w" fact="0.5245"/>
                  <dgm:constr type="ctrY" for="ch" forName="picture3" refType="h" fact="0.6912"/>
                  <dgm:constr type="w" for="ch" forName="picture3" refType="w" fact="0.1055"/>
                  <dgm:constr type="h" for="ch" forName="picture3" refType="h" fact="0.140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998"/>
                  <dgm:constr type="t" for="ch" forName="parTx4" refType="h" fact="0.5441"/>
                  <dgm:constr type="w" for="ch" forName="parTx4" refType="w" fact="0.2275"/>
                  <dgm:constr type="h" for="ch" forName="parTx4" refType="h" fact="0.0811"/>
                  <dgm:constr type="ctrX" for="ch" forName="picture4" refType="w" fact="0.5894"/>
                  <dgm:constr type="ctrY" for="ch" forName="picture4" refType="h" fact="0.533"/>
                  <dgm:constr type="w" for="ch" forName="picture4" refType="w" fact="0.1055"/>
                  <dgm:constr type="h" for="ch" forName="picture4" refType="h" fact="0.140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416"/>
                  <dgm:constr type="t" for="ch" forName="parTx5" refType="h" fact="0.3737"/>
                  <dgm:constr type="w" for="ch" forName="parTx5" refType="w" fact="0.2275"/>
                  <dgm:constr type="h" for="ch" forName="parTx5" refType="h" fact="0.0811"/>
                  <dgm:constr type="ctrX" for="ch" forName="picture5" refType="w" fact="0.6313"/>
                  <dgm:constr type="ctrY" for="ch" forName="picture5" refType="h" fact="0.3626"/>
                  <dgm:constr type="w" for="ch" forName="picture5" refType="w" fact="0.1055"/>
                  <dgm:constr type="h" for="ch" forName="picture5" refType="h" fact="0.1403"/>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644"/>
                  <dgm:constr type="t" for="ch" forName="parTx6" refType="h" fact="0.2061"/>
                  <dgm:constr type="w" for="ch" forName="parTx6" refType="w" fact="0.2275"/>
                  <dgm:constr type="h" for="ch" forName="parTx6" refType="h" fact="0.0811"/>
                  <dgm:constr type="ctrX" for="ch" forName="picture6" refType="w" fact="0.6541"/>
                  <dgm:constr type="ctrY" for="ch" forName="picture6" refType="h" fact="0.195"/>
                  <dgm:constr type="w" for="ch" forName="picture6" refType="w" fact="0.1055"/>
                  <dgm:constr type="h" for="ch" forName="picture6" refType="h" fact="0.1403"/>
                  <dgm:constr type="l" for="ch" forName="desTx6" refType="r" refFor="ch" refForName="parTx6"/>
                  <dgm:constr type="r" for="ch" forName="desTx6" refType="w"/>
                  <dgm:constr type="t" for="ch" forName="desTx6" refType="t" refFor="ch" refForName="parTx6"/>
                  <dgm:constr type="h" for="ch" forName="desTx6" refType="h" refFor="ch" refForName="parTx6"/>
                </dgm:constrLst>
              </dgm:if>
              <dgm:else name="Name57">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4276"/>
                  <dgm:constr type="ctrY" for="ch" forName="dot1" refType="h" fact="0.8839"/>
                  <dgm:constr type="w" for="ch" forName="dot1" refType="userD"/>
                  <dgm:constr type="h" for="ch" forName="dot1" refType="userD"/>
                  <dgm:constr type="ctrX" for="ch" forName="dot2" refType="w" fact="0.401"/>
                  <dgm:constr type="ctrY" for="ch" forName="dot2" refType="h" fact="0.8967"/>
                  <dgm:constr type="w" for="ch" forName="dot2" refType="userD"/>
                  <dgm:constr type="h" for="ch" forName="dot2" refType="userD"/>
                  <dgm:constr type="ctrX" for="ch" forName="dot3" refType="w" fact="0.3739"/>
                  <dgm:constr type="ctrY" for="ch" forName="dot3" refType="h" fact="0.9076"/>
                  <dgm:constr type="w" for="ch" forName="dot3" refType="userD"/>
                  <dgm:constr type="h" for="ch" forName="dot3" refType="userD"/>
                  <dgm:constr type="ctrX" for="ch" forName="dot4" refType="w" fact="0.3464"/>
                  <dgm:constr type="ctrY" for="ch" forName="dot4" refType="h" fact="0.9165"/>
                  <dgm:constr type="w" for="ch" forName="dot4" refType="userD"/>
                  <dgm:constr type="h" for="ch" forName="dot4" refType="userD"/>
                  <dgm:constr type="ctrX" for="ch" forName="dot5" refType="w" fact="0.3186"/>
                  <dgm:constr type="ctrY" for="ch" forName="dot5" refType="h" fact="0.9234"/>
                  <dgm:constr type="w" for="ch" forName="dot5" refType="userD"/>
                  <dgm:constr type="h" for="ch" forName="dot5" refType="userD"/>
                  <dgm:constr type="ctrX" for="ch" forName="dot6" refType="w" fact="0.5786"/>
                  <dgm:constr type="ctrY" for="ch" forName="dot6" refType="h" fact="0.764"/>
                  <dgm:constr type="w" for="ch" forName="dot6" refType="userD"/>
                  <dgm:constr type="h" for="ch" forName="dot6" refType="userD"/>
                  <dgm:constr type="ctrX" for="ch" forName="dot7" refType="w" fact="0.5564"/>
                  <dgm:constr type="ctrY" for="ch" forName="dot7" refType="h" fact="0.7878"/>
                  <dgm:constr type="w" for="ch" forName="dot7" refType="userD"/>
                  <dgm:constr type="h" for="ch" forName="dot7" refType="userD"/>
                  <dgm:constr type="ctrX" for="ch" forName="dot8" refType="w" fact="0.675"/>
                  <dgm:constr type="ctrY" for="ch" forName="dot8" refType="h" fact="0.6227"/>
                  <dgm:constr type="w" for="ch" forName="dot8" refType="userD"/>
                  <dgm:constr type="h" for="ch" forName="dot8" refType="userD"/>
                  <dgm:constr type="ctrX" for="ch" forName="dot9" refType="w" fact="0.7403"/>
                  <dgm:constr type="ctrY" for="ch" forName="dot9" refType="h" fact="0.4556"/>
                  <dgm:constr type="w" for="ch" forName="dot9" refType="userD"/>
                  <dgm:constr type="h" for="ch" forName="dot9" refType="userD"/>
                  <dgm:constr type="ctrX" for="ch" forName="dot10" refType="w" fact="0.7714"/>
                  <dgm:constr type="ctrY" for="ch" forName="dot10" refType="h" fact="0.2816"/>
                  <dgm:constr type="w" for="ch" forName="dot10" refType="userD"/>
                  <dgm:constr type="h" for="ch" forName="dot10" refType="userD"/>
                  <dgm:constr type="ctrX" for="ch" forName="dotArrow1" refType="w" fact="0.7443"/>
                  <dgm:constr type="ctrY" for="ch" forName="dotArrow1" refType="h" fact="0.0748"/>
                  <dgm:constr type="w" for="ch" forName="dotArrow1" refType="userD"/>
                  <dgm:constr type="h" for="ch" forName="dotArrow1" refType="userD"/>
                  <dgm:constr type="ctrX" for="ch" forName="dotArrow2" refType="w" fact="0.7628"/>
                  <dgm:constr type="ctrY" for="ch" forName="dotArrow2" refType="h" fact="0.0581"/>
                  <dgm:constr type="w" for="ch" forName="dotArrow2" refType="userD"/>
                  <dgm:constr type="h" for="ch" forName="dotArrow2" refType="userD"/>
                  <dgm:constr type="ctrX" for="ch" forName="dotArrow3" refType="w" fact="0.7814"/>
                  <dgm:constr type="ctrY" for="ch" forName="dotArrow3" refType="h" fact="0.0414"/>
                  <dgm:constr type="w" for="ch" forName="dotArrow3" refType="userD"/>
                  <dgm:constr type="h" for="ch" forName="dotArrow3" refType="userD"/>
                  <dgm:constr type="ctrX" for="ch" forName="dotArrow4" refType="w" fact="0.7999"/>
                  <dgm:constr type="ctrY" for="ch" forName="dotArrow4" refType="h" fact="0.0581"/>
                  <dgm:constr type="w" for="ch" forName="dotArrow4" refType="userD"/>
                  <dgm:constr type="h" for="ch" forName="dotArrow4" refType="userD"/>
                  <dgm:constr type="ctrX" for="ch" forName="dotArrow5" refType="w" fact="0.8184"/>
                  <dgm:constr type="ctrY" for="ch" forName="dotArrow5" refType="h" fact="0.0748"/>
                  <dgm:constr type="w" for="ch" forName="dotArrow5" refType="userD"/>
                  <dgm:constr type="h" for="ch" forName="dotArrow5" refType="userD"/>
                  <dgm:constr type="ctrX" for="ch" forName="dotArrow6" refType="w" fact="0.7814"/>
                  <dgm:constr type="ctrY" for="ch" forName="dotArrow6" refType="h" fact="0.0766"/>
                  <dgm:constr type="w" for="ch" forName="dotArrow6" refType="userD"/>
                  <dgm:constr type="h" for="ch" forName="dotArrow6" refType="userD"/>
                  <dgm:constr type="ctrX" for="ch" forName="dotArrow7" refType="w" fact="0.7814"/>
                  <dgm:constr type="ctrY" for="ch" forName="dotArrow7" refType="h" fact="0.1118"/>
                  <dgm:constr type="w" for="ch" forName="dotArrow7" refType="userD"/>
                  <dgm:constr type="h" for="ch" forName="dotArrow7" refType="userD"/>
                  <dgm:constr type="l" for="ch" forName="parTx1" refType="w" fact="0.2479"/>
                  <dgm:constr type="t" for="ch" forName="parTx1" refType="h" fact="0.9416"/>
                  <dgm:constr type="w" for="ch" forName="parTx1" refType="w" fact="0.2696"/>
                  <dgm:constr type="h" for="ch" forName="parTx1" refType="h" fact="0.0811"/>
                  <dgm:constr type="ctrX" for="ch" forName="picture1" refType="w" fact="0.2356"/>
                  <dgm:constr type="ctrY" for="ch" forName="picture1" refType="h" fact="0.9322"/>
                  <dgm:constr type="w" for="ch" forName="picture1" refType="w" fact="0.125"/>
                  <dgm:constr type="h" for="ch" forName="picture1" refType="h" fact="0.1403"/>
                  <dgm:constr type="l" for="ch" forName="parTx2" refType="w" fact="0.5064"/>
                  <dgm:constr type="t" for="ch" forName="parTx2" refType="h" fact="0.8451"/>
                  <dgm:constr type="w" for="ch" forName="parTx2" refType="w" fact="0.2696"/>
                  <dgm:constr type="h" for="ch" forName="parTx2" refType="h" fact="0.0811"/>
                  <dgm:constr type="ctrX" for="ch" forName="picture2" refType="w" fact="0.4941"/>
                  <dgm:constr type="ctrY" for="ch" forName="picture2" refType="h" fact="0.8357"/>
                  <dgm:constr type="w" for="ch" forName="picture2" refType="w" fact="0.125"/>
                  <dgm:constr type="h" for="ch" forName="picture2" refType="h" fact="0.1403"/>
                  <dgm:constr type="l" for="ch" forName="parTx3" refType="w" fact="0.6339"/>
                  <dgm:constr type="t" for="ch" forName="parTx3" refType="h" fact="0.7006"/>
                  <dgm:constr type="w" for="ch" forName="parTx3" refType="w" fact="0.2696"/>
                  <dgm:constr type="h" for="ch" forName="parTx3" refType="h" fact="0.0811"/>
                  <dgm:constr type="ctrX" for="ch" forName="picture3" refType="w" fact="0.6216"/>
                  <dgm:constr type="ctrY" for="ch" forName="picture3" refType="h" fact="0.6912"/>
                  <dgm:constr type="w" for="ch" forName="picture3" refType="w" fact="0.125"/>
                  <dgm:constr type="h" for="ch" forName="picture3" refType="h" fact="0.1403"/>
                  <dgm:constr type="l" for="ch" forName="parTx4" refType="w" fact="0.7108"/>
                  <dgm:constr type="t" for="ch" forName="parTx4" refType="h" fact="0.5424"/>
                  <dgm:constr type="w" for="ch" forName="parTx4" refType="w" fact="0.2696"/>
                  <dgm:constr type="h" for="ch" forName="parTx4" refType="h" fact="0.0811"/>
                  <dgm:constr type="ctrX" for="ch" forName="picture4" refType="w" fact="0.6985"/>
                  <dgm:constr type="ctrY" for="ch" forName="picture4" refType="h" fact="0.533"/>
                  <dgm:constr type="w" for="ch" forName="picture4" refType="w" fact="0.125"/>
                  <dgm:constr type="h" for="ch" forName="picture4" refType="h" fact="0.1403"/>
                  <dgm:constr type="l" for="ch" forName="parTx5" refType="w" fact="0.7604"/>
                  <dgm:constr type="t" for="ch" forName="parTx5" refType="h" fact="0.372"/>
                  <dgm:constr type="w" for="ch" forName="parTx5" refType="w" fact="0.2696"/>
                  <dgm:constr type="h" for="ch" forName="parTx5" refType="h" fact="0.0811"/>
                  <dgm:constr type="ctrX" for="ch" forName="picture5" refType="w" fact="0.7481"/>
                  <dgm:constr type="ctrY" for="ch" forName="picture5" refType="h" fact="0.3626"/>
                  <dgm:constr type="w" for="ch" forName="picture5" refType="w" fact="0.125"/>
                  <dgm:constr type="h" for="ch" forName="picture5" refType="h" fact="0.1403"/>
                  <dgm:constr type="l" for="ch" forName="parTx6" refType="w" fact="0.7874"/>
                  <dgm:constr type="t" for="ch" forName="parTx6" refType="h" fact="0.2044"/>
                  <dgm:constr type="w" for="ch" forName="parTx6" refType="w" fact="0.2696"/>
                  <dgm:constr type="h" for="ch" forName="parTx6" refType="h" fact="0.0811"/>
                  <dgm:constr type="ctrX" for="ch" forName="picture6" refType="w" fact="0.7751"/>
                  <dgm:constr type="ctrY" for="ch" forName="picture6" refType="h" fact="0.195"/>
                  <dgm:constr type="w" for="ch" forName="picture6" refType="w" fact="0.125"/>
                  <dgm:constr type="h" for="ch" forName="picture6" refType="h" fact="0.1403"/>
                </dgm:constrLst>
              </dgm:else>
            </dgm:choose>
          </dgm:if>
          <dgm:else name="Name58">
            <dgm:choose name="Name59">
              <dgm:if name="Name60"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6392"/>
                  <dgm:constr type="ctrY" for="ch" forName="dot1" refType="h" fact="0.8839"/>
                  <dgm:constr type="w" for="ch" forName="dot1" refType="userD"/>
                  <dgm:constr type="h" for="ch" forName="dot1" refType="userD"/>
                  <dgm:constr type="ctrX" for="ch" forName="dot2" refType="w" fact="0.6616"/>
                  <dgm:constr type="ctrY" for="ch" forName="dot2" refType="h" fact="0.8967"/>
                  <dgm:constr type="w" for="ch" forName="dot2" refType="userD"/>
                  <dgm:constr type="h" for="ch" forName="dot2" refType="userD"/>
                  <dgm:constr type="ctrX" for="ch" forName="dot3" refType="w" fact="0.6845"/>
                  <dgm:constr type="ctrY" for="ch" forName="dot3" refType="h" fact="0.9076"/>
                  <dgm:constr type="w" for="ch" forName="dot3" refType="userD"/>
                  <dgm:constr type="h" for="ch" forName="dot3" refType="userD"/>
                  <dgm:constr type="ctrX" for="ch" forName="dot4" refType="w" fact="0.7077"/>
                  <dgm:constr type="ctrY" for="ch" forName="dot4" refType="h" fact="0.9165"/>
                  <dgm:constr type="w" for="ch" forName="dot4" refType="userD"/>
                  <dgm:constr type="h" for="ch" forName="dot4" refType="userD"/>
                  <dgm:constr type="ctrX" for="ch" forName="dot5" refType="w" fact="0.7312"/>
                  <dgm:constr type="ctrY" for="ch" forName="dot5" refType="h" fact="0.9234"/>
                  <dgm:constr type="w" for="ch" forName="dot5" refType="userD"/>
                  <dgm:constr type="h" for="ch" forName="dot5" refType="userD"/>
                  <dgm:constr type="ctrX" for="ch" forName="dot6" refType="w" fact="0.5117"/>
                  <dgm:constr type="ctrY" for="ch" forName="dot6" refType="h" fact="0.764"/>
                  <dgm:constr type="w" for="ch" forName="dot6" refType="userD"/>
                  <dgm:constr type="h" for="ch" forName="dot6" refType="userD"/>
                  <dgm:constr type="ctrX" for="ch" forName="dot7" refType="w" fact="0.5305"/>
                  <dgm:constr type="ctrY" for="ch" forName="dot7" refType="h" fact="0.7878"/>
                  <dgm:constr type="w" for="ch" forName="dot7" refType="userD"/>
                  <dgm:constr type="h" for="ch" forName="dot7" refType="userD"/>
                  <dgm:constr type="ctrX" for="ch" forName="dot8" refType="w" fact="0.4304"/>
                  <dgm:constr type="ctrY" for="ch" forName="dot8" refType="h" fact="0.6227"/>
                  <dgm:constr type="w" for="ch" forName="dot8" refType="userD"/>
                  <dgm:constr type="h" for="ch" forName="dot8" refType="userD"/>
                  <dgm:constr type="ctrX" for="ch" forName="dot9" refType="w" fact="0.3753"/>
                  <dgm:constr type="ctrY" for="ch" forName="dot9" refType="h" fact="0.4556"/>
                  <dgm:constr type="w" for="ch" forName="dot9" refType="userD"/>
                  <dgm:constr type="h" for="ch" forName="dot9" refType="userD"/>
                  <dgm:constr type="ctrX" for="ch" forName="dot10" refType="w" fact="0.3491"/>
                  <dgm:constr type="ctrY" for="ch" forName="dot10" refType="h" fact="0.2816"/>
                  <dgm:constr type="w" for="ch" forName="dot10" refType="userD"/>
                  <dgm:constr type="h" for="ch" forName="dot10" refType="userD"/>
                  <dgm:constr type="ctrX" for="ch" forName="dotArrow1" refType="w" fact="0.3719"/>
                  <dgm:constr type="ctrY" for="ch" forName="dotArrow1" refType="h" fact="0.0748"/>
                  <dgm:constr type="w" for="ch" forName="dotArrow1" refType="userD"/>
                  <dgm:constr type="h" for="ch" forName="dotArrow1" refType="userD"/>
                  <dgm:constr type="ctrX" for="ch" forName="dotArrow2" refType="w" fact="0.3563"/>
                  <dgm:constr type="ctrY" for="ch" forName="dotArrow2" refType="h" fact="0.0581"/>
                  <dgm:constr type="w" for="ch" forName="dotArrow2" refType="userD"/>
                  <dgm:constr type="h" for="ch" forName="dotArrow2" refType="userD"/>
                  <dgm:constr type="ctrX" for="ch" forName="dotArrow3" refType="w" fact="0.3407"/>
                  <dgm:constr type="ctrY" for="ch" forName="dotArrow3" refType="h" fact="0.0414"/>
                  <dgm:constr type="w" for="ch" forName="dotArrow3" refType="userD"/>
                  <dgm:constr type="h" for="ch" forName="dotArrow3" refType="userD"/>
                  <dgm:constr type="ctrX" for="ch" forName="dotArrow4" refType="w" fact="0.325"/>
                  <dgm:constr type="ctrY" for="ch" forName="dotArrow4" refType="h" fact="0.0581"/>
                  <dgm:constr type="w" for="ch" forName="dotArrow4" refType="userD"/>
                  <dgm:constr type="h" for="ch" forName="dotArrow4" refType="userD"/>
                  <dgm:constr type="ctrX" for="ch" forName="dotArrow5" refType="w" fact="0.3094"/>
                  <dgm:constr type="ctrY" for="ch" forName="dotArrow5" refType="h" fact="0.0748"/>
                  <dgm:constr type="w" for="ch" forName="dotArrow5" refType="userD"/>
                  <dgm:constr type="h" for="ch" forName="dotArrow5" refType="userD"/>
                  <dgm:constr type="ctrX" for="ch" forName="dotArrow6" refType="w" fact="0.3407"/>
                  <dgm:constr type="ctrY" for="ch" forName="dotArrow6" refType="h" fact="0.0766"/>
                  <dgm:constr type="w" for="ch" forName="dotArrow6" refType="userD"/>
                  <dgm:constr type="h" for="ch" forName="dotArrow6" refType="userD"/>
                  <dgm:constr type="ctrX" for="ch" forName="dotArrow7" refType="w" fact="0.3407"/>
                  <dgm:constr type="ctrY" for="ch" forName="dotArrow7" refType="h" fact="0.1118"/>
                  <dgm:constr type="w" for="ch" forName="dotArrow7" refType="userD"/>
                  <dgm:constr type="h" for="ch" forName="dotArrow7" refType="userD"/>
                  <dgm:constr type="r" for="ch" forName="parTx1" refType="w" fact="0.7909"/>
                  <dgm:constr type="t" for="ch" forName="parTx1" refType="h" fact="0.9433"/>
                  <dgm:constr type="w" for="ch" forName="parTx1" refType="w" fact="0.2275"/>
                  <dgm:constr type="h" for="ch" forName="parTx1" refType="h" fact="0.0811"/>
                  <dgm:constr type="ctrX" for="ch" forName="picture1" refType="w" fact="0.8012"/>
                  <dgm:constr type="ctrY" for="ch" forName="picture1" refType="h" fact="0.9322"/>
                  <dgm:constr type="w" for="ch" forName="picture1" refType="w" fact="0.1055"/>
                  <dgm:constr type="h" for="ch" forName="picture1" refType="h" fact="0.140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727"/>
                  <dgm:constr type="t" for="ch" forName="parTx2" refType="h" fact="0.8468"/>
                  <dgm:constr type="w" for="ch" forName="parTx2" refType="w" fact="0.2275"/>
                  <dgm:constr type="h" for="ch" forName="parTx2" refType="h" fact="0.0811"/>
                  <dgm:constr type="ctrX" for="ch" forName="picture2" refType="w" fact="0.5831"/>
                  <dgm:constr type="ctrY" for="ch" forName="picture2" refType="h" fact="0.8357"/>
                  <dgm:constr type="w" for="ch" forName="picture2" refType="w" fact="0.1055"/>
                  <dgm:constr type="h" for="ch" forName="picture2" refType="h" fact="0.140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651"/>
                  <dgm:constr type="t" for="ch" forName="parTx3" refType="h" fact="0.7023"/>
                  <dgm:constr type="w" for="ch" forName="parTx3" refType="w" fact="0.2275"/>
                  <dgm:constr type="h" for="ch" forName="parTx3" refType="h" fact="0.0811"/>
                  <dgm:constr type="ctrX" for="ch" forName="picture3" refType="w" fact="0.4755"/>
                  <dgm:constr type="ctrY" for="ch" forName="picture3" refType="h" fact="0.6912"/>
                  <dgm:constr type="w" for="ch" forName="picture3" refType="w" fact="0.1055"/>
                  <dgm:constr type="h" for="ch" forName="picture3" refType="h" fact="0.140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002"/>
                  <dgm:constr type="t" for="ch" forName="parTx4" refType="h" fact="0.5441"/>
                  <dgm:constr type="w" for="ch" forName="parTx4" refType="w" fact="0.2275"/>
                  <dgm:constr type="h" for="ch" forName="parTx4" refType="h" fact="0.0811"/>
                  <dgm:constr type="ctrX" for="ch" forName="picture4" refType="w" fact="0.4106"/>
                  <dgm:constr type="ctrY" for="ch" forName="picture4" refType="h" fact="0.533"/>
                  <dgm:constr type="w" for="ch" forName="picture4" refType="w" fact="0.1055"/>
                  <dgm:constr type="h" for="ch" forName="picture4" refType="h" fact="0.140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584"/>
                  <dgm:constr type="t" for="ch" forName="parTx5" refType="h" fact="0.3737"/>
                  <dgm:constr type="w" for="ch" forName="parTx5" refType="w" fact="0.2275"/>
                  <dgm:constr type="h" for="ch" forName="parTx5" refType="h" fact="0.0811"/>
                  <dgm:constr type="ctrX" for="ch" forName="picture5" refType="w" fact="0.3687"/>
                  <dgm:constr type="ctrY" for="ch" forName="picture5" refType="h" fact="0.3626"/>
                  <dgm:constr type="w" for="ch" forName="picture5" refType="w" fact="0.1055"/>
                  <dgm:constr type="h" for="ch" forName="picture5" refType="h" fact="0.1403"/>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356"/>
                  <dgm:constr type="t" for="ch" forName="parTx6" refType="h" fact="0.2061"/>
                  <dgm:constr type="w" for="ch" forName="parTx6" refType="w" fact="0.2275"/>
                  <dgm:constr type="h" for="ch" forName="parTx6" refType="h" fact="0.0811"/>
                  <dgm:constr type="ctrX" for="ch" forName="picture6" refType="w" fact="0.3459"/>
                  <dgm:constr type="ctrY" for="ch" forName="picture6" refType="h" fact="0.195"/>
                  <dgm:constr type="w" for="ch" forName="picture6" refType="w" fact="0.1055"/>
                  <dgm:constr type="h" for="ch" forName="picture6" refType="h" fact="0.1403"/>
                  <dgm:constr type="r" for="ch" forName="desTx6" refType="l" refFor="ch" refForName="parTx6"/>
                  <dgm:constr type="l" for="ch" forName="desTx6"/>
                  <dgm:constr type="t" for="ch" forName="desTx6" refType="t" refFor="ch" refForName="parTx6"/>
                  <dgm:constr type="h" for="ch" forName="desTx6" refType="h" refFor="ch" refForName="parTx6"/>
                </dgm:constrLst>
              </dgm:if>
              <dgm:else name="Name61">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5724"/>
                  <dgm:constr type="ctrY" for="ch" forName="dot1" refType="h" fact="0.8839"/>
                  <dgm:constr type="w" for="ch" forName="dot1" refType="userD"/>
                  <dgm:constr type="h" for="ch" forName="dot1" refType="userD"/>
                  <dgm:constr type="ctrX" for="ch" forName="dot2" refType="w" fact="0.599"/>
                  <dgm:constr type="ctrY" for="ch" forName="dot2" refType="h" fact="0.8967"/>
                  <dgm:constr type="w" for="ch" forName="dot2" refType="userD"/>
                  <dgm:constr type="h" for="ch" forName="dot2" refType="userD"/>
                  <dgm:constr type="ctrX" for="ch" forName="dot3" refType="w" fact="0.6261"/>
                  <dgm:constr type="ctrY" for="ch" forName="dot3" refType="h" fact="0.9076"/>
                  <dgm:constr type="w" for="ch" forName="dot3" refType="userD"/>
                  <dgm:constr type="h" for="ch" forName="dot3" refType="userD"/>
                  <dgm:constr type="ctrX" for="ch" forName="dot4" refType="w" fact="0.6536"/>
                  <dgm:constr type="ctrY" for="ch" forName="dot4" refType="h" fact="0.9165"/>
                  <dgm:constr type="w" for="ch" forName="dot4" refType="userD"/>
                  <dgm:constr type="h" for="ch" forName="dot4" refType="userD"/>
                  <dgm:constr type="ctrX" for="ch" forName="dot5" refType="w" fact="0.6814"/>
                  <dgm:constr type="ctrY" for="ch" forName="dot5" refType="h" fact="0.9234"/>
                  <dgm:constr type="w" for="ch" forName="dot5" refType="userD"/>
                  <dgm:constr type="h" for="ch" forName="dot5" refType="userD"/>
                  <dgm:constr type="ctrX" for="ch" forName="dot6" refType="w" fact="0.4214"/>
                  <dgm:constr type="ctrY" for="ch" forName="dot6" refType="h" fact="0.764"/>
                  <dgm:constr type="w" for="ch" forName="dot6" refType="userD"/>
                  <dgm:constr type="h" for="ch" forName="dot6" refType="userD"/>
                  <dgm:constr type="ctrX" for="ch" forName="dot7" refType="w" fact="0.4436"/>
                  <dgm:constr type="ctrY" for="ch" forName="dot7" refType="h" fact="0.7878"/>
                  <dgm:constr type="w" for="ch" forName="dot7" refType="userD"/>
                  <dgm:constr type="h" for="ch" forName="dot7" refType="userD"/>
                  <dgm:constr type="ctrX" for="ch" forName="dot8" refType="w" fact="0.325"/>
                  <dgm:constr type="ctrY" for="ch" forName="dot8" refType="h" fact="0.6227"/>
                  <dgm:constr type="w" for="ch" forName="dot8" refType="userD"/>
                  <dgm:constr type="h" for="ch" forName="dot8" refType="userD"/>
                  <dgm:constr type="ctrX" for="ch" forName="dot9" refType="w" fact="0.2597"/>
                  <dgm:constr type="ctrY" for="ch" forName="dot9" refType="h" fact="0.4556"/>
                  <dgm:constr type="w" for="ch" forName="dot9" refType="userD"/>
                  <dgm:constr type="h" for="ch" forName="dot9" refType="userD"/>
                  <dgm:constr type="ctrX" for="ch" forName="dot10" refType="w" fact="0.2286"/>
                  <dgm:constr type="ctrY" for="ch" forName="dot10" refType="h" fact="0.2816"/>
                  <dgm:constr type="w" for="ch" forName="dot10" refType="userD"/>
                  <dgm:constr type="h" for="ch" forName="dot10" refType="userD"/>
                  <dgm:constr type="ctrX" for="ch" forName="dotArrow1" refType="w" fact="0.2557"/>
                  <dgm:constr type="ctrY" for="ch" forName="dotArrow1" refType="h" fact="0.0748"/>
                  <dgm:constr type="w" for="ch" forName="dotArrow1" refType="userD"/>
                  <dgm:constr type="h" for="ch" forName="dotArrow1" refType="userD"/>
                  <dgm:constr type="ctrX" for="ch" forName="dotArrow2" refType="w" fact="0.2372"/>
                  <dgm:constr type="ctrY" for="ch" forName="dotArrow2" refType="h" fact="0.0581"/>
                  <dgm:constr type="w" for="ch" forName="dotArrow2" refType="userD"/>
                  <dgm:constr type="h" for="ch" forName="dotArrow2" refType="userD"/>
                  <dgm:constr type="ctrX" for="ch" forName="dotArrow3" refType="w" fact="0.2187"/>
                  <dgm:constr type="ctrY" for="ch" forName="dotArrow3" refType="h" fact="0.0414"/>
                  <dgm:constr type="w" for="ch" forName="dotArrow3" refType="userD"/>
                  <dgm:constr type="h" for="ch" forName="dotArrow3" refType="userD"/>
                  <dgm:constr type="ctrX" for="ch" forName="dotArrow4" refType="w" fact="0.2001"/>
                  <dgm:constr type="ctrY" for="ch" forName="dotArrow4" refType="h" fact="0.0581"/>
                  <dgm:constr type="w" for="ch" forName="dotArrow4" refType="userD"/>
                  <dgm:constr type="h" for="ch" forName="dotArrow4" refType="userD"/>
                  <dgm:constr type="ctrX" for="ch" forName="dotArrow5" refType="w" fact="0.1816"/>
                  <dgm:constr type="ctrY" for="ch" forName="dotArrow5" refType="h" fact="0.0748"/>
                  <dgm:constr type="w" for="ch" forName="dotArrow5" refType="userD"/>
                  <dgm:constr type="h" for="ch" forName="dotArrow5" refType="userD"/>
                  <dgm:constr type="ctrX" for="ch" forName="dotArrow6" refType="w" fact="0.2187"/>
                  <dgm:constr type="ctrY" for="ch" forName="dotArrow6" refType="h" fact="0.0766"/>
                  <dgm:constr type="w" for="ch" forName="dotArrow6" refType="userD"/>
                  <dgm:constr type="h" for="ch" forName="dotArrow6" refType="userD"/>
                  <dgm:constr type="ctrX" for="ch" forName="dotArrow7" refType="w" fact="0.2187"/>
                  <dgm:constr type="ctrY" for="ch" forName="dotArrow7" refType="h" fact="0.1118"/>
                  <dgm:constr type="w" for="ch" forName="dotArrow7" refType="userD"/>
                  <dgm:constr type="h" for="ch" forName="dotArrow7" refType="userD"/>
                  <dgm:constr type="r" for="ch" forName="parTx1" refType="w" fact="0.7522"/>
                  <dgm:constr type="t" for="ch" forName="parTx1" refType="h" fact="0.9416"/>
                  <dgm:constr type="w" for="ch" forName="parTx1" refType="w" fact="0.2696"/>
                  <dgm:constr type="h" for="ch" forName="parTx1" refType="h" fact="0.0811"/>
                  <dgm:constr type="ctrX" for="ch" forName="picture1" refType="w" fact="0.7644"/>
                  <dgm:constr type="ctrY" for="ch" forName="picture1" refType="h" fact="0.9322"/>
                  <dgm:constr type="w" for="ch" forName="picture1" refType="w" fact="0.125"/>
                  <dgm:constr type="h" for="ch" forName="picture1" refType="h" fact="0.1403"/>
                  <dgm:constr type="r" for="ch" forName="parTx2" refType="w" fact="0.4937"/>
                  <dgm:constr type="t" for="ch" forName="parTx2" refType="h" fact="0.8451"/>
                  <dgm:constr type="w" for="ch" forName="parTx2" refType="w" fact="0.2696"/>
                  <dgm:constr type="h" for="ch" forName="parTx2" refType="h" fact="0.0811"/>
                  <dgm:constr type="ctrX" for="ch" forName="picture2" refType="w" fact="0.5059"/>
                  <dgm:constr type="ctrY" for="ch" forName="picture2" refType="h" fact="0.8357"/>
                  <dgm:constr type="w" for="ch" forName="picture2" refType="w" fact="0.125"/>
                  <dgm:constr type="h" for="ch" forName="picture2" refType="h" fact="0.1403"/>
                  <dgm:constr type="r" for="ch" forName="parTx3" refType="w" fact="0.3662"/>
                  <dgm:constr type="t" for="ch" forName="parTx3" refType="h" fact="0.7006"/>
                  <dgm:constr type="w" for="ch" forName="parTx3" refType="w" fact="0.2696"/>
                  <dgm:constr type="h" for="ch" forName="parTx3" refType="h" fact="0.0811"/>
                  <dgm:constr type="ctrX" for="ch" forName="picture3" refType="w" fact="0.3784"/>
                  <dgm:constr type="ctrY" for="ch" forName="picture3" refType="h" fact="0.6912"/>
                  <dgm:constr type="w" for="ch" forName="picture3" refType="w" fact="0.125"/>
                  <dgm:constr type="h" for="ch" forName="picture3" refType="h" fact="0.1403"/>
                  <dgm:constr type="r" for="ch" forName="parTx4" refType="w" fact="0.2893"/>
                  <dgm:constr type="t" for="ch" forName="parTx4" refType="h" fact="0.5424"/>
                  <dgm:constr type="w" for="ch" forName="parTx4" refType="w" fact="0.2696"/>
                  <dgm:constr type="h" for="ch" forName="parTx4" refType="h" fact="0.0811"/>
                  <dgm:constr type="ctrX" for="ch" forName="picture4" refType="w" fact="0.3015"/>
                  <dgm:constr type="ctrY" for="ch" forName="picture4" refType="h" fact="0.533"/>
                  <dgm:constr type="w" for="ch" forName="picture4" refType="w" fact="0.125"/>
                  <dgm:constr type="h" for="ch" forName="picture4" refType="h" fact="0.1403"/>
                  <dgm:constr type="r" for="ch" forName="parTx5" refType="w" fact="0.2397"/>
                  <dgm:constr type="t" for="ch" forName="parTx5" refType="h" fact="0.372"/>
                  <dgm:constr type="w" for="ch" forName="parTx5" refType="w" fact="0.2696"/>
                  <dgm:constr type="h" for="ch" forName="parTx5" refType="h" fact="0.0811"/>
                  <dgm:constr type="ctrX" for="ch" forName="picture5" refType="w" fact="0.2519"/>
                  <dgm:constr type="ctrY" for="ch" forName="picture5" refType="h" fact="0.3626"/>
                  <dgm:constr type="w" for="ch" forName="picture5" refType="w" fact="0.125"/>
                  <dgm:constr type="h" for="ch" forName="picture5" refType="h" fact="0.1403"/>
                  <dgm:constr type="r" for="ch" forName="parTx6" refType="w" fact="0.2127"/>
                  <dgm:constr type="t" for="ch" forName="parTx6" refType="h" fact="0.2044"/>
                  <dgm:constr type="w" for="ch" forName="parTx6" refType="w" fact="0.2696"/>
                  <dgm:constr type="h" for="ch" forName="parTx6" refType="h" fact="0.0811"/>
                  <dgm:constr type="ctrX" for="ch" forName="picture6" refType="w" fact="0.2249"/>
                  <dgm:constr type="ctrY" for="ch" forName="picture6" refType="h" fact="0.195"/>
                  <dgm:constr type="w" for="ch" forName="picture6" refType="w" fact="0.125"/>
                  <dgm:constr type="h" for="ch" forName="picture6" refType="h" fact="0.1403"/>
                </dgm:constrLst>
              </dgm:else>
            </dgm:choose>
          </dgm:else>
        </dgm:choose>
      </dgm:if>
      <dgm:else name="Name62">
        <dgm:choose name="Name63">
          <dgm:if name="Name64" func="var" arg="dir" op="equ" val="norm">
            <dgm:choose name="Name65">
              <dgm:if name="Name66"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3909"/>
                  <dgm:constr type="ctrY" for="ch" forName="dot1" refType="h" fact="0.8342"/>
                  <dgm:constr type="w" for="ch" forName="dot1" refType="userD"/>
                  <dgm:constr type="h" for="ch" forName="dot1" refType="userD"/>
                  <dgm:constr type="ctrX" for="ch" forName="dot2" refType="w" fact="0.3721"/>
                  <dgm:constr type="ctrY" for="ch" forName="dot2" refType="h" fact="0.8448"/>
                  <dgm:constr type="w" for="ch" forName="dot2" refType="userD"/>
                  <dgm:constr type="h" for="ch" forName="dot2" refType="userD"/>
                  <dgm:constr type="ctrX" for="ch" forName="dot3" refType="w" fact="0.353"/>
                  <dgm:constr type="ctrY" for="ch" forName="dot3" refType="h" fact="0.8539"/>
                  <dgm:constr type="w" for="ch" forName="dot3" refType="userD"/>
                  <dgm:constr type="h" for="ch" forName="dot3" refType="userD"/>
                  <dgm:constr type="ctrX" for="ch" forName="dot4" refType="w" fact="0.3337"/>
                  <dgm:constr type="ctrY" for="ch" forName="dot4" refType="h" fact="0.8615"/>
                  <dgm:constr type="w" for="ch" forName="dot4" refType="userD"/>
                  <dgm:constr type="h" for="ch" forName="dot4" refType="userD"/>
                  <dgm:constr type="ctrX" for="ch" forName="dot5" refType="w" fact="0.3142"/>
                  <dgm:constr type="ctrY" for="ch" forName="dot5" refType="h" fact="0.8676"/>
                  <dgm:constr type="w" for="ch" forName="dot5" refType="userD"/>
                  <dgm:constr type="h" for="ch" forName="dot5" refType="userD"/>
                  <dgm:constr type="ctrX" for="ch" forName="dot6" refType="w" fact="0.5088"/>
                  <dgm:constr type="ctrY" for="ch" forName="dot6" refType="h" fact="0.7255"/>
                  <dgm:constr type="w" for="ch" forName="dot6" refType="userD"/>
                  <dgm:constr type="h" for="ch" forName="dot6" refType="userD"/>
                  <dgm:constr type="ctrX" for="ch" forName="dot7" refType="w" fact="0.4926"/>
                  <dgm:constr type="ctrY" for="ch" forName="dot7" refType="h" fact="0.7454"/>
                  <dgm:constr type="w" for="ch" forName="dot7" refType="userD"/>
                  <dgm:constr type="h" for="ch" forName="dot7" refType="userD"/>
                  <dgm:constr type="ctrX" for="ch" forName="dot8" refType="w" fact="0.5836"/>
                  <dgm:constr type="ctrY" for="ch" forName="dot8" refType="h" fact="0.6026"/>
                  <dgm:constr type="w" for="ch" forName="dot8" refType="userD"/>
                  <dgm:constr type="h" for="ch" forName="dot8" refType="userD"/>
                  <dgm:constr type="ctrX" for="ch" forName="dot9" refType="w" fact="0.6371"/>
                  <dgm:constr type="ctrY" for="ch" forName="dot9" refType="h" fact="0.4632"/>
                  <dgm:constr type="w" for="ch" forName="dot9" refType="userD"/>
                  <dgm:constr type="h" for="ch" forName="dot9" refType="userD"/>
                  <dgm:constr type="ctrX" for="ch" forName="dot10" refType="w" fact="0.6701"/>
                  <dgm:constr type="ctrY" for="ch" forName="dot10" refType="h" fact="0.3187"/>
                  <dgm:constr type="w" for="ch" forName="dot10" refType="userD"/>
                  <dgm:constr type="h" for="ch" forName="dot10" refType="userD"/>
                  <dgm:constr type="ctrX" for="ch" forName="dot11" refType="w" fact="0.6853"/>
                  <dgm:constr type="ctrY" for="ch" forName="dot11" refType="h" fact="0.1763"/>
                  <dgm:constr type="w" for="ch" forName="dot11" refType="userD"/>
                  <dgm:constr type="h" for="ch" forName="dot11" refType="userD"/>
                  <dgm:constr type="ctrX" for="ch" forName="dotArrow1" refType="w" fact="0.6627"/>
                  <dgm:constr type="ctrY" for="ch" forName="dotArrow1" refType="h" fact="-0.0099"/>
                  <dgm:constr type="w" for="ch" forName="dotArrow1" refType="userD"/>
                  <dgm:constr type="h" for="ch" forName="dotArrow1" refType="userD"/>
                  <dgm:constr type="ctrX" for="ch" forName="dotArrow2" refType="w" fact="0.6773"/>
                  <dgm:constr type="ctrY" for="ch" forName="dotArrow2" refType="h" fact="-0.0239"/>
                  <dgm:constr type="w" for="ch" forName="dotArrow2" refType="userD"/>
                  <dgm:constr type="h" for="ch" forName="dotArrow2" refType="userD"/>
                  <dgm:constr type="ctrX" for="ch" forName="dotArrow3" refType="w" fact="0.6919"/>
                  <dgm:constr type="ctrY" for="ch" forName="dotArrow3" refType="h" fact="-0.0378"/>
                  <dgm:constr type="w" for="ch" forName="dotArrow3" refType="userD"/>
                  <dgm:constr type="h" for="ch" forName="dotArrow3" refType="userD"/>
                  <dgm:constr type="ctrX" for="ch" forName="dotArrow4" refType="w" fact="0.7065"/>
                  <dgm:constr type="ctrY" for="ch" forName="dotArrow4" refType="h" fact="-0.0239"/>
                  <dgm:constr type="w" for="ch" forName="dotArrow4" refType="userD"/>
                  <dgm:constr type="h" for="ch" forName="dotArrow4" refType="userD"/>
                  <dgm:constr type="ctrX" for="ch" forName="dotArrow5" refType="w" fact="0.7212"/>
                  <dgm:constr type="ctrY" for="ch" forName="dotArrow5" refType="h" fact="-0.0099"/>
                  <dgm:constr type="w" for="ch" forName="dotArrow5" refType="userD"/>
                  <dgm:constr type="h" for="ch" forName="dotArrow5" refType="userD"/>
                  <dgm:constr type="ctrX" for="ch" forName="dotArrow6" refType="w" fact="0.6919"/>
                  <dgm:constr type="ctrY" for="ch" forName="dotArrow6" refType="h" fact="-0.0084"/>
                  <dgm:constr type="w" for="ch" forName="dotArrow6" refType="userD"/>
                  <dgm:constr type="h" for="ch" forName="dotArrow6" refType="userD"/>
                  <dgm:constr type="ctrX" for="ch" forName="dotArrow7" refType="w" fact="0.6919"/>
                  <dgm:constr type="ctrY" for="ch" forName="dotArrow7" refType="h" fact="0.0211"/>
                  <dgm:constr type="w" for="ch" forName="dotArrow7" refType="userD"/>
                  <dgm:constr type="h" for="ch" forName="dotArrow7" refType="userD"/>
                  <dgm:constr type="l" for="ch" forName="parTx1" refType="w" fact="0.2556"/>
                  <dgm:constr type="t" for="ch" forName="parTx1" refType="h" fact="0.8856"/>
                  <dgm:constr type="w" for="ch" forName="parTx1" refType="w" fact="0.2101"/>
                  <dgm:constr type="h" for="ch" forName="parTx1" refType="h" fact="0.0704"/>
                  <dgm:constr type="ctrX" for="ch" forName="picture1" refType="w" fact="0.246"/>
                  <dgm:constr type="ctrY" for="ch" forName="picture1" refType="h" fact="0.8769"/>
                  <dgm:constr type="w" for="ch" forName="picture1" refType="w" fact="0.0974"/>
                  <dgm:constr type="h" for="ch" forName="picture1" refType="h" fact="0.121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535"/>
                  <dgm:constr type="t" for="ch" forName="parTx2" refType="h" fact="0.7956"/>
                  <dgm:constr type="w" for="ch" forName="parTx2" refType="w" fact="0.2101"/>
                  <dgm:constr type="h" for="ch" forName="parTx2" refType="h" fact="0.0704"/>
                  <dgm:constr type="ctrX" for="ch" forName="picture2" refType="w" fact="0.4439"/>
                  <dgm:constr type="ctrY" for="ch" forName="picture2" refType="h" fact="0.787"/>
                  <dgm:constr type="w" for="ch" forName="picture2" refType="w" fact="0.0974"/>
                  <dgm:constr type="h" for="ch" forName="picture2" refType="h" fact="0.1218"/>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511"/>
                  <dgm:constr type="t" for="ch" forName="parTx3" refType="h" fact="0.673"/>
                  <dgm:constr type="w" for="ch" forName="parTx3" refType="w" fact="0.2101"/>
                  <dgm:constr type="h" for="ch" forName="parTx3" refType="h" fact="0.0704"/>
                  <dgm:constr type="ctrX" for="ch" forName="picture3" refType="w" fact="0.5415"/>
                  <dgm:constr type="ctrY" for="ch" forName="picture3" refType="h" fact="0.6644"/>
                  <dgm:constr type="w" for="ch" forName="picture3" refType="w" fact="0.0974"/>
                  <dgm:constr type="h" for="ch" forName="picture3" refType="h" fact="0.1218"/>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6132"/>
                  <dgm:constr type="t" for="ch" forName="parTx4" refType="h" fact="0.538"/>
                  <dgm:constr type="w" for="ch" forName="parTx4" refType="w" fact="0.2101"/>
                  <dgm:constr type="h" for="ch" forName="parTx4" refType="h" fact="0.0704"/>
                  <dgm:constr type="ctrX" for="ch" forName="picture4" refType="w" fact="0.6037"/>
                  <dgm:constr type="ctrY" for="ch" forName="picture4" refType="h" fact="0.5294"/>
                  <dgm:constr type="w" for="ch" forName="picture4" refType="w" fact="0.0974"/>
                  <dgm:constr type="h" for="ch" forName="picture4" refType="h" fact="0.1218"/>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576"/>
                  <dgm:constr type="t" for="ch" forName="parTx5" refType="h" fact="0.3951"/>
                  <dgm:constr type="w" for="ch" forName="parTx5" refType="w" fact="0.2101"/>
                  <dgm:constr type="h" for="ch" forName="parTx5" refType="h" fact="0.0704"/>
                  <dgm:constr type="ctrX" for="ch" forName="picture5" refType="w" fact="0.648"/>
                  <dgm:constr type="ctrY" for="ch" forName="picture5" refType="h" fact="0.3864"/>
                  <dgm:constr type="w" for="ch" forName="picture5" refType="w" fact="0.0974"/>
                  <dgm:constr type="h" for="ch" forName="picture5" refType="h" fact="0.1218"/>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828"/>
                  <dgm:constr type="t" for="ch" forName="parTx6" refType="h" fact="0.2531"/>
                  <dgm:constr type="w" for="ch" forName="parTx6" refType="w" fact="0.2101"/>
                  <dgm:constr type="h" for="ch" forName="parTx6" refType="h" fact="0.0704"/>
                  <dgm:constr type="ctrX" for="ch" forName="picture6" refType="w" fact="0.6733"/>
                  <dgm:constr type="ctrY" for="ch" forName="picture6" refType="h" fact="0.2444"/>
                  <dgm:constr type="w" for="ch" forName="picture6" refType="w" fact="0.0974"/>
                  <dgm:constr type="h" for="ch" forName="picture6" refType="h" fact="0.1218"/>
                  <dgm:constr type="l" for="ch" forName="desTx6" refType="r" refFor="ch" refForName="parTx6"/>
                  <dgm:constr type="r" for="ch" forName="desTx6" refType="w"/>
                  <dgm:constr type="t" for="ch" forName="desTx6" refType="t" refFor="ch" refForName="parTx6"/>
                  <dgm:constr type="h" for="ch" forName="desTx6" refType="h" refFor="ch" refForName="parTx6"/>
                  <dgm:constr type="l" for="ch" forName="parTx7" refType="w" fact="0.6966"/>
                  <dgm:constr type="t" for="ch" forName="parTx7" refType="h" fact="0.1162"/>
                  <dgm:constr type="w" for="ch" forName="parTx7" refType="w" fact="0.2101"/>
                  <dgm:constr type="h" for="ch" forName="parTx7" refType="h" fact="0.0704"/>
                  <dgm:constr type="ctrX" for="ch" forName="picture7" refType="w" fact="0.6871"/>
                  <dgm:constr type="ctrY" for="ch" forName="picture7" refType="h" fact="0.1075"/>
                  <dgm:constr type="w" for="ch" forName="picture7" refType="w" fact="0.0974"/>
                  <dgm:constr type="h" for="ch" forName="picture7" refType="h" fact="0.1218"/>
                  <dgm:constr type="l" for="ch" forName="desTx7" refType="r" refFor="ch" refForName="parTx7"/>
                  <dgm:constr type="r" for="ch" forName="desTx7" refType="w"/>
                  <dgm:constr type="t" for="ch" forName="desTx7" refType="t" refFor="ch" refForName="parTx7"/>
                  <dgm:constr type="h" for="ch" forName="desTx7" refType="h" refFor="ch" refForName="parTx7"/>
                </dgm:constrLst>
              </dgm:if>
              <dgm:else name="Name67">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4459"/>
                  <dgm:constr type="ctrY" for="ch" forName="dot1" refType="h" fact="0.8342"/>
                  <dgm:constr type="w" for="ch" forName="dot1" refType="userD"/>
                  <dgm:constr type="h" for="ch" forName="dot1" refType="userD"/>
                  <dgm:constr type="ctrX" for="ch" forName="dot2" refType="w" fact="0.4244"/>
                  <dgm:constr type="ctrY" for="ch" forName="dot2" refType="h" fact="0.8448"/>
                  <dgm:constr type="w" for="ch" forName="dot2" refType="userD"/>
                  <dgm:constr type="h" for="ch" forName="dot2" refType="userD"/>
                  <dgm:constr type="ctrX" for="ch" forName="dot3" refType="w" fact="0.4026"/>
                  <dgm:constr type="ctrY" for="ch" forName="dot3" refType="h" fact="0.8539"/>
                  <dgm:constr type="w" for="ch" forName="dot3" refType="userD"/>
                  <dgm:constr type="h" for="ch" forName="dot3" refType="userD"/>
                  <dgm:constr type="ctrX" for="ch" forName="dot4" refType="w" fact="0.3806"/>
                  <dgm:constr type="ctrY" for="ch" forName="dot4" refType="h" fact="0.8615"/>
                  <dgm:constr type="w" for="ch" forName="dot4" refType="userD"/>
                  <dgm:constr type="h" for="ch" forName="dot4" refType="userD"/>
                  <dgm:constr type="ctrX" for="ch" forName="dot5" refType="w" fact="0.3584"/>
                  <dgm:constr type="ctrY" for="ch" forName="dot5" refType="h" fact="0.8676"/>
                  <dgm:constr type="w" for="ch" forName="dot5" refType="userD"/>
                  <dgm:constr type="h" for="ch" forName="dot5" refType="userD"/>
                  <dgm:constr type="ctrX" for="ch" forName="dot6" refType="w" fact="0.5803"/>
                  <dgm:constr type="ctrY" for="ch" forName="dot6" refType="h" fact="0.7255"/>
                  <dgm:constr type="w" for="ch" forName="dot6" refType="userD"/>
                  <dgm:constr type="h" for="ch" forName="dot6" refType="userD"/>
                  <dgm:constr type="ctrX" for="ch" forName="dot7" refType="w" fact="0.5618"/>
                  <dgm:constr type="ctrY" for="ch" forName="dot7" refType="h" fact="0.7454"/>
                  <dgm:constr type="w" for="ch" forName="dot7" refType="userD"/>
                  <dgm:constr type="h" for="ch" forName="dot7" refType="userD"/>
                  <dgm:constr type="ctrX" for="ch" forName="dot8" refType="w" fact="0.6656"/>
                  <dgm:constr type="ctrY" for="ch" forName="dot8" refType="h" fact="0.6026"/>
                  <dgm:constr type="w" for="ch" forName="dot8" refType="userD"/>
                  <dgm:constr type="h" for="ch" forName="dot8" refType="userD"/>
                  <dgm:constr type="ctrX" for="ch" forName="dot9" refType="w" fact="0.7266"/>
                  <dgm:constr type="ctrY" for="ch" forName="dot9" refType="h" fact="0.4632"/>
                  <dgm:constr type="w" for="ch" forName="dot9" refType="userD"/>
                  <dgm:constr type="h" for="ch" forName="dot9" refType="userD"/>
                  <dgm:constr type="ctrX" for="ch" forName="dot10" refType="w" fact="0.7643"/>
                  <dgm:constr type="ctrY" for="ch" forName="dot10" refType="h" fact="0.3187"/>
                  <dgm:constr type="w" for="ch" forName="dot10" refType="userD"/>
                  <dgm:constr type="h" for="ch" forName="dot10" refType="userD"/>
                  <dgm:constr type="ctrX" for="ch" forName="dot11" refType="w" fact="0.7816"/>
                  <dgm:constr type="ctrY" for="ch" forName="dot11" refType="h" fact="0.1763"/>
                  <dgm:constr type="w" for="ch" forName="dot11" refType="userD"/>
                  <dgm:constr type="h" for="ch" forName="dot11" refType="userD"/>
                  <dgm:constr type="ctrX" for="ch" forName="dotArrow1" refType="w" fact="0.7558"/>
                  <dgm:constr type="ctrY" for="ch" forName="dotArrow1" refType="h" fact="-0.0099"/>
                  <dgm:constr type="w" for="ch" forName="dotArrow1" refType="userD"/>
                  <dgm:constr type="h" for="ch" forName="dotArrow1" refType="userD"/>
                  <dgm:constr type="ctrX" for="ch" forName="dotArrow2" refType="w" fact="0.7725"/>
                  <dgm:constr type="ctrY" for="ch" forName="dotArrow2" refType="h" fact="-0.0239"/>
                  <dgm:constr type="w" for="ch" forName="dotArrow2" refType="userD"/>
                  <dgm:constr type="h" for="ch" forName="dotArrow2" refType="userD"/>
                  <dgm:constr type="ctrX" for="ch" forName="dotArrow3" refType="w" fact="0.7892"/>
                  <dgm:constr type="ctrY" for="ch" forName="dotArrow3" refType="h" fact="-0.0378"/>
                  <dgm:constr type="w" for="ch" forName="dotArrow3" refType="userD"/>
                  <dgm:constr type="h" for="ch" forName="dotArrow3" refType="userD"/>
                  <dgm:constr type="ctrX" for="ch" forName="dotArrow4" refType="w" fact="0.8058"/>
                  <dgm:constr type="ctrY" for="ch" forName="dotArrow4" refType="h" fact="-0.0239"/>
                  <dgm:constr type="w" for="ch" forName="dotArrow4" refType="userD"/>
                  <dgm:constr type="h" for="ch" forName="dotArrow4" refType="userD"/>
                  <dgm:constr type="ctrX" for="ch" forName="dotArrow5" refType="w" fact="0.8225"/>
                  <dgm:constr type="ctrY" for="ch" forName="dotArrow5" refType="h" fact="-0.0099"/>
                  <dgm:constr type="w" for="ch" forName="dotArrow5" refType="userD"/>
                  <dgm:constr type="h" for="ch" forName="dotArrow5" refType="userD"/>
                  <dgm:constr type="ctrX" for="ch" forName="dotArrow6" refType="w" fact="0.7892"/>
                  <dgm:constr type="ctrY" for="ch" forName="dotArrow6" refType="h" fact="-0.0084"/>
                  <dgm:constr type="w" for="ch" forName="dotArrow6" refType="userD"/>
                  <dgm:constr type="h" for="ch" forName="dotArrow6" refType="userD"/>
                  <dgm:constr type="ctrX" for="ch" forName="dotArrow7" refType="w" fact="0.7892"/>
                  <dgm:constr type="ctrY" for="ch" forName="dotArrow7" refType="h" fact="0.0211"/>
                  <dgm:constr type="w" for="ch" forName="dotArrow7" refType="userD"/>
                  <dgm:constr type="h" for="ch" forName="dotArrow7" refType="userD"/>
                  <dgm:constr type="l" for="ch" forName="parTx1" refType="w" fact="0.2915"/>
                  <dgm:constr type="t" for="ch" forName="parTx1" refType="h" fact="0.8845"/>
                  <dgm:constr type="w" for="ch" forName="parTx1" refType="w" fact="0.2396"/>
                  <dgm:constr type="h" for="ch" forName="parTx1" refType="h" fact="0.0704"/>
                  <dgm:constr type="ctrX" for="ch" forName="picture1" refType="w" fact="0.2806"/>
                  <dgm:constr type="ctrY" for="ch" forName="picture1" refType="h" fact="0.8769"/>
                  <dgm:constr type="w" for="ch" forName="picture1" refType="w" fact="0.1111"/>
                  <dgm:constr type="h" for="ch" forName="picture1" refType="h" fact="0.1218"/>
                  <dgm:constr type="l" for="ch" forName="parTx2" refType="w" fact="0.5172"/>
                  <dgm:constr type="t" for="ch" forName="parTx2" refType="h" fact="0.7946"/>
                  <dgm:constr type="w" for="ch" forName="parTx2" refType="w" fact="0.2396"/>
                  <dgm:constr type="h" for="ch" forName="parTx2" refType="h" fact="0.0704"/>
                  <dgm:constr type="ctrX" for="ch" forName="picture2" refType="w" fact="0.5063"/>
                  <dgm:constr type="ctrY" for="ch" forName="picture2" refType="h" fact="0.787"/>
                  <dgm:constr type="w" for="ch" forName="picture2" refType="w" fact="0.1111"/>
                  <dgm:constr type="h" for="ch" forName="picture2" refType="h" fact="0.1218"/>
                  <dgm:constr type="l" for="ch" forName="parTx3" refType="w" fact="0.6285"/>
                  <dgm:constr type="t" for="ch" forName="parTx3" refType="h" fact="0.672"/>
                  <dgm:constr type="w" for="ch" forName="parTx3" refType="w" fact="0.2396"/>
                  <dgm:constr type="h" for="ch" forName="parTx3" refType="h" fact="0.0704"/>
                  <dgm:constr type="ctrX" for="ch" forName="picture3" refType="w" fact="0.6176"/>
                  <dgm:constr type="ctrY" for="ch" forName="picture3" refType="h" fact="0.6644"/>
                  <dgm:constr type="w" for="ch" forName="picture3" refType="w" fact="0.1111"/>
                  <dgm:constr type="h" for="ch" forName="picture3" refType="h" fact="0.1218"/>
                  <dgm:constr type="l" for="ch" forName="parTx4" refType="w" fact="0.6994"/>
                  <dgm:constr type="t" for="ch" forName="parTx4" refType="h" fact="0.5369"/>
                  <dgm:constr type="w" for="ch" forName="parTx4" refType="w" fact="0.2396"/>
                  <dgm:constr type="h" for="ch" forName="parTx4" refType="h" fact="0.0704"/>
                  <dgm:constr type="ctrX" for="ch" forName="picture4" refType="w" fact="0.6885"/>
                  <dgm:constr type="ctrY" for="ch" forName="picture4" refType="h" fact="0.5294"/>
                  <dgm:constr type="w" for="ch" forName="picture4" refType="w" fact="0.1111"/>
                  <dgm:constr type="h" for="ch" forName="picture4" refType="h" fact="0.1218"/>
                  <dgm:constr type="l" for="ch" forName="parTx5" refType="w" fact="0.75"/>
                  <dgm:constr type="t" for="ch" forName="parTx5" refType="h" fact="0.394"/>
                  <dgm:constr type="w" for="ch" forName="parTx5" refType="w" fact="0.2396"/>
                  <dgm:constr type="h" for="ch" forName="parTx5" refType="h" fact="0.0704"/>
                  <dgm:constr type="ctrX" for="ch" forName="picture5" refType="w" fact="0.7391"/>
                  <dgm:constr type="ctrY" for="ch" forName="picture5" refType="h" fact="0.3864"/>
                  <dgm:constr type="w" for="ch" forName="picture5" refType="w" fact="0.1111"/>
                  <dgm:constr type="h" for="ch" forName="picture5" refType="h" fact="0.1218"/>
                  <dgm:constr type="l" for="ch" forName="parTx6" refType="w" fact="0.7788"/>
                  <dgm:constr type="t" for="ch" forName="parTx6" refType="h" fact="0.252"/>
                  <dgm:constr type="w" for="ch" forName="parTx6" refType="w" fact="0.2396"/>
                  <dgm:constr type="h" for="ch" forName="parTx6" refType="h" fact="0.0704"/>
                  <dgm:constr type="ctrX" for="ch" forName="picture6" refType="w" fact="0.7679"/>
                  <dgm:constr type="ctrY" for="ch" forName="picture6" refType="h" fact="0.2444"/>
                  <dgm:constr type="w" for="ch" forName="picture6" refType="w" fact="0.1111"/>
                  <dgm:constr type="h" for="ch" forName="picture6" refType="h" fact="0.1218"/>
                  <dgm:constr type="l" for="ch" forName="parTx7" refType="w" fact="0.7945"/>
                  <dgm:constr type="t" for="ch" forName="parTx7" refType="h" fact="0.1151"/>
                  <dgm:constr type="w" for="ch" forName="parTx7" refType="w" fact="0.2396"/>
                  <dgm:constr type="h" for="ch" forName="parTx7" refType="h" fact="0.0704"/>
                  <dgm:constr type="ctrX" for="ch" forName="picture7" refType="w" fact="0.7836"/>
                  <dgm:constr type="ctrY" for="ch" forName="picture7" refType="h" fact="0.1075"/>
                  <dgm:constr type="w" for="ch" forName="picture7" refType="w" fact="0.1111"/>
                  <dgm:constr type="h" for="ch" forName="picture7" refType="h" fact="0.1218"/>
                </dgm:constrLst>
              </dgm:else>
            </dgm:choose>
          </dgm:if>
          <dgm:else name="Name68">
            <dgm:choose name="Name69">
              <dgm:if name="Name70"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6091"/>
                  <dgm:constr type="ctrY" for="ch" forName="dot1" refType="h" fact="0.8342"/>
                  <dgm:constr type="w" for="ch" forName="dot1" refType="userD"/>
                  <dgm:constr type="h" for="ch" forName="dot1" refType="userD"/>
                  <dgm:constr type="ctrX" for="ch" forName="dot2" refType="w" fact="0.6279"/>
                  <dgm:constr type="ctrY" for="ch" forName="dot2" refType="h" fact="0.8448"/>
                  <dgm:constr type="w" for="ch" forName="dot2" refType="userD"/>
                  <dgm:constr type="h" for="ch" forName="dot2" refType="userD"/>
                  <dgm:constr type="ctrX" for="ch" forName="dot3" refType="w" fact="0.647"/>
                  <dgm:constr type="ctrY" for="ch" forName="dot3" refType="h" fact="0.8539"/>
                  <dgm:constr type="w" for="ch" forName="dot3" refType="userD"/>
                  <dgm:constr type="h" for="ch" forName="dot3" refType="userD"/>
                  <dgm:constr type="ctrX" for="ch" forName="dot4" refType="w" fact="0.6663"/>
                  <dgm:constr type="ctrY" for="ch" forName="dot4" refType="h" fact="0.8615"/>
                  <dgm:constr type="w" for="ch" forName="dot4" refType="userD"/>
                  <dgm:constr type="h" for="ch" forName="dot4" refType="userD"/>
                  <dgm:constr type="ctrX" for="ch" forName="dot5" refType="w" fact="0.6858"/>
                  <dgm:constr type="ctrY" for="ch" forName="dot5" refType="h" fact="0.8676"/>
                  <dgm:constr type="w" for="ch" forName="dot5" refType="userD"/>
                  <dgm:constr type="h" for="ch" forName="dot5" refType="userD"/>
                  <dgm:constr type="ctrX" for="ch" forName="dot6" refType="w" fact="0.4912"/>
                  <dgm:constr type="ctrY" for="ch" forName="dot6" refType="h" fact="0.7255"/>
                  <dgm:constr type="w" for="ch" forName="dot6" refType="userD"/>
                  <dgm:constr type="h" for="ch" forName="dot6" refType="userD"/>
                  <dgm:constr type="ctrX" for="ch" forName="dot7" refType="w" fact="0.5074"/>
                  <dgm:constr type="ctrY" for="ch" forName="dot7" refType="h" fact="0.7454"/>
                  <dgm:constr type="w" for="ch" forName="dot7" refType="userD"/>
                  <dgm:constr type="h" for="ch" forName="dot7" refType="userD"/>
                  <dgm:constr type="ctrX" for="ch" forName="dot8" refType="w" fact="0.4164"/>
                  <dgm:constr type="ctrY" for="ch" forName="dot8" refType="h" fact="0.6026"/>
                  <dgm:constr type="w" for="ch" forName="dot8" refType="userD"/>
                  <dgm:constr type="h" for="ch" forName="dot8" refType="userD"/>
                  <dgm:constr type="ctrX" for="ch" forName="dot9" refType="w" fact="0.3629"/>
                  <dgm:constr type="ctrY" for="ch" forName="dot9" refType="h" fact="0.4632"/>
                  <dgm:constr type="w" for="ch" forName="dot9" refType="userD"/>
                  <dgm:constr type="h" for="ch" forName="dot9" refType="userD"/>
                  <dgm:constr type="ctrX" for="ch" forName="dot10" refType="w" fact="0.3299"/>
                  <dgm:constr type="ctrY" for="ch" forName="dot10" refType="h" fact="0.3187"/>
                  <dgm:constr type="w" for="ch" forName="dot10" refType="userD"/>
                  <dgm:constr type="h" for="ch" forName="dot10" refType="userD"/>
                  <dgm:constr type="ctrX" for="ch" forName="dot11" refType="w" fact="0.3147"/>
                  <dgm:constr type="ctrY" for="ch" forName="dot11" refType="h" fact="0.1763"/>
                  <dgm:constr type="w" for="ch" forName="dot11" refType="userD"/>
                  <dgm:constr type="h" for="ch" forName="dot11" refType="userD"/>
                  <dgm:constr type="ctrX" for="ch" forName="dotArrow1" refType="w" fact="0.3373"/>
                  <dgm:constr type="ctrY" for="ch" forName="dotArrow1" refType="h" fact="-0.0099"/>
                  <dgm:constr type="w" for="ch" forName="dotArrow1" refType="userD"/>
                  <dgm:constr type="h" for="ch" forName="dotArrow1" refType="userD"/>
                  <dgm:constr type="ctrX" for="ch" forName="dotArrow2" refType="w" fact="0.3227"/>
                  <dgm:constr type="ctrY" for="ch" forName="dotArrow2" refType="h" fact="-0.0239"/>
                  <dgm:constr type="w" for="ch" forName="dotArrow2" refType="userD"/>
                  <dgm:constr type="h" for="ch" forName="dotArrow2" refType="userD"/>
                  <dgm:constr type="ctrX" for="ch" forName="dotArrow3" refType="w" fact="0.3081"/>
                  <dgm:constr type="ctrY" for="ch" forName="dotArrow3" refType="h" fact="-0.0378"/>
                  <dgm:constr type="w" for="ch" forName="dotArrow3" refType="userD"/>
                  <dgm:constr type="h" for="ch" forName="dotArrow3" refType="userD"/>
                  <dgm:constr type="ctrX" for="ch" forName="dotArrow4" refType="w" fact="0.2935"/>
                  <dgm:constr type="ctrY" for="ch" forName="dotArrow4" refType="h" fact="-0.0239"/>
                  <dgm:constr type="w" for="ch" forName="dotArrow4" refType="userD"/>
                  <dgm:constr type="h" for="ch" forName="dotArrow4" refType="userD"/>
                  <dgm:constr type="ctrX" for="ch" forName="dotArrow5" refType="w" fact="0.2788"/>
                  <dgm:constr type="ctrY" for="ch" forName="dotArrow5" refType="h" fact="-0.0099"/>
                  <dgm:constr type="w" for="ch" forName="dotArrow5" refType="userD"/>
                  <dgm:constr type="h" for="ch" forName="dotArrow5" refType="userD"/>
                  <dgm:constr type="ctrX" for="ch" forName="dotArrow6" refType="w" fact="0.3081"/>
                  <dgm:constr type="ctrY" for="ch" forName="dotArrow6" refType="h" fact="-0.0084"/>
                  <dgm:constr type="w" for="ch" forName="dotArrow6" refType="userD"/>
                  <dgm:constr type="h" for="ch" forName="dotArrow6" refType="userD"/>
                  <dgm:constr type="ctrX" for="ch" forName="dotArrow7" refType="w" fact="0.3081"/>
                  <dgm:constr type="ctrY" for="ch" forName="dotArrow7" refType="h" fact="0.0211"/>
                  <dgm:constr type="w" for="ch" forName="dotArrow7" refType="userD"/>
                  <dgm:constr type="h" for="ch" forName="dotArrow7" refType="userD"/>
                  <dgm:constr type="r" for="ch" forName="parTx1" refType="w" fact="0.7444"/>
                  <dgm:constr type="t" for="ch" forName="parTx1" refType="h" fact="0.8856"/>
                  <dgm:constr type="w" for="ch" forName="parTx1" refType="w" fact="0.2101"/>
                  <dgm:constr type="h" for="ch" forName="parTx1" refType="h" fact="0.0704"/>
                  <dgm:constr type="ctrX" for="ch" forName="picture1" refType="w" fact="0.754"/>
                  <dgm:constr type="ctrY" for="ch" forName="picture1" refType="h" fact="0.8769"/>
                  <dgm:constr type="w" for="ch" forName="picture1" refType="w" fact="0.0974"/>
                  <dgm:constr type="h" for="ch" forName="picture1" refType="h" fact="0.121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465"/>
                  <dgm:constr type="t" for="ch" forName="parTx2" refType="h" fact="0.7956"/>
                  <dgm:constr type="w" for="ch" forName="parTx2" refType="w" fact="0.2101"/>
                  <dgm:constr type="h" for="ch" forName="parTx2" refType="h" fact="0.0704"/>
                  <dgm:constr type="ctrX" for="ch" forName="picture2" refType="w" fact="0.5561"/>
                  <dgm:constr type="ctrY" for="ch" forName="picture2" refType="h" fact="0.787"/>
                  <dgm:constr type="w" for="ch" forName="picture2" refType="w" fact="0.0974"/>
                  <dgm:constr type="h" for="ch" forName="picture2" refType="h" fact="0.1218"/>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489"/>
                  <dgm:constr type="t" for="ch" forName="parTx3" refType="h" fact="0.673"/>
                  <dgm:constr type="w" for="ch" forName="parTx3" refType="w" fact="0.2101"/>
                  <dgm:constr type="h" for="ch" forName="parTx3" refType="h" fact="0.0704"/>
                  <dgm:constr type="ctrX" for="ch" forName="picture3" refType="w" fact="0.4585"/>
                  <dgm:constr type="ctrY" for="ch" forName="picture3" refType="h" fact="0.6644"/>
                  <dgm:constr type="w" for="ch" forName="picture3" refType="w" fact="0.0974"/>
                  <dgm:constr type="h" for="ch" forName="picture3" refType="h" fact="0.1218"/>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3868"/>
                  <dgm:constr type="t" for="ch" forName="parTx4" refType="h" fact="0.538"/>
                  <dgm:constr type="w" for="ch" forName="parTx4" refType="w" fact="0.2101"/>
                  <dgm:constr type="h" for="ch" forName="parTx4" refType="h" fact="0.0704"/>
                  <dgm:constr type="ctrX" for="ch" forName="picture4" refType="w" fact="0.3963"/>
                  <dgm:constr type="ctrY" for="ch" forName="picture4" refType="h" fact="0.5294"/>
                  <dgm:constr type="w" for="ch" forName="picture4" refType="w" fact="0.0974"/>
                  <dgm:constr type="h" for="ch" forName="picture4" refType="h" fact="0.1218"/>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424"/>
                  <dgm:constr type="t" for="ch" forName="parTx5" refType="h" fact="0.3951"/>
                  <dgm:constr type="w" for="ch" forName="parTx5" refType="w" fact="0.2101"/>
                  <dgm:constr type="h" for="ch" forName="parTx5" refType="h" fact="0.0704"/>
                  <dgm:constr type="ctrX" for="ch" forName="picture5" refType="w" fact="0.352"/>
                  <dgm:constr type="ctrY" for="ch" forName="picture5" refType="h" fact="0.3864"/>
                  <dgm:constr type="w" for="ch" forName="picture5" refType="w" fact="0.0974"/>
                  <dgm:constr type="h" for="ch" forName="picture5" refType="h" fact="0.1218"/>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172"/>
                  <dgm:constr type="t" for="ch" forName="parTx6" refType="h" fact="0.2531"/>
                  <dgm:constr type="w" for="ch" forName="parTx6" refType="w" fact="0.2101"/>
                  <dgm:constr type="h" for="ch" forName="parTx6" refType="h" fact="0.0704"/>
                  <dgm:constr type="ctrX" for="ch" forName="picture6" refType="w" fact="0.3267"/>
                  <dgm:constr type="ctrY" for="ch" forName="picture6" refType="h" fact="0.2444"/>
                  <dgm:constr type="w" for="ch" forName="picture6" refType="w" fact="0.0974"/>
                  <dgm:constr type="h" for="ch" forName="picture6" refType="h" fact="0.1218"/>
                  <dgm:constr type="r" for="ch" forName="desTx6" refType="l" refFor="ch" refForName="parTx6"/>
                  <dgm:constr type="l" for="ch" forName="desTx6"/>
                  <dgm:constr type="t" for="ch" forName="desTx6" refType="t" refFor="ch" refForName="parTx6"/>
                  <dgm:constr type="h" for="ch" forName="desTx6" refType="h" refFor="ch" refForName="parTx6"/>
                  <dgm:constr type="r" for="ch" forName="parTx7" refType="w" fact="0.3034"/>
                  <dgm:constr type="t" for="ch" forName="parTx7" refType="h" fact="0.1162"/>
                  <dgm:constr type="w" for="ch" forName="parTx7" refType="w" fact="0.2101"/>
                  <dgm:constr type="h" for="ch" forName="parTx7" refType="h" fact="0.0704"/>
                  <dgm:constr type="ctrX" for="ch" forName="picture7" refType="w" fact="0.3129"/>
                  <dgm:constr type="ctrY" for="ch" forName="picture7" refType="h" fact="0.1075"/>
                  <dgm:constr type="w" for="ch" forName="picture7" refType="w" fact="0.0974"/>
                  <dgm:constr type="h" for="ch" forName="picture7" refType="h" fact="0.1218"/>
                  <dgm:constr type="r" for="ch" forName="desTx7" refType="l" refFor="ch" refForName="parTx7"/>
                  <dgm:constr type="l" for="ch" forName="desTx7"/>
                  <dgm:constr type="t" for="ch" forName="desTx7" refType="t" refFor="ch" refForName="parTx7"/>
                  <dgm:constr type="h" for="ch" forName="desTx7" refType="h" refFor="ch" refForName="parTx7"/>
                </dgm:constrLst>
              </dgm:if>
              <dgm:else name="Name71">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5541"/>
                  <dgm:constr type="ctrY" for="ch" forName="dot1" refType="h" fact="0.8342"/>
                  <dgm:constr type="w" for="ch" forName="dot1" refType="userD"/>
                  <dgm:constr type="h" for="ch" forName="dot1" refType="userD"/>
                  <dgm:constr type="ctrX" for="ch" forName="dot2" refType="w" fact="0.5756"/>
                  <dgm:constr type="ctrY" for="ch" forName="dot2" refType="h" fact="0.8448"/>
                  <dgm:constr type="w" for="ch" forName="dot2" refType="userD"/>
                  <dgm:constr type="h" for="ch" forName="dot2" refType="userD"/>
                  <dgm:constr type="ctrX" for="ch" forName="dot3" refType="w" fact="0.5974"/>
                  <dgm:constr type="ctrY" for="ch" forName="dot3" refType="h" fact="0.8539"/>
                  <dgm:constr type="w" for="ch" forName="dot3" refType="userD"/>
                  <dgm:constr type="h" for="ch" forName="dot3" refType="userD"/>
                  <dgm:constr type="ctrX" for="ch" forName="dot4" refType="w" fact="0.6194"/>
                  <dgm:constr type="ctrY" for="ch" forName="dot4" refType="h" fact="0.8615"/>
                  <dgm:constr type="w" for="ch" forName="dot4" refType="userD"/>
                  <dgm:constr type="h" for="ch" forName="dot4" refType="userD"/>
                  <dgm:constr type="ctrX" for="ch" forName="dot5" refType="w" fact="0.6416"/>
                  <dgm:constr type="ctrY" for="ch" forName="dot5" refType="h" fact="0.8676"/>
                  <dgm:constr type="w" for="ch" forName="dot5" refType="userD"/>
                  <dgm:constr type="h" for="ch" forName="dot5" refType="userD"/>
                  <dgm:constr type="ctrX" for="ch" forName="dot6" refType="w" fact="0.4197"/>
                  <dgm:constr type="ctrY" for="ch" forName="dot6" refType="h" fact="0.7255"/>
                  <dgm:constr type="w" for="ch" forName="dot6" refType="userD"/>
                  <dgm:constr type="h" for="ch" forName="dot6" refType="userD"/>
                  <dgm:constr type="ctrX" for="ch" forName="dot7" refType="w" fact="0.4382"/>
                  <dgm:constr type="ctrY" for="ch" forName="dot7" refType="h" fact="0.7454"/>
                  <dgm:constr type="w" for="ch" forName="dot7" refType="userD"/>
                  <dgm:constr type="h" for="ch" forName="dot7" refType="userD"/>
                  <dgm:constr type="ctrX" for="ch" forName="dot8" refType="w" fact="0.3344"/>
                  <dgm:constr type="ctrY" for="ch" forName="dot8" refType="h" fact="0.6026"/>
                  <dgm:constr type="w" for="ch" forName="dot8" refType="userD"/>
                  <dgm:constr type="h" for="ch" forName="dot8" refType="userD"/>
                  <dgm:constr type="ctrX" for="ch" forName="dot9" refType="w" fact="0.2734"/>
                  <dgm:constr type="ctrY" for="ch" forName="dot9" refType="h" fact="0.4632"/>
                  <dgm:constr type="w" for="ch" forName="dot9" refType="userD"/>
                  <dgm:constr type="h" for="ch" forName="dot9" refType="userD"/>
                  <dgm:constr type="ctrX" for="ch" forName="dot10" refType="w" fact="0.2357"/>
                  <dgm:constr type="ctrY" for="ch" forName="dot10" refType="h" fact="0.3187"/>
                  <dgm:constr type="w" for="ch" forName="dot10" refType="userD"/>
                  <dgm:constr type="h" for="ch" forName="dot10" refType="userD"/>
                  <dgm:constr type="ctrX" for="ch" forName="dot11" refType="w" fact="0.2184"/>
                  <dgm:constr type="ctrY" for="ch" forName="dot11" refType="h" fact="0.1763"/>
                  <dgm:constr type="w" for="ch" forName="dot11" refType="userD"/>
                  <dgm:constr type="h" for="ch" forName="dot11" refType="userD"/>
                  <dgm:constr type="ctrX" for="ch" forName="dotArrow1" refType="w" fact="0.2442"/>
                  <dgm:constr type="ctrY" for="ch" forName="dotArrow1" refType="h" fact="-0.0099"/>
                  <dgm:constr type="w" for="ch" forName="dotArrow1" refType="userD"/>
                  <dgm:constr type="h" for="ch" forName="dotArrow1" refType="userD"/>
                  <dgm:constr type="ctrX" for="ch" forName="dotArrow2" refType="w" fact="0.2275"/>
                  <dgm:constr type="ctrY" for="ch" forName="dotArrow2" refType="h" fact="-0.0239"/>
                  <dgm:constr type="w" for="ch" forName="dotArrow2" refType="userD"/>
                  <dgm:constr type="h" for="ch" forName="dotArrow2" refType="userD"/>
                  <dgm:constr type="ctrX" for="ch" forName="dotArrow3" refType="w" fact="0.2108"/>
                  <dgm:constr type="ctrY" for="ch" forName="dotArrow3" refType="h" fact="-0.0378"/>
                  <dgm:constr type="w" for="ch" forName="dotArrow3" refType="userD"/>
                  <dgm:constr type="h" for="ch" forName="dotArrow3" refType="userD"/>
                  <dgm:constr type="ctrX" for="ch" forName="dotArrow4" refType="w" fact="0.1942"/>
                  <dgm:constr type="ctrY" for="ch" forName="dotArrow4" refType="h" fact="-0.0239"/>
                  <dgm:constr type="w" for="ch" forName="dotArrow4" refType="userD"/>
                  <dgm:constr type="h" for="ch" forName="dotArrow4" refType="userD"/>
                  <dgm:constr type="ctrX" for="ch" forName="dotArrow5" refType="w" fact="0.1775"/>
                  <dgm:constr type="ctrY" for="ch" forName="dotArrow5" refType="h" fact="-0.0099"/>
                  <dgm:constr type="w" for="ch" forName="dotArrow5" refType="userD"/>
                  <dgm:constr type="h" for="ch" forName="dotArrow5" refType="userD"/>
                  <dgm:constr type="ctrX" for="ch" forName="dotArrow6" refType="w" fact="0.2108"/>
                  <dgm:constr type="ctrY" for="ch" forName="dotArrow6" refType="h" fact="-0.0084"/>
                  <dgm:constr type="w" for="ch" forName="dotArrow6" refType="userD"/>
                  <dgm:constr type="h" for="ch" forName="dotArrow6" refType="userD"/>
                  <dgm:constr type="ctrX" for="ch" forName="dotArrow7" refType="w" fact="0.2108"/>
                  <dgm:constr type="ctrY" for="ch" forName="dotArrow7" refType="h" fact="0.0211"/>
                  <dgm:constr type="w" for="ch" forName="dotArrow7" refType="userD"/>
                  <dgm:constr type="h" for="ch" forName="dotArrow7" refType="userD"/>
                  <dgm:constr type="r" for="ch" forName="parTx1" refType="w" fact="0.7085"/>
                  <dgm:constr type="t" for="ch" forName="parTx1" refType="h" fact="0.8845"/>
                  <dgm:constr type="w" for="ch" forName="parTx1" refType="w" fact="0.2396"/>
                  <dgm:constr type="h" for="ch" forName="parTx1" refType="h" fact="0.0704"/>
                  <dgm:constr type="ctrX" for="ch" forName="picture1" refType="w" fact="0.7194"/>
                  <dgm:constr type="ctrY" for="ch" forName="picture1" refType="h" fact="0.8769"/>
                  <dgm:constr type="w" for="ch" forName="picture1" refType="w" fact="0.1111"/>
                  <dgm:constr type="h" for="ch" forName="picture1" refType="h" fact="0.1218"/>
                  <dgm:constr type="r" for="ch" forName="parTx2" refType="w" fact="0.4828"/>
                  <dgm:constr type="t" for="ch" forName="parTx2" refType="h" fact="0.7946"/>
                  <dgm:constr type="w" for="ch" forName="parTx2" refType="w" fact="0.2396"/>
                  <dgm:constr type="h" for="ch" forName="parTx2" refType="h" fact="0.0704"/>
                  <dgm:constr type="ctrX" for="ch" forName="picture2" refType="w" fact="0.4937"/>
                  <dgm:constr type="ctrY" for="ch" forName="picture2" refType="h" fact="0.787"/>
                  <dgm:constr type="w" for="ch" forName="picture2" refType="w" fact="0.1111"/>
                  <dgm:constr type="h" for="ch" forName="picture2" refType="h" fact="0.1218"/>
                  <dgm:constr type="r" for="ch" forName="parTx3" refType="w" fact="0.3715"/>
                  <dgm:constr type="t" for="ch" forName="parTx3" refType="h" fact="0.672"/>
                  <dgm:constr type="w" for="ch" forName="parTx3" refType="w" fact="0.2396"/>
                  <dgm:constr type="h" for="ch" forName="parTx3" refType="h" fact="0.0704"/>
                  <dgm:constr type="ctrX" for="ch" forName="picture3" refType="w" fact="0.3824"/>
                  <dgm:constr type="ctrY" for="ch" forName="picture3" refType="h" fact="0.6644"/>
                  <dgm:constr type="w" for="ch" forName="picture3" refType="w" fact="0.1111"/>
                  <dgm:constr type="h" for="ch" forName="picture3" refType="h" fact="0.1218"/>
                  <dgm:constr type="r" for="ch" forName="parTx4" refType="w" fact="0.3006"/>
                  <dgm:constr type="t" for="ch" forName="parTx4" refType="h" fact="0.5369"/>
                  <dgm:constr type="w" for="ch" forName="parTx4" refType="w" fact="0.2396"/>
                  <dgm:constr type="h" for="ch" forName="parTx4" refType="h" fact="0.0704"/>
                  <dgm:constr type="ctrX" for="ch" forName="picture4" refType="w" fact="0.3115"/>
                  <dgm:constr type="ctrY" for="ch" forName="picture4" refType="h" fact="0.5294"/>
                  <dgm:constr type="w" for="ch" forName="picture4" refType="w" fact="0.1111"/>
                  <dgm:constr type="h" for="ch" forName="picture4" refType="h" fact="0.1218"/>
                  <dgm:constr type="r" for="ch" forName="parTx5" refType="w" fact="0.25"/>
                  <dgm:constr type="t" for="ch" forName="parTx5" refType="h" fact="0.394"/>
                  <dgm:constr type="w" for="ch" forName="parTx5" refType="w" fact="0.2396"/>
                  <dgm:constr type="h" for="ch" forName="parTx5" refType="h" fact="0.0704"/>
                  <dgm:constr type="ctrX" for="ch" forName="picture5" refType="w" fact="0.2609"/>
                  <dgm:constr type="ctrY" for="ch" forName="picture5" refType="h" fact="0.3864"/>
                  <dgm:constr type="w" for="ch" forName="picture5" refType="w" fact="0.1111"/>
                  <dgm:constr type="h" for="ch" forName="picture5" refType="h" fact="0.1218"/>
                  <dgm:constr type="r" for="ch" forName="parTx6" refType="w" fact="0.2212"/>
                  <dgm:constr type="t" for="ch" forName="parTx6" refType="h" fact="0.252"/>
                  <dgm:constr type="w" for="ch" forName="parTx6" refType="w" fact="0.2396"/>
                  <dgm:constr type="h" for="ch" forName="parTx6" refType="h" fact="0.0704"/>
                  <dgm:constr type="ctrX" for="ch" forName="picture6" refType="w" fact="0.2321"/>
                  <dgm:constr type="ctrY" for="ch" forName="picture6" refType="h" fact="0.2444"/>
                  <dgm:constr type="w" for="ch" forName="picture6" refType="w" fact="0.1111"/>
                  <dgm:constr type="h" for="ch" forName="picture6" refType="h" fact="0.1218"/>
                  <dgm:constr type="r" for="ch" forName="parTx7" refType="w" fact="0.2055"/>
                  <dgm:constr type="t" for="ch" forName="parTx7" refType="h" fact="0.1151"/>
                  <dgm:constr type="w" for="ch" forName="parTx7" refType="w" fact="0.2396"/>
                  <dgm:constr type="h" for="ch" forName="parTx7" refType="h" fact="0.0704"/>
                  <dgm:constr type="ctrX" for="ch" forName="picture7" refType="w" fact="0.2164"/>
                  <dgm:constr type="ctrY" for="ch" forName="picture7" refType="h" fact="0.1075"/>
                  <dgm:constr type="w" for="ch" forName="picture7" refType="w" fact="0.1111"/>
                  <dgm:constr type="h" for="ch" forName="picture7" refType="h" fact="0.1218"/>
                </dgm:constrLst>
              </dgm:else>
            </dgm:choose>
          </dgm:else>
        </dgm:choose>
      </dgm:else>
    </dgm:choose>
    <dgm:forEach name="wrapper" axis="self" ptType="parTrans">
      <dgm:forEach name="wrapper2" axis="self" ptType="sibTrans" st="2">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choose name="Name72">
      <dgm:if name="Name73" axis="ch" ptType="node" func="cnt" op="gte" val="2">
        <dgm:layoutNode name="dot1" styleLbl="alignNode1">
          <dgm:alg type="sp"/>
          <dgm:shape xmlns:r="http://schemas.openxmlformats.org/officeDocument/2006/relationships" type="ellipse" r:blip="">
            <dgm:adjLst/>
          </dgm:shape>
          <dgm:presOf/>
        </dgm:layoutNode>
        <dgm:layoutNode name="dot2" styleLbl="alignNode1">
          <dgm:alg type="sp"/>
          <dgm:shape xmlns:r="http://schemas.openxmlformats.org/officeDocument/2006/relationships" type="ellipse" r:blip="">
            <dgm:adjLst/>
          </dgm:shape>
          <dgm:presOf/>
        </dgm:layoutNode>
        <dgm:layoutNode name="dot3" styleLbl="alignNode1">
          <dgm:alg type="sp"/>
          <dgm:shape xmlns:r="http://schemas.openxmlformats.org/officeDocument/2006/relationships" type="ellipse" r:blip="">
            <dgm:adjLst/>
          </dgm:shape>
          <dgm:presOf/>
        </dgm:layoutNode>
      </dgm:if>
      <dgm:else name="Name74"/>
    </dgm:choose>
    <dgm:choose name="Name75">
      <dgm:if name="Name76" axis="ch" ptType="node" func="cnt" op="gte" val="3">
        <dgm:layoutNode name="dot4" styleLbl="alignNode1">
          <dgm:alg type="sp"/>
          <dgm:shape xmlns:r="http://schemas.openxmlformats.org/officeDocument/2006/relationships" type="ellipse" r:blip="">
            <dgm:adjLst/>
          </dgm:shape>
          <dgm:presOf/>
        </dgm:layoutNode>
        <dgm:layoutNode name="dot5" styleLbl="alignNode1">
          <dgm:alg type="sp"/>
          <dgm:shape xmlns:r="http://schemas.openxmlformats.org/officeDocument/2006/relationships" type="ellipse" r:blip="">
            <dgm:adjLst/>
          </dgm:shape>
          <dgm:presOf/>
        </dgm:layoutNode>
      </dgm:if>
      <dgm:else name="Name77"/>
    </dgm:choose>
    <dgm:choose name="Name78">
      <dgm:if name="Name79" axis="ch" ptType="node" func="cnt" op="gte" val="4">
        <dgm:layoutNode name="dot6" styleLbl="alignNode1">
          <dgm:alg type="sp"/>
          <dgm:shape xmlns:r="http://schemas.openxmlformats.org/officeDocument/2006/relationships" type="ellipse" r:blip="">
            <dgm:adjLst/>
          </dgm:shape>
          <dgm:presOf/>
        </dgm:layoutNode>
      </dgm:if>
      <dgm:else name="Name80"/>
    </dgm:choose>
    <dgm:choose name="Name81">
      <dgm:if name="Name82" axis="ch" ptType="node" func="cnt" op="gte" val="5">
        <dgm:layoutNode name="dot7" styleLbl="alignNode1">
          <dgm:alg type="sp"/>
          <dgm:shape xmlns:r="http://schemas.openxmlformats.org/officeDocument/2006/relationships" type="ellipse" r:blip="">
            <dgm:adjLst/>
          </dgm:shape>
          <dgm:presOf/>
        </dgm:layoutNode>
        <dgm:layoutNode name="dot8" styleLbl="alignNode1">
          <dgm:alg type="sp"/>
          <dgm:shape xmlns:r="http://schemas.openxmlformats.org/officeDocument/2006/relationships" type="ellipse" r:blip="">
            <dgm:adjLst/>
          </dgm:shape>
          <dgm:presOf/>
        </dgm:layoutNode>
      </dgm:if>
      <dgm:else name="Name83"/>
    </dgm:choose>
    <dgm:choose name="Name84">
      <dgm:if name="Name85" axis="ch" ptType="node" func="cnt" op="gte" val="6">
        <dgm:layoutNode name="dot9" styleLbl="alignNode1">
          <dgm:alg type="sp"/>
          <dgm:shape xmlns:r="http://schemas.openxmlformats.org/officeDocument/2006/relationships" type="ellipse" r:blip="">
            <dgm:adjLst/>
          </dgm:shape>
          <dgm:presOf/>
        </dgm:layoutNode>
        <dgm:layoutNode name="dot10" styleLbl="alignNode1">
          <dgm:alg type="sp"/>
          <dgm:shape xmlns:r="http://schemas.openxmlformats.org/officeDocument/2006/relationships" type="ellipse" r:blip="">
            <dgm:adjLst/>
          </dgm:shape>
          <dgm:presOf/>
        </dgm:layoutNode>
      </dgm:if>
      <dgm:else name="Name86"/>
    </dgm:choose>
    <dgm:choose name="Name87">
      <dgm:if name="Name88" axis="ch" ptType="node" func="cnt" op="gte" val="7">
        <dgm:layoutNode name="dot11" styleLbl="alignNode1">
          <dgm:alg type="sp"/>
          <dgm:shape xmlns:r="http://schemas.openxmlformats.org/officeDocument/2006/relationships" type="ellipse" r:blip="">
            <dgm:adjLst/>
          </dgm:shape>
          <dgm:presOf/>
        </dgm:layoutNode>
      </dgm:if>
      <dgm:else name="Name89"/>
    </dgm:choose>
    <dgm:choose name="Name90">
      <dgm:if name="Name91" axis="ch" ptType="node" func="cnt" op="gte" val="2">
        <dgm:layoutNode name="dotArrow1" styleLbl="alignNode1">
          <dgm:alg type="sp"/>
          <dgm:shape xmlns:r="http://schemas.openxmlformats.org/officeDocument/2006/relationships" type="ellipse" r:blip="">
            <dgm:adjLst/>
          </dgm:shape>
          <dgm:presOf/>
        </dgm:layoutNode>
        <dgm:layoutNode name="dotArrow2" styleLbl="alignNode1">
          <dgm:alg type="sp"/>
          <dgm:shape xmlns:r="http://schemas.openxmlformats.org/officeDocument/2006/relationships" type="ellipse" r:blip="">
            <dgm:adjLst/>
          </dgm:shape>
          <dgm:presOf/>
        </dgm:layoutNode>
        <dgm:layoutNode name="dotArrow3" styleLbl="alignNode1">
          <dgm:alg type="sp"/>
          <dgm:shape xmlns:r="http://schemas.openxmlformats.org/officeDocument/2006/relationships" type="ellipse" r:blip="">
            <dgm:adjLst/>
          </dgm:shape>
          <dgm:presOf/>
        </dgm:layoutNode>
        <dgm:layoutNode name="dotArrow4" styleLbl="alignNode1">
          <dgm:alg type="sp"/>
          <dgm:shape xmlns:r="http://schemas.openxmlformats.org/officeDocument/2006/relationships" type="ellipse" r:blip="">
            <dgm:adjLst/>
          </dgm:shape>
          <dgm:presOf/>
        </dgm:layoutNode>
        <dgm:layoutNode name="dotArrow5" styleLbl="alignNode1">
          <dgm:alg type="sp"/>
          <dgm:shape xmlns:r="http://schemas.openxmlformats.org/officeDocument/2006/relationships" type="ellipse" r:blip="">
            <dgm:adjLst/>
          </dgm:shape>
          <dgm:presOf/>
        </dgm:layoutNode>
        <dgm:layoutNode name="dotArrow6" styleLbl="alignNode1">
          <dgm:alg type="sp"/>
          <dgm:shape xmlns:r="http://schemas.openxmlformats.org/officeDocument/2006/relationships" type="ellipse" r:blip="">
            <dgm:adjLst/>
          </dgm:shape>
          <dgm:presOf/>
        </dgm:layoutNode>
        <dgm:layoutNode name="dotArrow7" styleLbl="alignNode1">
          <dgm:alg type="sp"/>
          <dgm:shape xmlns:r="http://schemas.openxmlformats.org/officeDocument/2006/relationships" type="ellipse" r:blip="">
            <dgm:adjLst/>
          </dgm:shape>
          <dgm:presOf/>
        </dgm:layoutNode>
      </dgm:if>
      <dgm:else name="Name92"/>
    </dgm:choose>
    <dgm:forEach name="Name93" axis="ch" ptType="node" cnt="1">
      <dgm:layoutNode name="parTx1">
        <dgm:choose name="Name94">
          <dgm:if name="Name95" func="var" arg="dir" op="equ" val="norm">
            <dgm:alg type="tx">
              <dgm:param type="parTxLTRAlign" val="l"/>
              <dgm:param type="parTxRTLAlign" val="r"/>
            </dgm:alg>
          </dgm:if>
          <dgm:else name="Name96">
            <dgm:alg type="tx">
              <dgm:param type="parTxLTRAlign" val="r"/>
              <dgm:param type="parTxRTLAlign" val="l"/>
            </dgm:alg>
          </dgm:else>
        </dgm:choose>
        <dgm:shape xmlns:r="http://schemas.openxmlformats.org/officeDocument/2006/relationships" type="roundRect" r:blip="">
          <dgm:adjLst/>
        </dgm:shape>
        <dgm:presOf axis="self" ptType="node"/>
        <dgm:choose name="Name97">
          <dgm:if name="Name98" func="var" arg="dir" op="equ" val="norm">
            <dgm:constrLst>
              <dgm:constr type="lMarg" refType="w" fact="0.6"/>
              <dgm:constr type="rMarg" refType="primFontSz" fact="0.3"/>
              <dgm:constr type="tMarg" refType="primFontSz" fact="0.3"/>
              <dgm:constr type="bMarg" refType="primFontSz" fact="0.3"/>
            </dgm:constrLst>
          </dgm:if>
          <dgm:else name="Name99">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00">
        <dgm:if name="Name101" axis="ch" ptType="node" func="cnt" op="gte" val="1">
          <dgm:layoutNode name="desTx1" styleLbl="revTx">
            <dgm:varLst>
              <dgm:bulletEnabled val="1"/>
            </dgm:varLst>
            <dgm:choose name="Name102">
              <dgm:if name="Name103" func="var" arg="dir" op="equ" val="norm">
                <dgm:choose name="Name104">
                  <dgm:if name="Name105" axis="ch" ptType="node" func="cnt" op="gte" val="2">
                    <dgm:alg type="tx">
                      <dgm:param type="parTxLTRAlign" val="l"/>
                      <dgm:param type="parTxRTLAlign" val="l"/>
                      <dgm:param type="stBulletLvl" val="1"/>
                    </dgm:alg>
                  </dgm:if>
                  <dgm:else name="Name106">
                    <dgm:alg type="tx">
                      <dgm:param type="parTxLTRAlign" val="l"/>
                      <dgm:param type="parTxRTLAlign" val="l"/>
                    </dgm:alg>
                  </dgm:else>
                </dgm:choose>
              </dgm:if>
              <dgm:else name="Name107">
                <dgm:choose name="Name108">
                  <dgm:if name="Name109" axis="ch" ptType="node" func="cnt" op="gte" val="2">
                    <dgm:alg type="tx">
                      <dgm:param type="parTxLTRAlign" val="r"/>
                      <dgm:param type="parTxRTLAlign" val="r"/>
                      <dgm:param type="shpTxLTRAlignCh" val="r"/>
                      <dgm:param type="shpTxRTLAlignCh" val="r"/>
                      <dgm:param type="stBulletLvl" val="1"/>
                    </dgm:alg>
                  </dgm:if>
                  <dgm:else name="Name110">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11"/>
      </dgm:choose>
    </dgm:forEach>
    <dgm:forEach name="Name112" axis="ch" ptType="sibTrans" hideLastTrans="0" cnt="1">
      <dgm:layoutNode name="picture1">
        <dgm:alg type="sp"/>
        <dgm:shape xmlns:r="http://schemas.openxmlformats.org/officeDocument/2006/relationships" r:blip="">
          <dgm:adjLst/>
        </dgm:shape>
        <dgm:presOf/>
        <dgm:constrLst/>
        <dgm:forEach name="Name113" ref="imageRepeat"/>
      </dgm:layoutNode>
    </dgm:forEach>
    <dgm:forEach name="Name114" axis="ch" ptType="node" st="2" cnt="1">
      <dgm:layoutNode name="parTx2">
        <dgm:choose name="Name115">
          <dgm:if name="Name116" func="var" arg="dir" op="equ" val="norm">
            <dgm:alg type="tx">
              <dgm:param type="parTxLTRAlign" val="l"/>
              <dgm:param type="parTxRTLAlign" val="r"/>
            </dgm:alg>
          </dgm:if>
          <dgm:else name="Name117">
            <dgm:alg type="tx">
              <dgm:param type="parTxLTRAlign" val="r"/>
              <dgm:param type="parTxRTLAlign" val="l"/>
            </dgm:alg>
          </dgm:else>
        </dgm:choose>
        <dgm:shape xmlns:r="http://schemas.openxmlformats.org/officeDocument/2006/relationships" type="roundRect" r:blip="">
          <dgm:adjLst/>
        </dgm:shape>
        <dgm:presOf axis="self" ptType="node"/>
        <dgm:choose name="Name118">
          <dgm:if name="Name119" func="var" arg="dir" op="equ" val="norm">
            <dgm:constrLst>
              <dgm:constr type="lMarg" refType="w" fact="0.6"/>
              <dgm:constr type="rMarg" refType="primFontSz" fact="0.3"/>
              <dgm:constr type="tMarg" refType="primFontSz" fact="0.3"/>
              <dgm:constr type="bMarg" refType="primFontSz" fact="0.3"/>
            </dgm:constrLst>
          </dgm:if>
          <dgm:else name="Name120">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21">
        <dgm:if name="Name122" axis="ch" ptType="node" func="cnt" op="gte" val="1">
          <dgm:layoutNode name="desTx2" styleLbl="revTx">
            <dgm:varLst>
              <dgm:bulletEnabled val="1"/>
            </dgm:varLst>
            <dgm:choose name="Name123">
              <dgm:if name="Name124" func="var" arg="dir" op="equ" val="norm">
                <dgm:choose name="Name125">
                  <dgm:if name="Name126" axis="ch" ptType="node" func="cnt" op="gte" val="2">
                    <dgm:alg type="tx">
                      <dgm:param type="parTxLTRAlign" val="l"/>
                      <dgm:param type="parTxRTLAlign" val="l"/>
                      <dgm:param type="stBulletLvl" val="1"/>
                    </dgm:alg>
                  </dgm:if>
                  <dgm:else name="Name127">
                    <dgm:alg type="tx">
                      <dgm:param type="parTxLTRAlign" val="l"/>
                      <dgm:param type="parTxRTLAlign" val="l"/>
                    </dgm:alg>
                  </dgm:else>
                </dgm:choose>
              </dgm:if>
              <dgm:else name="Name128">
                <dgm:choose name="Name129">
                  <dgm:if name="Name130" axis="ch" ptType="node" func="cnt" op="gte" val="2">
                    <dgm:alg type="tx">
                      <dgm:param type="parTxLTRAlign" val="r"/>
                      <dgm:param type="parTxRTLAlign" val="r"/>
                      <dgm:param type="shpTxLTRAlignCh" val="r"/>
                      <dgm:param type="shpTxRTLAlignCh" val="r"/>
                      <dgm:param type="stBulletLvl" val="1"/>
                    </dgm:alg>
                  </dgm:if>
                  <dgm:else name="Name131">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32"/>
      </dgm:choose>
    </dgm:forEach>
    <dgm:forEach name="Name133" axis="ch" ptType="sibTrans" hideLastTrans="0" st="2" cnt="1">
      <dgm:layoutNode name="picture2">
        <dgm:alg type="sp"/>
        <dgm:shape xmlns:r="http://schemas.openxmlformats.org/officeDocument/2006/relationships" r:blip="">
          <dgm:adjLst/>
        </dgm:shape>
        <dgm:presOf/>
        <dgm:constrLst/>
        <dgm:forEach name="Name134" ref="imageRepeat"/>
      </dgm:layoutNode>
    </dgm:forEach>
    <dgm:forEach name="Name135" axis="ch" ptType="node" st="3" cnt="1">
      <dgm:layoutNode name="parTx3">
        <dgm:choose name="Name136">
          <dgm:if name="Name137" func="var" arg="dir" op="equ" val="norm">
            <dgm:alg type="tx">
              <dgm:param type="parTxLTRAlign" val="l"/>
              <dgm:param type="parTxRTLAlign" val="r"/>
            </dgm:alg>
          </dgm:if>
          <dgm:else name="Name138">
            <dgm:alg type="tx">
              <dgm:param type="parTxLTRAlign" val="r"/>
              <dgm:param type="parTxRTLAlign" val="l"/>
            </dgm:alg>
          </dgm:else>
        </dgm:choose>
        <dgm:shape xmlns:r="http://schemas.openxmlformats.org/officeDocument/2006/relationships" type="roundRect" r:blip="">
          <dgm:adjLst/>
        </dgm:shape>
        <dgm:presOf axis="self" ptType="node"/>
        <dgm:choose name="Name139">
          <dgm:if name="Name140" func="var" arg="dir" op="equ" val="norm">
            <dgm:constrLst>
              <dgm:constr type="lMarg" refType="w" fact="0.6"/>
              <dgm:constr type="rMarg" refType="primFontSz" fact="0.3"/>
              <dgm:constr type="tMarg" refType="primFontSz" fact="0.3"/>
              <dgm:constr type="bMarg" refType="primFontSz" fact="0.3"/>
            </dgm:constrLst>
          </dgm:if>
          <dgm:else name="Name141">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42">
        <dgm:if name="Name143" axis="ch" ptType="node" func="cnt" op="gte" val="1">
          <dgm:layoutNode name="desTx3" styleLbl="revTx">
            <dgm:varLst>
              <dgm:bulletEnabled val="1"/>
            </dgm:varLst>
            <dgm:choose name="Name144">
              <dgm:if name="Name145" func="var" arg="dir" op="equ" val="norm">
                <dgm:choose name="Name146">
                  <dgm:if name="Name147" axis="ch" ptType="node" func="cnt" op="gte" val="2">
                    <dgm:alg type="tx">
                      <dgm:param type="parTxLTRAlign" val="l"/>
                      <dgm:param type="parTxRTLAlign" val="l"/>
                      <dgm:param type="stBulletLvl" val="1"/>
                    </dgm:alg>
                  </dgm:if>
                  <dgm:else name="Name148">
                    <dgm:alg type="tx">
                      <dgm:param type="parTxLTRAlign" val="l"/>
                      <dgm:param type="parTxRTLAlign" val="l"/>
                    </dgm:alg>
                  </dgm:else>
                </dgm:choose>
              </dgm:if>
              <dgm:else name="Name149">
                <dgm:choose name="Name150">
                  <dgm:if name="Name151" axis="ch" ptType="node" func="cnt" op="gte" val="2">
                    <dgm:alg type="tx">
                      <dgm:param type="parTxLTRAlign" val="r"/>
                      <dgm:param type="parTxRTLAlign" val="r"/>
                      <dgm:param type="shpTxLTRAlignCh" val="r"/>
                      <dgm:param type="shpTxRTLAlignCh" val="r"/>
                      <dgm:param type="stBulletLvl" val="1"/>
                    </dgm:alg>
                  </dgm:if>
                  <dgm:else name="Name152">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53"/>
      </dgm:choose>
    </dgm:forEach>
    <dgm:forEach name="Name154" axis="ch" ptType="sibTrans" hideLastTrans="0" st="3" cnt="1">
      <dgm:layoutNode name="picture3">
        <dgm:alg type="sp"/>
        <dgm:shape xmlns:r="http://schemas.openxmlformats.org/officeDocument/2006/relationships" r:blip="">
          <dgm:adjLst/>
        </dgm:shape>
        <dgm:presOf/>
        <dgm:constrLst/>
        <dgm:forEach name="Name155" ref="imageRepeat"/>
      </dgm:layoutNode>
    </dgm:forEach>
    <dgm:forEach name="Name156" axis="ch" ptType="node" st="4" cnt="1">
      <dgm:layoutNode name="parTx4">
        <dgm:choose name="Name157">
          <dgm:if name="Name158" func="var" arg="dir" op="equ" val="norm">
            <dgm:alg type="tx">
              <dgm:param type="parTxLTRAlign" val="l"/>
              <dgm:param type="parTxRTLAlign" val="r"/>
            </dgm:alg>
          </dgm:if>
          <dgm:else name="Name159">
            <dgm:alg type="tx">
              <dgm:param type="parTxLTRAlign" val="r"/>
              <dgm:param type="parTxRTLAlign" val="l"/>
            </dgm:alg>
          </dgm:else>
        </dgm:choose>
        <dgm:shape xmlns:r="http://schemas.openxmlformats.org/officeDocument/2006/relationships" type="roundRect" r:blip="">
          <dgm:adjLst/>
        </dgm:shape>
        <dgm:presOf axis="self" ptType="node"/>
        <dgm:choose name="Name160">
          <dgm:if name="Name161" func="var" arg="dir" op="equ" val="norm">
            <dgm:constrLst>
              <dgm:constr type="lMarg" refType="w" fact="0.6"/>
              <dgm:constr type="rMarg" refType="primFontSz" fact="0.3"/>
              <dgm:constr type="tMarg" refType="primFontSz" fact="0.3"/>
              <dgm:constr type="bMarg" refType="primFontSz" fact="0.3"/>
            </dgm:constrLst>
          </dgm:if>
          <dgm:else name="Name162">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63">
        <dgm:if name="Name164" axis="ch" ptType="node" func="cnt" op="gte" val="1">
          <dgm:layoutNode name="desTx4" styleLbl="revTx">
            <dgm:varLst>
              <dgm:bulletEnabled val="1"/>
            </dgm:varLst>
            <dgm:choose name="Name165">
              <dgm:if name="Name166" func="var" arg="dir" op="equ" val="norm">
                <dgm:choose name="Name167">
                  <dgm:if name="Name168" axis="ch" ptType="node" func="cnt" op="gte" val="2">
                    <dgm:alg type="tx">
                      <dgm:param type="parTxLTRAlign" val="l"/>
                      <dgm:param type="parTxRTLAlign" val="l"/>
                      <dgm:param type="stBulletLvl" val="1"/>
                    </dgm:alg>
                  </dgm:if>
                  <dgm:else name="Name169">
                    <dgm:alg type="tx">
                      <dgm:param type="parTxLTRAlign" val="l"/>
                      <dgm:param type="parTxRTLAlign" val="l"/>
                    </dgm:alg>
                  </dgm:else>
                </dgm:choose>
              </dgm:if>
              <dgm:else name="Name170">
                <dgm:choose name="Name171">
                  <dgm:if name="Name172" axis="ch" ptType="node" func="cnt" op="gte" val="2">
                    <dgm:alg type="tx">
                      <dgm:param type="parTxLTRAlign" val="r"/>
                      <dgm:param type="parTxRTLAlign" val="r"/>
                      <dgm:param type="shpTxLTRAlignCh" val="r"/>
                      <dgm:param type="shpTxRTLAlignCh" val="r"/>
                      <dgm:param type="stBulletLvl" val="1"/>
                    </dgm:alg>
                  </dgm:if>
                  <dgm:else name="Name173">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74"/>
      </dgm:choose>
    </dgm:forEach>
    <dgm:forEach name="Name175" axis="ch" ptType="sibTrans" hideLastTrans="0" st="4" cnt="1">
      <dgm:layoutNode name="picture4">
        <dgm:alg type="sp"/>
        <dgm:shape xmlns:r="http://schemas.openxmlformats.org/officeDocument/2006/relationships" r:blip="">
          <dgm:adjLst/>
        </dgm:shape>
        <dgm:presOf/>
        <dgm:constrLst/>
        <dgm:forEach name="Name176" ref="imageRepeat"/>
      </dgm:layoutNode>
    </dgm:forEach>
    <dgm:forEach name="Name177" axis="ch" ptType="node" st="5" cnt="1">
      <dgm:layoutNode name="parTx5">
        <dgm:choose name="Name178">
          <dgm:if name="Name179" func="var" arg="dir" op="equ" val="norm">
            <dgm:alg type="tx">
              <dgm:param type="parTxLTRAlign" val="l"/>
              <dgm:param type="parTxRTLAlign" val="r"/>
            </dgm:alg>
          </dgm:if>
          <dgm:else name="Name180">
            <dgm:alg type="tx">
              <dgm:param type="parTxLTRAlign" val="r"/>
              <dgm:param type="parTxRTLAlign" val="l"/>
            </dgm:alg>
          </dgm:else>
        </dgm:choose>
        <dgm:shape xmlns:r="http://schemas.openxmlformats.org/officeDocument/2006/relationships" type="roundRect" r:blip="">
          <dgm:adjLst/>
        </dgm:shape>
        <dgm:presOf axis="self" ptType="node"/>
        <dgm:choose name="Name181">
          <dgm:if name="Name182" func="var" arg="dir" op="equ" val="norm">
            <dgm:constrLst>
              <dgm:constr type="lMarg" refType="w" fact="0.6"/>
              <dgm:constr type="rMarg" refType="primFontSz" fact="0.3"/>
              <dgm:constr type="tMarg" refType="primFontSz" fact="0.3"/>
              <dgm:constr type="bMarg" refType="primFontSz" fact="0.3"/>
            </dgm:constrLst>
          </dgm:if>
          <dgm:else name="Name183">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84">
        <dgm:if name="Name185" axis="ch" ptType="node" func="cnt" op="gte" val="1">
          <dgm:layoutNode name="desTx5" styleLbl="revTx">
            <dgm:varLst>
              <dgm:bulletEnabled val="1"/>
            </dgm:varLst>
            <dgm:choose name="Name186">
              <dgm:if name="Name187" func="var" arg="dir" op="equ" val="norm">
                <dgm:choose name="Name188">
                  <dgm:if name="Name189" axis="ch" ptType="node" func="cnt" op="gte" val="2">
                    <dgm:alg type="tx">
                      <dgm:param type="parTxLTRAlign" val="l"/>
                      <dgm:param type="parTxRTLAlign" val="l"/>
                      <dgm:param type="stBulletLvl" val="1"/>
                    </dgm:alg>
                  </dgm:if>
                  <dgm:else name="Name190">
                    <dgm:alg type="tx">
                      <dgm:param type="parTxLTRAlign" val="l"/>
                      <dgm:param type="parTxRTLAlign" val="l"/>
                    </dgm:alg>
                  </dgm:else>
                </dgm:choose>
              </dgm:if>
              <dgm:else name="Name191">
                <dgm:choose name="Name192">
                  <dgm:if name="Name193" axis="ch" ptType="node" func="cnt" op="gte" val="2">
                    <dgm:alg type="tx">
                      <dgm:param type="parTxLTRAlign" val="r"/>
                      <dgm:param type="parTxRTLAlign" val="r"/>
                      <dgm:param type="shpTxLTRAlignCh" val="r"/>
                      <dgm:param type="shpTxRTLAlignCh" val="r"/>
                      <dgm:param type="stBulletLvl" val="1"/>
                    </dgm:alg>
                  </dgm:if>
                  <dgm:else name="Name194">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95"/>
      </dgm:choose>
    </dgm:forEach>
    <dgm:forEach name="Name196" axis="ch" ptType="sibTrans" hideLastTrans="0" st="5" cnt="1">
      <dgm:layoutNode name="picture5">
        <dgm:alg type="sp"/>
        <dgm:shape xmlns:r="http://schemas.openxmlformats.org/officeDocument/2006/relationships" r:blip="">
          <dgm:adjLst/>
        </dgm:shape>
        <dgm:presOf/>
        <dgm:constrLst/>
        <dgm:forEach name="Name197" ref="imageRepeat"/>
      </dgm:layoutNode>
    </dgm:forEach>
    <dgm:forEach name="Name198" axis="ch" ptType="node" st="6" cnt="1">
      <dgm:layoutNode name="parTx6">
        <dgm:choose name="Name199">
          <dgm:if name="Name200" func="var" arg="dir" op="equ" val="norm">
            <dgm:alg type="tx">
              <dgm:param type="parTxLTRAlign" val="l"/>
              <dgm:param type="parTxRTLAlign" val="r"/>
            </dgm:alg>
          </dgm:if>
          <dgm:else name="Name201">
            <dgm:alg type="tx">
              <dgm:param type="parTxLTRAlign" val="r"/>
              <dgm:param type="parTxRTLAlign" val="l"/>
            </dgm:alg>
          </dgm:else>
        </dgm:choose>
        <dgm:shape xmlns:r="http://schemas.openxmlformats.org/officeDocument/2006/relationships" type="roundRect" r:blip="">
          <dgm:adjLst/>
        </dgm:shape>
        <dgm:presOf axis="self" ptType="node"/>
        <dgm:choose name="Name202">
          <dgm:if name="Name203" func="var" arg="dir" op="equ" val="norm">
            <dgm:constrLst>
              <dgm:constr type="lMarg" refType="w" fact="0.6"/>
              <dgm:constr type="rMarg" refType="primFontSz" fact="0.3"/>
              <dgm:constr type="tMarg" refType="primFontSz" fact="0.3"/>
              <dgm:constr type="bMarg" refType="primFontSz" fact="0.3"/>
            </dgm:constrLst>
          </dgm:if>
          <dgm:else name="Name204">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05">
        <dgm:if name="Name206" axis="ch" ptType="node" func="cnt" op="gte" val="1">
          <dgm:layoutNode name="desTx6" styleLbl="revTx">
            <dgm:varLst>
              <dgm:bulletEnabled val="1"/>
            </dgm:varLst>
            <dgm:choose name="Name207">
              <dgm:if name="Name208" func="var" arg="dir" op="equ" val="norm">
                <dgm:choose name="Name209">
                  <dgm:if name="Name210" axis="ch" ptType="node" func="cnt" op="gte" val="2">
                    <dgm:alg type="tx">
                      <dgm:param type="parTxLTRAlign" val="l"/>
                      <dgm:param type="parTxRTLAlign" val="l"/>
                      <dgm:param type="stBulletLvl" val="1"/>
                    </dgm:alg>
                  </dgm:if>
                  <dgm:else name="Name211">
                    <dgm:alg type="tx">
                      <dgm:param type="parTxLTRAlign" val="l"/>
                      <dgm:param type="parTxRTLAlign" val="l"/>
                    </dgm:alg>
                  </dgm:else>
                </dgm:choose>
              </dgm:if>
              <dgm:else name="Name212">
                <dgm:choose name="Name213">
                  <dgm:if name="Name214" axis="ch" ptType="node" func="cnt" op="gte" val="2">
                    <dgm:alg type="tx">
                      <dgm:param type="parTxLTRAlign" val="r"/>
                      <dgm:param type="parTxRTLAlign" val="r"/>
                      <dgm:param type="shpTxLTRAlignCh" val="r"/>
                      <dgm:param type="shpTxRTLAlignCh" val="r"/>
                      <dgm:param type="stBulletLvl" val="1"/>
                    </dgm:alg>
                  </dgm:if>
                  <dgm:else name="Name215">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16"/>
      </dgm:choose>
    </dgm:forEach>
    <dgm:forEach name="Name217" axis="ch" ptType="sibTrans" hideLastTrans="0" st="6" cnt="1">
      <dgm:layoutNode name="picture6">
        <dgm:alg type="sp"/>
        <dgm:shape xmlns:r="http://schemas.openxmlformats.org/officeDocument/2006/relationships" r:blip="">
          <dgm:adjLst/>
        </dgm:shape>
        <dgm:presOf/>
        <dgm:constrLst/>
        <dgm:forEach name="Name218" ref="imageRepeat"/>
      </dgm:layoutNode>
    </dgm:forEach>
    <dgm:forEach name="Name219" axis="ch" ptType="node" st="7" cnt="1">
      <dgm:layoutNode name="parTx7">
        <dgm:choose name="Name220">
          <dgm:if name="Name221" func="var" arg="dir" op="equ" val="norm">
            <dgm:alg type="tx">
              <dgm:param type="parTxLTRAlign" val="l"/>
              <dgm:param type="parTxRTLAlign" val="r"/>
            </dgm:alg>
          </dgm:if>
          <dgm:else name="Name222">
            <dgm:alg type="tx">
              <dgm:param type="parTxLTRAlign" val="r"/>
              <dgm:param type="parTxRTLAlign" val="l"/>
            </dgm:alg>
          </dgm:else>
        </dgm:choose>
        <dgm:shape xmlns:r="http://schemas.openxmlformats.org/officeDocument/2006/relationships" type="roundRect" r:blip="">
          <dgm:adjLst/>
        </dgm:shape>
        <dgm:presOf axis="self" ptType="node"/>
        <dgm:choose name="Name223">
          <dgm:if name="Name224" func="var" arg="dir" op="equ" val="norm">
            <dgm:constrLst>
              <dgm:constr type="lMarg" refType="w" fact="0.6"/>
              <dgm:constr type="rMarg" refType="primFontSz" fact="0.3"/>
              <dgm:constr type="tMarg" refType="primFontSz" fact="0.3"/>
              <dgm:constr type="bMarg" refType="primFontSz" fact="0.3"/>
            </dgm:constrLst>
          </dgm:if>
          <dgm:else name="Name225">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26">
        <dgm:if name="Name227" axis="ch" ptType="node" func="cnt" op="gte" val="1">
          <dgm:layoutNode name="desTx7" styleLbl="revTx">
            <dgm:varLst>
              <dgm:bulletEnabled val="1"/>
            </dgm:varLst>
            <dgm:choose name="Name228">
              <dgm:if name="Name229" func="var" arg="dir" op="equ" val="norm">
                <dgm:choose name="Name230">
                  <dgm:if name="Name231" axis="ch" ptType="node" func="cnt" op="gte" val="2">
                    <dgm:alg type="tx">
                      <dgm:param type="parTxLTRAlign" val="l"/>
                      <dgm:param type="parTxRTLAlign" val="l"/>
                      <dgm:param type="stBulletLvl" val="1"/>
                    </dgm:alg>
                  </dgm:if>
                  <dgm:else name="Name232">
                    <dgm:alg type="tx">
                      <dgm:param type="parTxLTRAlign" val="l"/>
                      <dgm:param type="parTxRTLAlign" val="l"/>
                    </dgm:alg>
                  </dgm:else>
                </dgm:choose>
              </dgm:if>
              <dgm:else name="Name233">
                <dgm:choose name="Name234">
                  <dgm:if name="Name235" axis="ch" ptType="node" func="cnt" op="gte" val="2">
                    <dgm:alg type="tx">
                      <dgm:param type="parTxLTRAlign" val="r"/>
                      <dgm:param type="parTxRTLAlign" val="r"/>
                      <dgm:param type="shpTxLTRAlignCh" val="r"/>
                      <dgm:param type="shpTxRTLAlignCh" val="r"/>
                      <dgm:param type="stBulletLvl" val="1"/>
                    </dgm:alg>
                  </dgm:if>
                  <dgm:else name="Name236">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37"/>
      </dgm:choose>
    </dgm:forEach>
    <dgm:forEach name="Name238" axis="ch" ptType="sibTrans" hideLastTrans="0" st="7" cnt="1">
      <dgm:layoutNode name="picture7">
        <dgm:alg type="sp"/>
        <dgm:shape xmlns:r="http://schemas.openxmlformats.org/officeDocument/2006/relationships" r:blip="">
          <dgm:adjLst/>
        </dgm:shape>
        <dgm:presOf/>
        <dgm:constrLst/>
        <dgm:forEach name="Name239" ref="image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6164BE4F-84E8-9445-8D39-721491D7F8A2}" type="datetimeFigureOut">
              <a:rPr lang="en-US" smtClean="0"/>
              <a:t>8/17/2017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966A6A6-F134-8E41-8C91-1455DBBF65A1}" type="slidenum">
              <a:rPr lang="en-US" smtClean="0"/>
              <a:t>‹#›</a:t>
            </a:fld>
            <a:endParaRPr lang="en-US"/>
          </a:p>
        </p:txBody>
      </p:sp>
    </p:spTree>
    <p:extLst>
      <p:ext uri="{BB962C8B-B14F-4D97-AF65-F5344CB8AC3E}">
        <p14:creationId xmlns:p14="http://schemas.microsoft.com/office/powerpoint/2010/main" val="17219315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0E1B1C7-B700-3541-8A2B-070087C6DAAD}" type="datetimeFigureOut">
              <a:rPr lang="en-US" smtClean="0"/>
              <a:t>8/17/2017</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0FB8E38-0BBC-AF45-AB06-788F62763930}" type="slidenum">
              <a:rPr lang="en-US" smtClean="0"/>
              <a:t>‹#›</a:t>
            </a:fld>
            <a:endParaRPr lang="en-US"/>
          </a:p>
        </p:txBody>
      </p:sp>
    </p:spTree>
    <p:extLst>
      <p:ext uri="{BB962C8B-B14F-4D97-AF65-F5344CB8AC3E}">
        <p14:creationId xmlns:p14="http://schemas.microsoft.com/office/powerpoint/2010/main" val="405791759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439F81-5F63-3848-927B-0312C632A60F}" type="slidenum">
              <a:rPr lang="en-US" smtClean="0"/>
              <a:t>1</a:t>
            </a:fld>
            <a:endParaRPr lang="en-US"/>
          </a:p>
        </p:txBody>
      </p:sp>
    </p:spTree>
    <p:extLst>
      <p:ext uri="{BB962C8B-B14F-4D97-AF65-F5344CB8AC3E}">
        <p14:creationId xmlns:p14="http://schemas.microsoft.com/office/powerpoint/2010/main" val="34513796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This</a:t>
            </a:r>
            <a:r>
              <a:rPr lang="en-US" baseline="0" dirty="0" smtClean="0"/>
              <a:t> slide highlights the 3 main responses to stressful situations. People respond differently to stressors. </a:t>
            </a:r>
            <a:r>
              <a:rPr lang="en-US" b="0" baseline="0" dirty="0" smtClean="0"/>
              <a:t>These are normal and valuable responses that protect us from danger.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b="0" baseline="0" dirty="0" smtClean="0"/>
              <a:t>If they become</a:t>
            </a:r>
            <a:r>
              <a:rPr lang="en-US" b="0" dirty="0" smtClean="0"/>
              <a:t> ar</a:t>
            </a:r>
            <a:r>
              <a:rPr lang="en-US" dirty="0" smtClean="0"/>
              <a:t>e “go to” response for all/most experiences that can cause problems for us in terms of emotional well-being, social relationships and our ability to learn.</a:t>
            </a:r>
            <a:endParaRPr lang="en-US" b="0" dirty="0" smtClean="0"/>
          </a:p>
          <a:p>
            <a:endParaRPr lang="en-US" b="0" dirty="0"/>
          </a:p>
        </p:txBody>
      </p:sp>
      <p:sp>
        <p:nvSpPr>
          <p:cNvPr id="4" name="Slide Number Placeholder 3"/>
          <p:cNvSpPr>
            <a:spLocks noGrp="1"/>
          </p:cNvSpPr>
          <p:nvPr>
            <p:ph type="sldNum" sz="quarter" idx="10"/>
          </p:nvPr>
        </p:nvSpPr>
        <p:spPr/>
        <p:txBody>
          <a:bodyPr/>
          <a:lstStyle/>
          <a:p>
            <a:fld id="{70FB8E38-0BBC-AF45-AB06-788F62763930}"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28844469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smtClean="0"/>
              <a:t>Demonstrates the ongoing nature and impact of trauma and toxic stress</a:t>
            </a:r>
          </a:p>
          <a:p>
            <a:pPr marL="0" indent="0">
              <a:buFont typeface="Arial" panose="020B0604020202020204" pitchFamily="34" charset="0"/>
              <a:buNone/>
            </a:pPr>
            <a:endParaRPr lang="en-US" dirty="0" smtClean="0"/>
          </a:p>
          <a:p>
            <a:pPr marL="0" indent="0">
              <a:buFont typeface="Arial" panose="020B0604020202020204" pitchFamily="34" charset="0"/>
              <a:buNone/>
            </a:pPr>
            <a:r>
              <a:rPr lang="en-US" dirty="0" smtClean="0"/>
              <a:t>See page 3 of the Toolkit for more information</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F074B8E4-E9B9-4D13-B2EA-F9B3EAEC8703}" type="slidenum">
              <a:rPr lang="en-US" smtClean="0"/>
              <a:t>11</a:t>
            </a:fld>
            <a:endParaRPr lang="en-US"/>
          </a:p>
        </p:txBody>
      </p:sp>
    </p:spTree>
    <p:extLst>
      <p:ext uri="{BB962C8B-B14F-4D97-AF65-F5344CB8AC3E}">
        <p14:creationId xmlns:p14="http://schemas.microsoft.com/office/powerpoint/2010/main" val="34711015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This slide is also a handout.</a:t>
            </a:r>
          </a:p>
          <a:p>
            <a:endParaRPr lang="en-US" dirty="0" smtClean="0"/>
          </a:p>
          <a:p>
            <a:r>
              <a:rPr lang="en-US" dirty="0" smtClean="0"/>
              <a:t>Warning Signs and Symptoms in Children and Adolescents</a:t>
            </a: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Do any of these behaviors resemble youth or adults that you’ve worked with?</a:t>
            </a:r>
          </a:p>
          <a:p>
            <a:endParaRPr lang="en-US" dirty="0" smtClean="0"/>
          </a:p>
        </p:txBody>
      </p:sp>
      <p:sp>
        <p:nvSpPr>
          <p:cNvPr id="4" name="Slide Number Placeholder 3"/>
          <p:cNvSpPr>
            <a:spLocks noGrp="1"/>
          </p:cNvSpPr>
          <p:nvPr>
            <p:ph type="sldNum" sz="quarter" idx="10"/>
          </p:nvPr>
        </p:nvSpPr>
        <p:spPr/>
        <p:txBody>
          <a:bodyPr/>
          <a:lstStyle/>
          <a:p>
            <a:fld id="{EB439F81-5F63-3848-927B-0312C632A60F}"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1231832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Additional</a:t>
            </a:r>
            <a:r>
              <a:rPr lang="en-US" baseline="0" dirty="0" smtClean="0"/>
              <a:t> data and information showing the impact trauma has on students</a:t>
            </a:r>
            <a:endParaRPr lang="en-US" dirty="0"/>
          </a:p>
        </p:txBody>
      </p:sp>
      <p:sp>
        <p:nvSpPr>
          <p:cNvPr id="4" name="Slide Number Placeholder 3"/>
          <p:cNvSpPr>
            <a:spLocks noGrp="1"/>
          </p:cNvSpPr>
          <p:nvPr>
            <p:ph type="sldNum" sz="quarter" idx="10"/>
          </p:nvPr>
        </p:nvSpPr>
        <p:spPr/>
        <p:txBody>
          <a:bodyPr/>
          <a:lstStyle/>
          <a:p>
            <a:fld id="{70FB8E38-0BBC-AF45-AB06-788F62763930}" type="slidenum">
              <a:rPr lang="en-US" smtClean="0"/>
              <a:t>13</a:t>
            </a:fld>
            <a:endParaRPr lang="en-US"/>
          </a:p>
        </p:txBody>
      </p:sp>
    </p:spTree>
    <p:extLst>
      <p:ext uri="{BB962C8B-B14F-4D97-AF65-F5344CB8AC3E}">
        <p14:creationId xmlns:p14="http://schemas.microsoft.com/office/powerpoint/2010/main" val="22690343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If stressful experiences are intense or ongoing those same responses may be triggered by events that are not necessarily dangerous but remind us of previous trauma. </a:t>
            </a:r>
          </a:p>
          <a:p>
            <a:endParaRPr lang="en-US" dirty="0"/>
          </a:p>
        </p:txBody>
      </p:sp>
      <p:sp>
        <p:nvSpPr>
          <p:cNvPr id="4" name="Slide Number Placeholder 3"/>
          <p:cNvSpPr>
            <a:spLocks noGrp="1"/>
          </p:cNvSpPr>
          <p:nvPr>
            <p:ph type="sldNum" sz="quarter" idx="10"/>
          </p:nvPr>
        </p:nvSpPr>
        <p:spPr/>
        <p:txBody>
          <a:bodyPr/>
          <a:lstStyle/>
          <a:p>
            <a:fld id="{70FB8E38-0BBC-AF45-AB06-788F62763930}"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27102960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This</a:t>
            </a:r>
            <a:r>
              <a:rPr lang="en-US" baseline="0" dirty="0" smtClean="0"/>
              <a:t> video </a:t>
            </a:r>
            <a:r>
              <a:rPr lang="en-US" dirty="0" smtClean="0"/>
              <a:t>demonstrates, using a hand model, the activation of different areas of the brain (specifically the brain stem or limbic system and the pre frontal cortex) when faced with fear/danger. It is 4:40</a:t>
            </a:r>
            <a:r>
              <a:rPr lang="en-US" baseline="0" dirty="0" smtClean="0"/>
              <a:t> min long. The link to this video is found in the references section of the Toolkit page 12 &amp; 13.</a:t>
            </a:r>
            <a:endParaRPr lang="en-US" dirty="0" smtClean="0"/>
          </a:p>
          <a:p>
            <a:endParaRPr lang="en-US" dirty="0"/>
          </a:p>
        </p:txBody>
      </p:sp>
      <p:sp>
        <p:nvSpPr>
          <p:cNvPr id="4" name="Slide Number Placeholder 3"/>
          <p:cNvSpPr>
            <a:spLocks noGrp="1"/>
          </p:cNvSpPr>
          <p:nvPr>
            <p:ph type="sldNum" sz="quarter" idx="10"/>
          </p:nvPr>
        </p:nvSpPr>
        <p:spPr/>
        <p:txBody>
          <a:bodyPr/>
          <a:lstStyle/>
          <a:p>
            <a:fld id="{31B1ADB5-5C19-4E3C-9D52-05905F6755B2}"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13204912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Many children who have experienced trauma interpret sensory inputs from their environments differently and a large proportion experience sensory modulation disorders also known as sensory processing disorders (SPD) or Sensory Integration Dysfunction (Atchison, 2008). </a:t>
            </a:r>
            <a:endParaRPr lang="en-US" dirty="0"/>
          </a:p>
        </p:txBody>
      </p:sp>
      <p:sp>
        <p:nvSpPr>
          <p:cNvPr id="4" name="Slide Number Placeholder 3"/>
          <p:cNvSpPr>
            <a:spLocks noGrp="1"/>
          </p:cNvSpPr>
          <p:nvPr>
            <p:ph type="sldNum" sz="quarter" idx="10"/>
          </p:nvPr>
        </p:nvSpPr>
        <p:spPr/>
        <p:txBody>
          <a:bodyPr/>
          <a:lstStyle/>
          <a:p>
            <a:fld id="{70FB8E38-0BBC-AF45-AB06-788F62763930}"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15682713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defTabSz="931774" fontAlgn="base">
              <a:spcBef>
                <a:spcPct val="30000"/>
              </a:spcBef>
              <a:spcAft>
                <a:spcPct val="0"/>
              </a:spcAft>
              <a:defRPr/>
            </a:pPr>
            <a:r>
              <a:rPr lang="en-US" baseline="0" dirty="0" smtClean="0"/>
              <a:t>Sensory Modulation Disorder</a:t>
            </a:r>
          </a:p>
          <a:p>
            <a:pPr defTabSz="931774" fontAlgn="base">
              <a:spcBef>
                <a:spcPct val="30000"/>
              </a:spcBef>
              <a:spcAft>
                <a:spcPct val="0"/>
              </a:spcAft>
              <a:defRPr/>
            </a:pPr>
            <a:r>
              <a:rPr lang="en-US" baseline="0" dirty="0" smtClean="0"/>
              <a:t>Condition in which the brain cannot efficiently and/or accurately receive, organize, and interpret sensory information in order to respond adaptively to their environments. </a:t>
            </a:r>
          </a:p>
          <a:p>
            <a:pPr defTabSz="931774" fontAlgn="base">
              <a:spcBef>
                <a:spcPct val="30000"/>
              </a:spcBef>
              <a:spcAft>
                <a:spcPct val="0"/>
              </a:spcAft>
              <a:defRPr/>
            </a:pPr>
            <a:r>
              <a:rPr lang="en-US" baseline="0" dirty="0" smtClean="0"/>
              <a:t>Children with sensory processing disorders are at higher risk for emotional, social and educational challenges. </a:t>
            </a:r>
          </a:p>
          <a:p>
            <a:pPr defTabSz="931774" fontAlgn="base">
              <a:spcBef>
                <a:spcPct val="30000"/>
              </a:spcBef>
              <a:spcAft>
                <a:spcPct val="0"/>
              </a:spcAft>
              <a:defRPr/>
            </a:pPr>
            <a:r>
              <a:rPr lang="en-US" baseline="0" dirty="0" smtClean="0"/>
              <a:t>For additional information see page 4 &amp; 5 of the Toolkit</a:t>
            </a:r>
          </a:p>
          <a:p>
            <a:pPr defTabSz="931774" fontAlgn="base">
              <a:spcBef>
                <a:spcPct val="30000"/>
              </a:spcBef>
              <a:spcAft>
                <a:spcPct val="0"/>
              </a:spcAft>
              <a:defRPr/>
            </a:pPr>
            <a:endParaRPr lang="en-US" baseline="0" dirty="0" smtClean="0"/>
          </a:p>
        </p:txBody>
      </p:sp>
      <p:sp>
        <p:nvSpPr>
          <p:cNvPr id="4" name="Slide Number Placeholder 3"/>
          <p:cNvSpPr>
            <a:spLocks noGrp="1"/>
          </p:cNvSpPr>
          <p:nvPr>
            <p:ph type="sldNum" sz="quarter" idx="10"/>
          </p:nvPr>
        </p:nvSpPr>
        <p:spPr/>
        <p:txBody>
          <a:bodyPr/>
          <a:lstStyle/>
          <a:p>
            <a:fld id="{541191D7-EAA8-4D00-8B90-2FC6F2F34491}" type="slidenum">
              <a:rPr lang="en-US" smtClean="0"/>
              <a:pPr/>
              <a:t>17</a:t>
            </a:fld>
            <a:endParaRPr lang="en-US"/>
          </a:p>
        </p:txBody>
      </p:sp>
    </p:spTree>
    <p:extLst>
      <p:ext uri="{BB962C8B-B14F-4D97-AF65-F5344CB8AC3E}">
        <p14:creationId xmlns:p14="http://schemas.microsoft.com/office/powerpoint/2010/main" val="22960400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508000" marR="0">
              <a:lnSpc>
                <a:spcPct val="115000"/>
              </a:lnSpc>
              <a:spcBef>
                <a:spcPts val="0"/>
              </a:spcBef>
              <a:spcAft>
                <a:spcPts val="0"/>
              </a:spcAft>
              <a:tabLst>
                <a:tab pos="736600" algn="l"/>
              </a:tabLst>
            </a:pPr>
            <a:r>
              <a:rPr lang="en-US" sz="1200" b="1" dirty="0" smtClean="0">
                <a:effectLst/>
                <a:latin typeface="Times New Roman"/>
                <a:ea typeface="Times New Roman"/>
                <a:cs typeface="Times New Roman"/>
              </a:rPr>
              <a:t>See handout in handout packet</a:t>
            </a:r>
          </a:p>
          <a:p>
            <a:pPr marL="508000" marR="0">
              <a:lnSpc>
                <a:spcPct val="115000"/>
              </a:lnSpc>
              <a:spcBef>
                <a:spcPts val="0"/>
              </a:spcBef>
              <a:spcAft>
                <a:spcPts val="0"/>
              </a:spcAft>
              <a:tabLst>
                <a:tab pos="736600" algn="l"/>
              </a:tabLst>
            </a:pPr>
            <a:r>
              <a:rPr lang="en-US" sz="1200" dirty="0" smtClean="0">
                <a:effectLst/>
                <a:latin typeface="Times New Roman"/>
                <a:ea typeface="Times New Roman"/>
                <a:cs typeface="Times New Roman"/>
              </a:rPr>
              <a:t>Children</a:t>
            </a:r>
            <a:r>
              <a:rPr lang="en-US" sz="1200" baseline="0" dirty="0" smtClean="0">
                <a:effectLst/>
                <a:latin typeface="Times New Roman"/>
                <a:ea typeface="Times New Roman"/>
                <a:cs typeface="Times New Roman"/>
              </a:rPr>
              <a:t> with this reaction may</a:t>
            </a:r>
            <a:r>
              <a:rPr lang="en-US" sz="1200" dirty="0" smtClean="0">
                <a:effectLst/>
                <a:latin typeface="Times New Roman"/>
                <a:ea typeface="Times New Roman"/>
                <a:cs typeface="Times New Roman"/>
              </a:rPr>
              <a:t>:</a:t>
            </a:r>
          </a:p>
          <a:p>
            <a:pPr marL="508000" marR="0">
              <a:lnSpc>
                <a:spcPct val="115000"/>
              </a:lnSpc>
              <a:spcBef>
                <a:spcPts val="0"/>
              </a:spcBef>
              <a:spcAft>
                <a:spcPts val="0"/>
              </a:spcAft>
              <a:tabLst>
                <a:tab pos="736600" algn="l"/>
              </a:tabLst>
            </a:pPr>
            <a:r>
              <a:rPr lang="en-US" sz="1200" dirty="0" smtClean="0">
                <a:effectLst/>
                <a:latin typeface="Times New Roman"/>
                <a:ea typeface="Times New Roman"/>
                <a:cs typeface="Times New Roman"/>
              </a:rPr>
              <a:t> •	</a:t>
            </a:r>
            <a:r>
              <a:rPr lang="en-US" sz="1200" dirty="0" smtClean="0">
                <a:effectLst/>
                <a:latin typeface="+mn-lt"/>
                <a:ea typeface="Calibri"/>
                <a:cs typeface="Calibri"/>
              </a:rPr>
              <a:t>Be</a:t>
            </a:r>
            <a:r>
              <a:rPr lang="en-US" sz="1200" spc="-10" dirty="0" smtClean="0">
                <a:effectLst/>
                <a:latin typeface="+mn-lt"/>
                <a:ea typeface="Calibri"/>
                <a:cs typeface="Calibri"/>
              </a:rPr>
              <a:t> </a:t>
            </a:r>
            <a:r>
              <a:rPr lang="en-US" sz="1200" dirty="0" smtClean="0">
                <a:effectLst/>
                <a:latin typeface="+mn-lt"/>
                <a:ea typeface="Calibri"/>
                <a:cs typeface="Calibri"/>
              </a:rPr>
              <a:t>sensitive</a:t>
            </a:r>
            <a:r>
              <a:rPr lang="en-US" sz="1200" spc="-15" dirty="0" smtClean="0">
                <a:effectLst/>
                <a:latin typeface="+mn-lt"/>
                <a:ea typeface="Calibri"/>
                <a:cs typeface="Calibri"/>
              </a:rPr>
              <a:t> </a:t>
            </a:r>
            <a:r>
              <a:rPr lang="en-US" sz="1200" dirty="0" smtClean="0">
                <a:effectLst/>
                <a:latin typeface="+mn-lt"/>
                <a:ea typeface="Calibri"/>
                <a:cs typeface="Calibri"/>
              </a:rPr>
              <a:t>to textur</a:t>
            </a:r>
            <a:r>
              <a:rPr lang="en-US" sz="1200" spc="5" dirty="0" smtClean="0">
                <a:effectLst/>
                <a:latin typeface="+mn-lt"/>
                <a:ea typeface="Calibri"/>
                <a:cs typeface="Calibri"/>
              </a:rPr>
              <a:t>e</a:t>
            </a:r>
            <a:r>
              <a:rPr lang="en-US" sz="1200" dirty="0" smtClean="0">
                <a:effectLst/>
                <a:latin typeface="+mn-lt"/>
                <a:ea typeface="Calibri"/>
                <a:cs typeface="Calibri"/>
              </a:rPr>
              <a:t>s</a:t>
            </a:r>
            <a:r>
              <a:rPr lang="en-US" sz="1200" spc="-35" dirty="0" smtClean="0">
                <a:effectLst/>
                <a:latin typeface="+mn-lt"/>
                <a:ea typeface="Calibri"/>
                <a:cs typeface="Calibri"/>
              </a:rPr>
              <a:t> </a:t>
            </a:r>
            <a:r>
              <a:rPr lang="en-US" sz="1200" spc="-5" dirty="0" smtClean="0">
                <a:effectLst/>
                <a:latin typeface="+mn-lt"/>
                <a:ea typeface="Calibri"/>
                <a:cs typeface="Calibri"/>
              </a:rPr>
              <a:t>o</a:t>
            </a:r>
            <a:r>
              <a:rPr lang="en-US" sz="1200" dirty="0" smtClean="0">
                <a:effectLst/>
                <a:latin typeface="+mn-lt"/>
                <a:ea typeface="Calibri"/>
                <a:cs typeface="Calibri"/>
              </a:rPr>
              <a:t>r</a:t>
            </a:r>
            <a:r>
              <a:rPr lang="en-US" sz="1200" spc="-5" dirty="0" smtClean="0">
                <a:effectLst/>
                <a:latin typeface="+mn-lt"/>
                <a:ea typeface="Calibri"/>
                <a:cs typeface="Calibri"/>
              </a:rPr>
              <a:t> </a:t>
            </a:r>
            <a:r>
              <a:rPr lang="en-US" sz="1200" dirty="0" smtClean="0">
                <a:effectLst/>
                <a:latin typeface="+mn-lt"/>
                <a:ea typeface="Calibri"/>
                <a:cs typeface="Calibri"/>
              </a:rPr>
              <a:t>tags</a:t>
            </a:r>
            <a:r>
              <a:rPr lang="en-US" sz="1200" spc="-20" dirty="0" smtClean="0">
                <a:effectLst/>
                <a:latin typeface="+mn-lt"/>
                <a:ea typeface="Calibri"/>
                <a:cs typeface="Calibri"/>
              </a:rPr>
              <a:t> </a:t>
            </a:r>
            <a:r>
              <a:rPr lang="en-US" sz="1200" dirty="0" smtClean="0">
                <a:effectLst/>
                <a:latin typeface="+mn-lt"/>
                <a:ea typeface="Calibri"/>
                <a:cs typeface="Calibri"/>
              </a:rPr>
              <a:t>in</a:t>
            </a:r>
            <a:r>
              <a:rPr lang="en-US" sz="1200" spc="-5" dirty="0" smtClean="0">
                <a:effectLst/>
                <a:latin typeface="+mn-lt"/>
                <a:ea typeface="Calibri"/>
                <a:cs typeface="Calibri"/>
              </a:rPr>
              <a:t> </a:t>
            </a:r>
            <a:r>
              <a:rPr lang="en-US" sz="1200" dirty="0" smtClean="0">
                <a:effectLst/>
                <a:latin typeface="+mn-lt"/>
                <a:ea typeface="Calibri"/>
                <a:cs typeface="Calibri"/>
              </a:rPr>
              <a:t>clothing and h</a:t>
            </a:r>
            <a:r>
              <a:rPr lang="en-US" sz="1200" spc="5" dirty="0" smtClean="0">
                <a:effectLst/>
                <a:latin typeface="+mn-lt"/>
                <a:ea typeface="Calibri"/>
                <a:cs typeface="Calibri"/>
              </a:rPr>
              <a:t>a</a:t>
            </a:r>
            <a:r>
              <a:rPr lang="en-US" sz="1200" dirty="0" smtClean="0">
                <a:effectLst/>
                <a:latin typeface="+mn-lt"/>
                <a:ea typeface="Calibri"/>
                <a:cs typeface="Calibri"/>
              </a:rPr>
              <a:t>ve</a:t>
            </a:r>
            <a:r>
              <a:rPr lang="en-US" sz="1200" spc="-10" dirty="0" smtClean="0">
                <a:effectLst/>
                <a:latin typeface="+mn-lt"/>
                <a:ea typeface="Calibri"/>
                <a:cs typeface="Calibri"/>
              </a:rPr>
              <a:t> </a:t>
            </a:r>
            <a:r>
              <a:rPr lang="en-US" sz="1200" dirty="0" smtClean="0">
                <a:effectLst/>
                <a:latin typeface="+mn-lt"/>
                <a:ea typeface="Calibri"/>
                <a:cs typeface="Calibri"/>
              </a:rPr>
              <a:t>a limi</a:t>
            </a:r>
            <a:r>
              <a:rPr lang="en-US" sz="1200" spc="-5" dirty="0" smtClean="0">
                <a:effectLst/>
                <a:latin typeface="+mn-lt"/>
                <a:ea typeface="Calibri"/>
                <a:cs typeface="Calibri"/>
              </a:rPr>
              <a:t>t</a:t>
            </a:r>
            <a:r>
              <a:rPr lang="en-US" sz="1200" dirty="0" smtClean="0">
                <a:effectLst/>
                <a:latin typeface="+mn-lt"/>
                <a:ea typeface="Calibri"/>
                <a:cs typeface="Calibri"/>
              </a:rPr>
              <a:t>ed</a:t>
            </a:r>
            <a:r>
              <a:rPr lang="en-US" sz="1200" spc="-15" dirty="0" smtClean="0">
                <a:effectLst/>
                <a:latin typeface="+mn-lt"/>
                <a:ea typeface="Calibri"/>
                <a:cs typeface="Calibri"/>
              </a:rPr>
              <a:t> </a:t>
            </a:r>
            <a:r>
              <a:rPr lang="en-US" sz="1200" dirty="0" smtClean="0">
                <a:effectLst/>
                <a:latin typeface="+mn-lt"/>
                <a:ea typeface="Calibri"/>
                <a:cs typeface="Calibri"/>
              </a:rPr>
              <a:t>ward</a:t>
            </a:r>
            <a:r>
              <a:rPr lang="en-US" sz="1200" spc="5" dirty="0" smtClean="0">
                <a:effectLst/>
                <a:latin typeface="+mn-lt"/>
                <a:ea typeface="Calibri"/>
                <a:cs typeface="Calibri"/>
              </a:rPr>
              <a:t>r</a:t>
            </a:r>
            <a:r>
              <a:rPr lang="en-US" sz="1200" dirty="0" smtClean="0">
                <a:effectLst/>
                <a:latin typeface="+mn-lt"/>
                <a:ea typeface="Calibri"/>
                <a:cs typeface="Calibri"/>
              </a:rPr>
              <a:t>obe</a:t>
            </a:r>
            <a:endParaRPr lang="en-US" sz="1100" dirty="0" smtClean="0">
              <a:effectLst/>
              <a:latin typeface="+mn-lt"/>
              <a:ea typeface="Calibri"/>
              <a:cs typeface="Times New Roman"/>
            </a:endParaRPr>
          </a:p>
          <a:p>
            <a:pPr marL="508000" marR="0">
              <a:lnSpc>
                <a:spcPct val="115000"/>
              </a:lnSpc>
              <a:spcBef>
                <a:spcPts val="110"/>
              </a:spcBef>
              <a:spcAft>
                <a:spcPts val="0"/>
              </a:spcAft>
              <a:tabLst>
                <a:tab pos="736600" algn="l"/>
              </a:tabLst>
            </a:pPr>
            <a:r>
              <a:rPr lang="en-US" sz="1200" dirty="0" smtClean="0">
                <a:effectLst/>
                <a:latin typeface="Times New Roman"/>
                <a:ea typeface="Times New Roman"/>
                <a:cs typeface="Times New Roman"/>
              </a:rPr>
              <a:t>•	</a:t>
            </a:r>
            <a:r>
              <a:rPr lang="en-US" sz="1200" dirty="0" smtClean="0">
                <a:effectLst/>
                <a:latin typeface="+mn-lt"/>
                <a:ea typeface="Calibri"/>
                <a:cs typeface="Calibri"/>
              </a:rPr>
              <a:t>Have</a:t>
            </a:r>
            <a:r>
              <a:rPr lang="en-US" sz="1200" spc="-10" dirty="0" smtClean="0">
                <a:effectLst/>
                <a:latin typeface="+mn-lt"/>
                <a:ea typeface="Calibri"/>
                <a:cs typeface="Calibri"/>
              </a:rPr>
              <a:t> </a:t>
            </a:r>
            <a:r>
              <a:rPr lang="en-US" sz="1200" dirty="0" smtClean="0">
                <a:effectLst/>
                <a:latin typeface="+mn-lt"/>
                <a:ea typeface="Calibri"/>
                <a:cs typeface="Calibri"/>
              </a:rPr>
              <a:t>a limi</a:t>
            </a:r>
            <a:r>
              <a:rPr lang="en-US" sz="1200" spc="-5" dirty="0" smtClean="0">
                <a:effectLst/>
                <a:latin typeface="+mn-lt"/>
                <a:ea typeface="Calibri"/>
                <a:cs typeface="Calibri"/>
              </a:rPr>
              <a:t>t</a:t>
            </a:r>
            <a:r>
              <a:rPr lang="en-US" sz="1200" spc="5" dirty="0" smtClean="0">
                <a:effectLst/>
                <a:latin typeface="+mn-lt"/>
                <a:ea typeface="Calibri"/>
                <a:cs typeface="Calibri"/>
              </a:rPr>
              <a:t>e</a:t>
            </a:r>
            <a:r>
              <a:rPr lang="en-US" sz="1200" dirty="0" smtClean="0">
                <a:effectLst/>
                <a:latin typeface="+mn-lt"/>
                <a:ea typeface="Calibri"/>
                <a:cs typeface="Calibri"/>
              </a:rPr>
              <a:t>d</a:t>
            </a:r>
            <a:r>
              <a:rPr lang="en-US" sz="1200" spc="-10" dirty="0" smtClean="0">
                <a:effectLst/>
                <a:latin typeface="+mn-lt"/>
                <a:ea typeface="Calibri"/>
                <a:cs typeface="Calibri"/>
              </a:rPr>
              <a:t> </a:t>
            </a:r>
            <a:r>
              <a:rPr lang="en-US" sz="1200" dirty="0" smtClean="0">
                <a:effectLst/>
                <a:latin typeface="+mn-lt"/>
                <a:ea typeface="Calibri"/>
                <a:cs typeface="Calibri"/>
              </a:rPr>
              <a:t>diet</a:t>
            </a:r>
            <a:endParaRPr lang="en-US" sz="1100" dirty="0" smtClean="0">
              <a:effectLst/>
              <a:latin typeface="+mn-lt"/>
              <a:ea typeface="Calibri"/>
              <a:cs typeface="Times New Roman"/>
            </a:endParaRPr>
          </a:p>
          <a:p>
            <a:pPr marL="508000" marR="0">
              <a:lnSpc>
                <a:spcPct val="115000"/>
              </a:lnSpc>
              <a:spcBef>
                <a:spcPts val="120"/>
              </a:spcBef>
              <a:spcAft>
                <a:spcPts val="0"/>
              </a:spcAft>
              <a:tabLst>
                <a:tab pos="736600" algn="l"/>
              </a:tabLst>
            </a:pPr>
            <a:r>
              <a:rPr lang="en-US" sz="1200" dirty="0" smtClean="0">
                <a:effectLst/>
                <a:latin typeface="Times New Roman"/>
                <a:ea typeface="Times New Roman"/>
                <a:cs typeface="Times New Roman"/>
              </a:rPr>
              <a:t>•	</a:t>
            </a:r>
            <a:r>
              <a:rPr lang="en-US" sz="1200" dirty="0" smtClean="0">
                <a:effectLst/>
                <a:latin typeface="+mn-lt"/>
                <a:ea typeface="Calibri"/>
                <a:cs typeface="Calibri"/>
              </a:rPr>
              <a:t>Be</a:t>
            </a:r>
            <a:r>
              <a:rPr lang="en-US" sz="1200" spc="-10" dirty="0" smtClean="0">
                <a:effectLst/>
                <a:latin typeface="+mn-lt"/>
                <a:ea typeface="Calibri"/>
                <a:cs typeface="Calibri"/>
              </a:rPr>
              <a:t> </a:t>
            </a:r>
            <a:r>
              <a:rPr lang="en-US" sz="1200" dirty="0" smtClean="0">
                <a:effectLst/>
                <a:latin typeface="+mn-lt"/>
                <a:ea typeface="Calibri"/>
                <a:cs typeface="Calibri"/>
              </a:rPr>
              <a:t>prone to</a:t>
            </a:r>
            <a:r>
              <a:rPr lang="en-US" sz="1200" spc="-5" dirty="0" smtClean="0">
                <a:effectLst/>
                <a:latin typeface="+mn-lt"/>
                <a:ea typeface="Calibri"/>
                <a:cs typeface="Calibri"/>
              </a:rPr>
              <a:t> </a:t>
            </a:r>
            <a:r>
              <a:rPr lang="en-US" sz="1200" dirty="0" smtClean="0">
                <a:effectLst/>
                <a:latin typeface="+mn-lt"/>
                <a:ea typeface="Calibri"/>
                <a:cs typeface="Calibri"/>
              </a:rPr>
              <a:t>fighting</a:t>
            </a:r>
            <a:r>
              <a:rPr lang="en-US" sz="1200" spc="-5" dirty="0" smtClean="0">
                <a:effectLst/>
                <a:latin typeface="+mn-lt"/>
                <a:ea typeface="Calibri"/>
                <a:cs typeface="Calibri"/>
              </a:rPr>
              <a:t> </a:t>
            </a:r>
            <a:r>
              <a:rPr lang="en-US" sz="1200" dirty="0" smtClean="0">
                <a:effectLst/>
                <a:latin typeface="+mn-lt"/>
                <a:ea typeface="Calibri"/>
                <a:cs typeface="Calibri"/>
              </a:rPr>
              <a:t>while</a:t>
            </a:r>
            <a:r>
              <a:rPr lang="en-US" sz="1200" spc="-5" dirty="0" smtClean="0">
                <a:effectLst/>
                <a:latin typeface="+mn-lt"/>
                <a:ea typeface="Calibri"/>
                <a:cs typeface="Calibri"/>
              </a:rPr>
              <a:t> </a:t>
            </a:r>
            <a:r>
              <a:rPr lang="en-US" sz="1200" dirty="0" smtClean="0">
                <a:effectLst/>
                <a:latin typeface="+mn-lt"/>
                <a:ea typeface="Calibri"/>
                <a:cs typeface="Calibri"/>
              </a:rPr>
              <a:t>waiting in line</a:t>
            </a:r>
            <a:endParaRPr lang="en-US" sz="1100" dirty="0" smtClean="0">
              <a:effectLst/>
              <a:latin typeface="+mn-lt"/>
              <a:ea typeface="Calibri"/>
              <a:cs typeface="Times New Roman"/>
            </a:endParaRPr>
          </a:p>
          <a:p>
            <a:pPr marL="508000" marR="0">
              <a:lnSpc>
                <a:spcPct val="115000"/>
              </a:lnSpc>
              <a:spcBef>
                <a:spcPts val="110"/>
              </a:spcBef>
              <a:spcAft>
                <a:spcPts val="0"/>
              </a:spcAft>
              <a:tabLst>
                <a:tab pos="736600" algn="l"/>
              </a:tabLst>
            </a:pPr>
            <a:r>
              <a:rPr lang="en-US" sz="1200" dirty="0" smtClean="0">
                <a:effectLst/>
                <a:latin typeface="Times New Roman"/>
                <a:ea typeface="Times New Roman"/>
                <a:cs typeface="Times New Roman"/>
              </a:rPr>
              <a:t>•	</a:t>
            </a:r>
            <a:r>
              <a:rPr lang="en-US" sz="1200" dirty="0" smtClean="0">
                <a:effectLst/>
                <a:latin typeface="+mn-lt"/>
                <a:ea typeface="Calibri"/>
                <a:cs typeface="Calibri"/>
              </a:rPr>
              <a:t>Be</a:t>
            </a:r>
            <a:r>
              <a:rPr lang="en-US" sz="1200" spc="-10" dirty="0" smtClean="0">
                <a:effectLst/>
                <a:latin typeface="+mn-lt"/>
                <a:ea typeface="Calibri"/>
                <a:cs typeface="Calibri"/>
              </a:rPr>
              <a:t> </a:t>
            </a:r>
            <a:r>
              <a:rPr lang="en-US" sz="1200" dirty="0" smtClean="0">
                <a:effectLst/>
                <a:latin typeface="+mn-lt"/>
                <a:ea typeface="Calibri"/>
                <a:cs typeface="Calibri"/>
              </a:rPr>
              <a:t>scared</a:t>
            </a:r>
            <a:r>
              <a:rPr lang="en-US" sz="1200" spc="-30" dirty="0" smtClean="0">
                <a:effectLst/>
                <a:latin typeface="+mn-lt"/>
                <a:ea typeface="Calibri"/>
                <a:cs typeface="Calibri"/>
              </a:rPr>
              <a:t> </a:t>
            </a:r>
            <a:r>
              <a:rPr lang="en-US" sz="1200" spc="-5" dirty="0" smtClean="0">
                <a:effectLst/>
                <a:latin typeface="+mn-lt"/>
                <a:ea typeface="Calibri"/>
                <a:cs typeface="Calibri"/>
              </a:rPr>
              <a:t>o</a:t>
            </a:r>
            <a:r>
              <a:rPr lang="en-US" sz="1200" dirty="0" smtClean="0">
                <a:effectLst/>
                <a:latin typeface="+mn-lt"/>
                <a:ea typeface="Calibri"/>
                <a:cs typeface="Calibri"/>
              </a:rPr>
              <a:t>n stairs</a:t>
            </a:r>
            <a:r>
              <a:rPr lang="en-US" sz="1200" spc="-10" dirty="0" smtClean="0">
                <a:effectLst/>
                <a:latin typeface="+mn-lt"/>
                <a:ea typeface="Calibri"/>
                <a:cs typeface="Calibri"/>
              </a:rPr>
              <a:t> </a:t>
            </a:r>
            <a:r>
              <a:rPr lang="en-US" sz="1200" spc="-5" dirty="0" smtClean="0">
                <a:effectLst/>
                <a:latin typeface="+mn-lt"/>
                <a:ea typeface="Calibri"/>
                <a:cs typeface="Calibri"/>
              </a:rPr>
              <a:t>o</a:t>
            </a:r>
            <a:r>
              <a:rPr lang="en-US" sz="1200" dirty="0" smtClean="0">
                <a:effectLst/>
                <a:latin typeface="+mn-lt"/>
                <a:ea typeface="Calibri"/>
                <a:cs typeface="Calibri"/>
              </a:rPr>
              <a:t>r</a:t>
            </a:r>
            <a:r>
              <a:rPr lang="en-US" sz="1200" spc="-5" dirty="0" smtClean="0">
                <a:effectLst/>
                <a:latin typeface="+mn-lt"/>
                <a:ea typeface="Calibri"/>
                <a:cs typeface="Calibri"/>
              </a:rPr>
              <a:t> </a:t>
            </a:r>
            <a:r>
              <a:rPr lang="en-US" sz="1200" dirty="0" smtClean="0">
                <a:effectLst/>
                <a:latin typeface="+mn-lt"/>
                <a:ea typeface="Calibri"/>
                <a:cs typeface="Calibri"/>
              </a:rPr>
              <a:t>el</a:t>
            </a:r>
            <a:r>
              <a:rPr lang="en-US" sz="1200" spc="5" dirty="0" smtClean="0">
                <a:effectLst/>
                <a:latin typeface="+mn-lt"/>
                <a:ea typeface="Calibri"/>
                <a:cs typeface="Calibri"/>
              </a:rPr>
              <a:t>e</a:t>
            </a:r>
            <a:r>
              <a:rPr lang="en-US" sz="1200" dirty="0" smtClean="0">
                <a:effectLst/>
                <a:latin typeface="+mn-lt"/>
                <a:ea typeface="Calibri"/>
                <a:cs typeface="Calibri"/>
              </a:rPr>
              <a:t>vat</a:t>
            </a:r>
            <a:r>
              <a:rPr lang="en-US" sz="1200" spc="-5" dirty="0" smtClean="0">
                <a:effectLst/>
                <a:latin typeface="+mn-lt"/>
                <a:ea typeface="Calibri"/>
                <a:cs typeface="Calibri"/>
              </a:rPr>
              <a:t>o</a:t>
            </a:r>
            <a:r>
              <a:rPr lang="en-US" sz="1200" dirty="0" smtClean="0">
                <a:effectLst/>
                <a:latin typeface="+mn-lt"/>
                <a:ea typeface="Calibri"/>
                <a:cs typeface="Calibri"/>
              </a:rPr>
              <a:t>rs</a:t>
            </a:r>
            <a:endParaRPr lang="en-US" sz="1100" dirty="0" smtClean="0">
              <a:effectLst/>
              <a:latin typeface="+mn-lt"/>
              <a:ea typeface="Calibri"/>
              <a:cs typeface="Times New Roman"/>
            </a:endParaRPr>
          </a:p>
          <a:p>
            <a:pPr marL="508000" marR="0">
              <a:lnSpc>
                <a:spcPct val="115000"/>
              </a:lnSpc>
              <a:spcBef>
                <a:spcPts val="120"/>
              </a:spcBef>
              <a:spcAft>
                <a:spcPts val="0"/>
              </a:spcAft>
              <a:tabLst>
                <a:tab pos="736600" algn="l"/>
              </a:tabLst>
            </a:pPr>
            <a:r>
              <a:rPr lang="en-US" sz="1200" dirty="0" smtClean="0">
                <a:effectLst/>
                <a:latin typeface="Times New Roman"/>
                <a:ea typeface="Times New Roman"/>
                <a:cs typeface="Times New Roman"/>
              </a:rPr>
              <a:t>•	</a:t>
            </a:r>
            <a:r>
              <a:rPr lang="en-US" sz="1200" dirty="0" smtClean="0">
                <a:effectLst/>
                <a:latin typeface="+mn-lt"/>
                <a:ea typeface="Calibri"/>
                <a:cs typeface="Calibri"/>
              </a:rPr>
              <a:t>Get</a:t>
            </a:r>
            <a:r>
              <a:rPr lang="en-US" sz="1200" spc="-15" dirty="0" smtClean="0">
                <a:effectLst/>
                <a:latin typeface="+mn-lt"/>
                <a:ea typeface="Calibri"/>
                <a:cs typeface="Calibri"/>
              </a:rPr>
              <a:t> </a:t>
            </a:r>
            <a:r>
              <a:rPr lang="en-US" sz="1200" dirty="0" smtClean="0">
                <a:effectLst/>
                <a:latin typeface="+mn-lt"/>
                <a:ea typeface="Calibri"/>
                <a:cs typeface="Calibri"/>
              </a:rPr>
              <a:t>c</a:t>
            </a:r>
            <a:r>
              <a:rPr lang="en-US" sz="1200" spc="5" dirty="0" smtClean="0">
                <a:effectLst/>
                <a:latin typeface="+mn-lt"/>
                <a:ea typeface="Calibri"/>
                <a:cs typeface="Calibri"/>
              </a:rPr>
              <a:t>a</a:t>
            </a:r>
            <a:r>
              <a:rPr lang="en-US" sz="1200" dirty="0" smtClean="0">
                <a:effectLst/>
                <a:latin typeface="+mn-lt"/>
                <a:ea typeface="Calibri"/>
                <a:cs typeface="Calibri"/>
              </a:rPr>
              <a:t>r</a:t>
            </a:r>
            <a:r>
              <a:rPr lang="en-US" sz="1200" spc="-15" dirty="0" smtClean="0">
                <a:effectLst/>
                <a:latin typeface="+mn-lt"/>
                <a:ea typeface="Calibri"/>
                <a:cs typeface="Calibri"/>
              </a:rPr>
              <a:t> </a:t>
            </a:r>
            <a:r>
              <a:rPr lang="en-US" sz="1200" dirty="0" smtClean="0">
                <a:effectLst/>
                <a:latin typeface="+mn-lt"/>
                <a:ea typeface="Calibri"/>
                <a:cs typeface="Calibri"/>
              </a:rPr>
              <a:t>or</a:t>
            </a:r>
            <a:r>
              <a:rPr lang="en-US" sz="1200" spc="-10" dirty="0" smtClean="0">
                <a:effectLst/>
                <a:latin typeface="+mn-lt"/>
                <a:ea typeface="Calibri"/>
                <a:cs typeface="Calibri"/>
              </a:rPr>
              <a:t> </a:t>
            </a:r>
            <a:r>
              <a:rPr lang="en-US" sz="1200" dirty="0" smtClean="0">
                <a:effectLst/>
                <a:latin typeface="+mn-lt"/>
                <a:ea typeface="Calibri"/>
                <a:cs typeface="Calibri"/>
              </a:rPr>
              <a:t>bu</a:t>
            </a:r>
            <a:r>
              <a:rPr lang="en-US" sz="1200" spc="-5" dirty="0" smtClean="0">
                <a:effectLst/>
                <a:latin typeface="+mn-lt"/>
                <a:ea typeface="Calibri"/>
                <a:cs typeface="Calibri"/>
              </a:rPr>
              <a:t>s</a:t>
            </a:r>
            <a:r>
              <a:rPr lang="en-US" sz="1200" dirty="0" smtClean="0">
                <a:effectLst/>
                <a:latin typeface="+mn-lt"/>
                <a:ea typeface="Calibri"/>
                <a:cs typeface="Calibri"/>
              </a:rPr>
              <a:t>-sick</a:t>
            </a:r>
            <a:r>
              <a:rPr lang="en-US" sz="1200" spc="-10" dirty="0" smtClean="0">
                <a:effectLst/>
                <a:latin typeface="+mn-lt"/>
                <a:ea typeface="Calibri"/>
                <a:cs typeface="Calibri"/>
              </a:rPr>
              <a:t> </a:t>
            </a:r>
            <a:r>
              <a:rPr lang="en-US" sz="1200" dirty="0" smtClean="0">
                <a:effectLst/>
                <a:latin typeface="+mn-lt"/>
                <a:ea typeface="Calibri"/>
                <a:cs typeface="Calibri"/>
              </a:rPr>
              <a:t>often</a:t>
            </a:r>
            <a:endParaRPr lang="en-US" sz="1100" dirty="0" smtClean="0">
              <a:effectLst/>
              <a:latin typeface="+mn-lt"/>
              <a:ea typeface="Calibri"/>
              <a:cs typeface="Times New Roman"/>
            </a:endParaRPr>
          </a:p>
          <a:p>
            <a:pPr marL="508000" marR="0">
              <a:lnSpc>
                <a:spcPct val="115000"/>
              </a:lnSpc>
              <a:spcBef>
                <a:spcPts val="110"/>
              </a:spcBef>
              <a:spcAft>
                <a:spcPts val="0"/>
              </a:spcAft>
              <a:tabLst>
                <a:tab pos="736600" algn="l"/>
              </a:tabLst>
            </a:pPr>
            <a:r>
              <a:rPr lang="en-US" sz="1200" dirty="0" smtClean="0">
                <a:effectLst/>
                <a:latin typeface="Times New Roman"/>
                <a:ea typeface="Times New Roman"/>
                <a:cs typeface="Times New Roman"/>
              </a:rPr>
              <a:t>•	</a:t>
            </a:r>
            <a:r>
              <a:rPr lang="en-US" sz="1200" dirty="0" smtClean="0">
                <a:effectLst/>
                <a:latin typeface="+mn-lt"/>
                <a:ea typeface="Calibri"/>
                <a:cs typeface="Calibri"/>
              </a:rPr>
              <a:t>B</a:t>
            </a:r>
            <a:r>
              <a:rPr lang="en-US" sz="1200" spc="5" dirty="0" smtClean="0">
                <a:effectLst/>
                <a:latin typeface="+mn-lt"/>
                <a:ea typeface="Calibri"/>
                <a:cs typeface="Calibri"/>
              </a:rPr>
              <a:t>e</a:t>
            </a:r>
            <a:r>
              <a:rPr lang="en-US" sz="1200" dirty="0" smtClean="0">
                <a:effectLst/>
                <a:latin typeface="+mn-lt"/>
                <a:ea typeface="Calibri"/>
                <a:cs typeface="Calibri"/>
              </a:rPr>
              <a:t>come</a:t>
            </a:r>
            <a:r>
              <a:rPr lang="en-US" sz="1200" spc="-35" dirty="0" smtClean="0">
                <a:effectLst/>
                <a:latin typeface="+mn-lt"/>
                <a:ea typeface="Calibri"/>
                <a:cs typeface="Calibri"/>
              </a:rPr>
              <a:t> </a:t>
            </a:r>
            <a:r>
              <a:rPr lang="en-US" sz="1200" dirty="0" smtClean="0">
                <a:effectLst/>
                <a:latin typeface="+mn-lt"/>
                <a:ea typeface="Calibri"/>
                <a:cs typeface="Calibri"/>
              </a:rPr>
              <a:t>up</a:t>
            </a:r>
            <a:r>
              <a:rPr lang="en-US" sz="1200" spc="-10" dirty="0" smtClean="0">
                <a:effectLst/>
                <a:latin typeface="+mn-lt"/>
                <a:ea typeface="Calibri"/>
                <a:cs typeface="Calibri"/>
              </a:rPr>
              <a:t>s</a:t>
            </a:r>
            <a:r>
              <a:rPr lang="en-US" sz="1200" dirty="0" smtClean="0">
                <a:effectLst/>
                <a:latin typeface="+mn-lt"/>
                <a:ea typeface="Calibri"/>
                <a:cs typeface="Calibri"/>
              </a:rPr>
              <a:t>et</a:t>
            </a:r>
            <a:r>
              <a:rPr lang="en-US" sz="1200" spc="-10" dirty="0" smtClean="0">
                <a:effectLst/>
                <a:latin typeface="+mn-lt"/>
                <a:ea typeface="Calibri"/>
                <a:cs typeface="Calibri"/>
              </a:rPr>
              <a:t> </a:t>
            </a:r>
            <a:r>
              <a:rPr lang="en-US" sz="1200" dirty="0" smtClean="0">
                <a:effectLst/>
                <a:latin typeface="+mn-lt"/>
                <a:ea typeface="Calibri"/>
                <a:cs typeface="Calibri"/>
              </a:rPr>
              <a:t>in loud </a:t>
            </a:r>
            <a:r>
              <a:rPr lang="en-US" sz="1200" spc="-5" dirty="0" smtClean="0">
                <a:effectLst/>
                <a:latin typeface="+mn-lt"/>
                <a:ea typeface="Calibri"/>
                <a:cs typeface="Calibri"/>
              </a:rPr>
              <a:t>o</a:t>
            </a:r>
            <a:r>
              <a:rPr lang="en-US" sz="1200" dirty="0" smtClean="0">
                <a:effectLst/>
                <a:latin typeface="+mn-lt"/>
                <a:ea typeface="Calibri"/>
                <a:cs typeface="Calibri"/>
              </a:rPr>
              <a:t>r crowded pla</a:t>
            </a:r>
            <a:r>
              <a:rPr lang="en-US" sz="1200" spc="5" dirty="0" smtClean="0">
                <a:effectLst/>
                <a:latin typeface="+mn-lt"/>
                <a:ea typeface="Calibri"/>
                <a:cs typeface="Calibri"/>
              </a:rPr>
              <a:t>c</a:t>
            </a:r>
            <a:r>
              <a:rPr lang="en-US" sz="1200" dirty="0" smtClean="0">
                <a:effectLst/>
                <a:latin typeface="+mn-lt"/>
                <a:ea typeface="Calibri"/>
                <a:cs typeface="Calibri"/>
              </a:rPr>
              <a:t>es</a:t>
            </a:r>
            <a:endParaRPr lang="en-US" sz="1100" dirty="0" smtClean="0">
              <a:effectLst/>
              <a:latin typeface="+mn-lt"/>
              <a:ea typeface="Calibri"/>
              <a:cs typeface="Times New Roman"/>
            </a:endParaRPr>
          </a:p>
          <a:p>
            <a:pPr marL="508000" marR="0">
              <a:lnSpc>
                <a:spcPct val="115000"/>
              </a:lnSpc>
              <a:spcBef>
                <a:spcPts val="120"/>
              </a:spcBef>
              <a:spcAft>
                <a:spcPts val="0"/>
              </a:spcAft>
              <a:tabLst>
                <a:tab pos="736600" algn="l"/>
              </a:tabLst>
            </a:pPr>
            <a:r>
              <a:rPr lang="en-US" sz="1200" dirty="0" smtClean="0">
                <a:effectLst/>
                <a:latin typeface="Times New Roman"/>
                <a:ea typeface="Times New Roman"/>
                <a:cs typeface="Times New Roman"/>
              </a:rPr>
              <a:t>•	</a:t>
            </a:r>
            <a:r>
              <a:rPr lang="en-US" sz="1200" dirty="0" smtClean="0">
                <a:effectLst/>
                <a:latin typeface="+mn-lt"/>
                <a:ea typeface="Calibri"/>
                <a:cs typeface="Calibri"/>
              </a:rPr>
              <a:t>Startle</a:t>
            </a:r>
            <a:r>
              <a:rPr lang="en-US" sz="1200" spc="-5" dirty="0" smtClean="0">
                <a:effectLst/>
                <a:latin typeface="+mn-lt"/>
                <a:ea typeface="Calibri"/>
                <a:cs typeface="Calibri"/>
              </a:rPr>
              <a:t> </a:t>
            </a:r>
            <a:r>
              <a:rPr lang="en-US" sz="1200" dirty="0" smtClean="0">
                <a:effectLst/>
                <a:latin typeface="+mn-lt"/>
                <a:ea typeface="Calibri"/>
                <a:cs typeface="Calibri"/>
              </a:rPr>
              <a:t>easi</a:t>
            </a:r>
            <a:r>
              <a:rPr lang="en-US" sz="1200" spc="-10" dirty="0" smtClean="0">
                <a:effectLst/>
                <a:latin typeface="+mn-lt"/>
                <a:ea typeface="Calibri"/>
                <a:cs typeface="Calibri"/>
              </a:rPr>
              <a:t>l</a:t>
            </a:r>
            <a:r>
              <a:rPr lang="en-US" sz="1200" dirty="0" smtClean="0">
                <a:effectLst/>
                <a:latin typeface="+mn-lt"/>
                <a:ea typeface="Calibri"/>
                <a:cs typeface="Calibri"/>
              </a:rPr>
              <a:t>y</a:t>
            </a:r>
            <a:r>
              <a:rPr lang="en-US" sz="1200" spc="-5" dirty="0" smtClean="0">
                <a:effectLst/>
                <a:latin typeface="+mn-lt"/>
                <a:ea typeface="Calibri"/>
                <a:cs typeface="Calibri"/>
              </a:rPr>
              <a:t> </a:t>
            </a:r>
            <a:r>
              <a:rPr lang="en-US" sz="1200" dirty="0" smtClean="0">
                <a:effectLst/>
                <a:latin typeface="+mn-lt"/>
                <a:ea typeface="Calibri"/>
                <a:cs typeface="Calibri"/>
              </a:rPr>
              <a:t>to </a:t>
            </a:r>
            <a:r>
              <a:rPr lang="en-US" sz="1200" spc="-5" dirty="0" smtClean="0">
                <a:effectLst/>
                <a:latin typeface="+mn-lt"/>
                <a:ea typeface="Calibri"/>
                <a:cs typeface="Calibri"/>
              </a:rPr>
              <a:t>s</a:t>
            </a:r>
            <a:r>
              <a:rPr lang="en-US" sz="1200" dirty="0" smtClean="0">
                <a:effectLst/>
                <a:latin typeface="+mn-lt"/>
                <a:ea typeface="Calibri"/>
                <a:cs typeface="Calibri"/>
              </a:rPr>
              <a:t>ound and/</a:t>
            </a:r>
            <a:r>
              <a:rPr lang="en-US" sz="1200" spc="-5" dirty="0" smtClean="0">
                <a:effectLst/>
                <a:latin typeface="+mn-lt"/>
                <a:ea typeface="Calibri"/>
                <a:cs typeface="Calibri"/>
              </a:rPr>
              <a:t>o</a:t>
            </a:r>
            <a:r>
              <a:rPr lang="en-US" sz="1200" dirty="0" smtClean="0">
                <a:effectLst/>
                <a:latin typeface="+mn-lt"/>
                <a:ea typeface="Calibri"/>
                <a:cs typeface="Calibri"/>
              </a:rPr>
              <a:t>r</a:t>
            </a:r>
            <a:r>
              <a:rPr lang="en-US" sz="1200" spc="-5" dirty="0" smtClean="0">
                <a:effectLst/>
                <a:latin typeface="+mn-lt"/>
                <a:ea typeface="Calibri"/>
                <a:cs typeface="Calibri"/>
              </a:rPr>
              <a:t> </a:t>
            </a:r>
            <a:r>
              <a:rPr lang="en-US" sz="1200" dirty="0" smtClean="0">
                <a:effectLst/>
                <a:latin typeface="+mn-lt"/>
                <a:ea typeface="Calibri"/>
                <a:cs typeface="Calibri"/>
              </a:rPr>
              <a:t>cover</a:t>
            </a:r>
            <a:r>
              <a:rPr lang="en-US" sz="1200" spc="-20" dirty="0" smtClean="0">
                <a:effectLst/>
                <a:latin typeface="+mn-lt"/>
                <a:ea typeface="Calibri"/>
                <a:cs typeface="Calibri"/>
              </a:rPr>
              <a:t> </a:t>
            </a:r>
            <a:r>
              <a:rPr lang="en-US" sz="1200" dirty="0" smtClean="0">
                <a:effectLst/>
                <a:latin typeface="+mn-lt"/>
                <a:ea typeface="Calibri"/>
                <a:cs typeface="Calibri"/>
              </a:rPr>
              <a:t>his ears</a:t>
            </a:r>
            <a:r>
              <a:rPr lang="en-US" sz="1200" spc="-20" dirty="0" smtClean="0">
                <a:effectLst/>
                <a:latin typeface="+mn-lt"/>
                <a:ea typeface="Calibri"/>
                <a:cs typeface="Calibri"/>
              </a:rPr>
              <a:t> </a:t>
            </a:r>
            <a:r>
              <a:rPr lang="en-US" sz="1200" dirty="0" smtClean="0">
                <a:effectLst/>
                <a:latin typeface="+mn-lt"/>
                <a:ea typeface="Calibri"/>
                <a:cs typeface="Calibri"/>
              </a:rPr>
              <a:t>to</a:t>
            </a:r>
            <a:r>
              <a:rPr lang="en-US" sz="1200" spc="-5" dirty="0" smtClean="0">
                <a:effectLst/>
                <a:latin typeface="+mn-lt"/>
                <a:ea typeface="Calibri"/>
                <a:cs typeface="Calibri"/>
              </a:rPr>
              <a:t> </a:t>
            </a:r>
            <a:r>
              <a:rPr lang="en-US" sz="1200" spc="5" dirty="0" smtClean="0">
                <a:effectLst/>
                <a:latin typeface="+mn-lt"/>
                <a:ea typeface="Calibri"/>
                <a:cs typeface="Calibri"/>
              </a:rPr>
              <a:t>s</a:t>
            </a:r>
            <a:r>
              <a:rPr lang="en-US" sz="1200" dirty="0" smtClean="0">
                <a:effectLst/>
                <a:latin typeface="+mn-lt"/>
                <a:ea typeface="Calibri"/>
                <a:cs typeface="Calibri"/>
              </a:rPr>
              <a:t>ounds other</a:t>
            </a:r>
            <a:r>
              <a:rPr lang="en-US" sz="1200" spc="-25" dirty="0" smtClean="0">
                <a:effectLst/>
                <a:latin typeface="+mn-lt"/>
                <a:ea typeface="Calibri"/>
                <a:cs typeface="Calibri"/>
              </a:rPr>
              <a:t> </a:t>
            </a:r>
            <a:r>
              <a:rPr lang="en-US" sz="1200" dirty="0" smtClean="0">
                <a:effectLst/>
                <a:latin typeface="+mn-lt"/>
                <a:ea typeface="Calibri"/>
                <a:cs typeface="Calibri"/>
              </a:rPr>
              <a:t>childr</a:t>
            </a:r>
            <a:r>
              <a:rPr lang="en-US" sz="1200" spc="5" dirty="0" smtClean="0">
                <a:effectLst/>
                <a:latin typeface="+mn-lt"/>
                <a:ea typeface="Calibri"/>
                <a:cs typeface="Calibri"/>
              </a:rPr>
              <a:t>e</a:t>
            </a:r>
            <a:r>
              <a:rPr lang="en-US" sz="1200" dirty="0" smtClean="0">
                <a:effectLst/>
                <a:latin typeface="+mn-lt"/>
                <a:ea typeface="Calibri"/>
                <a:cs typeface="Calibri"/>
              </a:rPr>
              <a:t>n</a:t>
            </a:r>
            <a:r>
              <a:rPr lang="en-US" sz="1200" spc="-15" dirty="0" smtClean="0">
                <a:effectLst/>
                <a:latin typeface="+mn-lt"/>
                <a:ea typeface="Calibri"/>
                <a:cs typeface="Calibri"/>
              </a:rPr>
              <a:t> </a:t>
            </a:r>
            <a:r>
              <a:rPr lang="en-US" sz="1200" dirty="0" smtClean="0">
                <a:effectLst/>
                <a:latin typeface="+mn-lt"/>
                <a:ea typeface="Calibri"/>
                <a:cs typeface="Calibri"/>
              </a:rPr>
              <a:t>tolerate</a:t>
            </a:r>
            <a:endParaRPr lang="en-US" sz="1100" dirty="0" smtClean="0">
              <a:effectLst/>
              <a:latin typeface="+mn-lt"/>
              <a:ea typeface="Calibri"/>
              <a:cs typeface="Times New Roman"/>
            </a:endParaRPr>
          </a:p>
          <a:p>
            <a:pPr marL="508000" marR="0">
              <a:lnSpc>
                <a:spcPct val="115000"/>
              </a:lnSpc>
              <a:spcBef>
                <a:spcPts val="110"/>
              </a:spcBef>
              <a:spcAft>
                <a:spcPts val="0"/>
              </a:spcAft>
              <a:tabLst>
                <a:tab pos="736600" algn="l"/>
              </a:tabLst>
            </a:pPr>
            <a:r>
              <a:rPr lang="en-US" sz="1200" dirty="0" smtClean="0">
                <a:effectLst/>
                <a:latin typeface="Times New Roman"/>
                <a:ea typeface="Times New Roman"/>
                <a:cs typeface="Times New Roman"/>
              </a:rPr>
              <a:t>•	</a:t>
            </a:r>
            <a:r>
              <a:rPr lang="en-US" sz="1200" dirty="0" smtClean="0">
                <a:effectLst/>
                <a:latin typeface="+mn-lt"/>
                <a:ea typeface="Calibri"/>
                <a:cs typeface="Calibri"/>
              </a:rPr>
              <a:t>Be</a:t>
            </a:r>
            <a:r>
              <a:rPr lang="en-US" sz="1200" spc="-10" dirty="0" smtClean="0">
                <a:effectLst/>
                <a:latin typeface="+mn-lt"/>
                <a:ea typeface="Calibri"/>
                <a:cs typeface="Calibri"/>
              </a:rPr>
              <a:t> </a:t>
            </a:r>
            <a:r>
              <a:rPr lang="en-US" sz="1200" spc="-5" dirty="0" smtClean="0">
                <a:effectLst/>
                <a:latin typeface="+mn-lt"/>
                <a:ea typeface="Calibri"/>
                <a:cs typeface="Calibri"/>
              </a:rPr>
              <a:t>o</a:t>
            </a:r>
            <a:r>
              <a:rPr lang="en-US" sz="1200" dirty="0" smtClean="0">
                <a:effectLst/>
                <a:latin typeface="+mn-lt"/>
                <a:ea typeface="Calibri"/>
                <a:cs typeface="Calibri"/>
              </a:rPr>
              <a:t>verly</a:t>
            </a:r>
            <a:r>
              <a:rPr lang="en-US" sz="1200" spc="-20" dirty="0" smtClean="0">
                <a:effectLst/>
                <a:latin typeface="+mn-lt"/>
                <a:ea typeface="Calibri"/>
                <a:cs typeface="Calibri"/>
              </a:rPr>
              <a:t> </a:t>
            </a:r>
            <a:r>
              <a:rPr lang="en-US" sz="1200" dirty="0" smtClean="0">
                <a:effectLst/>
                <a:latin typeface="+mn-lt"/>
                <a:ea typeface="Calibri"/>
                <a:cs typeface="Calibri"/>
              </a:rPr>
              <a:t>s</a:t>
            </a:r>
            <a:r>
              <a:rPr lang="en-US" sz="1200" spc="-5" dirty="0" smtClean="0">
                <a:effectLst/>
                <a:latin typeface="+mn-lt"/>
                <a:ea typeface="Calibri"/>
                <a:cs typeface="Calibri"/>
              </a:rPr>
              <a:t>e</a:t>
            </a:r>
            <a:r>
              <a:rPr lang="en-US" sz="1200" dirty="0" smtClean="0">
                <a:effectLst/>
                <a:latin typeface="+mn-lt"/>
                <a:ea typeface="Calibri"/>
                <a:cs typeface="Calibri"/>
              </a:rPr>
              <a:t>nsiti</a:t>
            </a:r>
            <a:r>
              <a:rPr lang="en-US" sz="1200" spc="-5" dirty="0" smtClean="0">
                <a:effectLst/>
                <a:latin typeface="+mn-lt"/>
                <a:ea typeface="Calibri"/>
                <a:cs typeface="Calibri"/>
              </a:rPr>
              <a:t>v</a:t>
            </a:r>
            <a:r>
              <a:rPr lang="en-US" sz="1200" dirty="0" smtClean="0">
                <a:effectLst/>
                <a:latin typeface="+mn-lt"/>
                <a:ea typeface="Calibri"/>
                <a:cs typeface="Calibri"/>
              </a:rPr>
              <a:t>e</a:t>
            </a:r>
            <a:r>
              <a:rPr lang="en-US" sz="1200" spc="-20" dirty="0" smtClean="0">
                <a:effectLst/>
                <a:latin typeface="+mn-lt"/>
                <a:ea typeface="Calibri"/>
                <a:cs typeface="Calibri"/>
              </a:rPr>
              <a:t> </a:t>
            </a:r>
            <a:r>
              <a:rPr lang="en-US" sz="1200" dirty="0" smtClean="0">
                <a:effectLst/>
                <a:latin typeface="+mn-lt"/>
                <a:ea typeface="Calibri"/>
                <a:cs typeface="Calibri"/>
              </a:rPr>
              <a:t>to the</a:t>
            </a:r>
            <a:r>
              <a:rPr lang="en-US" sz="1200" spc="-5" dirty="0" smtClean="0">
                <a:effectLst/>
                <a:latin typeface="+mn-lt"/>
                <a:ea typeface="Calibri"/>
                <a:cs typeface="Calibri"/>
              </a:rPr>
              <a:t> </a:t>
            </a:r>
            <a:r>
              <a:rPr lang="en-US" sz="1200" spc="5" dirty="0" smtClean="0">
                <a:effectLst/>
                <a:latin typeface="+mn-lt"/>
                <a:ea typeface="Calibri"/>
                <a:cs typeface="Calibri"/>
              </a:rPr>
              <a:t>s</a:t>
            </a:r>
            <a:r>
              <a:rPr lang="en-US" sz="1200" dirty="0" smtClean="0">
                <a:effectLst/>
                <a:latin typeface="+mn-lt"/>
                <a:ea typeface="Calibri"/>
                <a:cs typeface="Calibri"/>
              </a:rPr>
              <a:t>un, floresc</a:t>
            </a:r>
            <a:r>
              <a:rPr lang="en-US" sz="1200" spc="5" dirty="0" smtClean="0">
                <a:effectLst/>
                <a:latin typeface="+mn-lt"/>
                <a:ea typeface="Calibri"/>
                <a:cs typeface="Calibri"/>
              </a:rPr>
              <a:t>e</a:t>
            </a:r>
            <a:r>
              <a:rPr lang="en-US" sz="1200" dirty="0" smtClean="0">
                <a:effectLst/>
                <a:latin typeface="+mn-lt"/>
                <a:ea typeface="Calibri"/>
                <a:cs typeface="Calibri"/>
              </a:rPr>
              <a:t>nt</a:t>
            </a:r>
            <a:r>
              <a:rPr lang="en-US" sz="1200" spc="-30" dirty="0" smtClean="0">
                <a:effectLst/>
                <a:latin typeface="+mn-lt"/>
                <a:ea typeface="Calibri"/>
                <a:cs typeface="Calibri"/>
              </a:rPr>
              <a:t> </a:t>
            </a:r>
            <a:r>
              <a:rPr lang="en-US" sz="1200" dirty="0" smtClean="0">
                <a:effectLst/>
                <a:latin typeface="+mn-lt"/>
                <a:ea typeface="Calibri"/>
                <a:cs typeface="Calibri"/>
              </a:rPr>
              <a:t>lighting</a:t>
            </a:r>
            <a:r>
              <a:rPr lang="en-US" sz="1200" spc="-10" dirty="0" smtClean="0">
                <a:effectLst/>
                <a:latin typeface="+mn-lt"/>
                <a:ea typeface="Calibri"/>
                <a:cs typeface="Calibri"/>
              </a:rPr>
              <a:t> </a:t>
            </a:r>
            <a:r>
              <a:rPr lang="en-US" sz="1200" spc="-5" dirty="0" smtClean="0">
                <a:effectLst/>
                <a:latin typeface="+mn-lt"/>
                <a:ea typeface="Calibri"/>
                <a:cs typeface="Calibri"/>
              </a:rPr>
              <a:t>o</a:t>
            </a:r>
            <a:r>
              <a:rPr lang="en-US" sz="1200" dirty="0" smtClean="0">
                <a:effectLst/>
                <a:latin typeface="+mn-lt"/>
                <a:ea typeface="Calibri"/>
                <a:cs typeface="Calibri"/>
              </a:rPr>
              <a:t>r</a:t>
            </a:r>
            <a:r>
              <a:rPr lang="en-US" sz="1200" spc="-5" dirty="0" smtClean="0">
                <a:effectLst/>
                <a:latin typeface="+mn-lt"/>
                <a:ea typeface="Calibri"/>
                <a:cs typeface="Calibri"/>
              </a:rPr>
              <a:t> </a:t>
            </a:r>
            <a:r>
              <a:rPr lang="en-US" sz="1200" dirty="0" smtClean="0">
                <a:effectLst/>
                <a:latin typeface="+mn-lt"/>
                <a:ea typeface="Calibri"/>
                <a:cs typeface="Calibri"/>
              </a:rPr>
              <a:t>bright lighting</a:t>
            </a:r>
            <a:endParaRPr lang="en-US" sz="1100" dirty="0" smtClean="0">
              <a:effectLst/>
              <a:latin typeface="+mn-lt"/>
              <a:ea typeface="Calibri"/>
              <a:cs typeface="Times New Roman"/>
            </a:endParaRPr>
          </a:p>
          <a:p>
            <a:pPr marL="508000" marR="0">
              <a:lnSpc>
                <a:spcPct val="115000"/>
              </a:lnSpc>
              <a:spcBef>
                <a:spcPts val="120"/>
              </a:spcBef>
              <a:spcAft>
                <a:spcPts val="0"/>
              </a:spcAft>
              <a:tabLst>
                <a:tab pos="736600" algn="l"/>
              </a:tabLst>
            </a:pPr>
            <a:r>
              <a:rPr lang="en-US" sz="1200" dirty="0" smtClean="0">
                <a:effectLst/>
                <a:latin typeface="Times New Roman"/>
                <a:ea typeface="Times New Roman"/>
                <a:cs typeface="Times New Roman"/>
              </a:rPr>
              <a:t>•	</a:t>
            </a:r>
            <a:r>
              <a:rPr lang="en-US" sz="1200" dirty="0" smtClean="0">
                <a:effectLst/>
                <a:latin typeface="+mn-lt"/>
                <a:ea typeface="Calibri"/>
                <a:cs typeface="Calibri"/>
              </a:rPr>
              <a:t>Have</a:t>
            </a:r>
            <a:r>
              <a:rPr lang="en-US" sz="1200" spc="-10" dirty="0" smtClean="0">
                <a:effectLst/>
                <a:latin typeface="+mn-lt"/>
                <a:ea typeface="Calibri"/>
                <a:cs typeface="Calibri"/>
              </a:rPr>
              <a:t> </a:t>
            </a:r>
            <a:r>
              <a:rPr lang="en-US" sz="1200" dirty="0" smtClean="0">
                <a:effectLst/>
                <a:latin typeface="+mn-lt"/>
                <a:ea typeface="Calibri"/>
                <a:cs typeface="Calibri"/>
              </a:rPr>
              <a:t>difficu</a:t>
            </a:r>
            <a:r>
              <a:rPr lang="en-US" sz="1200" spc="-5" dirty="0" smtClean="0">
                <a:effectLst/>
                <a:latin typeface="+mn-lt"/>
                <a:ea typeface="Calibri"/>
                <a:cs typeface="Calibri"/>
              </a:rPr>
              <a:t>l</a:t>
            </a:r>
            <a:r>
              <a:rPr lang="en-US" sz="1200" dirty="0" smtClean="0">
                <a:effectLst/>
                <a:latin typeface="+mn-lt"/>
                <a:ea typeface="Calibri"/>
                <a:cs typeface="Calibri"/>
              </a:rPr>
              <a:t>ty</a:t>
            </a:r>
            <a:r>
              <a:rPr lang="en-US" sz="1200" spc="-10" dirty="0" smtClean="0">
                <a:effectLst/>
                <a:latin typeface="+mn-lt"/>
                <a:ea typeface="Calibri"/>
                <a:cs typeface="Calibri"/>
              </a:rPr>
              <a:t> </a:t>
            </a:r>
            <a:r>
              <a:rPr lang="en-US" sz="1200" dirty="0" smtClean="0">
                <a:effectLst/>
                <a:latin typeface="+mn-lt"/>
                <a:ea typeface="Calibri"/>
                <a:cs typeface="Calibri"/>
              </a:rPr>
              <a:t>with chan</a:t>
            </a:r>
            <a:r>
              <a:rPr lang="en-US" sz="1200" spc="-5" dirty="0" smtClean="0">
                <a:effectLst/>
                <a:latin typeface="+mn-lt"/>
                <a:ea typeface="Calibri"/>
                <a:cs typeface="Calibri"/>
              </a:rPr>
              <a:t>g</a:t>
            </a:r>
            <a:r>
              <a:rPr lang="en-US" sz="1200" dirty="0" smtClean="0">
                <a:effectLst/>
                <a:latin typeface="+mn-lt"/>
                <a:ea typeface="Calibri"/>
                <a:cs typeface="Calibri"/>
              </a:rPr>
              <a:t>es</a:t>
            </a:r>
            <a:r>
              <a:rPr lang="en-US" sz="1200" spc="-10" dirty="0" smtClean="0">
                <a:effectLst/>
                <a:latin typeface="+mn-lt"/>
                <a:ea typeface="Calibri"/>
                <a:cs typeface="Calibri"/>
              </a:rPr>
              <a:t> </a:t>
            </a:r>
            <a:r>
              <a:rPr lang="en-US" sz="1200" dirty="0" smtClean="0">
                <a:effectLst/>
                <a:latin typeface="+mn-lt"/>
                <a:ea typeface="Calibri"/>
                <a:cs typeface="Calibri"/>
              </a:rPr>
              <a:t>in routine,</a:t>
            </a:r>
            <a:r>
              <a:rPr lang="en-US" sz="1200" spc="-15" dirty="0" smtClean="0">
                <a:effectLst/>
                <a:latin typeface="+mn-lt"/>
                <a:ea typeface="Calibri"/>
                <a:cs typeface="Calibri"/>
              </a:rPr>
              <a:t> </a:t>
            </a:r>
            <a:r>
              <a:rPr lang="en-US" sz="1200" dirty="0" smtClean="0">
                <a:effectLst/>
                <a:latin typeface="+mn-lt"/>
                <a:ea typeface="Calibri"/>
                <a:cs typeface="Calibri"/>
              </a:rPr>
              <a:t>transitions</a:t>
            </a:r>
            <a:r>
              <a:rPr lang="en-US" sz="1200" spc="-5" dirty="0" smtClean="0">
                <a:effectLst/>
                <a:latin typeface="+mn-lt"/>
                <a:ea typeface="Calibri"/>
                <a:cs typeface="Calibri"/>
              </a:rPr>
              <a:t> </a:t>
            </a:r>
            <a:r>
              <a:rPr lang="en-US" sz="1200" dirty="0" smtClean="0">
                <a:effectLst/>
                <a:latin typeface="+mn-lt"/>
                <a:ea typeface="Calibri"/>
                <a:cs typeface="Calibri"/>
              </a:rPr>
              <a:t>and unpredi</a:t>
            </a:r>
            <a:r>
              <a:rPr lang="en-US" sz="1200" spc="5" dirty="0" smtClean="0">
                <a:effectLst/>
                <a:latin typeface="+mn-lt"/>
                <a:ea typeface="Calibri"/>
                <a:cs typeface="Calibri"/>
              </a:rPr>
              <a:t>c</a:t>
            </a:r>
            <a:r>
              <a:rPr lang="en-US" sz="1200" dirty="0" smtClean="0">
                <a:effectLst/>
                <a:latin typeface="+mn-lt"/>
                <a:ea typeface="Calibri"/>
                <a:cs typeface="Calibri"/>
              </a:rPr>
              <a:t>tability</a:t>
            </a:r>
          </a:p>
          <a:p>
            <a:pPr marL="508000" marR="0">
              <a:lnSpc>
                <a:spcPct val="115000"/>
              </a:lnSpc>
              <a:spcBef>
                <a:spcPts val="120"/>
              </a:spcBef>
              <a:spcAft>
                <a:spcPts val="0"/>
              </a:spcAft>
              <a:tabLst>
                <a:tab pos="736600" algn="l"/>
              </a:tabLst>
            </a:pPr>
            <a:r>
              <a:rPr lang="en-US" sz="1200" dirty="0" smtClean="0">
                <a:effectLst/>
                <a:latin typeface="+mn-lt"/>
                <a:ea typeface="Calibri"/>
                <a:cs typeface="Calibri"/>
              </a:rPr>
              <a:t>More information on this can be found on page 5 of the Toolkit</a:t>
            </a:r>
            <a:endParaRPr lang="en-US" sz="1100" dirty="0" smtClean="0">
              <a:effectLst/>
              <a:latin typeface="+mn-lt"/>
              <a:ea typeface="Calibri"/>
              <a:cs typeface="Times New Roman"/>
            </a:endParaRPr>
          </a:p>
          <a:p>
            <a:endParaRPr lang="en-US" dirty="0"/>
          </a:p>
        </p:txBody>
      </p:sp>
      <p:sp>
        <p:nvSpPr>
          <p:cNvPr id="4" name="Slide Number Placeholder 3"/>
          <p:cNvSpPr>
            <a:spLocks noGrp="1"/>
          </p:cNvSpPr>
          <p:nvPr>
            <p:ph type="sldNum" sz="quarter" idx="10"/>
          </p:nvPr>
        </p:nvSpPr>
        <p:spPr/>
        <p:txBody>
          <a:bodyPr/>
          <a:lstStyle/>
          <a:p>
            <a:fld id="{70FB8E38-0BBC-AF45-AB06-788F62763930}"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27501835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508000" marR="0">
              <a:lnSpc>
                <a:spcPct val="115000"/>
              </a:lnSpc>
              <a:spcBef>
                <a:spcPts val="0"/>
              </a:spcBef>
              <a:spcAft>
                <a:spcPts val="0"/>
              </a:spcAft>
              <a:tabLst>
                <a:tab pos="736600" algn="l"/>
              </a:tabLst>
            </a:pPr>
            <a:r>
              <a:rPr lang="en-US" sz="1200" b="1" dirty="0" smtClean="0">
                <a:effectLst/>
                <a:latin typeface="Times New Roman"/>
                <a:ea typeface="Times New Roman"/>
                <a:cs typeface="Times New Roman"/>
              </a:rPr>
              <a:t>See handout in handout packet</a:t>
            </a:r>
          </a:p>
          <a:p>
            <a:pPr marL="508000" marR="0">
              <a:lnSpc>
                <a:spcPct val="115000"/>
              </a:lnSpc>
              <a:spcBef>
                <a:spcPts val="0"/>
              </a:spcBef>
              <a:spcAft>
                <a:spcPts val="0"/>
              </a:spcAft>
              <a:tabLst>
                <a:tab pos="736600" algn="l"/>
              </a:tabLst>
            </a:pPr>
            <a:r>
              <a:rPr lang="en-US" sz="1200" dirty="0" smtClean="0">
                <a:effectLst/>
                <a:latin typeface="Times New Roman"/>
                <a:ea typeface="Times New Roman"/>
                <a:cs typeface="Times New Roman"/>
              </a:rPr>
              <a:t>Children</a:t>
            </a:r>
            <a:r>
              <a:rPr lang="en-US" sz="1200" baseline="0" dirty="0" smtClean="0">
                <a:effectLst/>
                <a:latin typeface="Times New Roman"/>
                <a:ea typeface="Times New Roman"/>
                <a:cs typeface="Times New Roman"/>
              </a:rPr>
              <a:t> with this reaction may</a:t>
            </a:r>
            <a:r>
              <a:rPr lang="en-US" sz="1200" dirty="0" smtClean="0">
                <a:effectLst/>
                <a:latin typeface="Times New Roman"/>
                <a:ea typeface="Times New Roman"/>
                <a:cs typeface="Times New Roman"/>
              </a:rPr>
              <a:t>:</a:t>
            </a:r>
          </a:p>
          <a:p>
            <a:pPr marL="508000" marR="0">
              <a:lnSpc>
                <a:spcPct val="115000"/>
              </a:lnSpc>
              <a:spcBef>
                <a:spcPts val="0"/>
              </a:spcBef>
              <a:spcAft>
                <a:spcPts val="0"/>
              </a:spcAft>
              <a:tabLst>
                <a:tab pos="736600" algn="l"/>
              </a:tabLst>
            </a:pPr>
            <a:r>
              <a:rPr lang="en-US" sz="1200" dirty="0" smtClean="0">
                <a:effectLst/>
                <a:latin typeface="Times New Roman"/>
                <a:ea typeface="Times New Roman"/>
                <a:cs typeface="Times New Roman"/>
              </a:rPr>
              <a:t> •	</a:t>
            </a:r>
            <a:r>
              <a:rPr lang="en-US" sz="1200" dirty="0" smtClean="0">
                <a:effectLst/>
                <a:latin typeface="+mn-lt"/>
                <a:ea typeface="Calibri"/>
                <a:cs typeface="Calibri"/>
              </a:rPr>
              <a:t>Be</a:t>
            </a:r>
            <a:r>
              <a:rPr lang="en-US" sz="1200" spc="-10" dirty="0" smtClean="0">
                <a:effectLst/>
                <a:latin typeface="+mn-lt"/>
                <a:ea typeface="Calibri"/>
                <a:cs typeface="Calibri"/>
              </a:rPr>
              <a:t> </a:t>
            </a:r>
            <a:r>
              <a:rPr lang="en-US" sz="1200" dirty="0" smtClean="0">
                <a:effectLst/>
                <a:latin typeface="+mn-lt"/>
                <a:ea typeface="Calibri"/>
                <a:cs typeface="Calibri"/>
              </a:rPr>
              <a:t>sensitive</a:t>
            </a:r>
            <a:r>
              <a:rPr lang="en-US" sz="1200" spc="-15" dirty="0" smtClean="0">
                <a:effectLst/>
                <a:latin typeface="+mn-lt"/>
                <a:ea typeface="Calibri"/>
                <a:cs typeface="Calibri"/>
              </a:rPr>
              <a:t> </a:t>
            </a:r>
            <a:r>
              <a:rPr lang="en-US" sz="1200" dirty="0" smtClean="0">
                <a:effectLst/>
                <a:latin typeface="+mn-lt"/>
                <a:ea typeface="Calibri"/>
                <a:cs typeface="Calibri"/>
              </a:rPr>
              <a:t>to textur</a:t>
            </a:r>
            <a:r>
              <a:rPr lang="en-US" sz="1200" spc="5" dirty="0" smtClean="0">
                <a:effectLst/>
                <a:latin typeface="+mn-lt"/>
                <a:ea typeface="Calibri"/>
                <a:cs typeface="Calibri"/>
              </a:rPr>
              <a:t>e</a:t>
            </a:r>
            <a:r>
              <a:rPr lang="en-US" sz="1200" dirty="0" smtClean="0">
                <a:effectLst/>
                <a:latin typeface="+mn-lt"/>
                <a:ea typeface="Calibri"/>
                <a:cs typeface="Calibri"/>
              </a:rPr>
              <a:t>s</a:t>
            </a:r>
            <a:r>
              <a:rPr lang="en-US" sz="1200" spc="-35" dirty="0" smtClean="0">
                <a:effectLst/>
                <a:latin typeface="+mn-lt"/>
                <a:ea typeface="Calibri"/>
                <a:cs typeface="Calibri"/>
              </a:rPr>
              <a:t> </a:t>
            </a:r>
            <a:r>
              <a:rPr lang="en-US" sz="1200" spc="-5" dirty="0" smtClean="0">
                <a:effectLst/>
                <a:latin typeface="+mn-lt"/>
                <a:ea typeface="Calibri"/>
                <a:cs typeface="Calibri"/>
              </a:rPr>
              <a:t>o</a:t>
            </a:r>
            <a:r>
              <a:rPr lang="en-US" sz="1200" dirty="0" smtClean="0">
                <a:effectLst/>
                <a:latin typeface="+mn-lt"/>
                <a:ea typeface="Calibri"/>
                <a:cs typeface="Calibri"/>
              </a:rPr>
              <a:t>r</a:t>
            </a:r>
            <a:r>
              <a:rPr lang="en-US" sz="1200" spc="-5" dirty="0" smtClean="0">
                <a:effectLst/>
                <a:latin typeface="+mn-lt"/>
                <a:ea typeface="Calibri"/>
                <a:cs typeface="Calibri"/>
              </a:rPr>
              <a:t> </a:t>
            </a:r>
            <a:r>
              <a:rPr lang="en-US" sz="1200" dirty="0" smtClean="0">
                <a:effectLst/>
                <a:latin typeface="+mn-lt"/>
                <a:ea typeface="Calibri"/>
                <a:cs typeface="Calibri"/>
              </a:rPr>
              <a:t>tags</a:t>
            </a:r>
            <a:r>
              <a:rPr lang="en-US" sz="1200" spc="-20" dirty="0" smtClean="0">
                <a:effectLst/>
                <a:latin typeface="+mn-lt"/>
                <a:ea typeface="Calibri"/>
                <a:cs typeface="Calibri"/>
              </a:rPr>
              <a:t> </a:t>
            </a:r>
            <a:r>
              <a:rPr lang="en-US" sz="1200" dirty="0" smtClean="0">
                <a:effectLst/>
                <a:latin typeface="+mn-lt"/>
                <a:ea typeface="Calibri"/>
                <a:cs typeface="Calibri"/>
              </a:rPr>
              <a:t>in</a:t>
            </a:r>
            <a:r>
              <a:rPr lang="en-US" sz="1200" spc="-5" dirty="0" smtClean="0">
                <a:effectLst/>
                <a:latin typeface="+mn-lt"/>
                <a:ea typeface="Calibri"/>
                <a:cs typeface="Calibri"/>
              </a:rPr>
              <a:t> </a:t>
            </a:r>
            <a:r>
              <a:rPr lang="en-US" sz="1200" dirty="0" smtClean="0">
                <a:effectLst/>
                <a:latin typeface="+mn-lt"/>
                <a:ea typeface="Calibri"/>
                <a:cs typeface="Calibri"/>
              </a:rPr>
              <a:t>clothing and h</a:t>
            </a:r>
            <a:r>
              <a:rPr lang="en-US" sz="1200" spc="5" dirty="0" smtClean="0">
                <a:effectLst/>
                <a:latin typeface="+mn-lt"/>
                <a:ea typeface="Calibri"/>
                <a:cs typeface="Calibri"/>
              </a:rPr>
              <a:t>a</a:t>
            </a:r>
            <a:r>
              <a:rPr lang="en-US" sz="1200" dirty="0" smtClean="0">
                <a:effectLst/>
                <a:latin typeface="+mn-lt"/>
                <a:ea typeface="Calibri"/>
                <a:cs typeface="Calibri"/>
              </a:rPr>
              <a:t>ve</a:t>
            </a:r>
            <a:r>
              <a:rPr lang="en-US" sz="1200" spc="-10" dirty="0" smtClean="0">
                <a:effectLst/>
                <a:latin typeface="+mn-lt"/>
                <a:ea typeface="Calibri"/>
                <a:cs typeface="Calibri"/>
              </a:rPr>
              <a:t> </a:t>
            </a:r>
            <a:r>
              <a:rPr lang="en-US" sz="1200" dirty="0" smtClean="0">
                <a:effectLst/>
                <a:latin typeface="+mn-lt"/>
                <a:ea typeface="Calibri"/>
                <a:cs typeface="Calibri"/>
              </a:rPr>
              <a:t>a limi</a:t>
            </a:r>
            <a:r>
              <a:rPr lang="en-US" sz="1200" spc="-5" dirty="0" smtClean="0">
                <a:effectLst/>
                <a:latin typeface="+mn-lt"/>
                <a:ea typeface="Calibri"/>
                <a:cs typeface="Calibri"/>
              </a:rPr>
              <a:t>t</a:t>
            </a:r>
            <a:r>
              <a:rPr lang="en-US" sz="1200" dirty="0" smtClean="0">
                <a:effectLst/>
                <a:latin typeface="+mn-lt"/>
                <a:ea typeface="Calibri"/>
                <a:cs typeface="Calibri"/>
              </a:rPr>
              <a:t>ed</a:t>
            </a:r>
            <a:r>
              <a:rPr lang="en-US" sz="1200" spc="-15" dirty="0" smtClean="0">
                <a:effectLst/>
                <a:latin typeface="+mn-lt"/>
                <a:ea typeface="Calibri"/>
                <a:cs typeface="Calibri"/>
              </a:rPr>
              <a:t> </a:t>
            </a:r>
            <a:r>
              <a:rPr lang="en-US" sz="1200" dirty="0" smtClean="0">
                <a:effectLst/>
                <a:latin typeface="+mn-lt"/>
                <a:ea typeface="Calibri"/>
                <a:cs typeface="Calibri"/>
              </a:rPr>
              <a:t>ward</a:t>
            </a:r>
            <a:r>
              <a:rPr lang="en-US" sz="1200" spc="5" dirty="0" smtClean="0">
                <a:effectLst/>
                <a:latin typeface="+mn-lt"/>
                <a:ea typeface="Calibri"/>
                <a:cs typeface="Calibri"/>
              </a:rPr>
              <a:t>r</a:t>
            </a:r>
            <a:r>
              <a:rPr lang="en-US" sz="1200" dirty="0" smtClean="0">
                <a:effectLst/>
                <a:latin typeface="+mn-lt"/>
                <a:ea typeface="Calibri"/>
                <a:cs typeface="Calibri"/>
              </a:rPr>
              <a:t>obe</a:t>
            </a:r>
            <a:endParaRPr lang="en-US" sz="1100" dirty="0" smtClean="0">
              <a:effectLst/>
              <a:latin typeface="+mn-lt"/>
              <a:ea typeface="Calibri"/>
              <a:cs typeface="Times New Roman"/>
            </a:endParaRPr>
          </a:p>
          <a:p>
            <a:pPr marL="508000" marR="0">
              <a:lnSpc>
                <a:spcPct val="115000"/>
              </a:lnSpc>
              <a:spcBef>
                <a:spcPts val="110"/>
              </a:spcBef>
              <a:spcAft>
                <a:spcPts val="0"/>
              </a:spcAft>
              <a:tabLst>
                <a:tab pos="736600" algn="l"/>
              </a:tabLst>
            </a:pPr>
            <a:r>
              <a:rPr lang="en-US" sz="1200" dirty="0" smtClean="0">
                <a:effectLst/>
                <a:latin typeface="Times New Roman"/>
                <a:ea typeface="Times New Roman"/>
                <a:cs typeface="Times New Roman"/>
              </a:rPr>
              <a:t>•	</a:t>
            </a:r>
            <a:r>
              <a:rPr lang="en-US" sz="1200" dirty="0" smtClean="0">
                <a:effectLst/>
                <a:latin typeface="+mn-lt"/>
                <a:ea typeface="Calibri"/>
                <a:cs typeface="Calibri"/>
              </a:rPr>
              <a:t>Have</a:t>
            </a:r>
            <a:r>
              <a:rPr lang="en-US" sz="1200" spc="-10" dirty="0" smtClean="0">
                <a:effectLst/>
                <a:latin typeface="+mn-lt"/>
                <a:ea typeface="Calibri"/>
                <a:cs typeface="Calibri"/>
              </a:rPr>
              <a:t> </a:t>
            </a:r>
            <a:r>
              <a:rPr lang="en-US" sz="1200" dirty="0" smtClean="0">
                <a:effectLst/>
                <a:latin typeface="+mn-lt"/>
                <a:ea typeface="Calibri"/>
                <a:cs typeface="Calibri"/>
              </a:rPr>
              <a:t>a limi</a:t>
            </a:r>
            <a:r>
              <a:rPr lang="en-US" sz="1200" spc="-5" dirty="0" smtClean="0">
                <a:effectLst/>
                <a:latin typeface="+mn-lt"/>
                <a:ea typeface="Calibri"/>
                <a:cs typeface="Calibri"/>
              </a:rPr>
              <a:t>t</a:t>
            </a:r>
            <a:r>
              <a:rPr lang="en-US" sz="1200" spc="5" dirty="0" smtClean="0">
                <a:effectLst/>
                <a:latin typeface="+mn-lt"/>
                <a:ea typeface="Calibri"/>
                <a:cs typeface="Calibri"/>
              </a:rPr>
              <a:t>e</a:t>
            </a:r>
            <a:r>
              <a:rPr lang="en-US" sz="1200" dirty="0" smtClean="0">
                <a:effectLst/>
                <a:latin typeface="+mn-lt"/>
                <a:ea typeface="Calibri"/>
                <a:cs typeface="Calibri"/>
              </a:rPr>
              <a:t>d</a:t>
            </a:r>
            <a:r>
              <a:rPr lang="en-US" sz="1200" spc="-10" dirty="0" smtClean="0">
                <a:effectLst/>
                <a:latin typeface="+mn-lt"/>
                <a:ea typeface="Calibri"/>
                <a:cs typeface="Calibri"/>
              </a:rPr>
              <a:t> </a:t>
            </a:r>
            <a:r>
              <a:rPr lang="en-US" sz="1200" dirty="0" smtClean="0">
                <a:effectLst/>
                <a:latin typeface="+mn-lt"/>
                <a:ea typeface="Calibri"/>
                <a:cs typeface="Calibri"/>
              </a:rPr>
              <a:t>diet</a:t>
            </a:r>
            <a:endParaRPr lang="en-US" sz="1100" dirty="0" smtClean="0">
              <a:effectLst/>
              <a:latin typeface="+mn-lt"/>
              <a:ea typeface="Calibri"/>
              <a:cs typeface="Times New Roman"/>
            </a:endParaRPr>
          </a:p>
          <a:p>
            <a:pPr marL="508000" marR="0">
              <a:lnSpc>
                <a:spcPct val="115000"/>
              </a:lnSpc>
              <a:spcBef>
                <a:spcPts val="120"/>
              </a:spcBef>
              <a:spcAft>
                <a:spcPts val="0"/>
              </a:spcAft>
              <a:tabLst>
                <a:tab pos="736600" algn="l"/>
              </a:tabLst>
            </a:pPr>
            <a:r>
              <a:rPr lang="en-US" sz="1200" dirty="0" smtClean="0">
                <a:effectLst/>
                <a:latin typeface="Times New Roman"/>
                <a:ea typeface="Times New Roman"/>
                <a:cs typeface="Times New Roman"/>
              </a:rPr>
              <a:t>•	</a:t>
            </a:r>
            <a:r>
              <a:rPr lang="en-US" sz="1200" dirty="0" smtClean="0">
                <a:effectLst/>
                <a:latin typeface="+mn-lt"/>
                <a:ea typeface="Calibri"/>
                <a:cs typeface="Calibri"/>
              </a:rPr>
              <a:t>Be</a:t>
            </a:r>
            <a:r>
              <a:rPr lang="en-US" sz="1200" spc="-10" dirty="0" smtClean="0">
                <a:effectLst/>
                <a:latin typeface="+mn-lt"/>
                <a:ea typeface="Calibri"/>
                <a:cs typeface="Calibri"/>
              </a:rPr>
              <a:t> </a:t>
            </a:r>
            <a:r>
              <a:rPr lang="en-US" sz="1200" dirty="0" smtClean="0">
                <a:effectLst/>
                <a:latin typeface="+mn-lt"/>
                <a:ea typeface="Calibri"/>
                <a:cs typeface="Calibri"/>
              </a:rPr>
              <a:t>prone to</a:t>
            </a:r>
            <a:r>
              <a:rPr lang="en-US" sz="1200" spc="-5" dirty="0" smtClean="0">
                <a:effectLst/>
                <a:latin typeface="+mn-lt"/>
                <a:ea typeface="Calibri"/>
                <a:cs typeface="Calibri"/>
              </a:rPr>
              <a:t> </a:t>
            </a:r>
            <a:r>
              <a:rPr lang="en-US" sz="1200" dirty="0" smtClean="0">
                <a:effectLst/>
                <a:latin typeface="+mn-lt"/>
                <a:ea typeface="Calibri"/>
                <a:cs typeface="Calibri"/>
              </a:rPr>
              <a:t>fighting</a:t>
            </a:r>
            <a:r>
              <a:rPr lang="en-US" sz="1200" spc="-5" dirty="0" smtClean="0">
                <a:effectLst/>
                <a:latin typeface="+mn-lt"/>
                <a:ea typeface="Calibri"/>
                <a:cs typeface="Calibri"/>
              </a:rPr>
              <a:t> </a:t>
            </a:r>
            <a:r>
              <a:rPr lang="en-US" sz="1200" dirty="0" smtClean="0">
                <a:effectLst/>
                <a:latin typeface="+mn-lt"/>
                <a:ea typeface="Calibri"/>
                <a:cs typeface="Calibri"/>
              </a:rPr>
              <a:t>while</a:t>
            </a:r>
            <a:r>
              <a:rPr lang="en-US" sz="1200" spc="-5" dirty="0" smtClean="0">
                <a:effectLst/>
                <a:latin typeface="+mn-lt"/>
                <a:ea typeface="Calibri"/>
                <a:cs typeface="Calibri"/>
              </a:rPr>
              <a:t> </a:t>
            </a:r>
            <a:r>
              <a:rPr lang="en-US" sz="1200" dirty="0" smtClean="0">
                <a:effectLst/>
                <a:latin typeface="+mn-lt"/>
                <a:ea typeface="Calibri"/>
                <a:cs typeface="Calibri"/>
              </a:rPr>
              <a:t>waiting in line</a:t>
            </a:r>
            <a:endParaRPr lang="en-US" sz="1100" dirty="0" smtClean="0">
              <a:effectLst/>
              <a:latin typeface="+mn-lt"/>
              <a:ea typeface="Calibri"/>
              <a:cs typeface="Times New Roman"/>
            </a:endParaRPr>
          </a:p>
          <a:p>
            <a:pPr marL="508000" marR="0">
              <a:lnSpc>
                <a:spcPct val="115000"/>
              </a:lnSpc>
              <a:spcBef>
                <a:spcPts val="110"/>
              </a:spcBef>
              <a:spcAft>
                <a:spcPts val="0"/>
              </a:spcAft>
              <a:tabLst>
                <a:tab pos="736600" algn="l"/>
              </a:tabLst>
            </a:pPr>
            <a:r>
              <a:rPr lang="en-US" sz="1200" dirty="0" smtClean="0">
                <a:effectLst/>
                <a:latin typeface="Times New Roman"/>
                <a:ea typeface="Times New Roman"/>
                <a:cs typeface="Times New Roman"/>
              </a:rPr>
              <a:t>•	</a:t>
            </a:r>
            <a:r>
              <a:rPr lang="en-US" sz="1200" dirty="0" smtClean="0">
                <a:effectLst/>
                <a:latin typeface="+mn-lt"/>
                <a:ea typeface="Calibri"/>
                <a:cs typeface="Calibri"/>
              </a:rPr>
              <a:t>Be</a:t>
            </a:r>
            <a:r>
              <a:rPr lang="en-US" sz="1200" spc="-10" dirty="0" smtClean="0">
                <a:effectLst/>
                <a:latin typeface="+mn-lt"/>
                <a:ea typeface="Calibri"/>
                <a:cs typeface="Calibri"/>
              </a:rPr>
              <a:t> </a:t>
            </a:r>
            <a:r>
              <a:rPr lang="en-US" sz="1200" dirty="0" smtClean="0">
                <a:effectLst/>
                <a:latin typeface="+mn-lt"/>
                <a:ea typeface="Calibri"/>
                <a:cs typeface="Calibri"/>
              </a:rPr>
              <a:t>scared</a:t>
            </a:r>
            <a:r>
              <a:rPr lang="en-US" sz="1200" spc="-30" dirty="0" smtClean="0">
                <a:effectLst/>
                <a:latin typeface="+mn-lt"/>
                <a:ea typeface="Calibri"/>
                <a:cs typeface="Calibri"/>
              </a:rPr>
              <a:t> </a:t>
            </a:r>
            <a:r>
              <a:rPr lang="en-US" sz="1200" spc="-5" dirty="0" smtClean="0">
                <a:effectLst/>
                <a:latin typeface="+mn-lt"/>
                <a:ea typeface="Calibri"/>
                <a:cs typeface="Calibri"/>
              </a:rPr>
              <a:t>o</a:t>
            </a:r>
            <a:r>
              <a:rPr lang="en-US" sz="1200" dirty="0" smtClean="0">
                <a:effectLst/>
                <a:latin typeface="+mn-lt"/>
                <a:ea typeface="Calibri"/>
                <a:cs typeface="Calibri"/>
              </a:rPr>
              <a:t>n stairs</a:t>
            </a:r>
            <a:r>
              <a:rPr lang="en-US" sz="1200" spc="-10" dirty="0" smtClean="0">
                <a:effectLst/>
                <a:latin typeface="+mn-lt"/>
                <a:ea typeface="Calibri"/>
                <a:cs typeface="Calibri"/>
              </a:rPr>
              <a:t> </a:t>
            </a:r>
            <a:r>
              <a:rPr lang="en-US" sz="1200" spc="-5" dirty="0" smtClean="0">
                <a:effectLst/>
                <a:latin typeface="+mn-lt"/>
                <a:ea typeface="Calibri"/>
                <a:cs typeface="Calibri"/>
              </a:rPr>
              <a:t>o</a:t>
            </a:r>
            <a:r>
              <a:rPr lang="en-US" sz="1200" dirty="0" smtClean="0">
                <a:effectLst/>
                <a:latin typeface="+mn-lt"/>
                <a:ea typeface="Calibri"/>
                <a:cs typeface="Calibri"/>
              </a:rPr>
              <a:t>r</a:t>
            </a:r>
            <a:r>
              <a:rPr lang="en-US" sz="1200" spc="-5" dirty="0" smtClean="0">
                <a:effectLst/>
                <a:latin typeface="+mn-lt"/>
                <a:ea typeface="Calibri"/>
                <a:cs typeface="Calibri"/>
              </a:rPr>
              <a:t> </a:t>
            </a:r>
            <a:r>
              <a:rPr lang="en-US" sz="1200" dirty="0" smtClean="0">
                <a:effectLst/>
                <a:latin typeface="+mn-lt"/>
                <a:ea typeface="Calibri"/>
                <a:cs typeface="Calibri"/>
              </a:rPr>
              <a:t>el</a:t>
            </a:r>
            <a:r>
              <a:rPr lang="en-US" sz="1200" spc="5" dirty="0" smtClean="0">
                <a:effectLst/>
                <a:latin typeface="+mn-lt"/>
                <a:ea typeface="Calibri"/>
                <a:cs typeface="Calibri"/>
              </a:rPr>
              <a:t>e</a:t>
            </a:r>
            <a:r>
              <a:rPr lang="en-US" sz="1200" dirty="0" smtClean="0">
                <a:effectLst/>
                <a:latin typeface="+mn-lt"/>
                <a:ea typeface="Calibri"/>
                <a:cs typeface="Calibri"/>
              </a:rPr>
              <a:t>vat</a:t>
            </a:r>
            <a:r>
              <a:rPr lang="en-US" sz="1200" spc="-5" dirty="0" smtClean="0">
                <a:effectLst/>
                <a:latin typeface="+mn-lt"/>
                <a:ea typeface="Calibri"/>
                <a:cs typeface="Calibri"/>
              </a:rPr>
              <a:t>o</a:t>
            </a:r>
            <a:r>
              <a:rPr lang="en-US" sz="1200" dirty="0" smtClean="0">
                <a:effectLst/>
                <a:latin typeface="+mn-lt"/>
                <a:ea typeface="Calibri"/>
                <a:cs typeface="Calibri"/>
              </a:rPr>
              <a:t>rs</a:t>
            </a:r>
            <a:endParaRPr lang="en-US" sz="1100" dirty="0" smtClean="0">
              <a:effectLst/>
              <a:latin typeface="+mn-lt"/>
              <a:ea typeface="Calibri"/>
              <a:cs typeface="Times New Roman"/>
            </a:endParaRPr>
          </a:p>
          <a:p>
            <a:pPr marL="508000" marR="0">
              <a:lnSpc>
                <a:spcPct val="115000"/>
              </a:lnSpc>
              <a:spcBef>
                <a:spcPts val="120"/>
              </a:spcBef>
              <a:spcAft>
                <a:spcPts val="0"/>
              </a:spcAft>
              <a:tabLst>
                <a:tab pos="736600" algn="l"/>
              </a:tabLst>
            </a:pPr>
            <a:r>
              <a:rPr lang="en-US" sz="1200" dirty="0" smtClean="0">
                <a:effectLst/>
                <a:latin typeface="Times New Roman"/>
                <a:ea typeface="Times New Roman"/>
                <a:cs typeface="Times New Roman"/>
              </a:rPr>
              <a:t>•	</a:t>
            </a:r>
            <a:r>
              <a:rPr lang="en-US" sz="1200" dirty="0" smtClean="0">
                <a:effectLst/>
                <a:latin typeface="+mn-lt"/>
                <a:ea typeface="Calibri"/>
                <a:cs typeface="Calibri"/>
              </a:rPr>
              <a:t>Get</a:t>
            </a:r>
            <a:r>
              <a:rPr lang="en-US" sz="1200" spc="-15" dirty="0" smtClean="0">
                <a:effectLst/>
                <a:latin typeface="+mn-lt"/>
                <a:ea typeface="Calibri"/>
                <a:cs typeface="Calibri"/>
              </a:rPr>
              <a:t> </a:t>
            </a:r>
            <a:r>
              <a:rPr lang="en-US" sz="1200" dirty="0" smtClean="0">
                <a:effectLst/>
                <a:latin typeface="+mn-lt"/>
                <a:ea typeface="Calibri"/>
                <a:cs typeface="Calibri"/>
              </a:rPr>
              <a:t>c</a:t>
            </a:r>
            <a:r>
              <a:rPr lang="en-US" sz="1200" spc="5" dirty="0" smtClean="0">
                <a:effectLst/>
                <a:latin typeface="+mn-lt"/>
                <a:ea typeface="Calibri"/>
                <a:cs typeface="Calibri"/>
              </a:rPr>
              <a:t>a</a:t>
            </a:r>
            <a:r>
              <a:rPr lang="en-US" sz="1200" dirty="0" smtClean="0">
                <a:effectLst/>
                <a:latin typeface="+mn-lt"/>
                <a:ea typeface="Calibri"/>
                <a:cs typeface="Calibri"/>
              </a:rPr>
              <a:t>r</a:t>
            </a:r>
            <a:r>
              <a:rPr lang="en-US" sz="1200" spc="-15" dirty="0" smtClean="0">
                <a:effectLst/>
                <a:latin typeface="+mn-lt"/>
                <a:ea typeface="Calibri"/>
                <a:cs typeface="Calibri"/>
              </a:rPr>
              <a:t> </a:t>
            </a:r>
            <a:r>
              <a:rPr lang="en-US" sz="1200" dirty="0" smtClean="0">
                <a:effectLst/>
                <a:latin typeface="+mn-lt"/>
                <a:ea typeface="Calibri"/>
                <a:cs typeface="Calibri"/>
              </a:rPr>
              <a:t>or</a:t>
            </a:r>
            <a:r>
              <a:rPr lang="en-US" sz="1200" spc="-10" dirty="0" smtClean="0">
                <a:effectLst/>
                <a:latin typeface="+mn-lt"/>
                <a:ea typeface="Calibri"/>
                <a:cs typeface="Calibri"/>
              </a:rPr>
              <a:t> </a:t>
            </a:r>
            <a:r>
              <a:rPr lang="en-US" sz="1200" dirty="0" smtClean="0">
                <a:effectLst/>
                <a:latin typeface="+mn-lt"/>
                <a:ea typeface="Calibri"/>
                <a:cs typeface="Calibri"/>
              </a:rPr>
              <a:t>bu</a:t>
            </a:r>
            <a:r>
              <a:rPr lang="en-US" sz="1200" spc="-5" dirty="0" smtClean="0">
                <a:effectLst/>
                <a:latin typeface="+mn-lt"/>
                <a:ea typeface="Calibri"/>
                <a:cs typeface="Calibri"/>
              </a:rPr>
              <a:t>s</a:t>
            </a:r>
            <a:r>
              <a:rPr lang="en-US" sz="1200" dirty="0" smtClean="0">
                <a:effectLst/>
                <a:latin typeface="+mn-lt"/>
                <a:ea typeface="Calibri"/>
                <a:cs typeface="Calibri"/>
              </a:rPr>
              <a:t>-sick</a:t>
            </a:r>
            <a:r>
              <a:rPr lang="en-US" sz="1200" spc="-10" dirty="0" smtClean="0">
                <a:effectLst/>
                <a:latin typeface="+mn-lt"/>
                <a:ea typeface="Calibri"/>
                <a:cs typeface="Calibri"/>
              </a:rPr>
              <a:t> </a:t>
            </a:r>
            <a:r>
              <a:rPr lang="en-US" sz="1200" dirty="0" smtClean="0">
                <a:effectLst/>
                <a:latin typeface="+mn-lt"/>
                <a:ea typeface="Calibri"/>
                <a:cs typeface="Calibri"/>
              </a:rPr>
              <a:t>often</a:t>
            </a:r>
            <a:endParaRPr lang="en-US" sz="1100" dirty="0" smtClean="0">
              <a:effectLst/>
              <a:latin typeface="+mn-lt"/>
              <a:ea typeface="Calibri"/>
              <a:cs typeface="Times New Roman"/>
            </a:endParaRPr>
          </a:p>
          <a:p>
            <a:pPr marL="508000" marR="0">
              <a:lnSpc>
                <a:spcPct val="115000"/>
              </a:lnSpc>
              <a:spcBef>
                <a:spcPts val="110"/>
              </a:spcBef>
              <a:spcAft>
                <a:spcPts val="0"/>
              </a:spcAft>
              <a:tabLst>
                <a:tab pos="736600" algn="l"/>
              </a:tabLst>
            </a:pPr>
            <a:r>
              <a:rPr lang="en-US" sz="1200" dirty="0" smtClean="0">
                <a:effectLst/>
                <a:latin typeface="Times New Roman"/>
                <a:ea typeface="Times New Roman"/>
                <a:cs typeface="Times New Roman"/>
              </a:rPr>
              <a:t>•	</a:t>
            </a:r>
            <a:r>
              <a:rPr lang="en-US" sz="1200" dirty="0" smtClean="0">
                <a:effectLst/>
                <a:latin typeface="+mn-lt"/>
                <a:ea typeface="Calibri"/>
                <a:cs typeface="Calibri"/>
              </a:rPr>
              <a:t>B</a:t>
            </a:r>
            <a:r>
              <a:rPr lang="en-US" sz="1200" spc="5" dirty="0" smtClean="0">
                <a:effectLst/>
                <a:latin typeface="+mn-lt"/>
                <a:ea typeface="Calibri"/>
                <a:cs typeface="Calibri"/>
              </a:rPr>
              <a:t>e</a:t>
            </a:r>
            <a:r>
              <a:rPr lang="en-US" sz="1200" dirty="0" smtClean="0">
                <a:effectLst/>
                <a:latin typeface="+mn-lt"/>
                <a:ea typeface="Calibri"/>
                <a:cs typeface="Calibri"/>
              </a:rPr>
              <a:t>come</a:t>
            </a:r>
            <a:r>
              <a:rPr lang="en-US" sz="1200" spc="-35" dirty="0" smtClean="0">
                <a:effectLst/>
                <a:latin typeface="+mn-lt"/>
                <a:ea typeface="Calibri"/>
                <a:cs typeface="Calibri"/>
              </a:rPr>
              <a:t> </a:t>
            </a:r>
            <a:r>
              <a:rPr lang="en-US" sz="1200" dirty="0" smtClean="0">
                <a:effectLst/>
                <a:latin typeface="+mn-lt"/>
                <a:ea typeface="Calibri"/>
                <a:cs typeface="Calibri"/>
              </a:rPr>
              <a:t>up</a:t>
            </a:r>
            <a:r>
              <a:rPr lang="en-US" sz="1200" spc="-10" dirty="0" smtClean="0">
                <a:effectLst/>
                <a:latin typeface="+mn-lt"/>
                <a:ea typeface="Calibri"/>
                <a:cs typeface="Calibri"/>
              </a:rPr>
              <a:t>s</a:t>
            </a:r>
            <a:r>
              <a:rPr lang="en-US" sz="1200" dirty="0" smtClean="0">
                <a:effectLst/>
                <a:latin typeface="+mn-lt"/>
                <a:ea typeface="Calibri"/>
                <a:cs typeface="Calibri"/>
              </a:rPr>
              <a:t>et</a:t>
            </a:r>
            <a:r>
              <a:rPr lang="en-US" sz="1200" spc="-10" dirty="0" smtClean="0">
                <a:effectLst/>
                <a:latin typeface="+mn-lt"/>
                <a:ea typeface="Calibri"/>
                <a:cs typeface="Calibri"/>
              </a:rPr>
              <a:t> </a:t>
            </a:r>
            <a:r>
              <a:rPr lang="en-US" sz="1200" dirty="0" smtClean="0">
                <a:effectLst/>
                <a:latin typeface="+mn-lt"/>
                <a:ea typeface="Calibri"/>
                <a:cs typeface="Calibri"/>
              </a:rPr>
              <a:t>in loud </a:t>
            </a:r>
            <a:r>
              <a:rPr lang="en-US" sz="1200" spc="-5" dirty="0" smtClean="0">
                <a:effectLst/>
                <a:latin typeface="+mn-lt"/>
                <a:ea typeface="Calibri"/>
                <a:cs typeface="Calibri"/>
              </a:rPr>
              <a:t>o</a:t>
            </a:r>
            <a:r>
              <a:rPr lang="en-US" sz="1200" dirty="0" smtClean="0">
                <a:effectLst/>
                <a:latin typeface="+mn-lt"/>
                <a:ea typeface="Calibri"/>
                <a:cs typeface="Calibri"/>
              </a:rPr>
              <a:t>r crowded pla</a:t>
            </a:r>
            <a:r>
              <a:rPr lang="en-US" sz="1200" spc="5" dirty="0" smtClean="0">
                <a:effectLst/>
                <a:latin typeface="+mn-lt"/>
                <a:ea typeface="Calibri"/>
                <a:cs typeface="Calibri"/>
              </a:rPr>
              <a:t>c</a:t>
            </a:r>
            <a:r>
              <a:rPr lang="en-US" sz="1200" dirty="0" smtClean="0">
                <a:effectLst/>
                <a:latin typeface="+mn-lt"/>
                <a:ea typeface="Calibri"/>
                <a:cs typeface="Calibri"/>
              </a:rPr>
              <a:t>es</a:t>
            </a:r>
            <a:endParaRPr lang="en-US" sz="1100" dirty="0" smtClean="0">
              <a:effectLst/>
              <a:latin typeface="+mn-lt"/>
              <a:ea typeface="Calibri"/>
              <a:cs typeface="Times New Roman"/>
            </a:endParaRPr>
          </a:p>
          <a:p>
            <a:pPr marL="508000" marR="0">
              <a:lnSpc>
                <a:spcPct val="115000"/>
              </a:lnSpc>
              <a:spcBef>
                <a:spcPts val="120"/>
              </a:spcBef>
              <a:spcAft>
                <a:spcPts val="0"/>
              </a:spcAft>
              <a:tabLst>
                <a:tab pos="736600" algn="l"/>
              </a:tabLst>
            </a:pPr>
            <a:r>
              <a:rPr lang="en-US" sz="1200" dirty="0" smtClean="0">
                <a:effectLst/>
                <a:latin typeface="Times New Roman"/>
                <a:ea typeface="Times New Roman"/>
                <a:cs typeface="Times New Roman"/>
              </a:rPr>
              <a:t>•	</a:t>
            </a:r>
            <a:r>
              <a:rPr lang="en-US" sz="1200" dirty="0" smtClean="0">
                <a:effectLst/>
                <a:latin typeface="+mn-lt"/>
                <a:ea typeface="Calibri"/>
                <a:cs typeface="Calibri"/>
              </a:rPr>
              <a:t>Startle</a:t>
            </a:r>
            <a:r>
              <a:rPr lang="en-US" sz="1200" spc="-5" dirty="0" smtClean="0">
                <a:effectLst/>
                <a:latin typeface="+mn-lt"/>
                <a:ea typeface="Calibri"/>
                <a:cs typeface="Calibri"/>
              </a:rPr>
              <a:t> </a:t>
            </a:r>
            <a:r>
              <a:rPr lang="en-US" sz="1200" dirty="0" smtClean="0">
                <a:effectLst/>
                <a:latin typeface="+mn-lt"/>
                <a:ea typeface="Calibri"/>
                <a:cs typeface="Calibri"/>
              </a:rPr>
              <a:t>easi</a:t>
            </a:r>
            <a:r>
              <a:rPr lang="en-US" sz="1200" spc="-10" dirty="0" smtClean="0">
                <a:effectLst/>
                <a:latin typeface="+mn-lt"/>
                <a:ea typeface="Calibri"/>
                <a:cs typeface="Calibri"/>
              </a:rPr>
              <a:t>l</a:t>
            </a:r>
            <a:r>
              <a:rPr lang="en-US" sz="1200" dirty="0" smtClean="0">
                <a:effectLst/>
                <a:latin typeface="+mn-lt"/>
                <a:ea typeface="Calibri"/>
                <a:cs typeface="Calibri"/>
              </a:rPr>
              <a:t>y</a:t>
            </a:r>
            <a:r>
              <a:rPr lang="en-US" sz="1200" spc="-5" dirty="0" smtClean="0">
                <a:effectLst/>
                <a:latin typeface="+mn-lt"/>
                <a:ea typeface="Calibri"/>
                <a:cs typeface="Calibri"/>
              </a:rPr>
              <a:t> </a:t>
            </a:r>
            <a:r>
              <a:rPr lang="en-US" sz="1200" dirty="0" smtClean="0">
                <a:effectLst/>
                <a:latin typeface="+mn-lt"/>
                <a:ea typeface="Calibri"/>
                <a:cs typeface="Calibri"/>
              </a:rPr>
              <a:t>to </a:t>
            </a:r>
            <a:r>
              <a:rPr lang="en-US" sz="1200" spc="-5" dirty="0" smtClean="0">
                <a:effectLst/>
                <a:latin typeface="+mn-lt"/>
                <a:ea typeface="Calibri"/>
                <a:cs typeface="Calibri"/>
              </a:rPr>
              <a:t>s</a:t>
            </a:r>
            <a:r>
              <a:rPr lang="en-US" sz="1200" dirty="0" smtClean="0">
                <a:effectLst/>
                <a:latin typeface="+mn-lt"/>
                <a:ea typeface="Calibri"/>
                <a:cs typeface="Calibri"/>
              </a:rPr>
              <a:t>ound and/</a:t>
            </a:r>
            <a:r>
              <a:rPr lang="en-US" sz="1200" spc="-5" dirty="0" smtClean="0">
                <a:effectLst/>
                <a:latin typeface="+mn-lt"/>
                <a:ea typeface="Calibri"/>
                <a:cs typeface="Calibri"/>
              </a:rPr>
              <a:t>o</a:t>
            </a:r>
            <a:r>
              <a:rPr lang="en-US" sz="1200" dirty="0" smtClean="0">
                <a:effectLst/>
                <a:latin typeface="+mn-lt"/>
                <a:ea typeface="Calibri"/>
                <a:cs typeface="Calibri"/>
              </a:rPr>
              <a:t>r</a:t>
            </a:r>
            <a:r>
              <a:rPr lang="en-US" sz="1200" spc="-5" dirty="0" smtClean="0">
                <a:effectLst/>
                <a:latin typeface="+mn-lt"/>
                <a:ea typeface="Calibri"/>
                <a:cs typeface="Calibri"/>
              </a:rPr>
              <a:t> </a:t>
            </a:r>
            <a:r>
              <a:rPr lang="en-US" sz="1200" dirty="0" smtClean="0">
                <a:effectLst/>
                <a:latin typeface="+mn-lt"/>
                <a:ea typeface="Calibri"/>
                <a:cs typeface="Calibri"/>
              </a:rPr>
              <a:t>cover</a:t>
            </a:r>
            <a:r>
              <a:rPr lang="en-US" sz="1200" spc="-20" dirty="0" smtClean="0">
                <a:effectLst/>
                <a:latin typeface="+mn-lt"/>
                <a:ea typeface="Calibri"/>
                <a:cs typeface="Calibri"/>
              </a:rPr>
              <a:t> </a:t>
            </a:r>
            <a:r>
              <a:rPr lang="en-US" sz="1200" dirty="0" smtClean="0">
                <a:effectLst/>
                <a:latin typeface="+mn-lt"/>
                <a:ea typeface="Calibri"/>
                <a:cs typeface="Calibri"/>
              </a:rPr>
              <a:t>his ears</a:t>
            </a:r>
            <a:r>
              <a:rPr lang="en-US" sz="1200" spc="-20" dirty="0" smtClean="0">
                <a:effectLst/>
                <a:latin typeface="+mn-lt"/>
                <a:ea typeface="Calibri"/>
                <a:cs typeface="Calibri"/>
              </a:rPr>
              <a:t> </a:t>
            </a:r>
            <a:r>
              <a:rPr lang="en-US" sz="1200" dirty="0" smtClean="0">
                <a:effectLst/>
                <a:latin typeface="+mn-lt"/>
                <a:ea typeface="Calibri"/>
                <a:cs typeface="Calibri"/>
              </a:rPr>
              <a:t>to</a:t>
            </a:r>
            <a:r>
              <a:rPr lang="en-US" sz="1200" spc="-5" dirty="0" smtClean="0">
                <a:effectLst/>
                <a:latin typeface="+mn-lt"/>
                <a:ea typeface="Calibri"/>
                <a:cs typeface="Calibri"/>
              </a:rPr>
              <a:t> </a:t>
            </a:r>
            <a:r>
              <a:rPr lang="en-US" sz="1200" spc="5" dirty="0" smtClean="0">
                <a:effectLst/>
                <a:latin typeface="+mn-lt"/>
                <a:ea typeface="Calibri"/>
                <a:cs typeface="Calibri"/>
              </a:rPr>
              <a:t>s</a:t>
            </a:r>
            <a:r>
              <a:rPr lang="en-US" sz="1200" dirty="0" smtClean="0">
                <a:effectLst/>
                <a:latin typeface="+mn-lt"/>
                <a:ea typeface="Calibri"/>
                <a:cs typeface="Calibri"/>
              </a:rPr>
              <a:t>ounds other</a:t>
            </a:r>
            <a:r>
              <a:rPr lang="en-US" sz="1200" spc="-25" dirty="0" smtClean="0">
                <a:effectLst/>
                <a:latin typeface="+mn-lt"/>
                <a:ea typeface="Calibri"/>
                <a:cs typeface="Calibri"/>
              </a:rPr>
              <a:t> </a:t>
            </a:r>
            <a:r>
              <a:rPr lang="en-US" sz="1200" dirty="0" smtClean="0">
                <a:effectLst/>
                <a:latin typeface="+mn-lt"/>
                <a:ea typeface="Calibri"/>
                <a:cs typeface="Calibri"/>
              </a:rPr>
              <a:t>childr</a:t>
            </a:r>
            <a:r>
              <a:rPr lang="en-US" sz="1200" spc="5" dirty="0" smtClean="0">
                <a:effectLst/>
                <a:latin typeface="+mn-lt"/>
                <a:ea typeface="Calibri"/>
                <a:cs typeface="Calibri"/>
              </a:rPr>
              <a:t>e</a:t>
            </a:r>
            <a:r>
              <a:rPr lang="en-US" sz="1200" dirty="0" smtClean="0">
                <a:effectLst/>
                <a:latin typeface="+mn-lt"/>
                <a:ea typeface="Calibri"/>
                <a:cs typeface="Calibri"/>
              </a:rPr>
              <a:t>n</a:t>
            </a:r>
            <a:r>
              <a:rPr lang="en-US" sz="1200" spc="-15" dirty="0" smtClean="0">
                <a:effectLst/>
                <a:latin typeface="+mn-lt"/>
                <a:ea typeface="Calibri"/>
                <a:cs typeface="Calibri"/>
              </a:rPr>
              <a:t> </a:t>
            </a:r>
            <a:r>
              <a:rPr lang="en-US" sz="1200" dirty="0" smtClean="0">
                <a:effectLst/>
                <a:latin typeface="+mn-lt"/>
                <a:ea typeface="Calibri"/>
                <a:cs typeface="Calibri"/>
              </a:rPr>
              <a:t>tolerate</a:t>
            </a:r>
            <a:endParaRPr lang="en-US" sz="1100" dirty="0" smtClean="0">
              <a:effectLst/>
              <a:latin typeface="+mn-lt"/>
              <a:ea typeface="Calibri"/>
              <a:cs typeface="Times New Roman"/>
            </a:endParaRPr>
          </a:p>
          <a:p>
            <a:pPr marL="508000" marR="0">
              <a:lnSpc>
                <a:spcPct val="115000"/>
              </a:lnSpc>
              <a:spcBef>
                <a:spcPts val="110"/>
              </a:spcBef>
              <a:spcAft>
                <a:spcPts val="0"/>
              </a:spcAft>
              <a:tabLst>
                <a:tab pos="736600" algn="l"/>
              </a:tabLst>
            </a:pPr>
            <a:r>
              <a:rPr lang="en-US" sz="1200" dirty="0" smtClean="0">
                <a:effectLst/>
                <a:latin typeface="Times New Roman"/>
                <a:ea typeface="Times New Roman"/>
                <a:cs typeface="Times New Roman"/>
              </a:rPr>
              <a:t>•	</a:t>
            </a:r>
            <a:r>
              <a:rPr lang="en-US" sz="1200" dirty="0" smtClean="0">
                <a:effectLst/>
                <a:latin typeface="+mn-lt"/>
                <a:ea typeface="Calibri"/>
                <a:cs typeface="Calibri"/>
              </a:rPr>
              <a:t>Be</a:t>
            </a:r>
            <a:r>
              <a:rPr lang="en-US" sz="1200" spc="-10" dirty="0" smtClean="0">
                <a:effectLst/>
                <a:latin typeface="+mn-lt"/>
                <a:ea typeface="Calibri"/>
                <a:cs typeface="Calibri"/>
              </a:rPr>
              <a:t> </a:t>
            </a:r>
            <a:r>
              <a:rPr lang="en-US" sz="1200" spc="-5" dirty="0" smtClean="0">
                <a:effectLst/>
                <a:latin typeface="+mn-lt"/>
                <a:ea typeface="Calibri"/>
                <a:cs typeface="Calibri"/>
              </a:rPr>
              <a:t>o</a:t>
            </a:r>
            <a:r>
              <a:rPr lang="en-US" sz="1200" dirty="0" smtClean="0">
                <a:effectLst/>
                <a:latin typeface="+mn-lt"/>
                <a:ea typeface="Calibri"/>
                <a:cs typeface="Calibri"/>
              </a:rPr>
              <a:t>verly</a:t>
            </a:r>
            <a:r>
              <a:rPr lang="en-US" sz="1200" spc="-20" dirty="0" smtClean="0">
                <a:effectLst/>
                <a:latin typeface="+mn-lt"/>
                <a:ea typeface="Calibri"/>
                <a:cs typeface="Calibri"/>
              </a:rPr>
              <a:t> </a:t>
            </a:r>
            <a:r>
              <a:rPr lang="en-US" sz="1200" dirty="0" smtClean="0">
                <a:effectLst/>
                <a:latin typeface="+mn-lt"/>
                <a:ea typeface="Calibri"/>
                <a:cs typeface="Calibri"/>
              </a:rPr>
              <a:t>s</a:t>
            </a:r>
            <a:r>
              <a:rPr lang="en-US" sz="1200" spc="-5" dirty="0" smtClean="0">
                <a:effectLst/>
                <a:latin typeface="+mn-lt"/>
                <a:ea typeface="Calibri"/>
                <a:cs typeface="Calibri"/>
              </a:rPr>
              <a:t>e</a:t>
            </a:r>
            <a:r>
              <a:rPr lang="en-US" sz="1200" dirty="0" smtClean="0">
                <a:effectLst/>
                <a:latin typeface="+mn-lt"/>
                <a:ea typeface="Calibri"/>
                <a:cs typeface="Calibri"/>
              </a:rPr>
              <a:t>nsiti</a:t>
            </a:r>
            <a:r>
              <a:rPr lang="en-US" sz="1200" spc="-5" dirty="0" smtClean="0">
                <a:effectLst/>
                <a:latin typeface="+mn-lt"/>
                <a:ea typeface="Calibri"/>
                <a:cs typeface="Calibri"/>
              </a:rPr>
              <a:t>v</a:t>
            </a:r>
            <a:r>
              <a:rPr lang="en-US" sz="1200" dirty="0" smtClean="0">
                <a:effectLst/>
                <a:latin typeface="+mn-lt"/>
                <a:ea typeface="Calibri"/>
                <a:cs typeface="Calibri"/>
              </a:rPr>
              <a:t>e</a:t>
            </a:r>
            <a:r>
              <a:rPr lang="en-US" sz="1200" spc="-20" dirty="0" smtClean="0">
                <a:effectLst/>
                <a:latin typeface="+mn-lt"/>
                <a:ea typeface="Calibri"/>
                <a:cs typeface="Calibri"/>
              </a:rPr>
              <a:t> </a:t>
            </a:r>
            <a:r>
              <a:rPr lang="en-US" sz="1200" dirty="0" smtClean="0">
                <a:effectLst/>
                <a:latin typeface="+mn-lt"/>
                <a:ea typeface="Calibri"/>
                <a:cs typeface="Calibri"/>
              </a:rPr>
              <a:t>to the</a:t>
            </a:r>
            <a:r>
              <a:rPr lang="en-US" sz="1200" spc="-5" dirty="0" smtClean="0">
                <a:effectLst/>
                <a:latin typeface="+mn-lt"/>
                <a:ea typeface="Calibri"/>
                <a:cs typeface="Calibri"/>
              </a:rPr>
              <a:t> </a:t>
            </a:r>
            <a:r>
              <a:rPr lang="en-US" sz="1200" spc="5" dirty="0" smtClean="0">
                <a:effectLst/>
                <a:latin typeface="+mn-lt"/>
                <a:ea typeface="Calibri"/>
                <a:cs typeface="Calibri"/>
              </a:rPr>
              <a:t>s</a:t>
            </a:r>
            <a:r>
              <a:rPr lang="en-US" sz="1200" dirty="0" smtClean="0">
                <a:effectLst/>
                <a:latin typeface="+mn-lt"/>
                <a:ea typeface="Calibri"/>
                <a:cs typeface="Calibri"/>
              </a:rPr>
              <a:t>un, floresc</a:t>
            </a:r>
            <a:r>
              <a:rPr lang="en-US" sz="1200" spc="5" dirty="0" smtClean="0">
                <a:effectLst/>
                <a:latin typeface="+mn-lt"/>
                <a:ea typeface="Calibri"/>
                <a:cs typeface="Calibri"/>
              </a:rPr>
              <a:t>e</a:t>
            </a:r>
            <a:r>
              <a:rPr lang="en-US" sz="1200" dirty="0" smtClean="0">
                <a:effectLst/>
                <a:latin typeface="+mn-lt"/>
                <a:ea typeface="Calibri"/>
                <a:cs typeface="Calibri"/>
              </a:rPr>
              <a:t>nt</a:t>
            </a:r>
            <a:r>
              <a:rPr lang="en-US" sz="1200" spc="-30" dirty="0" smtClean="0">
                <a:effectLst/>
                <a:latin typeface="+mn-lt"/>
                <a:ea typeface="Calibri"/>
                <a:cs typeface="Calibri"/>
              </a:rPr>
              <a:t> </a:t>
            </a:r>
            <a:r>
              <a:rPr lang="en-US" sz="1200" dirty="0" smtClean="0">
                <a:effectLst/>
                <a:latin typeface="+mn-lt"/>
                <a:ea typeface="Calibri"/>
                <a:cs typeface="Calibri"/>
              </a:rPr>
              <a:t>lighting</a:t>
            </a:r>
            <a:r>
              <a:rPr lang="en-US" sz="1200" spc="-10" dirty="0" smtClean="0">
                <a:effectLst/>
                <a:latin typeface="+mn-lt"/>
                <a:ea typeface="Calibri"/>
                <a:cs typeface="Calibri"/>
              </a:rPr>
              <a:t> </a:t>
            </a:r>
            <a:r>
              <a:rPr lang="en-US" sz="1200" spc="-5" dirty="0" smtClean="0">
                <a:effectLst/>
                <a:latin typeface="+mn-lt"/>
                <a:ea typeface="Calibri"/>
                <a:cs typeface="Calibri"/>
              </a:rPr>
              <a:t>o</a:t>
            </a:r>
            <a:r>
              <a:rPr lang="en-US" sz="1200" dirty="0" smtClean="0">
                <a:effectLst/>
                <a:latin typeface="+mn-lt"/>
                <a:ea typeface="Calibri"/>
                <a:cs typeface="Calibri"/>
              </a:rPr>
              <a:t>r</a:t>
            </a:r>
            <a:r>
              <a:rPr lang="en-US" sz="1200" spc="-5" dirty="0" smtClean="0">
                <a:effectLst/>
                <a:latin typeface="+mn-lt"/>
                <a:ea typeface="Calibri"/>
                <a:cs typeface="Calibri"/>
              </a:rPr>
              <a:t> </a:t>
            </a:r>
            <a:r>
              <a:rPr lang="en-US" sz="1200" dirty="0" smtClean="0">
                <a:effectLst/>
                <a:latin typeface="+mn-lt"/>
                <a:ea typeface="Calibri"/>
                <a:cs typeface="Calibri"/>
              </a:rPr>
              <a:t>bright lighting</a:t>
            </a:r>
            <a:endParaRPr lang="en-US" sz="1100" dirty="0" smtClean="0">
              <a:effectLst/>
              <a:latin typeface="+mn-lt"/>
              <a:ea typeface="Calibri"/>
              <a:cs typeface="Times New Roman"/>
            </a:endParaRPr>
          </a:p>
          <a:p>
            <a:pPr marL="508000" marR="0">
              <a:lnSpc>
                <a:spcPct val="115000"/>
              </a:lnSpc>
              <a:spcBef>
                <a:spcPts val="120"/>
              </a:spcBef>
              <a:spcAft>
                <a:spcPts val="0"/>
              </a:spcAft>
              <a:tabLst>
                <a:tab pos="736600" algn="l"/>
              </a:tabLst>
            </a:pPr>
            <a:r>
              <a:rPr lang="en-US" sz="1200" dirty="0" smtClean="0">
                <a:effectLst/>
                <a:latin typeface="Times New Roman"/>
                <a:ea typeface="Times New Roman"/>
                <a:cs typeface="Times New Roman"/>
              </a:rPr>
              <a:t>•	</a:t>
            </a:r>
            <a:r>
              <a:rPr lang="en-US" sz="1200" dirty="0" smtClean="0">
                <a:effectLst/>
                <a:latin typeface="+mn-lt"/>
                <a:ea typeface="Calibri"/>
                <a:cs typeface="Calibri"/>
              </a:rPr>
              <a:t>Have</a:t>
            </a:r>
            <a:r>
              <a:rPr lang="en-US" sz="1200" spc="-10" dirty="0" smtClean="0">
                <a:effectLst/>
                <a:latin typeface="+mn-lt"/>
                <a:ea typeface="Calibri"/>
                <a:cs typeface="Calibri"/>
              </a:rPr>
              <a:t> </a:t>
            </a:r>
            <a:r>
              <a:rPr lang="en-US" sz="1200" dirty="0" smtClean="0">
                <a:effectLst/>
                <a:latin typeface="+mn-lt"/>
                <a:ea typeface="Calibri"/>
                <a:cs typeface="Calibri"/>
              </a:rPr>
              <a:t>difficu</a:t>
            </a:r>
            <a:r>
              <a:rPr lang="en-US" sz="1200" spc="-5" dirty="0" smtClean="0">
                <a:effectLst/>
                <a:latin typeface="+mn-lt"/>
                <a:ea typeface="Calibri"/>
                <a:cs typeface="Calibri"/>
              </a:rPr>
              <a:t>l</a:t>
            </a:r>
            <a:r>
              <a:rPr lang="en-US" sz="1200" dirty="0" smtClean="0">
                <a:effectLst/>
                <a:latin typeface="+mn-lt"/>
                <a:ea typeface="Calibri"/>
                <a:cs typeface="Calibri"/>
              </a:rPr>
              <a:t>ty</a:t>
            </a:r>
            <a:r>
              <a:rPr lang="en-US" sz="1200" spc="-10" dirty="0" smtClean="0">
                <a:effectLst/>
                <a:latin typeface="+mn-lt"/>
                <a:ea typeface="Calibri"/>
                <a:cs typeface="Calibri"/>
              </a:rPr>
              <a:t> </a:t>
            </a:r>
            <a:r>
              <a:rPr lang="en-US" sz="1200" dirty="0" smtClean="0">
                <a:effectLst/>
                <a:latin typeface="+mn-lt"/>
                <a:ea typeface="Calibri"/>
                <a:cs typeface="Calibri"/>
              </a:rPr>
              <a:t>with chan</a:t>
            </a:r>
            <a:r>
              <a:rPr lang="en-US" sz="1200" spc="-5" dirty="0" smtClean="0">
                <a:effectLst/>
                <a:latin typeface="+mn-lt"/>
                <a:ea typeface="Calibri"/>
                <a:cs typeface="Calibri"/>
              </a:rPr>
              <a:t>g</a:t>
            </a:r>
            <a:r>
              <a:rPr lang="en-US" sz="1200" dirty="0" smtClean="0">
                <a:effectLst/>
                <a:latin typeface="+mn-lt"/>
                <a:ea typeface="Calibri"/>
                <a:cs typeface="Calibri"/>
              </a:rPr>
              <a:t>es</a:t>
            </a:r>
            <a:r>
              <a:rPr lang="en-US" sz="1200" spc="-10" dirty="0" smtClean="0">
                <a:effectLst/>
                <a:latin typeface="+mn-lt"/>
                <a:ea typeface="Calibri"/>
                <a:cs typeface="Calibri"/>
              </a:rPr>
              <a:t> </a:t>
            </a:r>
            <a:r>
              <a:rPr lang="en-US" sz="1200" dirty="0" smtClean="0">
                <a:effectLst/>
                <a:latin typeface="+mn-lt"/>
                <a:ea typeface="Calibri"/>
                <a:cs typeface="Calibri"/>
              </a:rPr>
              <a:t>in routine,</a:t>
            </a:r>
            <a:r>
              <a:rPr lang="en-US" sz="1200" spc="-15" dirty="0" smtClean="0">
                <a:effectLst/>
                <a:latin typeface="+mn-lt"/>
                <a:ea typeface="Calibri"/>
                <a:cs typeface="Calibri"/>
              </a:rPr>
              <a:t> </a:t>
            </a:r>
            <a:r>
              <a:rPr lang="en-US" sz="1200" dirty="0" smtClean="0">
                <a:effectLst/>
                <a:latin typeface="+mn-lt"/>
                <a:ea typeface="Calibri"/>
                <a:cs typeface="Calibri"/>
              </a:rPr>
              <a:t>transitions</a:t>
            </a:r>
            <a:r>
              <a:rPr lang="en-US" sz="1200" spc="-5" dirty="0" smtClean="0">
                <a:effectLst/>
                <a:latin typeface="+mn-lt"/>
                <a:ea typeface="Calibri"/>
                <a:cs typeface="Calibri"/>
              </a:rPr>
              <a:t> </a:t>
            </a:r>
            <a:r>
              <a:rPr lang="en-US" sz="1200" dirty="0" smtClean="0">
                <a:effectLst/>
                <a:latin typeface="+mn-lt"/>
                <a:ea typeface="Calibri"/>
                <a:cs typeface="Calibri"/>
              </a:rPr>
              <a:t>and unpredi</a:t>
            </a:r>
            <a:r>
              <a:rPr lang="en-US" sz="1200" spc="5" dirty="0" smtClean="0">
                <a:effectLst/>
                <a:latin typeface="+mn-lt"/>
                <a:ea typeface="Calibri"/>
                <a:cs typeface="Calibri"/>
              </a:rPr>
              <a:t>c</a:t>
            </a:r>
            <a:r>
              <a:rPr lang="en-US" sz="1200" dirty="0" smtClean="0">
                <a:effectLst/>
                <a:latin typeface="+mn-lt"/>
                <a:ea typeface="Calibri"/>
                <a:cs typeface="Calibri"/>
              </a:rPr>
              <a:t>tability</a:t>
            </a:r>
          </a:p>
          <a:p>
            <a:pPr marL="508000" marR="0">
              <a:lnSpc>
                <a:spcPct val="115000"/>
              </a:lnSpc>
              <a:spcBef>
                <a:spcPts val="120"/>
              </a:spcBef>
              <a:spcAft>
                <a:spcPts val="0"/>
              </a:spcAft>
              <a:tabLst>
                <a:tab pos="736600" algn="l"/>
              </a:tabLst>
            </a:pPr>
            <a:r>
              <a:rPr lang="en-US" sz="1200" dirty="0" smtClean="0">
                <a:effectLst/>
                <a:latin typeface="+mn-lt"/>
                <a:ea typeface="Calibri"/>
                <a:cs typeface="Calibri"/>
              </a:rPr>
              <a:t>More information on this can be found on page 5 of the Toolkit</a:t>
            </a:r>
            <a:endParaRPr lang="en-US" sz="1100" dirty="0" smtClean="0">
              <a:effectLst/>
              <a:latin typeface="+mn-lt"/>
              <a:ea typeface="Calibri"/>
              <a:cs typeface="Times New Roman"/>
            </a:endParaRPr>
          </a:p>
          <a:p>
            <a:endParaRPr lang="en-US" dirty="0"/>
          </a:p>
        </p:txBody>
      </p:sp>
      <p:sp>
        <p:nvSpPr>
          <p:cNvPr id="4" name="Slide Number Placeholder 3"/>
          <p:cNvSpPr>
            <a:spLocks noGrp="1"/>
          </p:cNvSpPr>
          <p:nvPr>
            <p:ph type="sldNum" sz="quarter" idx="10"/>
          </p:nvPr>
        </p:nvSpPr>
        <p:spPr/>
        <p:txBody>
          <a:bodyPr/>
          <a:lstStyle/>
          <a:p>
            <a:fld id="{70FB8E38-0BBC-AF45-AB06-788F62763930}"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546726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This slide is to be used in an in person training to establish the training environment to ensure it is a safe place for all attendees, as this training could bring up emotions or triggers for a participant. </a:t>
            </a:r>
          </a:p>
          <a:p>
            <a:r>
              <a:rPr lang="en-US" dirty="0" smtClean="0"/>
              <a:t>If you are using this presentation through an online mechanism please also be mindful of any triggers this could cause. </a:t>
            </a:r>
          </a:p>
          <a:p>
            <a:r>
              <a:rPr lang="en-US" dirty="0" smtClean="0"/>
              <a:t>Ultimately regardless of your training mechanism please take care of yourself.</a:t>
            </a:r>
          </a:p>
          <a:p>
            <a:endParaRPr lang="en-US" dirty="0"/>
          </a:p>
        </p:txBody>
      </p:sp>
      <p:sp>
        <p:nvSpPr>
          <p:cNvPr id="4" name="Slide Number Placeholder 3"/>
          <p:cNvSpPr>
            <a:spLocks noGrp="1"/>
          </p:cNvSpPr>
          <p:nvPr>
            <p:ph type="sldNum" sz="quarter" idx="10"/>
          </p:nvPr>
        </p:nvSpPr>
        <p:spPr/>
        <p:txBody>
          <a:bodyPr/>
          <a:lstStyle/>
          <a:p>
            <a:fld id="{70FB8E38-0BBC-AF45-AB06-788F62763930}" type="slidenum">
              <a:rPr lang="en-US" smtClean="0"/>
              <a:t>2</a:t>
            </a:fld>
            <a:endParaRPr lang="en-US"/>
          </a:p>
        </p:txBody>
      </p:sp>
    </p:spTree>
    <p:extLst>
      <p:ext uri="{BB962C8B-B14F-4D97-AF65-F5344CB8AC3E}">
        <p14:creationId xmlns:p14="http://schemas.microsoft.com/office/powerpoint/2010/main" val="10726685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508000" marR="0">
              <a:lnSpc>
                <a:spcPct val="115000"/>
              </a:lnSpc>
              <a:spcBef>
                <a:spcPts val="0"/>
              </a:spcBef>
              <a:spcAft>
                <a:spcPts val="0"/>
              </a:spcAft>
              <a:tabLst>
                <a:tab pos="736600" algn="l"/>
              </a:tabLst>
            </a:pPr>
            <a:r>
              <a:rPr lang="en-US" sz="1200" b="1" dirty="0" smtClean="0">
                <a:effectLst/>
                <a:latin typeface="Times New Roman"/>
                <a:ea typeface="Times New Roman"/>
                <a:cs typeface="Times New Roman"/>
              </a:rPr>
              <a:t>See handout in handout packet</a:t>
            </a:r>
          </a:p>
          <a:p>
            <a:pPr marL="508000" marR="0">
              <a:lnSpc>
                <a:spcPct val="115000"/>
              </a:lnSpc>
              <a:spcBef>
                <a:spcPts val="0"/>
              </a:spcBef>
              <a:spcAft>
                <a:spcPts val="0"/>
              </a:spcAft>
              <a:tabLst>
                <a:tab pos="736600" algn="l"/>
              </a:tabLst>
            </a:pPr>
            <a:r>
              <a:rPr lang="en-US" sz="1200" dirty="0" smtClean="0">
                <a:effectLst/>
                <a:latin typeface="Times New Roman"/>
                <a:ea typeface="Times New Roman"/>
                <a:cs typeface="Times New Roman"/>
              </a:rPr>
              <a:t>Children</a:t>
            </a:r>
            <a:r>
              <a:rPr lang="en-US" sz="1200" baseline="0" dirty="0" smtClean="0">
                <a:effectLst/>
                <a:latin typeface="Times New Roman"/>
                <a:ea typeface="Times New Roman"/>
                <a:cs typeface="Times New Roman"/>
              </a:rPr>
              <a:t> with this reaction may</a:t>
            </a:r>
            <a:r>
              <a:rPr lang="en-US" sz="1200" dirty="0" smtClean="0">
                <a:effectLst/>
                <a:latin typeface="Times New Roman"/>
                <a:ea typeface="Times New Roman"/>
                <a:cs typeface="Times New Roman"/>
              </a:rPr>
              <a:t>:</a:t>
            </a:r>
          </a:p>
          <a:p>
            <a:pPr marL="508000" marR="0">
              <a:lnSpc>
                <a:spcPct val="115000"/>
              </a:lnSpc>
              <a:spcBef>
                <a:spcPts val="0"/>
              </a:spcBef>
              <a:spcAft>
                <a:spcPts val="0"/>
              </a:spcAft>
              <a:tabLst>
                <a:tab pos="736600" algn="l"/>
              </a:tabLst>
            </a:pPr>
            <a:r>
              <a:rPr lang="en-US" sz="1200" dirty="0" smtClean="0">
                <a:effectLst/>
                <a:latin typeface="Times New Roman"/>
                <a:ea typeface="Times New Roman"/>
                <a:cs typeface="Times New Roman"/>
              </a:rPr>
              <a:t> •	</a:t>
            </a:r>
            <a:r>
              <a:rPr lang="en-US" sz="1200" dirty="0" smtClean="0">
                <a:effectLst/>
                <a:latin typeface="+mn-lt"/>
                <a:ea typeface="Calibri"/>
                <a:cs typeface="Calibri"/>
              </a:rPr>
              <a:t>Be</a:t>
            </a:r>
            <a:r>
              <a:rPr lang="en-US" sz="1200" spc="-10" dirty="0" smtClean="0">
                <a:effectLst/>
                <a:latin typeface="+mn-lt"/>
                <a:ea typeface="Calibri"/>
                <a:cs typeface="Calibri"/>
              </a:rPr>
              <a:t> </a:t>
            </a:r>
            <a:r>
              <a:rPr lang="en-US" sz="1200" dirty="0" smtClean="0">
                <a:effectLst/>
                <a:latin typeface="+mn-lt"/>
                <a:ea typeface="Calibri"/>
                <a:cs typeface="Calibri"/>
              </a:rPr>
              <a:t>sensitive</a:t>
            </a:r>
            <a:r>
              <a:rPr lang="en-US" sz="1200" spc="-15" dirty="0" smtClean="0">
                <a:effectLst/>
                <a:latin typeface="+mn-lt"/>
                <a:ea typeface="Calibri"/>
                <a:cs typeface="Calibri"/>
              </a:rPr>
              <a:t> </a:t>
            </a:r>
            <a:r>
              <a:rPr lang="en-US" sz="1200" dirty="0" smtClean="0">
                <a:effectLst/>
                <a:latin typeface="+mn-lt"/>
                <a:ea typeface="Calibri"/>
                <a:cs typeface="Calibri"/>
              </a:rPr>
              <a:t>to textur</a:t>
            </a:r>
            <a:r>
              <a:rPr lang="en-US" sz="1200" spc="5" dirty="0" smtClean="0">
                <a:effectLst/>
                <a:latin typeface="+mn-lt"/>
                <a:ea typeface="Calibri"/>
                <a:cs typeface="Calibri"/>
              </a:rPr>
              <a:t>e</a:t>
            </a:r>
            <a:r>
              <a:rPr lang="en-US" sz="1200" dirty="0" smtClean="0">
                <a:effectLst/>
                <a:latin typeface="+mn-lt"/>
                <a:ea typeface="Calibri"/>
                <a:cs typeface="Calibri"/>
              </a:rPr>
              <a:t>s</a:t>
            </a:r>
            <a:r>
              <a:rPr lang="en-US" sz="1200" spc="-35" dirty="0" smtClean="0">
                <a:effectLst/>
                <a:latin typeface="+mn-lt"/>
                <a:ea typeface="Calibri"/>
                <a:cs typeface="Calibri"/>
              </a:rPr>
              <a:t> </a:t>
            </a:r>
            <a:r>
              <a:rPr lang="en-US" sz="1200" spc="-5" dirty="0" smtClean="0">
                <a:effectLst/>
                <a:latin typeface="+mn-lt"/>
                <a:ea typeface="Calibri"/>
                <a:cs typeface="Calibri"/>
              </a:rPr>
              <a:t>o</a:t>
            </a:r>
            <a:r>
              <a:rPr lang="en-US" sz="1200" dirty="0" smtClean="0">
                <a:effectLst/>
                <a:latin typeface="+mn-lt"/>
                <a:ea typeface="Calibri"/>
                <a:cs typeface="Calibri"/>
              </a:rPr>
              <a:t>r</a:t>
            </a:r>
            <a:r>
              <a:rPr lang="en-US" sz="1200" spc="-5" dirty="0" smtClean="0">
                <a:effectLst/>
                <a:latin typeface="+mn-lt"/>
                <a:ea typeface="Calibri"/>
                <a:cs typeface="Calibri"/>
              </a:rPr>
              <a:t> </a:t>
            </a:r>
            <a:r>
              <a:rPr lang="en-US" sz="1200" dirty="0" smtClean="0">
                <a:effectLst/>
                <a:latin typeface="+mn-lt"/>
                <a:ea typeface="Calibri"/>
                <a:cs typeface="Calibri"/>
              </a:rPr>
              <a:t>tags</a:t>
            </a:r>
            <a:r>
              <a:rPr lang="en-US" sz="1200" spc="-20" dirty="0" smtClean="0">
                <a:effectLst/>
                <a:latin typeface="+mn-lt"/>
                <a:ea typeface="Calibri"/>
                <a:cs typeface="Calibri"/>
              </a:rPr>
              <a:t> </a:t>
            </a:r>
            <a:r>
              <a:rPr lang="en-US" sz="1200" dirty="0" smtClean="0">
                <a:effectLst/>
                <a:latin typeface="+mn-lt"/>
                <a:ea typeface="Calibri"/>
                <a:cs typeface="Calibri"/>
              </a:rPr>
              <a:t>in</a:t>
            </a:r>
            <a:r>
              <a:rPr lang="en-US" sz="1200" spc="-5" dirty="0" smtClean="0">
                <a:effectLst/>
                <a:latin typeface="+mn-lt"/>
                <a:ea typeface="Calibri"/>
                <a:cs typeface="Calibri"/>
              </a:rPr>
              <a:t> </a:t>
            </a:r>
            <a:r>
              <a:rPr lang="en-US" sz="1200" dirty="0" smtClean="0">
                <a:effectLst/>
                <a:latin typeface="+mn-lt"/>
                <a:ea typeface="Calibri"/>
                <a:cs typeface="Calibri"/>
              </a:rPr>
              <a:t>clothing and h</a:t>
            </a:r>
            <a:r>
              <a:rPr lang="en-US" sz="1200" spc="5" dirty="0" smtClean="0">
                <a:effectLst/>
                <a:latin typeface="+mn-lt"/>
                <a:ea typeface="Calibri"/>
                <a:cs typeface="Calibri"/>
              </a:rPr>
              <a:t>a</a:t>
            </a:r>
            <a:r>
              <a:rPr lang="en-US" sz="1200" dirty="0" smtClean="0">
                <a:effectLst/>
                <a:latin typeface="+mn-lt"/>
                <a:ea typeface="Calibri"/>
                <a:cs typeface="Calibri"/>
              </a:rPr>
              <a:t>ve</a:t>
            </a:r>
            <a:r>
              <a:rPr lang="en-US" sz="1200" spc="-10" dirty="0" smtClean="0">
                <a:effectLst/>
                <a:latin typeface="+mn-lt"/>
                <a:ea typeface="Calibri"/>
                <a:cs typeface="Calibri"/>
              </a:rPr>
              <a:t> </a:t>
            </a:r>
            <a:r>
              <a:rPr lang="en-US" sz="1200" dirty="0" smtClean="0">
                <a:effectLst/>
                <a:latin typeface="+mn-lt"/>
                <a:ea typeface="Calibri"/>
                <a:cs typeface="Calibri"/>
              </a:rPr>
              <a:t>a limi</a:t>
            </a:r>
            <a:r>
              <a:rPr lang="en-US" sz="1200" spc="-5" dirty="0" smtClean="0">
                <a:effectLst/>
                <a:latin typeface="+mn-lt"/>
                <a:ea typeface="Calibri"/>
                <a:cs typeface="Calibri"/>
              </a:rPr>
              <a:t>t</a:t>
            </a:r>
            <a:r>
              <a:rPr lang="en-US" sz="1200" dirty="0" smtClean="0">
                <a:effectLst/>
                <a:latin typeface="+mn-lt"/>
                <a:ea typeface="Calibri"/>
                <a:cs typeface="Calibri"/>
              </a:rPr>
              <a:t>ed</a:t>
            </a:r>
            <a:r>
              <a:rPr lang="en-US" sz="1200" spc="-15" dirty="0" smtClean="0">
                <a:effectLst/>
                <a:latin typeface="+mn-lt"/>
                <a:ea typeface="Calibri"/>
                <a:cs typeface="Calibri"/>
              </a:rPr>
              <a:t> </a:t>
            </a:r>
            <a:r>
              <a:rPr lang="en-US" sz="1200" dirty="0" smtClean="0">
                <a:effectLst/>
                <a:latin typeface="+mn-lt"/>
                <a:ea typeface="Calibri"/>
                <a:cs typeface="Calibri"/>
              </a:rPr>
              <a:t>ward</a:t>
            </a:r>
            <a:r>
              <a:rPr lang="en-US" sz="1200" spc="5" dirty="0" smtClean="0">
                <a:effectLst/>
                <a:latin typeface="+mn-lt"/>
                <a:ea typeface="Calibri"/>
                <a:cs typeface="Calibri"/>
              </a:rPr>
              <a:t>r</a:t>
            </a:r>
            <a:r>
              <a:rPr lang="en-US" sz="1200" dirty="0" smtClean="0">
                <a:effectLst/>
                <a:latin typeface="+mn-lt"/>
                <a:ea typeface="Calibri"/>
                <a:cs typeface="Calibri"/>
              </a:rPr>
              <a:t>obe</a:t>
            </a:r>
            <a:endParaRPr lang="en-US" sz="1100" dirty="0" smtClean="0">
              <a:effectLst/>
              <a:latin typeface="+mn-lt"/>
              <a:ea typeface="Calibri"/>
              <a:cs typeface="Times New Roman"/>
            </a:endParaRPr>
          </a:p>
          <a:p>
            <a:pPr marL="508000" marR="0">
              <a:lnSpc>
                <a:spcPct val="115000"/>
              </a:lnSpc>
              <a:spcBef>
                <a:spcPts val="110"/>
              </a:spcBef>
              <a:spcAft>
                <a:spcPts val="0"/>
              </a:spcAft>
              <a:tabLst>
                <a:tab pos="736600" algn="l"/>
              </a:tabLst>
            </a:pPr>
            <a:r>
              <a:rPr lang="en-US" sz="1200" dirty="0" smtClean="0">
                <a:effectLst/>
                <a:latin typeface="Times New Roman"/>
                <a:ea typeface="Times New Roman"/>
                <a:cs typeface="Times New Roman"/>
              </a:rPr>
              <a:t>•	</a:t>
            </a:r>
            <a:r>
              <a:rPr lang="en-US" sz="1200" dirty="0" smtClean="0">
                <a:effectLst/>
                <a:latin typeface="+mn-lt"/>
                <a:ea typeface="Calibri"/>
                <a:cs typeface="Calibri"/>
              </a:rPr>
              <a:t>Have</a:t>
            </a:r>
            <a:r>
              <a:rPr lang="en-US" sz="1200" spc="-10" dirty="0" smtClean="0">
                <a:effectLst/>
                <a:latin typeface="+mn-lt"/>
                <a:ea typeface="Calibri"/>
                <a:cs typeface="Calibri"/>
              </a:rPr>
              <a:t> </a:t>
            </a:r>
            <a:r>
              <a:rPr lang="en-US" sz="1200" dirty="0" smtClean="0">
                <a:effectLst/>
                <a:latin typeface="+mn-lt"/>
                <a:ea typeface="Calibri"/>
                <a:cs typeface="Calibri"/>
              </a:rPr>
              <a:t>a limi</a:t>
            </a:r>
            <a:r>
              <a:rPr lang="en-US" sz="1200" spc="-5" dirty="0" smtClean="0">
                <a:effectLst/>
                <a:latin typeface="+mn-lt"/>
                <a:ea typeface="Calibri"/>
                <a:cs typeface="Calibri"/>
              </a:rPr>
              <a:t>t</a:t>
            </a:r>
            <a:r>
              <a:rPr lang="en-US" sz="1200" spc="5" dirty="0" smtClean="0">
                <a:effectLst/>
                <a:latin typeface="+mn-lt"/>
                <a:ea typeface="Calibri"/>
                <a:cs typeface="Calibri"/>
              </a:rPr>
              <a:t>e</a:t>
            </a:r>
            <a:r>
              <a:rPr lang="en-US" sz="1200" dirty="0" smtClean="0">
                <a:effectLst/>
                <a:latin typeface="+mn-lt"/>
                <a:ea typeface="Calibri"/>
                <a:cs typeface="Calibri"/>
              </a:rPr>
              <a:t>d</a:t>
            </a:r>
            <a:r>
              <a:rPr lang="en-US" sz="1200" spc="-10" dirty="0" smtClean="0">
                <a:effectLst/>
                <a:latin typeface="+mn-lt"/>
                <a:ea typeface="Calibri"/>
                <a:cs typeface="Calibri"/>
              </a:rPr>
              <a:t> </a:t>
            </a:r>
            <a:r>
              <a:rPr lang="en-US" sz="1200" dirty="0" smtClean="0">
                <a:effectLst/>
                <a:latin typeface="+mn-lt"/>
                <a:ea typeface="Calibri"/>
                <a:cs typeface="Calibri"/>
              </a:rPr>
              <a:t>diet</a:t>
            </a:r>
            <a:endParaRPr lang="en-US" sz="1100" dirty="0" smtClean="0">
              <a:effectLst/>
              <a:latin typeface="+mn-lt"/>
              <a:ea typeface="Calibri"/>
              <a:cs typeface="Times New Roman"/>
            </a:endParaRPr>
          </a:p>
          <a:p>
            <a:pPr marL="508000" marR="0">
              <a:lnSpc>
                <a:spcPct val="115000"/>
              </a:lnSpc>
              <a:spcBef>
                <a:spcPts val="120"/>
              </a:spcBef>
              <a:spcAft>
                <a:spcPts val="0"/>
              </a:spcAft>
              <a:tabLst>
                <a:tab pos="736600" algn="l"/>
              </a:tabLst>
            </a:pPr>
            <a:r>
              <a:rPr lang="en-US" sz="1200" dirty="0" smtClean="0">
                <a:effectLst/>
                <a:latin typeface="Times New Roman"/>
                <a:ea typeface="Times New Roman"/>
                <a:cs typeface="Times New Roman"/>
              </a:rPr>
              <a:t>•	</a:t>
            </a:r>
            <a:r>
              <a:rPr lang="en-US" sz="1200" dirty="0" smtClean="0">
                <a:effectLst/>
                <a:latin typeface="+mn-lt"/>
                <a:ea typeface="Calibri"/>
                <a:cs typeface="Calibri"/>
              </a:rPr>
              <a:t>Be</a:t>
            </a:r>
            <a:r>
              <a:rPr lang="en-US" sz="1200" spc="-10" dirty="0" smtClean="0">
                <a:effectLst/>
                <a:latin typeface="+mn-lt"/>
                <a:ea typeface="Calibri"/>
                <a:cs typeface="Calibri"/>
              </a:rPr>
              <a:t> </a:t>
            </a:r>
            <a:r>
              <a:rPr lang="en-US" sz="1200" dirty="0" smtClean="0">
                <a:effectLst/>
                <a:latin typeface="+mn-lt"/>
                <a:ea typeface="Calibri"/>
                <a:cs typeface="Calibri"/>
              </a:rPr>
              <a:t>prone to</a:t>
            </a:r>
            <a:r>
              <a:rPr lang="en-US" sz="1200" spc="-5" dirty="0" smtClean="0">
                <a:effectLst/>
                <a:latin typeface="+mn-lt"/>
                <a:ea typeface="Calibri"/>
                <a:cs typeface="Calibri"/>
              </a:rPr>
              <a:t> </a:t>
            </a:r>
            <a:r>
              <a:rPr lang="en-US" sz="1200" dirty="0" smtClean="0">
                <a:effectLst/>
                <a:latin typeface="+mn-lt"/>
                <a:ea typeface="Calibri"/>
                <a:cs typeface="Calibri"/>
              </a:rPr>
              <a:t>fighting</a:t>
            </a:r>
            <a:r>
              <a:rPr lang="en-US" sz="1200" spc="-5" dirty="0" smtClean="0">
                <a:effectLst/>
                <a:latin typeface="+mn-lt"/>
                <a:ea typeface="Calibri"/>
                <a:cs typeface="Calibri"/>
              </a:rPr>
              <a:t> </a:t>
            </a:r>
            <a:r>
              <a:rPr lang="en-US" sz="1200" dirty="0" smtClean="0">
                <a:effectLst/>
                <a:latin typeface="+mn-lt"/>
                <a:ea typeface="Calibri"/>
                <a:cs typeface="Calibri"/>
              </a:rPr>
              <a:t>while</a:t>
            </a:r>
            <a:r>
              <a:rPr lang="en-US" sz="1200" spc="-5" dirty="0" smtClean="0">
                <a:effectLst/>
                <a:latin typeface="+mn-lt"/>
                <a:ea typeface="Calibri"/>
                <a:cs typeface="Calibri"/>
              </a:rPr>
              <a:t> </a:t>
            </a:r>
            <a:r>
              <a:rPr lang="en-US" sz="1200" dirty="0" smtClean="0">
                <a:effectLst/>
                <a:latin typeface="+mn-lt"/>
                <a:ea typeface="Calibri"/>
                <a:cs typeface="Calibri"/>
              </a:rPr>
              <a:t>waiting in line</a:t>
            </a:r>
            <a:endParaRPr lang="en-US" sz="1100" dirty="0" smtClean="0">
              <a:effectLst/>
              <a:latin typeface="+mn-lt"/>
              <a:ea typeface="Calibri"/>
              <a:cs typeface="Times New Roman"/>
            </a:endParaRPr>
          </a:p>
          <a:p>
            <a:pPr marL="508000" marR="0">
              <a:lnSpc>
                <a:spcPct val="115000"/>
              </a:lnSpc>
              <a:spcBef>
                <a:spcPts val="110"/>
              </a:spcBef>
              <a:spcAft>
                <a:spcPts val="0"/>
              </a:spcAft>
              <a:tabLst>
                <a:tab pos="736600" algn="l"/>
              </a:tabLst>
            </a:pPr>
            <a:r>
              <a:rPr lang="en-US" sz="1200" dirty="0" smtClean="0">
                <a:effectLst/>
                <a:latin typeface="Times New Roman"/>
                <a:ea typeface="Times New Roman"/>
                <a:cs typeface="Times New Roman"/>
              </a:rPr>
              <a:t>•	</a:t>
            </a:r>
            <a:r>
              <a:rPr lang="en-US" sz="1200" dirty="0" smtClean="0">
                <a:effectLst/>
                <a:latin typeface="+mn-lt"/>
                <a:ea typeface="Calibri"/>
                <a:cs typeface="Calibri"/>
              </a:rPr>
              <a:t>Be</a:t>
            </a:r>
            <a:r>
              <a:rPr lang="en-US" sz="1200" spc="-10" dirty="0" smtClean="0">
                <a:effectLst/>
                <a:latin typeface="+mn-lt"/>
                <a:ea typeface="Calibri"/>
                <a:cs typeface="Calibri"/>
              </a:rPr>
              <a:t> </a:t>
            </a:r>
            <a:r>
              <a:rPr lang="en-US" sz="1200" dirty="0" smtClean="0">
                <a:effectLst/>
                <a:latin typeface="+mn-lt"/>
                <a:ea typeface="Calibri"/>
                <a:cs typeface="Calibri"/>
              </a:rPr>
              <a:t>scared</a:t>
            </a:r>
            <a:r>
              <a:rPr lang="en-US" sz="1200" spc="-30" dirty="0" smtClean="0">
                <a:effectLst/>
                <a:latin typeface="+mn-lt"/>
                <a:ea typeface="Calibri"/>
                <a:cs typeface="Calibri"/>
              </a:rPr>
              <a:t> </a:t>
            </a:r>
            <a:r>
              <a:rPr lang="en-US" sz="1200" spc="-5" dirty="0" smtClean="0">
                <a:effectLst/>
                <a:latin typeface="+mn-lt"/>
                <a:ea typeface="Calibri"/>
                <a:cs typeface="Calibri"/>
              </a:rPr>
              <a:t>o</a:t>
            </a:r>
            <a:r>
              <a:rPr lang="en-US" sz="1200" dirty="0" smtClean="0">
                <a:effectLst/>
                <a:latin typeface="+mn-lt"/>
                <a:ea typeface="Calibri"/>
                <a:cs typeface="Calibri"/>
              </a:rPr>
              <a:t>n stairs</a:t>
            </a:r>
            <a:r>
              <a:rPr lang="en-US" sz="1200" spc="-10" dirty="0" smtClean="0">
                <a:effectLst/>
                <a:latin typeface="+mn-lt"/>
                <a:ea typeface="Calibri"/>
                <a:cs typeface="Calibri"/>
              </a:rPr>
              <a:t> </a:t>
            </a:r>
            <a:r>
              <a:rPr lang="en-US" sz="1200" spc="-5" dirty="0" smtClean="0">
                <a:effectLst/>
                <a:latin typeface="+mn-lt"/>
                <a:ea typeface="Calibri"/>
                <a:cs typeface="Calibri"/>
              </a:rPr>
              <a:t>o</a:t>
            </a:r>
            <a:r>
              <a:rPr lang="en-US" sz="1200" dirty="0" smtClean="0">
                <a:effectLst/>
                <a:latin typeface="+mn-lt"/>
                <a:ea typeface="Calibri"/>
                <a:cs typeface="Calibri"/>
              </a:rPr>
              <a:t>r</a:t>
            </a:r>
            <a:r>
              <a:rPr lang="en-US" sz="1200" spc="-5" dirty="0" smtClean="0">
                <a:effectLst/>
                <a:latin typeface="+mn-lt"/>
                <a:ea typeface="Calibri"/>
                <a:cs typeface="Calibri"/>
              </a:rPr>
              <a:t> </a:t>
            </a:r>
            <a:r>
              <a:rPr lang="en-US" sz="1200" dirty="0" smtClean="0">
                <a:effectLst/>
                <a:latin typeface="+mn-lt"/>
                <a:ea typeface="Calibri"/>
                <a:cs typeface="Calibri"/>
              </a:rPr>
              <a:t>el</a:t>
            </a:r>
            <a:r>
              <a:rPr lang="en-US" sz="1200" spc="5" dirty="0" smtClean="0">
                <a:effectLst/>
                <a:latin typeface="+mn-lt"/>
                <a:ea typeface="Calibri"/>
                <a:cs typeface="Calibri"/>
              </a:rPr>
              <a:t>e</a:t>
            </a:r>
            <a:r>
              <a:rPr lang="en-US" sz="1200" dirty="0" smtClean="0">
                <a:effectLst/>
                <a:latin typeface="+mn-lt"/>
                <a:ea typeface="Calibri"/>
                <a:cs typeface="Calibri"/>
              </a:rPr>
              <a:t>vat</a:t>
            </a:r>
            <a:r>
              <a:rPr lang="en-US" sz="1200" spc="-5" dirty="0" smtClean="0">
                <a:effectLst/>
                <a:latin typeface="+mn-lt"/>
                <a:ea typeface="Calibri"/>
                <a:cs typeface="Calibri"/>
              </a:rPr>
              <a:t>o</a:t>
            </a:r>
            <a:r>
              <a:rPr lang="en-US" sz="1200" dirty="0" smtClean="0">
                <a:effectLst/>
                <a:latin typeface="+mn-lt"/>
                <a:ea typeface="Calibri"/>
                <a:cs typeface="Calibri"/>
              </a:rPr>
              <a:t>rs</a:t>
            </a:r>
            <a:endParaRPr lang="en-US" sz="1100" dirty="0" smtClean="0">
              <a:effectLst/>
              <a:latin typeface="+mn-lt"/>
              <a:ea typeface="Calibri"/>
              <a:cs typeface="Times New Roman"/>
            </a:endParaRPr>
          </a:p>
          <a:p>
            <a:pPr marL="508000" marR="0">
              <a:lnSpc>
                <a:spcPct val="115000"/>
              </a:lnSpc>
              <a:spcBef>
                <a:spcPts val="120"/>
              </a:spcBef>
              <a:spcAft>
                <a:spcPts val="0"/>
              </a:spcAft>
              <a:tabLst>
                <a:tab pos="736600" algn="l"/>
              </a:tabLst>
            </a:pPr>
            <a:r>
              <a:rPr lang="en-US" sz="1200" dirty="0" smtClean="0">
                <a:effectLst/>
                <a:latin typeface="Times New Roman"/>
                <a:ea typeface="Times New Roman"/>
                <a:cs typeface="Times New Roman"/>
              </a:rPr>
              <a:t>•	</a:t>
            </a:r>
            <a:r>
              <a:rPr lang="en-US" sz="1200" dirty="0" smtClean="0">
                <a:effectLst/>
                <a:latin typeface="+mn-lt"/>
                <a:ea typeface="Calibri"/>
                <a:cs typeface="Calibri"/>
              </a:rPr>
              <a:t>Get</a:t>
            </a:r>
            <a:r>
              <a:rPr lang="en-US" sz="1200" spc="-15" dirty="0" smtClean="0">
                <a:effectLst/>
                <a:latin typeface="+mn-lt"/>
                <a:ea typeface="Calibri"/>
                <a:cs typeface="Calibri"/>
              </a:rPr>
              <a:t> </a:t>
            </a:r>
            <a:r>
              <a:rPr lang="en-US" sz="1200" dirty="0" smtClean="0">
                <a:effectLst/>
                <a:latin typeface="+mn-lt"/>
                <a:ea typeface="Calibri"/>
                <a:cs typeface="Calibri"/>
              </a:rPr>
              <a:t>c</a:t>
            </a:r>
            <a:r>
              <a:rPr lang="en-US" sz="1200" spc="5" dirty="0" smtClean="0">
                <a:effectLst/>
                <a:latin typeface="+mn-lt"/>
                <a:ea typeface="Calibri"/>
                <a:cs typeface="Calibri"/>
              </a:rPr>
              <a:t>a</a:t>
            </a:r>
            <a:r>
              <a:rPr lang="en-US" sz="1200" dirty="0" smtClean="0">
                <a:effectLst/>
                <a:latin typeface="+mn-lt"/>
                <a:ea typeface="Calibri"/>
                <a:cs typeface="Calibri"/>
              </a:rPr>
              <a:t>r</a:t>
            </a:r>
            <a:r>
              <a:rPr lang="en-US" sz="1200" spc="-15" dirty="0" smtClean="0">
                <a:effectLst/>
                <a:latin typeface="+mn-lt"/>
                <a:ea typeface="Calibri"/>
                <a:cs typeface="Calibri"/>
              </a:rPr>
              <a:t> </a:t>
            </a:r>
            <a:r>
              <a:rPr lang="en-US" sz="1200" dirty="0" smtClean="0">
                <a:effectLst/>
                <a:latin typeface="+mn-lt"/>
                <a:ea typeface="Calibri"/>
                <a:cs typeface="Calibri"/>
              </a:rPr>
              <a:t>or</a:t>
            </a:r>
            <a:r>
              <a:rPr lang="en-US" sz="1200" spc="-10" dirty="0" smtClean="0">
                <a:effectLst/>
                <a:latin typeface="+mn-lt"/>
                <a:ea typeface="Calibri"/>
                <a:cs typeface="Calibri"/>
              </a:rPr>
              <a:t> </a:t>
            </a:r>
            <a:r>
              <a:rPr lang="en-US" sz="1200" dirty="0" smtClean="0">
                <a:effectLst/>
                <a:latin typeface="+mn-lt"/>
                <a:ea typeface="Calibri"/>
                <a:cs typeface="Calibri"/>
              </a:rPr>
              <a:t>bu</a:t>
            </a:r>
            <a:r>
              <a:rPr lang="en-US" sz="1200" spc="-5" dirty="0" smtClean="0">
                <a:effectLst/>
                <a:latin typeface="+mn-lt"/>
                <a:ea typeface="Calibri"/>
                <a:cs typeface="Calibri"/>
              </a:rPr>
              <a:t>s</a:t>
            </a:r>
            <a:r>
              <a:rPr lang="en-US" sz="1200" dirty="0" smtClean="0">
                <a:effectLst/>
                <a:latin typeface="+mn-lt"/>
                <a:ea typeface="Calibri"/>
                <a:cs typeface="Calibri"/>
              </a:rPr>
              <a:t>-sick</a:t>
            </a:r>
            <a:r>
              <a:rPr lang="en-US" sz="1200" spc="-10" dirty="0" smtClean="0">
                <a:effectLst/>
                <a:latin typeface="+mn-lt"/>
                <a:ea typeface="Calibri"/>
                <a:cs typeface="Calibri"/>
              </a:rPr>
              <a:t> </a:t>
            </a:r>
            <a:r>
              <a:rPr lang="en-US" sz="1200" dirty="0" smtClean="0">
                <a:effectLst/>
                <a:latin typeface="+mn-lt"/>
                <a:ea typeface="Calibri"/>
                <a:cs typeface="Calibri"/>
              </a:rPr>
              <a:t>often</a:t>
            </a:r>
            <a:endParaRPr lang="en-US" sz="1100" dirty="0" smtClean="0">
              <a:effectLst/>
              <a:latin typeface="+mn-lt"/>
              <a:ea typeface="Calibri"/>
              <a:cs typeface="Times New Roman"/>
            </a:endParaRPr>
          </a:p>
          <a:p>
            <a:pPr marL="508000" marR="0">
              <a:lnSpc>
                <a:spcPct val="115000"/>
              </a:lnSpc>
              <a:spcBef>
                <a:spcPts val="110"/>
              </a:spcBef>
              <a:spcAft>
                <a:spcPts val="0"/>
              </a:spcAft>
              <a:tabLst>
                <a:tab pos="736600" algn="l"/>
              </a:tabLst>
            </a:pPr>
            <a:r>
              <a:rPr lang="en-US" sz="1200" dirty="0" smtClean="0">
                <a:effectLst/>
                <a:latin typeface="Times New Roman"/>
                <a:ea typeface="Times New Roman"/>
                <a:cs typeface="Times New Roman"/>
              </a:rPr>
              <a:t>•	</a:t>
            </a:r>
            <a:r>
              <a:rPr lang="en-US" sz="1200" dirty="0" smtClean="0">
                <a:effectLst/>
                <a:latin typeface="+mn-lt"/>
                <a:ea typeface="Calibri"/>
                <a:cs typeface="Calibri"/>
              </a:rPr>
              <a:t>B</a:t>
            </a:r>
            <a:r>
              <a:rPr lang="en-US" sz="1200" spc="5" dirty="0" smtClean="0">
                <a:effectLst/>
                <a:latin typeface="+mn-lt"/>
                <a:ea typeface="Calibri"/>
                <a:cs typeface="Calibri"/>
              </a:rPr>
              <a:t>e</a:t>
            </a:r>
            <a:r>
              <a:rPr lang="en-US" sz="1200" dirty="0" smtClean="0">
                <a:effectLst/>
                <a:latin typeface="+mn-lt"/>
                <a:ea typeface="Calibri"/>
                <a:cs typeface="Calibri"/>
              </a:rPr>
              <a:t>come</a:t>
            </a:r>
            <a:r>
              <a:rPr lang="en-US" sz="1200" spc="-35" dirty="0" smtClean="0">
                <a:effectLst/>
                <a:latin typeface="+mn-lt"/>
                <a:ea typeface="Calibri"/>
                <a:cs typeface="Calibri"/>
              </a:rPr>
              <a:t> </a:t>
            </a:r>
            <a:r>
              <a:rPr lang="en-US" sz="1200" dirty="0" smtClean="0">
                <a:effectLst/>
                <a:latin typeface="+mn-lt"/>
                <a:ea typeface="Calibri"/>
                <a:cs typeface="Calibri"/>
              </a:rPr>
              <a:t>up</a:t>
            </a:r>
            <a:r>
              <a:rPr lang="en-US" sz="1200" spc="-10" dirty="0" smtClean="0">
                <a:effectLst/>
                <a:latin typeface="+mn-lt"/>
                <a:ea typeface="Calibri"/>
                <a:cs typeface="Calibri"/>
              </a:rPr>
              <a:t>s</a:t>
            </a:r>
            <a:r>
              <a:rPr lang="en-US" sz="1200" dirty="0" smtClean="0">
                <a:effectLst/>
                <a:latin typeface="+mn-lt"/>
                <a:ea typeface="Calibri"/>
                <a:cs typeface="Calibri"/>
              </a:rPr>
              <a:t>et</a:t>
            </a:r>
            <a:r>
              <a:rPr lang="en-US" sz="1200" spc="-10" dirty="0" smtClean="0">
                <a:effectLst/>
                <a:latin typeface="+mn-lt"/>
                <a:ea typeface="Calibri"/>
                <a:cs typeface="Calibri"/>
              </a:rPr>
              <a:t> </a:t>
            </a:r>
            <a:r>
              <a:rPr lang="en-US" sz="1200" dirty="0" smtClean="0">
                <a:effectLst/>
                <a:latin typeface="+mn-lt"/>
                <a:ea typeface="Calibri"/>
                <a:cs typeface="Calibri"/>
              </a:rPr>
              <a:t>in loud </a:t>
            </a:r>
            <a:r>
              <a:rPr lang="en-US" sz="1200" spc="-5" dirty="0" smtClean="0">
                <a:effectLst/>
                <a:latin typeface="+mn-lt"/>
                <a:ea typeface="Calibri"/>
                <a:cs typeface="Calibri"/>
              </a:rPr>
              <a:t>o</a:t>
            </a:r>
            <a:r>
              <a:rPr lang="en-US" sz="1200" dirty="0" smtClean="0">
                <a:effectLst/>
                <a:latin typeface="+mn-lt"/>
                <a:ea typeface="Calibri"/>
                <a:cs typeface="Calibri"/>
              </a:rPr>
              <a:t>r crowded pla</a:t>
            </a:r>
            <a:r>
              <a:rPr lang="en-US" sz="1200" spc="5" dirty="0" smtClean="0">
                <a:effectLst/>
                <a:latin typeface="+mn-lt"/>
                <a:ea typeface="Calibri"/>
                <a:cs typeface="Calibri"/>
              </a:rPr>
              <a:t>c</a:t>
            </a:r>
            <a:r>
              <a:rPr lang="en-US" sz="1200" dirty="0" smtClean="0">
                <a:effectLst/>
                <a:latin typeface="+mn-lt"/>
                <a:ea typeface="Calibri"/>
                <a:cs typeface="Calibri"/>
              </a:rPr>
              <a:t>es</a:t>
            </a:r>
            <a:endParaRPr lang="en-US" sz="1100" dirty="0" smtClean="0">
              <a:effectLst/>
              <a:latin typeface="+mn-lt"/>
              <a:ea typeface="Calibri"/>
              <a:cs typeface="Times New Roman"/>
            </a:endParaRPr>
          </a:p>
          <a:p>
            <a:pPr marL="508000" marR="0">
              <a:lnSpc>
                <a:spcPct val="115000"/>
              </a:lnSpc>
              <a:spcBef>
                <a:spcPts val="120"/>
              </a:spcBef>
              <a:spcAft>
                <a:spcPts val="0"/>
              </a:spcAft>
              <a:tabLst>
                <a:tab pos="736600" algn="l"/>
              </a:tabLst>
            </a:pPr>
            <a:r>
              <a:rPr lang="en-US" sz="1200" dirty="0" smtClean="0">
                <a:effectLst/>
                <a:latin typeface="Times New Roman"/>
                <a:ea typeface="Times New Roman"/>
                <a:cs typeface="Times New Roman"/>
              </a:rPr>
              <a:t>•	</a:t>
            </a:r>
            <a:r>
              <a:rPr lang="en-US" sz="1200" dirty="0" smtClean="0">
                <a:effectLst/>
                <a:latin typeface="+mn-lt"/>
                <a:ea typeface="Calibri"/>
                <a:cs typeface="Calibri"/>
              </a:rPr>
              <a:t>Startle</a:t>
            </a:r>
            <a:r>
              <a:rPr lang="en-US" sz="1200" spc="-5" dirty="0" smtClean="0">
                <a:effectLst/>
                <a:latin typeface="+mn-lt"/>
                <a:ea typeface="Calibri"/>
                <a:cs typeface="Calibri"/>
              </a:rPr>
              <a:t> </a:t>
            </a:r>
            <a:r>
              <a:rPr lang="en-US" sz="1200" dirty="0" smtClean="0">
                <a:effectLst/>
                <a:latin typeface="+mn-lt"/>
                <a:ea typeface="Calibri"/>
                <a:cs typeface="Calibri"/>
              </a:rPr>
              <a:t>easi</a:t>
            </a:r>
            <a:r>
              <a:rPr lang="en-US" sz="1200" spc="-10" dirty="0" smtClean="0">
                <a:effectLst/>
                <a:latin typeface="+mn-lt"/>
                <a:ea typeface="Calibri"/>
                <a:cs typeface="Calibri"/>
              </a:rPr>
              <a:t>l</a:t>
            </a:r>
            <a:r>
              <a:rPr lang="en-US" sz="1200" dirty="0" smtClean="0">
                <a:effectLst/>
                <a:latin typeface="+mn-lt"/>
                <a:ea typeface="Calibri"/>
                <a:cs typeface="Calibri"/>
              </a:rPr>
              <a:t>y</a:t>
            </a:r>
            <a:r>
              <a:rPr lang="en-US" sz="1200" spc="-5" dirty="0" smtClean="0">
                <a:effectLst/>
                <a:latin typeface="+mn-lt"/>
                <a:ea typeface="Calibri"/>
                <a:cs typeface="Calibri"/>
              </a:rPr>
              <a:t> </a:t>
            </a:r>
            <a:r>
              <a:rPr lang="en-US" sz="1200" dirty="0" smtClean="0">
                <a:effectLst/>
                <a:latin typeface="+mn-lt"/>
                <a:ea typeface="Calibri"/>
                <a:cs typeface="Calibri"/>
              </a:rPr>
              <a:t>to </a:t>
            </a:r>
            <a:r>
              <a:rPr lang="en-US" sz="1200" spc="-5" dirty="0" smtClean="0">
                <a:effectLst/>
                <a:latin typeface="+mn-lt"/>
                <a:ea typeface="Calibri"/>
                <a:cs typeface="Calibri"/>
              </a:rPr>
              <a:t>s</a:t>
            </a:r>
            <a:r>
              <a:rPr lang="en-US" sz="1200" dirty="0" smtClean="0">
                <a:effectLst/>
                <a:latin typeface="+mn-lt"/>
                <a:ea typeface="Calibri"/>
                <a:cs typeface="Calibri"/>
              </a:rPr>
              <a:t>ound and/</a:t>
            </a:r>
            <a:r>
              <a:rPr lang="en-US" sz="1200" spc="-5" dirty="0" smtClean="0">
                <a:effectLst/>
                <a:latin typeface="+mn-lt"/>
                <a:ea typeface="Calibri"/>
                <a:cs typeface="Calibri"/>
              </a:rPr>
              <a:t>o</a:t>
            </a:r>
            <a:r>
              <a:rPr lang="en-US" sz="1200" dirty="0" smtClean="0">
                <a:effectLst/>
                <a:latin typeface="+mn-lt"/>
                <a:ea typeface="Calibri"/>
                <a:cs typeface="Calibri"/>
              </a:rPr>
              <a:t>r</a:t>
            </a:r>
            <a:r>
              <a:rPr lang="en-US" sz="1200" spc="-5" dirty="0" smtClean="0">
                <a:effectLst/>
                <a:latin typeface="+mn-lt"/>
                <a:ea typeface="Calibri"/>
                <a:cs typeface="Calibri"/>
              </a:rPr>
              <a:t> </a:t>
            </a:r>
            <a:r>
              <a:rPr lang="en-US" sz="1200" dirty="0" smtClean="0">
                <a:effectLst/>
                <a:latin typeface="+mn-lt"/>
                <a:ea typeface="Calibri"/>
                <a:cs typeface="Calibri"/>
              </a:rPr>
              <a:t>cover</a:t>
            </a:r>
            <a:r>
              <a:rPr lang="en-US" sz="1200" spc="-20" dirty="0" smtClean="0">
                <a:effectLst/>
                <a:latin typeface="+mn-lt"/>
                <a:ea typeface="Calibri"/>
                <a:cs typeface="Calibri"/>
              </a:rPr>
              <a:t> </a:t>
            </a:r>
            <a:r>
              <a:rPr lang="en-US" sz="1200" dirty="0" smtClean="0">
                <a:effectLst/>
                <a:latin typeface="+mn-lt"/>
                <a:ea typeface="Calibri"/>
                <a:cs typeface="Calibri"/>
              </a:rPr>
              <a:t>his ears</a:t>
            </a:r>
            <a:r>
              <a:rPr lang="en-US" sz="1200" spc="-20" dirty="0" smtClean="0">
                <a:effectLst/>
                <a:latin typeface="+mn-lt"/>
                <a:ea typeface="Calibri"/>
                <a:cs typeface="Calibri"/>
              </a:rPr>
              <a:t> </a:t>
            </a:r>
            <a:r>
              <a:rPr lang="en-US" sz="1200" dirty="0" smtClean="0">
                <a:effectLst/>
                <a:latin typeface="+mn-lt"/>
                <a:ea typeface="Calibri"/>
                <a:cs typeface="Calibri"/>
              </a:rPr>
              <a:t>to</a:t>
            </a:r>
            <a:r>
              <a:rPr lang="en-US" sz="1200" spc="-5" dirty="0" smtClean="0">
                <a:effectLst/>
                <a:latin typeface="+mn-lt"/>
                <a:ea typeface="Calibri"/>
                <a:cs typeface="Calibri"/>
              </a:rPr>
              <a:t> </a:t>
            </a:r>
            <a:r>
              <a:rPr lang="en-US" sz="1200" spc="5" dirty="0" smtClean="0">
                <a:effectLst/>
                <a:latin typeface="+mn-lt"/>
                <a:ea typeface="Calibri"/>
                <a:cs typeface="Calibri"/>
              </a:rPr>
              <a:t>s</a:t>
            </a:r>
            <a:r>
              <a:rPr lang="en-US" sz="1200" dirty="0" smtClean="0">
                <a:effectLst/>
                <a:latin typeface="+mn-lt"/>
                <a:ea typeface="Calibri"/>
                <a:cs typeface="Calibri"/>
              </a:rPr>
              <a:t>ounds other</a:t>
            </a:r>
            <a:r>
              <a:rPr lang="en-US" sz="1200" spc="-25" dirty="0" smtClean="0">
                <a:effectLst/>
                <a:latin typeface="+mn-lt"/>
                <a:ea typeface="Calibri"/>
                <a:cs typeface="Calibri"/>
              </a:rPr>
              <a:t> </a:t>
            </a:r>
            <a:r>
              <a:rPr lang="en-US" sz="1200" dirty="0" smtClean="0">
                <a:effectLst/>
                <a:latin typeface="+mn-lt"/>
                <a:ea typeface="Calibri"/>
                <a:cs typeface="Calibri"/>
              </a:rPr>
              <a:t>childr</a:t>
            </a:r>
            <a:r>
              <a:rPr lang="en-US" sz="1200" spc="5" dirty="0" smtClean="0">
                <a:effectLst/>
                <a:latin typeface="+mn-lt"/>
                <a:ea typeface="Calibri"/>
                <a:cs typeface="Calibri"/>
              </a:rPr>
              <a:t>e</a:t>
            </a:r>
            <a:r>
              <a:rPr lang="en-US" sz="1200" dirty="0" smtClean="0">
                <a:effectLst/>
                <a:latin typeface="+mn-lt"/>
                <a:ea typeface="Calibri"/>
                <a:cs typeface="Calibri"/>
              </a:rPr>
              <a:t>n</a:t>
            </a:r>
            <a:r>
              <a:rPr lang="en-US" sz="1200" spc="-15" dirty="0" smtClean="0">
                <a:effectLst/>
                <a:latin typeface="+mn-lt"/>
                <a:ea typeface="Calibri"/>
                <a:cs typeface="Calibri"/>
              </a:rPr>
              <a:t> </a:t>
            </a:r>
            <a:r>
              <a:rPr lang="en-US" sz="1200" dirty="0" smtClean="0">
                <a:effectLst/>
                <a:latin typeface="+mn-lt"/>
                <a:ea typeface="Calibri"/>
                <a:cs typeface="Calibri"/>
              </a:rPr>
              <a:t>tolerate</a:t>
            </a:r>
            <a:endParaRPr lang="en-US" sz="1100" dirty="0" smtClean="0">
              <a:effectLst/>
              <a:latin typeface="+mn-lt"/>
              <a:ea typeface="Calibri"/>
              <a:cs typeface="Times New Roman"/>
            </a:endParaRPr>
          </a:p>
          <a:p>
            <a:pPr marL="508000" marR="0">
              <a:lnSpc>
                <a:spcPct val="115000"/>
              </a:lnSpc>
              <a:spcBef>
                <a:spcPts val="110"/>
              </a:spcBef>
              <a:spcAft>
                <a:spcPts val="0"/>
              </a:spcAft>
              <a:tabLst>
                <a:tab pos="736600" algn="l"/>
              </a:tabLst>
            </a:pPr>
            <a:r>
              <a:rPr lang="en-US" sz="1200" dirty="0" smtClean="0">
                <a:effectLst/>
                <a:latin typeface="Times New Roman"/>
                <a:ea typeface="Times New Roman"/>
                <a:cs typeface="Times New Roman"/>
              </a:rPr>
              <a:t>•	</a:t>
            </a:r>
            <a:r>
              <a:rPr lang="en-US" sz="1200" dirty="0" smtClean="0">
                <a:effectLst/>
                <a:latin typeface="+mn-lt"/>
                <a:ea typeface="Calibri"/>
                <a:cs typeface="Calibri"/>
              </a:rPr>
              <a:t>Be</a:t>
            </a:r>
            <a:r>
              <a:rPr lang="en-US" sz="1200" spc="-10" dirty="0" smtClean="0">
                <a:effectLst/>
                <a:latin typeface="+mn-lt"/>
                <a:ea typeface="Calibri"/>
                <a:cs typeface="Calibri"/>
              </a:rPr>
              <a:t> </a:t>
            </a:r>
            <a:r>
              <a:rPr lang="en-US" sz="1200" spc="-5" dirty="0" smtClean="0">
                <a:effectLst/>
                <a:latin typeface="+mn-lt"/>
                <a:ea typeface="Calibri"/>
                <a:cs typeface="Calibri"/>
              </a:rPr>
              <a:t>o</a:t>
            </a:r>
            <a:r>
              <a:rPr lang="en-US" sz="1200" dirty="0" smtClean="0">
                <a:effectLst/>
                <a:latin typeface="+mn-lt"/>
                <a:ea typeface="Calibri"/>
                <a:cs typeface="Calibri"/>
              </a:rPr>
              <a:t>verly</a:t>
            </a:r>
            <a:r>
              <a:rPr lang="en-US" sz="1200" spc="-20" dirty="0" smtClean="0">
                <a:effectLst/>
                <a:latin typeface="+mn-lt"/>
                <a:ea typeface="Calibri"/>
                <a:cs typeface="Calibri"/>
              </a:rPr>
              <a:t> </a:t>
            </a:r>
            <a:r>
              <a:rPr lang="en-US" sz="1200" dirty="0" smtClean="0">
                <a:effectLst/>
                <a:latin typeface="+mn-lt"/>
                <a:ea typeface="Calibri"/>
                <a:cs typeface="Calibri"/>
              </a:rPr>
              <a:t>s</a:t>
            </a:r>
            <a:r>
              <a:rPr lang="en-US" sz="1200" spc="-5" dirty="0" smtClean="0">
                <a:effectLst/>
                <a:latin typeface="+mn-lt"/>
                <a:ea typeface="Calibri"/>
                <a:cs typeface="Calibri"/>
              </a:rPr>
              <a:t>e</a:t>
            </a:r>
            <a:r>
              <a:rPr lang="en-US" sz="1200" dirty="0" smtClean="0">
                <a:effectLst/>
                <a:latin typeface="+mn-lt"/>
                <a:ea typeface="Calibri"/>
                <a:cs typeface="Calibri"/>
              </a:rPr>
              <a:t>nsiti</a:t>
            </a:r>
            <a:r>
              <a:rPr lang="en-US" sz="1200" spc="-5" dirty="0" smtClean="0">
                <a:effectLst/>
                <a:latin typeface="+mn-lt"/>
                <a:ea typeface="Calibri"/>
                <a:cs typeface="Calibri"/>
              </a:rPr>
              <a:t>v</a:t>
            </a:r>
            <a:r>
              <a:rPr lang="en-US" sz="1200" dirty="0" smtClean="0">
                <a:effectLst/>
                <a:latin typeface="+mn-lt"/>
                <a:ea typeface="Calibri"/>
                <a:cs typeface="Calibri"/>
              </a:rPr>
              <a:t>e</a:t>
            </a:r>
            <a:r>
              <a:rPr lang="en-US" sz="1200" spc="-20" dirty="0" smtClean="0">
                <a:effectLst/>
                <a:latin typeface="+mn-lt"/>
                <a:ea typeface="Calibri"/>
                <a:cs typeface="Calibri"/>
              </a:rPr>
              <a:t> </a:t>
            </a:r>
            <a:r>
              <a:rPr lang="en-US" sz="1200" dirty="0" smtClean="0">
                <a:effectLst/>
                <a:latin typeface="+mn-lt"/>
                <a:ea typeface="Calibri"/>
                <a:cs typeface="Calibri"/>
              </a:rPr>
              <a:t>to the</a:t>
            </a:r>
            <a:r>
              <a:rPr lang="en-US" sz="1200" spc="-5" dirty="0" smtClean="0">
                <a:effectLst/>
                <a:latin typeface="+mn-lt"/>
                <a:ea typeface="Calibri"/>
                <a:cs typeface="Calibri"/>
              </a:rPr>
              <a:t> </a:t>
            </a:r>
            <a:r>
              <a:rPr lang="en-US" sz="1200" spc="5" dirty="0" smtClean="0">
                <a:effectLst/>
                <a:latin typeface="+mn-lt"/>
                <a:ea typeface="Calibri"/>
                <a:cs typeface="Calibri"/>
              </a:rPr>
              <a:t>s</a:t>
            </a:r>
            <a:r>
              <a:rPr lang="en-US" sz="1200" dirty="0" smtClean="0">
                <a:effectLst/>
                <a:latin typeface="+mn-lt"/>
                <a:ea typeface="Calibri"/>
                <a:cs typeface="Calibri"/>
              </a:rPr>
              <a:t>un, floresc</a:t>
            </a:r>
            <a:r>
              <a:rPr lang="en-US" sz="1200" spc="5" dirty="0" smtClean="0">
                <a:effectLst/>
                <a:latin typeface="+mn-lt"/>
                <a:ea typeface="Calibri"/>
                <a:cs typeface="Calibri"/>
              </a:rPr>
              <a:t>e</a:t>
            </a:r>
            <a:r>
              <a:rPr lang="en-US" sz="1200" dirty="0" smtClean="0">
                <a:effectLst/>
                <a:latin typeface="+mn-lt"/>
                <a:ea typeface="Calibri"/>
                <a:cs typeface="Calibri"/>
              </a:rPr>
              <a:t>nt</a:t>
            </a:r>
            <a:r>
              <a:rPr lang="en-US" sz="1200" spc="-30" dirty="0" smtClean="0">
                <a:effectLst/>
                <a:latin typeface="+mn-lt"/>
                <a:ea typeface="Calibri"/>
                <a:cs typeface="Calibri"/>
              </a:rPr>
              <a:t> </a:t>
            </a:r>
            <a:r>
              <a:rPr lang="en-US" sz="1200" dirty="0" smtClean="0">
                <a:effectLst/>
                <a:latin typeface="+mn-lt"/>
                <a:ea typeface="Calibri"/>
                <a:cs typeface="Calibri"/>
              </a:rPr>
              <a:t>lighting</a:t>
            </a:r>
            <a:r>
              <a:rPr lang="en-US" sz="1200" spc="-10" dirty="0" smtClean="0">
                <a:effectLst/>
                <a:latin typeface="+mn-lt"/>
                <a:ea typeface="Calibri"/>
                <a:cs typeface="Calibri"/>
              </a:rPr>
              <a:t> </a:t>
            </a:r>
            <a:r>
              <a:rPr lang="en-US" sz="1200" spc="-5" dirty="0" smtClean="0">
                <a:effectLst/>
                <a:latin typeface="+mn-lt"/>
                <a:ea typeface="Calibri"/>
                <a:cs typeface="Calibri"/>
              </a:rPr>
              <a:t>o</a:t>
            </a:r>
            <a:r>
              <a:rPr lang="en-US" sz="1200" dirty="0" smtClean="0">
                <a:effectLst/>
                <a:latin typeface="+mn-lt"/>
                <a:ea typeface="Calibri"/>
                <a:cs typeface="Calibri"/>
              </a:rPr>
              <a:t>r</a:t>
            </a:r>
            <a:r>
              <a:rPr lang="en-US" sz="1200" spc="-5" dirty="0" smtClean="0">
                <a:effectLst/>
                <a:latin typeface="+mn-lt"/>
                <a:ea typeface="Calibri"/>
                <a:cs typeface="Calibri"/>
              </a:rPr>
              <a:t> </a:t>
            </a:r>
            <a:r>
              <a:rPr lang="en-US" sz="1200" dirty="0" smtClean="0">
                <a:effectLst/>
                <a:latin typeface="+mn-lt"/>
                <a:ea typeface="Calibri"/>
                <a:cs typeface="Calibri"/>
              </a:rPr>
              <a:t>bright lighting</a:t>
            </a:r>
            <a:endParaRPr lang="en-US" sz="1100" dirty="0" smtClean="0">
              <a:effectLst/>
              <a:latin typeface="+mn-lt"/>
              <a:ea typeface="Calibri"/>
              <a:cs typeface="Times New Roman"/>
            </a:endParaRPr>
          </a:p>
          <a:p>
            <a:pPr marL="508000" marR="0">
              <a:lnSpc>
                <a:spcPct val="115000"/>
              </a:lnSpc>
              <a:spcBef>
                <a:spcPts val="120"/>
              </a:spcBef>
              <a:spcAft>
                <a:spcPts val="0"/>
              </a:spcAft>
              <a:tabLst>
                <a:tab pos="736600" algn="l"/>
              </a:tabLst>
            </a:pPr>
            <a:r>
              <a:rPr lang="en-US" sz="1200" dirty="0" smtClean="0">
                <a:effectLst/>
                <a:latin typeface="Times New Roman"/>
                <a:ea typeface="Times New Roman"/>
                <a:cs typeface="Times New Roman"/>
              </a:rPr>
              <a:t>•	</a:t>
            </a:r>
            <a:r>
              <a:rPr lang="en-US" sz="1200" dirty="0" smtClean="0">
                <a:effectLst/>
                <a:latin typeface="+mn-lt"/>
                <a:ea typeface="Calibri"/>
                <a:cs typeface="Calibri"/>
              </a:rPr>
              <a:t>Have</a:t>
            </a:r>
            <a:r>
              <a:rPr lang="en-US" sz="1200" spc="-10" dirty="0" smtClean="0">
                <a:effectLst/>
                <a:latin typeface="+mn-lt"/>
                <a:ea typeface="Calibri"/>
                <a:cs typeface="Calibri"/>
              </a:rPr>
              <a:t> </a:t>
            </a:r>
            <a:r>
              <a:rPr lang="en-US" sz="1200" dirty="0" smtClean="0">
                <a:effectLst/>
                <a:latin typeface="+mn-lt"/>
                <a:ea typeface="Calibri"/>
                <a:cs typeface="Calibri"/>
              </a:rPr>
              <a:t>difficu</a:t>
            </a:r>
            <a:r>
              <a:rPr lang="en-US" sz="1200" spc="-5" dirty="0" smtClean="0">
                <a:effectLst/>
                <a:latin typeface="+mn-lt"/>
                <a:ea typeface="Calibri"/>
                <a:cs typeface="Calibri"/>
              </a:rPr>
              <a:t>l</a:t>
            </a:r>
            <a:r>
              <a:rPr lang="en-US" sz="1200" dirty="0" smtClean="0">
                <a:effectLst/>
                <a:latin typeface="+mn-lt"/>
                <a:ea typeface="Calibri"/>
                <a:cs typeface="Calibri"/>
              </a:rPr>
              <a:t>ty</a:t>
            </a:r>
            <a:r>
              <a:rPr lang="en-US" sz="1200" spc="-10" dirty="0" smtClean="0">
                <a:effectLst/>
                <a:latin typeface="+mn-lt"/>
                <a:ea typeface="Calibri"/>
                <a:cs typeface="Calibri"/>
              </a:rPr>
              <a:t> </a:t>
            </a:r>
            <a:r>
              <a:rPr lang="en-US" sz="1200" dirty="0" smtClean="0">
                <a:effectLst/>
                <a:latin typeface="+mn-lt"/>
                <a:ea typeface="Calibri"/>
                <a:cs typeface="Calibri"/>
              </a:rPr>
              <a:t>with chan</a:t>
            </a:r>
            <a:r>
              <a:rPr lang="en-US" sz="1200" spc="-5" dirty="0" smtClean="0">
                <a:effectLst/>
                <a:latin typeface="+mn-lt"/>
                <a:ea typeface="Calibri"/>
                <a:cs typeface="Calibri"/>
              </a:rPr>
              <a:t>g</a:t>
            </a:r>
            <a:r>
              <a:rPr lang="en-US" sz="1200" dirty="0" smtClean="0">
                <a:effectLst/>
                <a:latin typeface="+mn-lt"/>
                <a:ea typeface="Calibri"/>
                <a:cs typeface="Calibri"/>
              </a:rPr>
              <a:t>es</a:t>
            </a:r>
            <a:r>
              <a:rPr lang="en-US" sz="1200" spc="-10" dirty="0" smtClean="0">
                <a:effectLst/>
                <a:latin typeface="+mn-lt"/>
                <a:ea typeface="Calibri"/>
                <a:cs typeface="Calibri"/>
              </a:rPr>
              <a:t> </a:t>
            </a:r>
            <a:r>
              <a:rPr lang="en-US" sz="1200" dirty="0" smtClean="0">
                <a:effectLst/>
                <a:latin typeface="+mn-lt"/>
                <a:ea typeface="Calibri"/>
                <a:cs typeface="Calibri"/>
              </a:rPr>
              <a:t>in routine,</a:t>
            </a:r>
            <a:r>
              <a:rPr lang="en-US" sz="1200" spc="-15" dirty="0" smtClean="0">
                <a:effectLst/>
                <a:latin typeface="+mn-lt"/>
                <a:ea typeface="Calibri"/>
                <a:cs typeface="Calibri"/>
              </a:rPr>
              <a:t> </a:t>
            </a:r>
            <a:r>
              <a:rPr lang="en-US" sz="1200" dirty="0" smtClean="0">
                <a:effectLst/>
                <a:latin typeface="+mn-lt"/>
                <a:ea typeface="Calibri"/>
                <a:cs typeface="Calibri"/>
              </a:rPr>
              <a:t>transitions</a:t>
            </a:r>
            <a:r>
              <a:rPr lang="en-US" sz="1200" spc="-5" dirty="0" smtClean="0">
                <a:effectLst/>
                <a:latin typeface="+mn-lt"/>
                <a:ea typeface="Calibri"/>
                <a:cs typeface="Calibri"/>
              </a:rPr>
              <a:t> </a:t>
            </a:r>
            <a:r>
              <a:rPr lang="en-US" sz="1200" dirty="0" smtClean="0">
                <a:effectLst/>
                <a:latin typeface="+mn-lt"/>
                <a:ea typeface="Calibri"/>
                <a:cs typeface="Calibri"/>
              </a:rPr>
              <a:t>and unpredi</a:t>
            </a:r>
            <a:r>
              <a:rPr lang="en-US" sz="1200" spc="5" dirty="0" smtClean="0">
                <a:effectLst/>
                <a:latin typeface="+mn-lt"/>
                <a:ea typeface="Calibri"/>
                <a:cs typeface="Calibri"/>
              </a:rPr>
              <a:t>c</a:t>
            </a:r>
            <a:r>
              <a:rPr lang="en-US" sz="1200" dirty="0" smtClean="0">
                <a:effectLst/>
                <a:latin typeface="+mn-lt"/>
                <a:ea typeface="Calibri"/>
                <a:cs typeface="Calibri"/>
              </a:rPr>
              <a:t>tability</a:t>
            </a:r>
          </a:p>
          <a:p>
            <a:pPr marL="508000" marR="0">
              <a:lnSpc>
                <a:spcPct val="115000"/>
              </a:lnSpc>
              <a:spcBef>
                <a:spcPts val="120"/>
              </a:spcBef>
              <a:spcAft>
                <a:spcPts val="0"/>
              </a:spcAft>
              <a:tabLst>
                <a:tab pos="736600" algn="l"/>
              </a:tabLst>
            </a:pPr>
            <a:r>
              <a:rPr lang="en-US" sz="1200" dirty="0" smtClean="0">
                <a:effectLst/>
                <a:latin typeface="+mn-lt"/>
                <a:ea typeface="Calibri"/>
                <a:cs typeface="Calibri"/>
              </a:rPr>
              <a:t>More information on this can be found on page 5 of the Toolkit</a:t>
            </a:r>
            <a:endParaRPr lang="en-US" sz="1100" dirty="0" smtClean="0">
              <a:effectLst/>
              <a:latin typeface="+mn-lt"/>
              <a:ea typeface="Calibri"/>
              <a:cs typeface="Times New Roman"/>
            </a:endParaRPr>
          </a:p>
          <a:p>
            <a:endParaRPr lang="en-US" dirty="0"/>
          </a:p>
        </p:txBody>
      </p:sp>
      <p:sp>
        <p:nvSpPr>
          <p:cNvPr id="4" name="Slide Number Placeholder 3"/>
          <p:cNvSpPr>
            <a:spLocks noGrp="1"/>
          </p:cNvSpPr>
          <p:nvPr>
            <p:ph type="sldNum" sz="quarter" idx="10"/>
          </p:nvPr>
        </p:nvSpPr>
        <p:spPr/>
        <p:txBody>
          <a:bodyPr/>
          <a:lstStyle/>
          <a:p>
            <a:fld id="{70FB8E38-0BBC-AF45-AB06-788F62763930}"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32681626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Neuroplasticity-The amazing capacity of the brain to change its molecular, micro-architectural, and functional organization in response to injury or experience. </a:t>
            </a:r>
          </a:p>
          <a:p>
            <a:r>
              <a:rPr lang="en-US" dirty="0" smtClean="0"/>
              <a:t>Show chad or unique</a:t>
            </a:r>
          </a:p>
          <a:p>
            <a:r>
              <a:rPr lang="en-US" dirty="0" smtClean="0"/>
              <a:t>Neurogenesis-Happens in hippocampus and in cerebellum (back of brain stem). </a:t>
            </a:r>
          </a:p>
          <a:p>
            <a:r>
              <a:rPr lang="en-US" dirty="0" smtClean="0"/>
              <a:t>Neural Networks-The connections of neurons, dendrites, and glia within the brain. The highways of thoughts and neural impulses. Neurons that fire together- wire together. </a:t>
            </a:r>
            <a:endParaRPr lang="en-US" dirty="0"/>
          </a:p>
        </p:txBody>
      </p:sp>
      <p:sp>
        <p:nvSpPr>
          <p:cNvPr id="4" name="Slide Number Placeholder 3"/>
          <p:cNvSpPr>
            <a:spLocks noGrp="1"/>
          </p:cNvSpPr>
          <p:nvPr>
            <p:ph type="sldNum" sz="quarter" idx="10"/>
          </p:nvPr>
        </p:nvSpPr>
        <p:spPr/>
        <p:txBody>
          <a:bodyPr/>
          <a:lstStyle/>
          <a:p>
            <a:fld id="{EB439F81-5F63-3848-927B-0312C632A60F}" type="slidenum">
              <a:rPr lang="en-US" smtClean="0"/>
              <a:t>21</a:t>
            </a:fld>
            <a:endParaRPr lang="en-US"/>
          </a:p>
        </p:txBody>
      </p:sp>
    </p:spTree>
    <p:extLst>
      <p:ext uri="{BB962C8B-B14F-4D97-AF65-F5344CB8AC3E}">
        <p14:creationId xmlns:p14="http://schemas.microsoft.com/office/powerpoint/2010/main" val="20196236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7000"/>
              </a:lnSpc>
              <a:spcBef>
                <a:spcPts val="0"/>
              </a:spcBef>
              <a:spcAft>
                <a:spcPts val="800"/>
              </a:spcAft>
              <a:buClrTx/>
              <a:buSzTx/>
              <a:buFont typeface="+mj-lt"/>
              <a:buNone/>
              <a:tabLst/>
              <a:defRPr/>
            </a:pPr>
            <a:r>
              <a:rPr lang="en-US" dirty="0" smtClean="0"/>
              <a:t>Before we move on, take a moment</a:t>
            </a:r>
            <a:r>
              <a:rPr lang="en-US" baseline="0" dirty="0" smtClean="0"/>
              <a:t> to check in with yourself. If you are going through this learning module on your own, reflect on the answers to the questions below. If you are with a team of people use this opportunity to discuss how this information resonates with you and the work you do. Next we will talk about the effect of other people’s </a:t>
            </a:r>
            <a:r>
              <a:rPr lang="en-US" dirty="0" smtClean="0"/>
              <a:t>trauma on human service providers </a:t>
            </a:r>
          </a:p>
          <a:p>
            <a:pPr marL="0" marR="0" lvl="0" indent="0" algn="l" defTabSz="457200" rtl="0" eaLnBrk="1" fontAlgn="auto" latinLnBrk="0" hangingPunct="1">
              <a:lnSpc>
                <a:spcPct val="107000"/>
              </a:lnSpc>
              <a:spcBef>
                <a:spcPts val="0"/>
              </a:spcBef>
              <a:spcAft>
                <a:spcPts val="800"/>
              </a:spcAft>
              <a:buClrTx/>
              <a:buSzTx/>
              <a:buFont typeface="+mj-lt"/>
              <a:buNone/>
              <a:tabLst/>
              <a:defRPr/>
            </a:pPr>
            <a:endParaRPr lang="en-US" dirty="0" smtClean="0"/>
          </a:p>
          <a:p>
            <a:pPr marL="0" marR="0" lvl="0" indent="0">
              <a:lnSpc>
                <a:spcPct val="107000"/>
              </a:lnSpc>
              <a:spcBef>
                <a:spcPts val="0"/>
              </a:spcBef>
              <a:spcAft>
                <a:spcPts val="800"/>
              </a:spcAft>
              <a:buFont typeface="+mj-lt"/>
              <a:buNone/>
            </a:pPr>
            <a:r>
              <a:rPr lang="en-US" sz="1200" b="1" dirty="0" smtClean="0">
                <a:effectLst/>
                <a:latin typeface="+mn-lt"/>
                <a:ea typeface="Calibri"/>
                <a:cs typeface="Times New Roman"/>
              </a:rPr>
              <a:t>1. What is your reaction to the information so far? Did anything surprise you?</a:t>
            </a:r>
            <a:endParaRPr lang="en-US" sz="1050" dirty="0" smtClean="0">
              <a:effectLst/>
              <a:latin typeface="+mn-lt"/>
              <a:ea typeface="Calibri"/>
              <a:cs typeface="Times New Roman"/>
            </a:endParaRPr>
          </a:p>
          <a:p>
            <a:pPr marL="0" marR="0">
              <a:lnSpc>
                <a:spcPct val="107000"/>
              </a:lnSpc>
              <a:spcBef>
                <a:spcPts val="0"/>
              </a:spcBef>
              <a:spcAft>
                <a:spcPts val="800"/>
              </a:spcAft>
            </a:pPr>
            <a:r>
              <a:rPr lang="en-US" sz="1200" b="1" dirty="0" smtClean="0">
                <a:effectLst/>
                <a:latin typeface="+mn-lt"/>
                <a:ea typeface="Calibri"/>
                <a:cs typeface="Times New Roman"/>
              </a:rPr>
              <a:t> </a:t>
            </a:r>
            <a:endParaRPr lang="en-US" sz="1050" dirty="0" smtClean="0">
              <a:effectLst/>
              <a:latin typeface="+mn-lt"/>
              <a:ea typeface="Calibri"/>
              <a:cs typeface="Times New Roman"/>
            </a:endParaRPr>
          </a:p>
          <a:p>
            <a:pPr marL="0" marR="0" lvl="0" indent="0">
              <a:lnSpc>
                <a:spcPct val="107000"/>
              </a:lnSpc>
              <a:spcBef>
                <a:spcPts val="0"/>
              </a:spcBef>
              <a:spcAft>
                <a:spcPts val="800"/>
              </a:spcAft>
              <a:buFont typeface="+mj-lt"/>
              <a:buNone/>
            </a:pPr>
            <a:r>
              <a:rPr lang="en-US" sz="1200" b="1" dirty="0" smtClean="0">
                <a:effectLst/>
                <a:latin typeface="+mn-lt"/>
                <a:ea typeface="Calibri"/>
                <a:cs typeface="Times New Roman"/>
              </a:rPr>
              <a:t>2. Does it change the way you see the youth you work with? How so?</a:t>
            </a:r>
            <a:endParaRPr lang="en-US" sz="1050" dirty="0" smtClean="0">
              <a:effectLst/>
              <a:latin typeface="+mn-lt"/>
              <a:ea typeface="Calibri"/>
              <a:cs typeface="Times New Roman"/>
            </a:endParaRPr>
          </a:p>
          <a:p>
            <a:pPr marL="0" marR="0">
              <a:lnSpc>
                <a:spcPct val="107000"/>
              </a:lnSpc>
              <a:spcBef>
                <a:spcPts val="0"/>
              </a:spcBef>
              <a:spcAft>
                <a:spcPts val="800"/>
              </a:spcAft>
            </a:pPr>
            <a:r>
              <a:rPr lang="en-US" sz="1200" b="1" dirty="0" smtClean="0">
                <a:effectLst/>
                <a:latin typeface="+mn-lt"/>
                <a:ea typeface="Calibri"/>
                <a:cs typeface="Times New Roman"/>
              </a:rPr>
              <a:t> </a:t>
            </a:r>
            <a:endParaRPr lang="en-US" sz="1050" dirty="0" smtClean="0">
              <a:effectLst/>
              <a:latin typeface="+mn-lt"/>
              <a:ea typeface="Calibri"/>
              <a:cs typeface="Times New Roman"/>
            </a:endParaRPr>
          </a:p>
          <a:p>
            <a:pPr marL="0" marR="0" lvl="0" indent="0">
              <a:lnSpc>
                <a:spcPct val="107000"/>
              </a:lnSpc>
              <a:spcBef>
                <a:spcPts val="0"/>
              </a:spcBef>
              <a:spcAft>
                <a:spcPts val="800"/>
              </a:spcAft>
              <a:buFont typeface="+mj-lt"/>
              <a:buNone/>
            </a:pPr>
            <a:r>
              <a:rPr lang="en-US" sz="1200" b="1" dirty="0" smtClean="0">
                <a:effectLst/>
                <a:latin typeface="+mn-lt"/>
                <a:ea typeface="Calibri"/>
                <a:cs typeface="Times New Roman"/>
              </a:rPr>
              <a:t>3. Can you think of youth/adults you work with who have any of these behaviors?</a:t>
            </a:r>
            <a:endParaRPr lang="en-US" sz="1050" dirty="0" smtClean="0">
              <a:effectLst/>
              <a:latin typeface="+mn-lt"/>
              <a:ea typeface="Calibri"/>
              <a:cs typeface="Times New Roman"/>
            </a:endParaRPr>
          </a:p>
          <a:p>
            <a:pPr marL="0" marR="0">
              <a:lnSpc>
                <a:spcPct val="107000"/>
              </a:lnSpc>
              <a:spcBef>
                <a:spcPts val="0"/>
              </a:spcBef>
              <a:spcAft>
                <a:spcPts val="800"/>
              </a:spcAft>
            </a:pPr>
            <a:r>
              <a:rPr lang="en-US" sz="1200" b="1" dirty="0" smtClean="0">
                <a:effectLst/>
                <a:latin typeface="+mn-lt"/>
                <a:ea typeface="Calibri"/>
                <a:cs typeface="Times New Roman"/>
              </a:rPr>
              <a:t> </a:t>
            </a:r>
            <a:endParaRPr lang="en-US" sz="1050" dirty="0" smtClean="0">
              <a:effectLst/>
              <a:latin typeface="+mn-lt"/>
              <a:ea typeface="Calibri"/>
              <a:cs typeface="Times New Roman"/>
            </a:endParaRPr>
          </a:p>
          <a:p>
            <a:pPr marL="0" marR="0" lvl="0" indent="0">
              <a:lnSpc>
                <a:spcPct val="107000"/>
              </a:lnSpc>
              <a:spcBef>
                <a:spcPts val="0"/>
              </a:spcBef>
              <a:spcAft>
                <a:spcPts val="800"/>
              </a:spcAft>
              <a:buFont typeface="+mj-lt"/>
              <a:buNone/>
            </a:pPr>
            <a:r>
              <a:rPr lang="en-US" sz="1200" b="1" dirty="0" smtClean="0">
                <a:effectLst/>
                <a:latin typeface="+mn-lt"/>
                <a:ea typeface="Calibri"/>
                <a:cs typeface="Times New Roman"/>
              </a:rPr>
              <a:t>4. How does/might traumatic stress affect the youth/families you work with?</a:t>
            </a:r>
            <a:endParaRPr lang="en-US" sz="1050" dirty="0" smtClean="0">
              <a:effectLst/>
              <a:latin typeface="+mn-lt"/>
              <a:ea typeface="Calibri"/>
              <a:cs typeface="Times New Roman"/>
            </a:endParaRPr>
          </a:p>
          <a:p>
            <a:endParaRPr lang="en-US" dirty="0"/>
          </a:p>
        </p:txBody>
      </p:sp>
      <p:sp>
        <p:nvSpPr>
          <p:cNvPr id="4" name="Slide Number Placeholder 3"/>
          <p:cNvSpPr>
            <a:spLocks noGrp="1"/>
          </p:cNvSpPr>
          <p:nvPr>
            <p:ph type="sldNum" sz="quarter" idx="10"/>
          </p:nvPr>
        </p:nvSpPr>
        <p:spPr/>
        <p:txBody>
          <a:bodyPr/>
          <a:lstStyle/>
          <a:p>
            <a:fld id="{70FB8E38-0BBC-AF45-AB06-788F62763930}" type="slidenum">
              <a:rPr lang="en-US" smtClean="0">
                <a:solidFill>
                  <a:prstClr val="black"/>
                </a:solidFill>
              </a:rPr>
              <a:pPr/>
              <a:t>22</a:t>
            </a:fld>
            <a:endParaRPr lang="en-US">
              <a:solidFill>
                <a:prstClr val="black"/>
              </a:solidFill>
            </a:endParaRPr>
          </a:p>
        </p:txBody>
      </p:sp>
    </p:spTree>
    <p:extLst>
      <p:ext uri="{BB962C8B-B14F-4D97-AF65-F5344CB8AC3E}">
        <p14:creationId xmlns:p14="http://schemas.microsoft.com/office/powerpoint/2010/main" val="18740997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This is an introduction</a:t>
            </a:r>
            <a:r>
              <a:rPr lang="en-US" baseline="0" dirty="0" smtClean="0"/>
              <a:t> into the next topic of discussion: the impact that student trauma has on educators. Also known as compassion fatigue (or secondary traumatic stress or vicarious trauma-discussed in upcoming slides) </a:t>
            </a:r>
            <a:endParaRPr lang="en-US" dirty="0"/>
          </a:p>
        </p:txBody>
      </p:sp>
      <p:sp>
        <p:nvSpPr>
          <p:cNvPr id="4" name="Slide Number Placeholder 3"/>
          <p:cNvSpPr>
            <a:spLocks noGrp="1"/>
          </p:cNvSpPr>
          <p:nvPr>
            <p:ph type="sldNum" sz="quarter" idx="10"/>
          </p:nvPr>
        </p:nvSpPr>
        <p:spPr/>
        <p:txBody>
          <a:bodyPr/>
          <a:lstStyle/>
          <a:p>
            <a:fld id="{60D1E3F1-81EB-4B7B-883E-183B1875BA63}" type="slidenum">
              <a:rPr lang="en-US" smtClean="0"/>
              <a:t>23</a:t>
            </a:fld>
            <a:endParaRPr lang="en-US" dirty="0"/>
          </a:p>
        </p:txBody>
      </p:sp>
    </p:spTree>
    <p:extLst>
      <p:ext uri="{BB962C8B-B14F-4D97-AF65-F5344CB8AC3E}">
        <p14:creationId xmlns:p14="http://schemas.microsoft.com/office/powerpoint/2010/main" val="450766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latin typeface="Arial" charset="0"/>
              </a:rPr>
              <a:t>The </a:t>
            </a:r>
            <a:r>
              <a:rPr lang="en-US" dirty="0">
                <a:latin typeface="Arial" charset="0"/>
              </a:rPr>
              <a:t>term </a:t>
            </a:r>
            <a:r>
              <a:rPr lang="en-US" b="1" dirty="0">
                <a:latin typeface="Arial" charset="0"/>
              </a:rPr>
              <a:t>Vicarious Trauma</a:t>
            </a:r>
            <a:r>
              <a:rPr lang="en-US" dirty="0">
                <a:latin typeface="Arial" charset="0"/>
              </a:rPr>
              <a:t> (VT) (Perlman &amp; </a:t>
            </a:r>
            <a:r>
              <a:rPr lang="en-US" dirty="0" err="1">
                <a:latin typeface="Arial" charset="0"/>
              </a:rPr>
              <a:t>Saakvitne</a:t>
            </a:r>
            <a:r>
              <a:rPr lang="en-US" dirty="0">
                <a:latin typeface="Arial" charset="0"/>
              </a:rPr>
              <a:t>, 1995), also called </a:t>
            </a:r>
            <a:r>
              <a:rPr lang="en-US" b="1" dirty="0">
                <a:latin typeface="Arial" charset="0"/>
              </a:rPr>
              <a:t>Compassion Fatigue</a:t>
            </a:r>
            <a:r>
              <a:rPr lang="en-US" dirty="0">
                <a:latin typeface="Arial" charset="0"/>
              </a:rPr>
              <a:t>, is the latest term that describes the phenomenon generally associated with the “cost of caring” for others (</a:t>
            </a:r>
            <a:r>
              <a:rPr lang="en-US" dirty="0" err="1">
                <a:latin typeface="Arial" charset="0"/>
              </a:rPr>
              <a:t>Figley</a:t>
            </a:r>
            <a:r>
              <a:rPr lang="en-US" dirty="0">
                <a:latin typeface="Arial" charset="0"/>
              </a:rPr>
              <a:t>, 1982). Other terms used are: </a:t>
            </a:r>
          </a:p>
          <a:p>
            <a:pPr lvl="0"/>
            <a:r>
              <a:rPr lang="en-US" b="1" dirty="0">
                <a:latin typeface="Arial" charset="0"/>
              </a:rPr>
              <a:t>Secondary Traumatic Stress</a:t>
            </a:r>
            <a:r>
              <a:rPr lang="en-US" dirty="0">
                <a:latin typeface="Arial" charset="0"/>
              </a:rPr>
              <a:t> (STS) (</a:t>
            </a:r>
            <a:r>
              <a:rPr lang="en-US" dirty="0" err="1">
                <a:latin typeface="Arial" charset="0"/>
              </a:rPr>
              <a:t>Stemm</a:t>
            </a:r>
            <a:r>
              <a:rPr lang="en-US" dirty="0">
                <a:latin typeface="Arial" charset="0"/>
              </a:rPr>
              <a:t>, 1995, 1997) </a:t>
            </a:r>
          </a:p>
          <a:p>
            <a:pPr lvl="0"/>
            <a:r>
              <a:rPr lang="en-US" b="1" dirty="0">
                <a:latin typeface="Arial" charset="0"/>
              </a:rPr>
              <a:t>Secondary Victimization</a:t>
            </a:r>
            <a:r>
              <a:rPr lang="en-US" dirty="0">
                <a:latin typeface="Arial" charset="0"/>
              </a:rPr>
              <a:t> (</a:t>
            </a:r>
            <a:r>
              <a:rPr lang="en-US" dirty="0" err="1">
                <a:latin typeface="Arial" charset="0"/>
              </a:rPr>
              <a:t>Figley</a:t>
            </a:r>
            <a:r>
              <a:rPr lang="en-US" dirty="0">
                <a:latin typeface="Arial" charset="0"/>
              </a:rPr>
              <a:t>, 1982) </a:t>
            </a:r>
          </a:p>
          <a:p>
            <a:r>
              <a:rPr lang="en-US" dirty="0">
                <a:latin typeface="Arial" charset="0"/>
              </a:rPr>
              <a:t>VT should not be confused with “</a:t>
            </a:r>
            <a:r>
              <a:rPr lang="en-US" b="1" dirty="0">
                <a:latin typeface="Arial" charset="0"/>
              </a:rPr>
              <a:t>burnout</a:t>
            </a:r>
            <a:r>
              <a:rPr lang="en-US" dirty="0">
                <a:latin typeface="Arial" charset="0"/>
              </a:rPr>
              <a:t>”. Burnout generally happens over time, and as it builds, making a change like taking time off, diversifying clientele, or a different job, can improve or eliminate burnout. Vicarious trauma, on the other hand, involves the caregiver experiencing trauma symptoms as a result of tension and preoccupation of the stories/trauma experiences described by clients. PTSD-like symptoms that the helper may experience can include avoidance, numbing and hyper-arousal.</a:t>
            </a:r>
            <a:r>
              <a:rPr lang="en-US" dirty="0" smtClean="0">
                <a:effectLst/>
              </a:rPr>
              <a:t> </a:t>
            </a:r>
            <a:endParaRPr lang="en-US" dirty="0"/>
          </a:p>
        </p:txBody>
      </p:sp>
      <p:sp>
        <p:nvSpPr>
          <p:cNvPr id="4" name="Slide Number Placeholder 3"/>
          <p:cNvSpPr>
            <a:spLocks noGrp="1"/>
          </p:cNvSpPr>
          <p:nvPr>
            <p:ph type="sldNum" sz="quarter" idx="10"/>
          </p:nvPr>
        </p:nvSpPr>
        <p:spPr/>
        <p:txBody>
          <a:bodyPr/>
          <a:lstStyle/>
          <a:p>
            <a:fld id="{541191D7-EAA8-4D00-8B90-2FC6F2F34491}" type="slidenum">
              <a:rPr lang="en-US" smtClean="0">
                <a:solidFill>
                  <a:prstClr val="black"/>
                </a:solidFill>
              </a:rPr>
              <a:pPr/>
              <a:t>24</a:t>
            </a:fld>
            <a:endParaRPr lang="en-US">
              <a:solidFill>
                <a:prstClr val="black"/>
              </a:solidFill>
            </a:endParaRPr>
          </a:p>
        </p:txBody>
      </p:sp>
    </p:spTree>
    <p:extLst>
      <p:ext uri="{BB962C8B-B14F-4D97-AF65-F5344CB8AC3E}">
        <p14:creationId xmlns:p14="http://schemas.microsoft.com/office/powerpoint/2010/main" val="28031241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These are various</a:t>
            </a:r>
            <a:r>
              <a:rPr lang="en-US" baseline="0" dirty="0" smtClean="0"/>
              <a:t> </a:t>
            </a:r>
            <a:r>
              <a:rPr lang="en-US" b="0" baseline="0" dirty="0" smtClean="0"/>
              <a:t>symptoms</a:t>
            </a:r>
            <a:r>
              <a:rPr lang="en-US" baseline="0" dirty="0" smtClean="0"/>
              <a:t> of compassion fatigue. Maybe some of them resonate with you. </a:t>
            </a:r>
            <a:endParaRPr lang="en-US" dirty="0"/>
          </a:p>
        </p:txBody>
      </p:sp>
      <p:sp>
        <p:nvSpPr>
          <p:cNvPr id="4" name="Slide Number Placeholder 3"/>
          <p:cNvSpPr>
            <a:spLocks noGrp="1"/>
          </p:cNvSpPr>
          <p:nvPr>
            <p:ph type="sldNum" sz="quarter" idx="10"/>
          </p:nvPr>
        </p:nvSpPr>
        <p:spPr/>
        <p:txBody>
          <a:bodyPr/>
          <a:lstStyle/>
          <a:p>
            <a:fld id="{70FB8E38-0BBC-AF45-AB06-788F62763930}" type="slidenum">
              <a:rPr lang="en-US" smtClean="0">
                <a:solidFill>
                  <a:prstClr val="black"/>
                </a:solidFill>
              </a:rPr>
              <a:pPr/>
              <a:t>25</a:t>
            </a:fld>
            <a:endParaRPr lang="en-US">
              <a:solidFill>
                <a:prstClr val="black"/>
              </a:solidFill>
            </a:endParaRPr>
          </a:p>
        </p:txBody>
      </p:sp>
    </p:spTree>
    <p:extLst>
      <p:ext uri="{BB962C8B-B14F-4D97-AF65-F5344CB8AC3E}">
        <p14:creationId xmlns:p14="http://schemas.microsoft.com/office/powerpoint/2010/main" val="18674437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Pearlman encourages the ABC approach to managing the risk for VT, which includes attending to the following domains: Awareness, Balance, and Connection. </a:t>
            </a:r>
          </a:p>
          <a:p>
            <a:r>
              <a:rPr lang="en-US" dirty="0" smtClean="0"/>
              <a:t>A link</a:t>
            </a:r>
            <a:r>
              <a:rPr lang="en-US" baseline="0" dirty="0" smtClean="0"/>
              <a:t> to the worksheet designed to help adults develop a plan to mitigate their own risk for compassion fatigue can be found on page 11 of the Toolkit. </a:t>
            </a:r>
            <a:endParaRPr lang="en-US" dirty="0"/>
          </a:p>
        </p:txBody>
      </p:sp>
      <p:sp>
        <p:nvSpPr>
          <p:cNvPr id="4" name="Slide Number Placeholder 3"/>
          <p:cNvSpPr>
            <a:spLocks noGrp="1"/>
          </p:cNvSpPr>
          <p:nvPr>
            <p:ph type="sldNum" sz="quarter" idx="10"/>
          </p:nvPr>
        </p:nvSpPr>
        <p:spPr/>
        <p:txBody>
          <a:bodyPr/>
          <a:lstStyle/>
          <a:p>
            <a:fld id="{70FB8E38-0BBC-AF45-AB06-788F62763930}" type="slidenum">
              <a:rPr lang="en-US" smtClean="0">
                <a:solidFill>
                  <a:prstClr val="black"/>
                </a:solidFill>
              </a:rPr>
              <a:pPr/>
              <a:t>26</a:t>
            </a:fld>
            <a:endParaRPr lang="en-US">
              <a:solidFill>
                <a:prstClr val="black"/>
              </a:solidFill>
            </a:endParaRPr>
          </a:p>
        </p:txBody>
      </p:sp>
    </p:spTree>
    <p:extLst>
      <p:ext uri="{BB962C8B-B14F-4D97-AF65-F5344CB8AC3E}">
        <p14:creationId xmlns:p14="http://schemas.microsoft.com/office/powerpoint/2010/main" val="21490825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These</a:t>
            </a:r>
            <a:r>
              <a:rPr lang="en-US" baseline="0" dirty="0" smtClean="0"/>
              <a:t> questions are provided for your own self-reflection in an effort to help you establish boundaries to prevent compassion fatigue. </a:t>
            </a:r>
            <a:endParaRPr lang="en-US" dirty="0"/>
          </a:p>
        </p:txBody>
      </p:sp>
      <p:sp>
        <p:nvSpPr>
          <p:cNvPr id="4" name="Slide Number Placeholder 3"/>
          <p:cNvSpPr>
            <a:spLocks noGrp="1"/>
          </p:cNvSpPr>
          <p:nvPr>
            <p:ph type="sldNum" sz="quarter" idx="10"/>
          </p:nvPr>
        </p:nvSpPr>
        <p:spPr/>
        <p:txBody>
          <a:bodyPr/>
          <a:lstStyle/>
          <a:p>
            <a:fld id="{70FB8E38-0BBC-AF45-AB06-788F62763930}"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35699160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These are suggested strategies to help prevent secondary trauma with</a:t>
            </a:r>
            <a:r>
              <a:rPr lang="en-US" baseline="0" dirty="0" smtClean="0"/>
              <a:t>in our youth serving organizations.</a:t>
            </a:r>
          </a:p>
          <a:p>
            <a:endParaRPr lang="en-US" baseline="0" dirty="0" smtClean="0"/>
          </a:p>
          <a:p>
            <a:r>
              <a:rPr lang="en-US" dirty="0" smtClean="0"/>
              <a:t>General </a:t>
            </a:r>
            <a:r>
              <a:rPr lang="en-US" dirty="0"/>
              <a:t>Wellness – e.g. yoga, exercise, meditation</a:t>
            </a:r>
          </a:p>
          <a:p>
            <a:endParaRPr lang="en-US" dirty="0"/>
          </a:p>
          <a:p>
            <a:r>
              <a:rPr lang="en-US" dirty="0"/>
              <a:t>Organizational Culture – encourages self care, physical/mental health benefits, caseload management, MH days</a:t>
            </a:r>
          </a:p>
          <a:p>
            <a:endParaRPr lang="en-US" dirty="0"/>
          </a:p>
          <a:p>
            <a:r>
              <a:rPr lang="en-US" dirty="0"/>
              <a:t>Education – about </a:t>
            </a:r>
            <a:r>
              <a:rPr lang="en-US" dirty="0" smtClean="0"/>
              <a:t>Secondary</a:t>
            </a:r>
            <a:r>
              <a:rPr lang="en-US" baseline="0" dirty="0" smtClean="0"/>
              <a:t> Traumatic </a:t>
            </a:r>
            <a:r>
              <a:rPr lang="en-US" dirty="0" smtClean="0"/>
              <a:t>Stress </a:t>
            </a:r>
            <a:r>
              <a:rPr lang="en-US" dirty="0"/>
              <a:t>and self-care</a:t>
            </a:r>
          </a:p>
          <a:p>
            <a:endParaRPr lang="en-US" dirty="0"/>
          </a:p>
          <a:p>
            <a:r>
              <a:rPr lang="en-US" dirty="0"/>
              <a:t>Reflective </a:t>
            </a:r>
            <a:r>
              <a:rPr lang="en-US" dirty="0" smtClean="0"/>
              <a:t>Supervision-speaking with a supervisor about the impact your work is having on you.</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6877AD51-FA72-4907-A02E-5A977F9B1DB4}" type="slidenum">
              <a:rPr lang="en-US" smtClean="0">
                <a:solidFill>
                  <a:prstClr val="black"/>
                </a:solidFill>
              </a:rPr>
              <a:pPr/>
              <a:t>28</a:t>
            </a:fld>
            <a:endParaRPr lang="en-US">
              <a:solidFill>
                <a:prstClr val="black"/>
              </a:solidFill>
            </a:endParaRPr>
          </a:p>
        </p:txBody>
      </p:sp>
    </p:spTree>
    <p:extLst>
      <p:ext uri="{BB962C8B-B14F-4D97-AF65-F5344CB8AC3E}">
        <p14:creationId xmlns:p14="http://schemas.microsoft.com/office/powerpoint/2010/main" val="31318395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Things to consider in policies developed and instituted by </a:t>
            </a:r>
            <a:r>
              <a:rPr lang="en-US" smtClean="0"/>
              <a:t>the district/school/facility around addressing trauma/being a trauma-informed environment.</a:t>
            </a:r>
          </a:p>
          <a:p>
            <a:endParaRPr lang="en-US" dirty="0"/>
          </a:p>
        </p:txBody>
      </p:sp>
      <p:sp>
        <p:nvSpPr>
          <p:cNvPr id="4" name="Slide Number Placeholder 3"/>
          <p:cNvSpPr>
            <a:spLocks noGrp="1"/>
          </p:cNvSpPr>
          <p:nvPr>
            <p:ph type="sldNum" sz="quarter" idx="10"/>
          </p:nvPr>
        </p:nvSpPr>
        <p:spPr/>
        <p:txBody>
          <a:bodyPr/>
          <a:lstStyle/>
          <a:p>
            <a:fld id="{70FB8E38-0BBC-AF45-AB06-788F62763930}" type="slidenum">
              <a:rPr lang="en-US" smtClean="0">
                <a:solidFill>
                  <a:prstClr val="black"/>
                </a:solidFill>
              </a:rPr>
              <a:pPr/>
              <a:t>29</a:t>
            </a:fld>
            <a:endParaRPr lang="en-US">
              <a:solidFill>
                <a:prstClr val="black"/>
              </a:solidFill>
            </a:endParaRPr>
          </a:p>
        </p:txBody>
      </p:sp>
    </p:spTree>
    <p:extLst>
      <p:ext uri="{BB962C8B-B14F-4D97-AF65-F5344CB8AC3E}">
        <p14:creationId xmlns:p14="http://schemas.microsoft.com/office/powerpoint/2010/main" val="4760956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will begin with Part 1 of this training</a:t>
            </a:r>
            <a:r>
              <a:rPr lang="en-US" baseline="0" dirty="0" smtClean="0"/>
              <a:t> which focuses on understanding trauma and its impact.</a:t>
            </a:r>
          </a:p>
          <a:p>
            <a:r>
              <a:rPr lang="en-US" dirty="0" smtClean="0"/>
              <a:t>Part 2</a:t>
            </a:r>
            <a:r>
              <a:rPr lang="en-US" baseline="0" dirty="0" smtClean="0"/>
              <a:t> provides information to consider in establishing a trauma sensitive environment. It also includes an overview of different ways youth can respond to traumatic experiences and strategies to implement in our interactions with youth around those responses. </a:t>
            </a:r>
            <a:endParaRPr lang="en-US" dirty="0" smtClean="0"/>
          </a:p>
          <a:p>
            <a:endParaRPr lang="en-US" dirty="0"/>
          </a:p>
        </p:txBody>
      </p:sp>
      <p:sp>
        <p:nvSpPr>
          <p:cNvPr id="4" name="Slide Number Placeholder 3"/>
          <p:cNvSpPr>
            <a:spLocks noGrp="1"/>
          </p:cNvSpPr>
          <p:nvPr>
            <p:ph type="sldNum" sz="quarter" idx="10"/>
          </p:nvPr>
        </p:nvSpPr>
        <p:spPr/>
        <p:txBody>
          <a:bodyPr/>
          <a:lstStyle/>
          <a:p>
            <a:fld id="{70FB8E38-0BBC-AF45-AB06-788F62763930}" type="slidenum">
              <a:rPr lang="en-US" smtClean="0"/>
              <a:t>3</a:t>
            </a:fld>
            <a:endParaRPr lang="en-US"/>
          </a:p>
        </p:txBody>
      </p:sp>
    </p:spTree>
    <p:extLst>
      <p:ext uri="{BB962C8B-B14F-4D97-AF65-F5344CB8AC3E}">
        <p14:creationId xmlns:p14="http://schemas.microsoft.com/office/powerpoint/2010/main" val="120411656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 Part II discusses Strategies that encourage emotional, relational, and physical health healing</a:t>
            </a:r>
          </a:p>
          <a:p>
            <a:r>
              <a:rPr lang="en-US" dirty="0" smtClean="0"/>
              <a:t>And how to establish Trauma Informed &amp; Responsive Environments</a:t>
            </a:r>
          </a:p>
          <a:p>
            <a:endParaRPr lang="en-US" dirty="0"/>
          </a:p>
        </p:txBody>
      </p:sp>
      <p:sp>
        <p:nvSpPr>
          <p:cNvPr id="4" name="Slide Number Placeholder 3"/>
          <p:cNvSpPr>
            <a:spLocks noGrp="1"/>
          </p:cNvSpPr>
          <p:nvPr>
            <p:ph type="sldNum" sz="quarter" idx="10"/>
          </p:nvPr>
        </p:nvSpPr>
        <p:spPr/>
        <p:txBody>
          <a:bodyPr/>
          <a:lstStyle/>
          <a:p>
            <a:fld id="{70FB8E38-0BBC-AF45-AB06-788F62763930}" type="slidenum">
              <a:rPr lang="en-US" smtClean="0">
                <a:solidFill>
                  <a:prstClr val="black"/>
                </a:solidFill>
              </a:rPr>
              <a:pPr/>
              <a:t>30</a:t>
            </a:fld>
            <a:endParaRPr lang="en-US">
              <a:solidFill>
                <a:prstClr val="black"/>
              </a:solidFill>
            </a:endParaRPr>
          </a:p>
        </p:txBody>
      </p:sp>
    </p:spTree>
    <p:extLst>
      <p:ext uri="{BB962C8B-B14F-4D97-AF65-F5344CB8AC3E}">
        <p14:creationId xmlns:p14="http://schemas.microsoft.com/office/powerpoint/2010/main" val="40592855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Objectives for Part II</a:t>
            </a:r>
            <a:endParaRPr lang="en-US" dirty="0"/>
          </a:p>
        </p:txBody>
      </p:sp>
      <p:sp>
        <p:nvSpPr>
          <p:cNvPr id="4" name="Slide Number Placeholder 3"/>
          <p:cNvSpPr>
            <a:spLocks noGrp="1"/>
          </p:cNvSpPr>
          <p:nvPr>
            <p:ph type="sldNum" sz="quarter" idx="10"/>
          </p:nvPr>
        </p:nvSpPr>
        <p:spPr/>
        <p:txBody>
          <a:bodyPr/>
          <a:lstStyle/>
          <a:p>
            <a:fld id="{70FB8E38-0BBC-AF45-AB06-788F62763930}" type="slidenum">
              <a:rPr lang="en-US" smtClean="0"/>
              <a:t>31</a:t>
            </a:fld>
            <a:endParaRPr lang="en-US"/>
          </a:p>
        </p:txBody>
      </p:sp>
    </p:spTree>
    <p:extLst>
      <p:ext uri="{BB962C8B-B14F-4D97-AF65-F5344CB8AC3E}">
        <p14:creationId xmlns:p14="http://schemas.microsoft.com/office/powerpoint/2010/main" val="294736555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a:solidFill>
            <a:schemeClr val="accent2"/>
          </a:solidFill>
          <a:ln>
            <a:solidFill>
              <a:schemeClr val="accent1">
                <a:lumMod val="60000"/>
                <a:lumOff val="40000"/>
              </a:schemeClr>
            </a:solidFill>
          </a:ln>
        </p:spPr>
      </p:sp>
      <p:sp>
        <p:nvSpPr>
          <p:cNvPr id="3" name="Notes Placeholder 2"/>
          <p:cNvSpPr>
            <a:spLocks noGrp="1"/>
          </p:cNvSpPr>
          <p:nvPr>
            <p:ph type="body" idx="1"/>
          </p:nvPr>
        </p:nvSpPr>
        <p:spPr/>
        <p:txBody>
          <a:bodyPr/>
          <a:lstStyle/>
          <a:p>
            <a:r>
              <a:rPr lang="en-US" dirty="0" smtClean="0"/>
              <a:t>Trauma </a:t>
            </a:r>
            <a:r>
              <a:rPr lang="en-US" dirty="0"/>
              <a:t>Informed </a:t>
            </a:r>
            <a:r>
              <a:rPr lang="en-US" dirty="0" smtClean="0"/>
              <a:t>Care (TIC) </a:t>
            </a:r>
            <a:r>
              <a:rPr lang="en-US" dirty="0"/>
              <a:t>at it’s root </a:t>
            </a:r>
            <a:r>
              <a:rPr lang="en-US" dirty="0" smtClean="0"/>
              <a:t>is really compassionate </a:t>
            </a:r>
            <a:r>
              <a:rPr lang="en-US" dirty="0"/>
              <a:t>care</a:t>
            </a:r>
          </a:p>
          <a:p>
            <a:endParaRPr lang="en-US" dirty="0"/>
          </a:p>
          <a:p>
            <a:r>
              <a:rPr lang="en-US" dirty="0"/>
              <a:t>Primary concept </a:t>
            </a:r>
            <a:r>
              <a:rPr lang="en-US" dirty="0" smtClean="0"/>
              <a:t>of TIC is </a:t>
            </a:r>
            <a:r>
              <a:rPr lang="en-US" dirty="0"/>
              <a:t>to </a:t>
            </a:r>
            <a:r>
              <a:rPr lang="en-US" dirty="0" smtClean="0"/>
              <a:t>avoid traumatization </a:t>
            </a:r>
            <a:r>
              <a:rPr lang="en-US" dirty="0"/>
              <a:t>and/or </a:t>
            </a:r>
          </a:p>
          <a:p>
            <a:r>
              <a:rPr lang="en-US" dirty="0"/>
              <a:t>re-traumatization and to promote resilience &amp; healing</a:t>
            </a:r>
          </a:p>
          <a:p>
            <a:endParaRPr lang="en-US" sz="1800" dirty="0"/>
          </a:p>
          <a:p>
            <a:endParaRPr lang="en-US" sz="1800" dirty="0"/>
          </a:p>
        </p:txBody>
      </p:sp>
      <p:sp>
        <p:nvSpPr>
          <p:cNvPr id="4" name="Slide Number Placeholder 3"/>
          <p:cNvSpPr>
            <a:spLocks noGrp="1"/>
          </p:cNvSpPr>
          <p:nvPr>
            <p:ph type="sldNum" sz="quarter" idx="10"/>
          </p:nvPr>
        </p:nvSpPr>
        <p:spPr/>
        <p:txBody>
          <a:bodyPr/>
          <a:lstStyle/>
          <a:p>
            <a:fld id="{C131E775-68B0-4325-9DE6-7EE51C842D86}" type="slidenum">
              <a:rPr lang="en-US" smtClean="0">
                <a:solidFill>
                  <a:prstClr val="black"/>
                </a:solidFill>
              </a:rPr>
              <a:pPr/>
              <a:t>32</a:t>
            </a:fld>
            <a:endParaRPr lang="en-US">
              <a:solidFill>
                <a:prstClr val="black"/>
              </a:solidFill>
            </a:endParaRPr>
          </a:p>
        </p:txBody>
      </p:sp>
    </p:spTree>
    <p:extLst>
      <p:ext uri="{BB962C8B-B14F-4D97-AF65-F5344CB8AC3E}">
        <p14:creationId xmlns:p14="http://schemas.microsoft.com/office/powerpoint/2010/main" val="405327308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701040" y="4646587"/>
            <a:ext cx="5608320" cy="4183380"/>
          </a:xfrm>
        </p:spPr>
        <p:txBody>
          <a:bodyPr/>
          <a:lstStyle/>
          <a:p>
            <a:r>
              <a:rPr lang="en-US" b="0" dirty="0" smtClean="0"/>
              <a:t>This video discusses the importance of establishing Trauma Informed Care (TIC) environments. It talks about the ways in which child serving organizations may inadvertently re-traumatize youth.  It is ok to stop the video at 4:03 mins. (or watch it in it’s entirety)</a:t>
            </a:r>
          </a:p>
          <a:p>
            <a:endParaRPr lang="en-US" b="0" dirty="0"/>
          </a:p>
        </p:txBody>
      </p:sp>
      <p:sp>
        <p:nvSpPr>
          <p:cNvPr id="4" name="Slide Number Placeholder 3"/>
          <p:cNvSpPr>
            <a:spLocks noGrp="1"/>
          </p:cNvSpPr>
          <p:nvPr>
            <p:ph type="sldNum" sz="quarter" idx="10"/>
          </p:nvPr>
        </p:nvSpPr>
        <p:spPr/>
        <p:txBody>
          <a:bodyPr/>
          <a:lstStyle/>
          <a:p>
            <a:fld id="{BC3C82AB-5CE9-4FE9-AFE7-AF37A1DE0406}" type="slidenum">
              <a:rPr lang="en-US" smtClean="0"/>
              <a:t>33</a:t>
            </a:fld>
            <a:endParaRPr lang="en-US"/>
          </a:p>
        </p:txBody>
      </p:sp>
    </p:spTree>
    <p:extLst>
      <p:ext uri="{BB962C8B-B14F-4D97-AF65-F5344CB8AC3E}">
        <p14:creationId xmlns:p14="http://schemas.microsoft.com/office/powerpoint/2010/main" val="407260242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Rot="1" noChangeAspect="1" noChangeArrowheads="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7168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r>
              <a:rPr lang="en-US" dirty="0" smtClean="0">
                <a:latin typeface="Calibri" charset="0"/>
              </a:rPr>
              <a:t>Services designed to help children, including schools, can be and often have been inadvertently re-traumatizing </a:t>
            </a:r>
          </a:p>
          <a:p>
            <a:r>
              <a:rPr lang="en-US" dirty="0" smtClean="0">
                <a:latin typeface="Calibri" charset="0"/>
              </a:rPr>
              <a:t>It’s beneficial to know that youth who have experienced trauma can heal, especially within positive and protective relationships. </a:t>
            </a:r>
          </a:p>
          <a:p>
            <a:r>
              <a:rPr lang="en-US" dirty="0" smtClean="0">
                <a:latin typeface="Calibri" charset="0"/>
              </a:rPr>
              <a:t>Being aware that sometimes services, designed to help children, can be and often have been inadvertently re-traumatizing.</a:t>
            </a:r>
          </a:p>
          <a:p>
            <a:endParaRPr lang="en-US" dirty="0">
              <a:latin typeface="Calibri" charset="0"/>
            </a:endParaRPr>
          </a:p>
        </p:txBody>
      </p:sp>
    </p:spTree>
    <p:extLst>
      <p:ext uri="{BB962C8B-B14F-4D97-AF65-F5344CB8AC3E}">
        <p14:creationId xmlns:p14="http://schemas.microsoft.com/office/powerpoint/2010/main" val="293610144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Trauma- informed services are designed specifically to avoid re-traumatizing those who come seeking assistance as well as staff working in service settings. These services seek “safety first” and commit themselves to “do no harm.”</a:t>
            </a:r>
          </a:p>
          <a:p>
            <a:endParaRPr lang="en-US" dirty="0"/>
          </a:p>
        </p:txBody>
      </p:sp>
      <p:sp>
        <p:nvSpPr>
          <p:cNvPr id="4" name="Slide Number Placeholder 3"/>
          <p:cNvSpPr>
            <a:spLocks noGrp="1"/>
          </p:cNvSpPr>
          <p:nvPr>
            <p:ph type="sldNum" sz="quarter" idx="10"/>
          </p:nvPr>
        </p:nvSpPr>
        <p:spPr/>
        <p:txBody>
          <a:bodyPr/>
          <a:lstStyle/>
          <a:p>
            <a:fld id="{EB439F81-5F63-3848-927B-0312C632A60F}" type="slidenum">
              <a:rPr lang="en-US" smtClean="0"/>
              <a:t>35</a:t>
            </a:fld>
            <a:endParaRPr lang="en-US"/>
          </a:p>
        </p:txBody>
      </p:sp>
    </p:spTree>
    <p:extLst>
      <p:ext uri="{BB962C8B-B14F-4D97-AF65-F5344CB8AC3E}">
        <p14:creationId xmlns:p14="http://schemas.microsoft.com/office/powerpoint/2010/main" val="66260348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0" marR="229870">
              <a:lnSpc>
                <a:spcPct val="115000"/>
              </a:lnSpc>
              <a:spcBef>
                <a:spcPts val="0"/>
              </a:spcBef>
              <a:spcAft>
                <a:spcPts val="0"/>
              </a:spcAft>
            </a:pPr>
            <a:r>
              <a:rPr lang="en-US" sz="1200" dirty="0" smtClean="0">
                <a:effectLst/>
                <a:latin typeface="+mn-lt"/>
                <a:ea typeface="Calibri"/>
                <a:cs typeface="Calibri"/>
              </a:rPr>
              <a:t>These assumptions can be operationalized by incorporating 6 key principles into any organization or system of care:</a:t>
            </a:r>
            <a:endParaRPr lang="en-US" sz="1100" dirty="0" smtClean="0">
              <a:effectLst/>
              <a:latin typeface="+mn-lt"/>
              <a:ea typeface="Calibri"/>
              <a:cs typeface="Times New Roman"/>
            </a:endParaRPr>
          </a:p>
          <a:p>
            <a:pPr marL="0" marR="229870">
              <a:lnSpc>
                <a:spcPct val="115000"/>
              </a:lnSpc>
              <a:spcBef>
                <a:spcPts val="0"/>
              </a:spcBef>
              <a:spcAft>
                <a:spcPts val="0"/>
              </a:spcAft>
            </a:pPr>
            <a:r>
              <a:rPr lang="en-US" sz="1200" b="1" dirty="0" smtClean="0">
                <a:effectLst/>
                <a:latin typeface="+mn-lt"/>
                <a:ea typeface="Calibri"/>
                <a:cs typeface="Calibri"/>
              </a:rPr>
              <a:t>1</a:t>
            </a:r>
            <a:r>
              <a:rPr lang="en-US" sz="1200" dirty="0" smtClean="0">
                <a:effectLst/>
                <a:latin typeface="+mn-lt"/>
                <a:ea typeface="Calibri"/>
                <a:cs typeface="Calibri"/>
              </a:rPr>
              <a:t>. </a:t>
            </a:r>
            <a:r>
              <a:rPr lang="en-US" sz="1200" b="1" dirty="0" smtClean="0">
                <a:effectLst/>
                <a:latin typeface="+mn-lt"/>
                <a:ea typeface="Calibri"/>
                <a:cs typeface="Calibri"/>
              </a:rPr>
              <a:t>Safety: </a:t>
            </a:r>
            <a:r>
              <a:rPr lang="en-US" sz="1200" dirty="0" smtClean="0">
                <a:effectLst/>
                <a:latin typeface="+mn-lt"/>
                <a:ea typeface="Calibri"/>
                <a:cs typeface="Calibri"/>
              </a:rPr>
              <a:t>Ensure both physical &amp; psychological safety for staff as well as youth/families.</a:t>
            </a:r>
            <a:endParaRPr lang="en-US" sz="1100" dirty="0" smtClean="0">
              <a:effectLst/>
              <a:latin typeface="+mn-lt"/>
              <a:ea typeface="Calibri"/>
              <a:cs typeface="Times New Roman"/>
            </a:endParaRPr>
          </a:p>
          <a:p>
            <a:pPr marL="0" marR="229870">
              <a:lnSpc>
                <a:spcPct val="115000"/>
              </a:lnSpc>
              <a:spcBef>
                <a:spcPts val="0"/>
              </a:spcBef>
              <a:spcAft>
                <a:spcPts val="0"/>
              </a:spcAft>
            </a:pPr>
            <a:r>
              <a:rPr lang="en-US" sz="1200" b="1" dirty="0" smtClean="0">
                <a:effectLst/>
                <a:latin typeface="+mn-lt"/>
                <a:ea typeface="Calibri"/>
                <a:cs typeface="Calibri"/>
              </a:rPr>
              <a:t>2.</a:t>
            </a:r>
            <a:r>
              <a:rPr lang="en-US" sz="1200" dirty="0" smtClean="0">
                <a:effectLst/>
                <a:latin typeface="+mn-lt"/>
                <a:ea typeface="Calibri"/>
                <a:cs typeface="Calibri"/>
              </a:rPr>
              <a:t> </a:t>
            </a:r>
            <a:r>
              <a:rPr lang="en-US" sz="1200" b="1" dirty="0" smtClean="0">
                <a:effectLst/>
                <a:latin typeface="+mn-lt"/>
                <a:ea typeface="Calibri"/>
                <a:cs typeface="Calibri"/>
              </a:rPr>
              <a:t>Collaboration: </a:t>
            </a:r>
            <a:r>
              <a:rPr lang="en-US" sz="1200" dirty="0" smtClean="0">
                <a:effectLst/>
                <a:latin typeface="+mn-lt"/>
                <a:ea typeface="Calibri"/>
                <a:cs typeface="Calibri"/>
              </a:rPr>
              <a:t>Partner with youth/families and all staff to meaningfully share power and organizational decision-making.</a:t>
            </a:r>
            <a:endParaRPr lang="en-US" sz="1100" dirty="0" smtClean="0">
              <a:effectLst/>
              <a:latin typeface="+mn-lt"/>
              <a:ea typeface="Calibri"/>
              <a:cs typeface="Times New Roman"/>
            </a:endParaRPr>
          </a:p>
          <a:p>
            <a:pPr marL="0" marR="229870">
              <a:lnSpc>
                <a:spcPct val="115000"/>
              </a:lnSpc>
              <a:spcBef>
                <a:spcPts val="0"/>
              </a:spcBef>
              <a:spcAft>
                <a:spcPts val="0"/>
              </a:spcAft>
            </a:pPr>
            <a:r>
              <a:rPr lang="en-US" sz="1200" b="1" dirty="0" smtClean="0">
                <a:effectLst/>
                <a:latin typeface="+mn-lt"/>
                <a:ea typeface="Calibri"/>
                <a:cs typeface="Calibri"/>
              </a:rPr>
              <a:t>3. Voice &amp; Choice: </a:t>
            </a:r>
            <a:r>
              <a:rPr lang="en-US" sz="1200" dirty="0" smtClean="0">
                <a:effectLst/>
                <a:latin typeface="+mn-lt"/>
                <a:ea typeface="Calibri"/>
                <a:cs typeface="Calibri"/>
              </a:rPr>
              <a:t>Staff are facilitators rather than controllers of healing. Youth/families are supported in shared goal-setting and determining the plan of action. Self-advocacy skills are encouraged for youth/families and staff. </a:t>
            </a:r>
            <a:endParaRPr lang="en-US" sz="1100" dirty="0" smtClean="0">
              <a:effectLst/>
              <a:latin typeface="+mn-lt"/>
              <a:ea typeface="Calibri"/>
              <a:cs typeface="Times New Roman"/>
            </a:endParaRPr>
          </a:p>
          <a:p>
            <a:pPr marL="0" marR="229870">
              <a:lnSpc>
                <a:spcPct val="115000"/>
              </a:lnSpc>
              <a:spcBef>
                <a:spcPts val="0"/>
              </a:spcBef>
              <a:spcAft>
                <a:spcPts val="0"/>
              </a:spcAft>
            </a:pPr>
            <a:r>
              <a:rPr lang="en-US" sz="1200" b="1" dirty="0" smtClean="0">
                <a:effectLst/>
                <a:latin typeface="+mn-lt"/>
                <a:ea typeface="Calibri"/>
                <a:cs typeface="Calibri"/>
              </a:rPr>
              <a:t>4. Trustworthiness: </a:t>
            </a:r>
            <a:r>
              <a:rPr lang="en-US" sz="1200" dirty="0" smtClean="0">
                <a:effectLst/>
                <a:latin typeface="+mn-lt"/>
                <a:ea typeface="Calibri"/>
                <a:cs typeface="Calibri"/>
              </a:rPr>
              <a:t>Organizational operations and decisions are conducted with transparency with the goal of building and maintain trust for all involved with the organization.</a:t>
            </a:r>
            <a:endParaRPr lang="en-US" sz="1100" dirty="0" smtClean="0">
              <a:effectLst/>
              <a:latin typeface="+mn-lt"/>
              <a:ea typeface="Calibri"/>
              <a:cs typeface="Times New Roman"/>
            </a:endParaRPr>
          </a:p>
          <a:p>
            <a:pPr marL="0" marR="229870">
              <a:lnSpc>
                <a:spcPct val="115000"/>
              </a:lnSpc>
              <a:spcBef>
                <a:spcPts val="0"/>
              </a:spcBef>
              <a:spcAft>
                <a:spcPts val="0"/>
              </a:spcAft>
            </a:pPr>
            <a:r>
              <a:rPr lang="en-US" sz="1200" b="1" dirty="0" smtClean="0">
                <a:effectLst/>
                <a:latin typeface="+mn-lt"/>
                <a:ea typeface="Calibri"/>
                <a:cs typeface="Calibri"/>
              </a:rPr>
              <a:t>5. Peer Support: </a:t>
            </a:r>
            <a:r>
              <a:rPr lang="en-US" sz="1200" dirty="0" smtClean="0">
                <a:effectLst/>
                <a:latin typeface="+mn-lt"/>
                <a:ea typeface="Calibri"/>
                <a:cs typeface="Calibri"/>
              </a:rPr>
              <a:t>Peer support and mutual self-help are key vehicles for establishing safety and hope, building trust, enhancing collaboration and utilizing stories and lived experience to promote healing.</a:t>
            </a:r>
            <a:endParaRPr lang="en-US" sz="1100" dirty="0" smtClean="0">
              <a:effectLst/>
              <a:latin typeface="+mn-lt"/>
              <a:ea typeface="Calibri"/>
              <a:cs typeface="Times New Roman"/>
            </a:endParaRPr>
          </a:p>
          <a:p>
            <a:pPr marL="0" marR="229870">
              <a:lnSpc>
                <a:spcPct val="115000"/>
              </a:lnSpc>
              <a:spcBef>
                <a:spcPts val="0"/>
              </a:spcBef>
              <a:spcAft>
                <a:spcPts val="0"/>
              </a:spcAft>
            </a:pPr>
            <a:r>
              <a:rPr lang="en-US" sz="1200" b="1" dirty="0" smtClean="0">
                <a:effectLst/>
                <a:latin typeface="+mn-lt"/>
                <a:ea typeface="Calibri"/>
                <a:cs typeface="Calibri"/>
              </a:rPr>
              <a:t>6. Cultural, Historical, and Gender Issues: </a:t>
            </a:r>
            <a:r>
              <a:rPr lang="en-US" sz="1200" dirty="0" smtClean="0">
                <a:effectLst/>
                <a:latin typeface="+mn-lt"/>
                <a:ea typeface="Calibri"/>
                <a:cs typeface="Calibri"/>
              </a:rPr>
              <a:t>Some people bear an extra burden of trauma based on belonging to a specific group(s). Incorporate policies, protocols and processes that are responsive to the racial, ethnic and cultural needs of the individuals served; and recognize and address historical trauma. </a:t>
            </a:r>
          </a:p>
          <a:p>
            <a:pPr marL="0" marR="229870">
              <a:lnSpc>
                <a:spcPct val="115000"/>
              </a:lnSpc>
              <a:spcBef>
                <a:spcPts val="0"/>
              </a:spcBef>
              <a:spcAft>
                <a:spcPts val="0"/>
              </a:spcAft>
            </a:pPr>
            <a:r>
              <a:rPr lang="en-US" sz="1200" dirty="0" smtClean="0">
                <a:effectLst/>
                <a:latin typeface="+mn-lt"/>
                <a:ea typeface="Calibri"/>
                <a:cs typeface="Calibri"/>
              </a:rPr>
              <a:t>For more information see page 7 of the Toolkit.</a:t>
            </a:r>
            <a:r>
              <a:rPr lang="en-US" sz="1200" baseline="0" dirty="0" smtClean="0">
                <a:effectLst/>
                <a:latin typeface="+mn-lt"/>
                <a:ea typeface="Calibri"/>
                <a:cs typeface="Calibri"/>
              </a:rPr>
              <a:t> </a:t>
            </a:r>
            <a:endParaRPr lang="en-US" sz="1100" dirty="0" smtClean="0">
              <a:effectLst/>
              <a:latin typeface="+mn-lt"/>
              <a:ea typeface="Calibri"/>
              <a:cs typeface="Times New Roman"/>
            </a:endParaRPr>
          </a:p>
          <a:p>
            <a:endParaRPr lang="en-US" dirty="0"/>
          </a:p>
        </p:txBody>
      </p:sp>
      <p:sp>
        <p:nvSpPr>
          <p:cNvPr id="4" name="Slide Number Placeholder 3"/>
          <p:cNvSpPr>
            <a:spLocks noGrp="1"/>
          </p:cNvSpPr>
          <p:nvPr>
            <p:ph type="sldNum" sz="quarter" idx="10"/>
          </p:nvPr>
        </p:nvSpPr>
        <p:spPr/>
        <p:txBody>
          <a:bodyPr/>
          <a:lstStyle/>
          <a:p>
            <a:fld id="{050E55EC-B2F4-4F07-B366-5E4FECBF4AE1}" type="slidenum">
              <a:rPr lang="en-US" smtClean="0">
                <a:solidFill>
                  <a:prstClr val="black"/>
                </a:solidFill>
              </a:rPr>
              <a:pPr/>
              <a:t>36</a:t>
            </a:fld>
            <a:endParaRPr lang="en-US">
              <a:solidFill>
                <a:prstClr val="black"/>
              </a:solidFill>
            </a:endParaRPr>
          </a:p>
        </p:txBody>
      </p:sp>
    </p:spTree>
    <p:extLst>
      <p:ext uri="{BB962C8B-B14F-4D97-AF65-F5344CB8AC3E}">
        <p14:creationId xmlns:p14="http://schemas.microsoft.com/office/powerpoint/2010/main" val="112106042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0FB8E38-0BBC-AF45-AB06-788F62763930}" type="slidenum">
              <a:rPr lang="en-US" smtClean="0"/>
              <a:t>37</a:t>
            </a:fld>
            <a:endParaRPr lang="en-US"/>
          </a:p>
        </p:txBody>
      </p:sp>
    </p:spTree>
    <p:extLst>
      <p:ext uri="{BB962C8B-B14F-4D97-AF65-F5344CB8AC3E}">
        <p14:creationId xmlns:p14="http://schemas.microsoft.com/office/powerpoint/2010/main" val="54416757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b="0" dirty="0" smtClean="0"/>
              <a:t>The term</a:t>
            </a:r>
            <a:r>
              <a:rPr lang="en-US" b="0" baseline="0" dirty="0" smtClean="0"/>
              <a:t> </a:t>
            </a:r>
            <a:r>
              <a:rPr lang="en-US" b="0" dirty="0" smtClean="0"/>
              <a:t>Trauma Informed</a:t>
            </a:r>
            <a:r>
              <a:rPr lang="en-US" b="0" baseline="0" dirty="0" smtClean="0"/>
              <a:t> Services (TIS) can be used interchangeably with Trauma Informed Care and Trauma Informed Approach. Incorporating trauma informed principles in an organization’s policies and practices is an evolving process that occurs over time.</a:t>
            </a:r>
          </a:p>
          <a:p>
            <a:r>
              <a:rPr lang="en-US" dirty="0" smtClean="0"/>
              <a:t>TIS/SAMHSA principles</a:t>
            </a:r>
            <a:r>
              <a:rPr lang="en-US" baseline="0" dirty="0" smtClean="0"/>
              <a:t> are addressed on slide 29. </a:t>
            </a:r>
            <a:endParaRPr lang="en-US" dirty="0"/>
          </a:p>
        </p:txBody>
      </p:sp>
      <p:sp>
        <p:nvSpPr>
          <p:cNvPr id="4" name="Slide Number Placeholder 3"/>
          <p:cNvSpPr>
            <a:spLocks noGrp="1"/>
          </p:cNvSpPr>
          <p:nvPr>
            <p:ph type="sldNum" sz="quarter" idx="10"/>
          </p:nvPr>
        </p:nvSpPr>
        <p:spPr/>
        <p:txBody>
          <a:bodyPr/>
          <a:lstStyle/>
          <a:p>
            <a:fld id="{70FB8E38-0BBC-AF45-AB06-788F62763930}" type="slidenum">
              <a:rPr lang="en-US" smtClean="0">
                <a:solidFill>
                  <a:prstClr val="black"/>
                </a:solidFill>
              </a:rPr>
              <a:pPr/>
              <a:t>38</a:t>
            </a:fld>
            <a:endParaRPr lang="en-US">
              <a:solidFill>
                <a:prstClr val="black"/>
              </a:solidFill>
            </a:endParaRPr>
          </a:p>
        </p:txBody>
      </p:sp>
    </p:spTree>
    <p:extLst>
      <p:ext uri="{BB962C8B-B14F-4D97-AF65-F5344CB8AC3E}">
        <p14:creationId xmlns:p14="http://schemas.microsoft.com/office/powerpoint/2010/main" val="379432134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Trauma informed services use a new frame of reference in working with youth. Instead of saying (or implying)</a:t>
            </a:r>
            <a:r>
              <a:rPr lang="en-US" baseline="0" dirty="0" smtClean="0"/>
              <a:t> “What is wrong with you?” It is more beneficial and in line with TIS to wonder or inquire about “What happened to you?” We may not ask that</a:t>
            </a:r>
            <a:r>
              <a:rPr lang="en-US" dirty="0" smtClean="0"/>
              <a:t> question directly but our behavior can d</a:t>
            </a:r>
            <a:r>
              <a:rPr lang="en-US" baseline="0" dirty="0" smtClean="0"/>
              <a:t>emonstrate an</a:t>
            </a:r>
            <a:r>
              <a:rPr lang="en-US" dirty="0" smtClean="0"/>
              <a:t> </a:t>
            </a:r>
            <a:r>
              <a:rPr lang="en-US" baseline="0" dirty="0" smtClean="0"/>
              <a:t>understanding that a</a:t>
            </a:r>
            <a:r>
              <a:rPr lang="en-US" dirty="0" smtClean="0"/>
              <a:t> youth’s </a:t>
            </a:r>
            <a:r>
              <a:rPr lang="en-US" baseline="0" dirty="0" smtClean="0"/>
              <a:t>behavior is often a way of communicating something else.</a:t>
            </a:r>
          </a:p>
          <a:p>
            <a:endParaRPr lang="en-US" dirty="0"/>
          </a:p>
        </p:txBody>
      </p:sp>
      <p:sp>
        <p:nvSpPr>
          <p:cNvPr id="4" name="Slide Number Placeholder 3"/>
          <p:cNvSpPr>
            <a:spLocks noGrp="1"/>
          </p:cNvSpPr>
          <p:nvPr>
            <p:ph type="sldNum" sz="quarter" idx="10"/>
          </p:nvPr>
        </p:nvSpPr>
        <p:spPr/>
        <p:txBody>
          <a:bodyPr/>
          <a:lstStyle/>
          <a:p>
            <a:fld id="{70FB8E38-0BBC-AF45-AB06-788F62763930}" type="slidenum">
              <a:rPr lang="en-US" smtClean="0">
                <a:solidFill>
                  <a:prstClr val="black"/>
                </a:solidFill>
              </a:rPr>
              <a:pPr/>
              <a:t>39</a:t>
            </a:fld>
            <a:endParaRPr lang="en-US">
              <a:solidFill>
                <a:prstClr val="black"/>
              </a:solidFill>
            </a:endParaRPr>
          </a:p>
        </p:txBody>
      </p:sp>
    </p:spTree>
    <p:extLst>
      <p:ext uri="{BB962C8B-B14F-4D97-AF65-F5344CB8AC3E}">
        <p14:creationId xmlns:p14="http://schemas.microsoft.com/office/powerpoint/2010/main" val="401044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Objectives for Part 1</a:t>
            </a:r>
            <a:endParaRPr lang="en-US" dirty="0"/>
          </a:p>
        </p:txBody>
      </p:sp>
      <p:sp>
        <p:nvSpPr>
          <p:cNvPr id="4" name="Slide Number Placeholder 3"/>
          <p:cNvSpPr>
            <a:spLocks noGrp="1"/>
          </p:cNvSpPr>
          <p:nvPr>
            <p:ph type="sldNum" sz="quarter" idx="10"/>
          </p:nvPr>
        </p:nvSpPr>
        <p:spPr/>
        <p:txBody>
          <a:bodyPr/>
          <a:lstStyle/>
          <a:p>
            <a:fld id="{EB439F81-5F63-3848-927B-0312C632A60F}" type="slidenum">
              <a:rPr lang="en-US" smtClean="0"/>
              <a:t>4</a:t>
            </a:fld>
            <a:endParaRPr lang="en-US"/>
          </a:p>
        </p:txBody>
      </p:sp>
    </p:spTree>
    <p:extLst>
      <p:ext uri="{BB962C8B-B14F-4D97-AF65-F5344CB8AC3E}">
        <p14:creationId xmlns:p14="http://schemas.microsoft.com/office/powerpoint/2010/main" val="73856361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This list was developed for teen pregnancy prevention programming but is applicable to this work as well. Being prepared for youth to share about their experiences and then knowing next steps in how to respond and support them is important in their healing process. </a:t>
            </a:r>
          </a:p>
          <a:p>
            <a:endParaRPr lang="en-US" sz="1800" dirty="0"/>
          </a:p>
        </p:txBody>
      </p:sp>
      <p:sp>
        <p:nvSpPr>
          <p:cNvPr id="4" name="Slide Number Placeholder 3"/>
          <p:cNvSpPr>
            <a:spLocks noGrp="1"/>
          </p:cNvSpPr>
          <p:nvPr>
            <p:ph type="sldNum" sz="quarter" idx="10"/>
          </p:nvPr>
        </p:nvSpPr>
        <p:spPr/>
        <p:txBody>
          <a:bodyPr/>
          <a:lstStyle/>
          <a:p>
            <a:fld id="{050E55EC-B2F4-4F07-B366-5E4FECBF4AE1}" type="slidenum">
              <a:rPr lang="en-US" smtClean="0"/>
              <a:t>40</a:t>
            </a:fld>
            <a:endParaRPr lang="en-US"/>
          </a:p>
        </p:txBody>
      </p:sp>
    </p:spTree>
    <p:extLst>
      <p:ext uri="{BB962C8B-B14F-4D97-AF65-F5344CB8AC3E}">
        <p14:creationId xmlns:p14="http://schemas.microsoft.com/office/powerpoint/2010/main" val="143314761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Take some time to check in with yourself if you are going through</a:t>
            </a:r>
            <a:r>
              <a:rPr lang="en-US" baseline="0" dirty="0" smtClean="0"/>
              <a:t> these learning modules independently, or with</a:t>
            </a:r>
            <a:r>
              <a:rPr lang="en-US" dirty="0" smtClean="0"/>
              <a:t> others at your table. </a:t>
            </a:r>
          </a:p>
          <a:p>
            <a:endParaRPr lang="en-US" dirty="0" smtClean="0"/>
          </a:p>
          <a:p>
            <a:pPr marL="0" marR="0" algn="ctr">
              <a:lnSpc>
                <a:spcPct val="107000"/>
              </a:lnSpc>
              <a:spcBef>
                <a:spcPts val="0"/>
              </a:spcBef>
              <a:spcAft>
                <a:spcPts val="800"/>
              </a:spcAft>
            </a:pPr>
            <a:r>
              <a:rPr lang="en-US" sz="1200" b="1" dirty="0" smtClean="0">
                <a:effectLst/>
                <a:latin typeface="+mn-lt"/>
                <a:ea typeface="Calibri"/>
                <a:cs typeface="Times New Roman"/>
              </a:rPr>
              <a:t> </a:t>
            </a:r>
            <a:endParaRPr lang="en-US" sz="1050" dirty="0" smtClean="0">
              <a:effectLst/>
              <a:latin typeface="+mn-lt"/>
              <a:ea typeface="Calibri"/>
              <a:cs typeface="Times New Roman"/>
            </a:endParaRPr>
          </a:p>
          <a:p>
            <a:pPr marL="0" marR="0" lvl="0" indent="0">
              <a:lnSpc>
                <a:spcPct val="107000"/>
              </a:lnSpc>
              <a:spcBef>
                <a:spcPts val="0"/>
              </a:spcBef>
              <a:spcAft>
                <a:spcPts val="800"/>
              </a:spcAft>
              <a:buFont typeface="+mj-lt"/>
              <a:buNone/>
            </a:pPr>
            <a:r>
              <a:rPr lang="en-US" sz="1200" b="1" dirty="0" smtClean="0">
                <a:effectLst/>
                <a:latin typeface="+mn-lt"/>
                <a:ea typeface="Calibri"/>
                <a:cs typeface="Times New Roman"/>
              </a:rPr>
              <a:t>1. What is your reaction to the information about trauma-informed services? Did anything surprise you?</a:t>
            </a:r>
            <a:endParaRPr lang="en-US" sz="1050" dirty="0" smtClean="0">
              <a:effectLst/>
              <a:latin typeface="+mn-lt"/>
              <a:ea typeface="Calibri"/>
              <a:cs typeface="Times New Roman"/>
            </a:endParaRPr>
          </a:p>
          <a:p>
            <a:pPr marL="0" marR="0">
              <a:lnSpc>
                <a:spcPct val="107000"/>
              </a:lnSpc>
              <a:spcBef>
                <a:spcPts val="0"/>
              </a:spcBef>
              <a:spcAft>
                <a:spcPts val="800"/>
              </a:spcAft>
            </a:pPr>
            <a:r>
              <a:rPr lang="en-US" sz="1200" b="1" dirty="0" smtClean="0">
                <a:effectLst/>
                <a:latin typeface="+mn-lt"/>
                <a:ea typeface="Calibri"/>
                <a:cs typeface="Times New Roman"/>
              </a:rPr>
              <a:t> </a:t>
            </a:r>
            <a:endParaRPr lang="en-US" sz="1050" dirty="0" smtClean="0">
              <a:effectLst/>
              <a:latin typeface="+mn-lt"/>
              <a:ea typeface="Calibri"/>
              <a:cs typeface="Times New Roman"/>
            </a:endParaRPr>
          </a:p>
          <a:p>
            <a:pPr marL="0" marR="0" lvl="0" indent="0">
              <a:lnSpc>
                <a:spcPct val="107000"/>
              </a:lnSpc>
              <a:spcBef>
                <a:spcPts val="0"/>
              </a:spcBef>
              <a:spcAft>
                <a:spcPts val="800"/>
              </a:spcAft>
              <a:buFont typeface="+mj-lt"/>
              <a:buNone/>
            </a:pPr>
            <a:r>
              <a:rPr lang="en-US" sz="1200" b="1" dirty="0" smtClean="0">
                <a:effectLst/>
                <a:latin typeface="+mn-lt"/>
                <a:ea typeface="Calibri"/>
                <a:cs typeface="Times New Roman"/>
              </a:rPr>
              <a:t>2. Does it change the way you may work with youth in your organization? How so?</a:t>
            </a:r>
            <a:endParaRPr lang="en-US" sz="1050" dirty="0" smtClean="0">
              <a:effectLst/>
              <a:latin typeface="+mn-lt"/>
              <a:ea typeface="Calibri"/>
              <a:cs typeface="Times New Roman"/>
            </a:endParaRPr>
          </a:p>
          <a:p>
            <a:pPr marL="0" marR="0">
              <a:lnSpc>
                <a:spcPct val="107000"/>
              </a:lnSpc>
              <a:spcBef>
                <a:spcPts val="0"/>
              </a:spcBef>
              <a:spcAft>
                <a:spcPts val="800"/>
              </a:spcAft>
            </a:pPr>
            <a:r>
              <a:rPr lang="en-US" sz="1200" b="1" dirty="0" smtClean="0">
                <a:effectLst/>
                <a:latin typeface="+mn-lt"/>
                <a:ea typeface="Calibri"/>
                <a:cs typeface="Times New Roman"/>
              </a:rPr>
              <a:t> </a:t>
            </a:r>
            <a:endParaRPr lang="en-US" sz="1050" dirty="0" smtClean="0">
              <a:effectLst/>
              <a:latin typeface="+mn-lt"/>
              <a:ea typeface="Calibri"/>
              <a:cs typeface="Times New Roman"/>
            </a:endParaRPr>
          </a:p>
          <a:p>
            <a:pPr marL="0" marR="0" lvl="0" indent="0">
              <a:lnSpc>
                <a:spcPct val="107000"/>
              </a:lnSpc>
              <a:spcBef>
                <a:spcPts val="0"/>
              </a:spcBef>
              <a:spcAft>
                <a:spcPts val="800"/>
              </a:spcAft>
              <a:buFont typeface="+mj-lt"/>
              <a:buNone/>
            </a:pPr>
            <a:r>
              <a:rPr lang="en-US" sz="1200" b="1" dirty="0" smtClean="0">
                <a:effectLst/>
                <a:latin typeface="+mn-lt"/>
                <a:ea typeface="Calibri"/>
                <a:cs typeface="Times New Roman"/>
              </a:rPr>
              <a:t>3. How might you apply trauma informed principles to the youth/adults you thought about earlier? Use the following worksheet to compare your current practices with practices that might be more trauma-informed. (Use Handout/worksheet</a:t>
            </a:r>
            <a:r>
              <a:rPr lang="en-US" sz="1200" b="1" baseline="0" dirty="0" smtClean="0">
                <a:effectLst/>
                <a:latin typeface="+mn-lt"/>
                <a:ea typeface="Calibri"/>
                <a:cs typeface="Times New Roman"/>
              </a:rPr>
              <a:t> for guidance)</a:t>
            </a:r>
            <a:endParaRPr lang="en-US" sz="1050" dirty="0" smtClean="0">
              <a:effectLst/>
              <a:latin typeface="+mn-lt"/>
              <a:ea typeface="Calibri"/>
              <a:cs typeface="Times New Roman"/>
            </a:endParaRPr>
          </a:p>
          <a:p>
            <a:endParaRPr lang="en-US" dirty="0"/>
          </a:p>
        </p:txBody>
      </p:sp>
      <p:sp>
        <p:nvSpPr>
          <p:cNvPr id="4" name="Slide Number Placeholder 3"/>
          <p:cNvSpPr>
            <a:spLocks noGrp="1"/>
          </p:cNvSpPr>
          <p:nvPr>
            <p:ph type="sldNum" sz="quarter" idx="10"/>
          </p:nvPr>
        </p:nvSpPr>
        <p:spPr/>
        <p:txBody>
          <a:bodyPr/>
          <a:lstStyle/>
          <a:p>
            <a:fld id="{70FB8E38-0BBC-AF45-AB06-788F62763930}" type="slidenum">
              <a:rPr lang="en-US" smtClean="0">
                <a:solidFill>
                  <a:prstClr val="black"/>
                </a:solidFill>
              </a:rPr>
              <a:pPr/>
              <a:t>41</a:t>
            </a:fld>
            <a:endParaRPr lang="en-US">
              <a:solidFill>
                <a:prstClr val="black"/>
              </a:solidFill>
            </a:endParaRPr>
          </a:p>
        </p:txBody>
      </p:sp>
    </p:spTree>
    <p:extLst>
      <p:ext uri="{BB962C8B-B14F-4D97-AF65-F5344CB8AC3E}">
        <p14:creationId xmlns:p14="http://schemas.microsoft.com/office/powerpoint/2010/main" val="353372666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Strategies, developed by Bruce Perry, a national leader in this work, used </a:t>
            </a:r>
            <a:r>
              <a:rPr lang="en-US" baseline="0" dirty="0" smtClean="0"/>
              <a:t>to address youth who have experienced trauma. </a:t>
            </a:r>
          </a:p>
          <a:p>
            <a:r>
              <a:rPr lang="en-US" baseline="0" dirty="0" smtClean="0"/>
              <a:t>For references and more information about Bruce Perry’s work please see References section (Part II, page 13 of the Toolkit.)</a:t>
            </a:r>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solidFill>
                  <a:prstClr val="black"/>
                </a:solidFill>
              </a:rPr>
              <a:pPr/>
              <a:t>42</a:t>
            </a:fld>
            <a:endParaRPr lang="en-US" dirty="0">
              <a:solidFill>
                <a:prstClr val="black"/>
              </a:solidFill>
            </a:endParaRPr>
          </a:p>
        </p:txBody>
      </p:sp>
    </p:spTree>
    <p:extLst>
      <p:ext uri="{BB962C8B-B14F-4D97-AF65-F5344CB8AC3E}">
        <p14:creationId xmlns:p14="http://schemas.microsoft.com/office/powerpoint/2010/main" val="368709830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As you work your way up the strategy approach, begin with yourself and then you will be able to calmly and rationally support the youth. </a:t>
            </a:r>
          </a:p>
          <a:p>
            <a:endParaRPr lang="en-US" dirty="0" smtClean="0"/>
          </a:p>
          <a:p>
            <a:r>
              <a:rPr lang="en-US" dirty="0" smtClean="0"/>
              <a:t>Stress that if youngsters are not able to regulate—they will not be able to reason—too many teachers are afraid of this dysregulation and punish vs. letting vent in a safe place. </a:t>
            </a:r>
            <a:endParaRPr lang="en-US" dirty="0"/>
          </a:p>
        </p:txBody>
      </p:sp>
      <p:sp>
        <p:nvSpPr>
          <p:cNvPr id="4" name="Slide Number Placeholder 3"/>
          <p:cNvSpPr>
            <a:spLocks noGrp="1"/>
          </p:cNvSpPr>
          <p:nvPr>
            <p:ph type="sldNum" sz="quarter" idx="10"/>
          </p:nvPr>
        </p:nvSpPr>
        <p:spPr/>
        <p:txBody>
          <a:bodyPr/>
          <a:lstStyle/>
          <a:p>
            <a:fld id="{70FB8E38-0BBC-AF45-AB06-788F62763930}" type="slidenum">
              <a:rPr lang="en-US" smtClean="0"/>
              <a:t>43</a:t>
            </a:fld>
            <a:endParaRPr lang="en-US"/>
          </a:p>
        </p:txBody>
      </p:sp>
    </p:spTree>
    <p:extLst>
      <p:ext uri="{BB962C8B-B14F-4D97-AF65-F5344CB8AC3E}">
        <p14:creationId xmlns:p14="http://schemas.microsoft.com/office/powerpoint/2010/main" val="403342951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This provides ideas of ways to adapt the environment to help support youth, especially those</a:t>
            </a:r>
            <a:r>
              <a:rPr lang="en-US" baseline="0" dirty="0" smtClean="0"/>
              <a:t> who have experienced trauma and have been triggered. </a:t>
            </a:r>
          </a:p>
          <a:p>
            <a:r>
              <a:rPr lang="en-US" dirty="0" smtClean="0"/>
              <a:t>See page 8 of the Toolkit for a “Regulate Checklist”. </a:t>
            </a:r>
            <a:endParaRPr lang="en-US" dirty="0"/>
          </a:p>
        </p:txBody>
      </p:sp>
      <p:sp>
        <p:nvSpPr>
          <p:cNvPr id="4" name="Slide Number Placeholder 3"/>
          <p:cNvSpPr>
            <a:spLocks noGrp="1"/>
          </p:cNvSpPr>
          <p:nvPr>
            <p:ph type="sldNum" sz="quarter" idx="10"/>
          </p:nvPr>
        </p:nvSpPr>
        <p:spPr/>
        <p:txBody>
          <a:bodyPr/>
          <a:lstStyle/>
          <a:p>
            <a:fld id="{70FB8E38-0BBC-AF45-AB06-788F62763930}" type="slidenum">
              <a:rPr lang="en-US" smtClean="0">
                <a:solidFill>
                  <a:prstClr val="black"/>
                </a:solidFill>
              </a:rPr>
              <a:pPr/>
              <a:t>44</a:t>
            </a:fld>
            <a:endParaRPr lang="en-US">
              <a:solidFill>
                <a:prstClr val="black"/>
              </a:solidFill>
            </a:endParaRPr>
          </a:p>
        </p:txBody>
      </p:sp>
    </p:spTree>
    <p:extLst>
      <p:ext uri="{BB962C8B-B14F-4D97-AF65-F5344CB8AC3E}">
        <p14:creationId xmlns:p14="http://schemas.microsoft.com/office/powerpoint/2010/main" val="351790809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This slide provides suggestions of ways to be proactive</a:t>
            </a:r>
            <a:r>
              <a:rPr lang="en-US" baseline="0" dirty="0" smtClean="0"/>
              <a:t> in your work with youth. </a:t>
            </a:r>
            <a:endParaRPr lang="en-US" dirty="0"/>
          </a:p>
        </p:txBody>
      </p:sp>
      <p:sp>
        <p:nvSpPr>
          <p:cNvPr id="4" name="Slide Number Placeholder 3"/>
          <p:cNvSpPr>
            <a:spLocks noGrp="1"/>
          </p:cNvSpPr>
          <p:nvPr>
            <p:ph type="sldNum" sz="quarter" idx="10"/>
          </p:nvPr>
        </p:nvSpPr>
        <p:spPr/>
        <p:txBody>
          <a:bodyPr/>
          <a:lstStyle/>
          <a:p>
            <a:fld id="{EB439F81-5F63-3848-927B-0312C632A60F}" type="slidenum">
              <a:rPr lang="en-US" smtClean="0">
                <a:solidFill>
                  <a:prstClr val="black"/>
                </a:solidFill>
              </a:rPr>
              <a:pPr/>
              <a:t>45</a:t>
            </a:fld>
            <a:endParaRPr lang="en-US">
              <a:solidFill>
                <a:prstClr val="black"/>
              </a:solidFill>
            </a:endParaRPr>
          </a:p>
        </p:txBody>
      </p:sp>
    </p:spTree>
    <p:extLst>
      <p:ext uri="{BB962C8B-B14F-4D97-AF65-F5344CB8AC3E}">
        <p14:creationId xmlns:p14="http://schemas.microsoft.com/office/powerpoint/2010/main" val="222242524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Here are some additional suggested strategies</a:t>
            </a:r>
            <a:r>
              <a:rPr lang="en-US" baseline="0" dirty="0" smtClean="0"/>
              <a:t> that can be included in your work with youth that also address &amp; integrate their sensory experiences.</a:t>
            </a:r>
            <a:endParaRPr lang="en-US" dirty="0" smtClean="0"/>
          </a:p>
          <a:p>
            <a:r>
              <a:rPr lang="en-US" dirty="0" smtClean="0"/>
              <a:t>Oral-Sensory Strategies:  Chewing gum, biting your nails, eating snacks, sucking on hard candy, chewing on a pencil, etc. </a:t>
            </a:r>
          </a:p>
          <a:p>
            <a:r>
              <a:rPr lang="en-US" dirty="0" smtClean="0"/>
              <a:t>Movement Strategies: Rocking in your chair,  going for a run,  bending over, dancing, working out,  fidgeting or moving in your chair.</a:t>
            </a:r>
          </a:p>
          <a:p>
            <a:r>
              <a:rPr lang="en-US" dirty="0" smtClean="0"/>
              <a:t>Touch Strategies: Twirling your hair, squeezing a stress ball, holding something soft in your hand, petting a dog or cat, fidgeting with an earring or necklace? </a:t>
            </a:r>
          </a:p>
          <a:p>
            <a:r>
              <a:rPr lang="en-US" dirty="0" smtClean="0"/>
              <a:t>Auditory Strategies:  Do you listen to a particular type of music or hum to yourself?  Do you use headphones to drown out noises around you? </a:t>
            </a:r>
          </a:p>
          <a:p>
            <a:r>
              <a:rPr lang="en-US" dirty="0" smtClean="0"/>
              <a:t>Visual Strategies:  Watching a fire or fish tank,  reading a book,  watching a lava lamp.  Do you need brighter or dimmer lights to feel calm and attentive? </a:t>
            </a:r>
          </a:p>
        </p:txBody>
      </p:sp>
      <p:sp>
        <p:nvSpPr>
          <p:cNvPr id="4" name="Slide Number Placeholder 3"/>
          <p:cNvSpPr>
            <a:spLocks noGrp="1"/>
          </p:cNvSpPr>
          <p:nvPr>
            <p:ph type="sldNum" sz="quarter" idx="10"/>
          </p:nvPr>
        </p:nvSpPr>
        <p:spPr/>
        <p:txBody>
          <a:bodyPr/>
          <a:lstStyle/>
          <a:p>
            <a:fld id="{541191D7-EAA8-4D00-8B90-2FC6F2F34491}" type="slidenum">
              <a:rPr lang="en-US" smtClean="0">
                <a:solidFill>
                  <a:prstClr val="black"/>
                </a:solidFill>
              </a:rPr>
              <a:pPr/>
              <a:t>46</a:t>
            </a:fld>
            <a:endParaRPr lang="en-US">
              <a:solidFill>
                <a:prstClr val="black"/>
              </a:solidFill>
            </a:endParaRPr>
          </a:p>
        </p:txBody>
      </p:sp>
    </p:spTree>
    <p:extLst>
      <p:ext uri="{BB962C8B-B14F-4D97-AF65-F5344CB8AC3E}">
        <p14:creationId xmlns:p14="http://schemas.microsoft.com/office/powerpoint/2010/main" val="260689440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47</a:t>
            </a:fld>
            <a:endParaRPr lang="en-US"/>
          </a:p>
        </p:txBody>
      </p:sp>
    </p:spTree>
    <p:extLst>
      <p:ext uri="{BB962C8B-B14F-4D97-AF65-F5344CB8AC3E}">
        <p14:creationId xmlns:p14="http://schemas.microsoft.com/office/powerpoint/2010/main" val="264880317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Watch this video to see an example of how youth use breath to calm down.</a:t>
            </a:r>
            <a:endParaRPr lang="en-US" dirty="0"/>
          </a:p>
        </p:txBody>
      </p:sp>
      <p:sp>
        <p:nvSpPr>
          <p:cNvPr id="4" name="Slide Number Placeholder 3"/>
          <p:cNvSpPr>
            <a:spLocks noGrp="1"/>
          </p:cNvSpPr>
          <p:nvPr>
            <p:ph type="sldNum" sz="quarter" idx="10"/>
          </p:nvPr>
        </p:nvSpPr>
        <p:spPr/>
        <p:txBody>
          <a:bodyPr/>
          <a:lstStyle/>
          <a:p>
            <a:fld id="{70FB8E38-0BBC-AF45-AB06-788F62763930}" type="slidenum">
              <a:rPr lang="en-US" smtClean="0"/>
              <a:t>48</a:t>
            </a:fld>
            <a:endParaRPr lang="en-US"/>
          </a:p>
        </p:txBody>
      </p:sp>
    </p:spTree>
    <p:extLst>
      <p:ext uri="{BB962C8B-B14F-4D97-AF65-F5344CB8AC3E}">
        <p14:creationId xmlns:p14="http://schemas.microsoft.com/office/powerpoint/2010/main" val="429430075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The second step in the strategies approach by Dr. Perry is to Relate. Youth benefit from positive interactions with adults and this can be a protective factor in the way you relate to them. Relationships with healthy supportive adults provides healing. </a:t>
            </a:r>
          </a:p>
          <a:p>
            <a:r>
              <a:rPr lang="en-US" dirty="0" smtClean="0"/>
              <a:t/>
            </a:r>
            <a:br>
              <a:rPr lang="en-US" dirty="0" smtClean="0"/>
            </a:br>
            <a:r>
              <a:rPr lang="en-US" dirty="0" smtClean="0"/>
              <a:t>“Regardless of the adversity faced, a positive attachment to school and enthusiasm for learning will lead to more positive outcomes for children.”</a:t>
            </a:r>
          </a:p>
          <a:p>
            <a:endParaRPr lang="en-US" sz="1600" dirty="0"/>
          </a:p>
        </p:txBody>
      </p:sp>
      <p:sp>
        <p:nvSpPr>
          <p:cNvPr id="4" name="Slide Number Placeholder 3"/>
          <p:cNvSpPr>
            <a:spLocks noGrp="1"/>
          </p:cNvSpPr>
          <p:nvPr>
            <p:ph type="sldNum" sz="quarter" idx="10"/>
          </p:nvPr>
        </p:nvSpPr>
        <p:spPr/>
        <p:txBody>
          <a:bodyPr/>
          <a:lstStyle/>
          <a:p>
            <a:fld id="{EB439F81-5F63-3848-927B-0312C632A60F}" type="slidenum">
              <a:rPr lang="en-US" smtClean="0"/>
              <a:t>49</a:t>
            </a:fld>
            <a:endParaRPr lang="en-US"/>
          </a:p>
        </p:txBody>
      </p:sp>
    </p:spTree>
    <p:extLst>
      <p:ext uri="{BB962C8B-B14F-4D97-AF65-F5344CB8AC3E}">
        <p14:creationId xmlns:p14="http://schemas.microsoft.com/office/powerpoint/2010/main" val="3553707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Substance Abuse Mental Health Services Administration (SAMHSA)  defines trauma by discussing “Three E’s,” which include:</a:t>
            </a:r>
          </a:p>
          <a:p>
            <a:r>
              <a:rPr lang="en-US" dirty="0" smtClean="0"/>
              <a:t>•	an event, series of events, or set of circumstances</a:t>
            </a:r>
          </a:p>
          <a:p>
            <a:r>
              <a:rPr lang="en-US" dirty="0" smtClean="0"/>
              <a:t>•	that is experienced by an individual as physically or emotionally harmful or threatening, and</a:t>
            </a:r>
          </a:p>
          <a:p>
            <a:r>
              <a:rPr lang="en-US" dirty="0" smtClean="0"/>
              <a:t>•	that has lasting adverse effects on the individual's functioning and</a:t>
            </a:r>
          </a:p>
          <a:p>
            <a:r>
              <a:rPr lang="en-US" dirty="0" smtClean="0"/>
              <a:t>physical, social, emotional, or spiritual well-being.</a:t>
            </a:r>
          </a:p>
          <a:p>
            <a:endParaRPr lang="en-US" dirty="0" smtClean="0"/>
          </a:p>
          <a:p>
            <a:r>
              <a:rPr lang="en-US" dirty="0" smtClean="0"/>
              <a:t>More information about this definition is found in the toolkit, page 3)</a:t>
            </a:r>
          </a:p>
          <a:p>
            <a:endParaRPr lang="en-US" sz="1600" dirty="0"/>
          </a:p>
        </p:txBody>
      </p:sp>
      <p:sp>
        <p:nvSpPr>
          <p:cNvPr id="4" name="Slide Number Placeholder 3"/>
          <p:cNvSpPr>
            <a:spLocks noGrp="1"/>
          </p:cNvSpPr>
          <p:nvPr>
            <p:ph type="sldNum" sz="quarter" idx="10"/>
          </p:nvPr>
        </p:nvSpPr>
        <p:spPr/>
        <p:txBody>
          <a:bodyPr/>
          <a:lstStyle/>
          <a:p>
            <a:fld id="{EB439F81-5F63-3848-927B-0312C632A60F}" type="slidenum">
              <a:rPr lang="en-US" smtClean="0"/>
              <a:t>5</a:t>
            </a:fld>
            <a:endParaRPr lang="en-US"/>
          </a:p>
        </p:txBody>
      </p:sp>
    </p:spTree>
    <p:extLst>
      <p:ext uri="{BB962C8B-B14F-4D97-AF65-F5344CB8AC3E}">
        <p14:creationId xmlns:p14="http://schemas.microsoft.com/office/powerpoint/2010/main" val="176153716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An example of how adult relationships</a:t>
            </a:r>
            <a:r>
              <a:rPr lang="en-US" baseline="0" dirty="0" smtClean="0"/>
              <a:t> impact students</a:t>
            </a:r>
            <a:endParaRPr lang="en-US" dirty="0"/>
          </a:p>
        </p:txBody>
      </p:sp>
      <p:sp>
        <p:nvSpPr>
          <p:cNvPr id="4" name="Slide Number Placeholder 3"/>
          <p:cNvSpPr>
            <a:spLocks noGrp="1"/>
          </p:cNvSpPr>
          <p:nvPr>
            <p:ph type="sldNum" sz="quarter" idx="10"/>
          </p:nvPr>
        </p:nvSpPr>
        <p:spPr/>
        <p:txBody>
          <a:bodyPr/>
          <a:lstStyle/>
          <a:p>
            <a:fld id="{B3FCAA6A-39C8-4235-9E78-F9675BCB1A1F}" type="slidenum">
              <a:rPr lang="en-US" smtClean="0"/>
              <a:t>50</a:t>
            </a:fld>
            <a:endParaRPr lang="en-US"/>
          </a:p>
        </p:txBody>
      </p:sp>
    </p:spTree>
    <p:extLst>
      <p:ext uri="{BB962C8B-B14F-4D97-AF65-F5344CB8AC3E}">
        <p14:creationId xmlns:p14="http://schemas.microsoft.com/office/powerpoint/2010/main" val="255501532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These are suggestions to keep in mind as you connect to the youth. Once the situation is regulated begin to relate to the youth utilizing these approaches.</a:t>
            </a:r>
          </a:p>
          <a:p>
            <a:endParaRPr lang="en-US" dirty="0"/>
          </a:p>
        </p:txBody>
      </p:sp>
      <p:sp>
        <p:nvSpPr>
          <p:cNvPr id="4" name="Slide Number Placeholder 3"/>
          <p:cNvSpPr>
            <a:spLocks noGrp="1"/>
          </p:cNvSpPr>
          <p:nvPr>
            <p:ph type="sldNum" sz="quarter" idx="10"/>
          </p:nvPr>
        </p:nvSpPr>
        <p:spPr/>
        <p:txBody>
          <a:bodyPr/>
          <a:lstStyle/>
          <a:p>
            <a:fld id="{70FB8E38-0BBC-AF45-AB06-788F62763930}" type="slidenum">
              <a:rPr lang="en-US" smtClean="0"/>
              <a:t>51</a:t>
            </a:fld>
            <a:endParaRPr lang="en-US"/>
          </a:p>
        </p:txBody>
      </p:sp>
    </p:spTree>
    <p:extLst>
      <p:ext uri="{BB962C8B-B14F-4D97-AF65-F5344CB8AC3E}">
        <p14:creationId xmlns:p14="http://schemas.microsoft.com/office/powerpoint/2010/main" val="95872381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Reframing the lens we use to view youth is important and beneficial in our work with them. Look to understand what is being communicated and why. Celebrate the successes and progress seen, even if it’s as simple as “you are here”. </a:t>
            </a:r>
          </a:p>
          <a:p>
            <a:r>
              <a:rPr lang="en-US" dirty="0" smtClean="0"/>
              <a:t>A Relational Checklist is located on page 9 of the Toolkit for further information. </a:t>
            </a:r>
          </a:p>
          <a:p>
            <a:endParaRPr lang="en-US"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52</a:t>
            </a:fld>
            <a:endParaRPr lang="en-US"/>
          </a:p>
        </p:txBody>
      </p:sp>
    </p:spTree>
    <p:extLst>
      <p:ext uri="{BB962C8B-B14F-4D97-AF65-F5344CB8AC3E}">
        <p14:creationId xmlns:p14="http://schemas.microsoft.com/office/powerpoint/2010/main" val="267819278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Finally,</a:t>
            </a:r>
            <a:r>
              <a:rPr lang="en-US" baseline="0" dirty="0" smtClean="0"/>
              <a:t> the last strategy Dr. Perry recommends in our approach while working with youth is to Reason. </a:t>
            </a:r>
            <a:r>
              <a:rPr lang="en-US" b="0" baseline="0" dirty="0" smtClean="0"/>
              <a:t>This strategy utilizes the pre-frontal cortex of the brain to learn and problem solve. </a:t>
            </a:r>
          </a:p>
          <a:p>
            <a:r>
              <a:rPr lang="en-US" baseline="0" dirty="0" smtClean="0"/>
              <a:t>Focus on Restorative Practices, relational repairs and future strategies to assist the youth in the way they will respond next time. </a:t>
            </a:r>
            <a:endParaRPr lang="en-US" dirty="0"/>
          </a:p>
        </p:txBody>
      </p:sp>
      <p:sp>
        <p:nvSpPr>
          <p:cNvPr id="4" name="Slide Number Placeholder 3"/>
          <p:cNvSpPr>
            <a:spLocks noGrp="1"/>
          </p:cNvSpPr>
          <p:nvPr>
            <p:ph type="sldNum" sz="quarter" idx="10"/>
          </p:nvPr>
        </p:nvSpPr>
        <p:spPr/>
        <p:txBody>
          <a:bodyPr/>
          <a:lstStyle/>
          <a:p>
            <a:fld id="{70FB8E38-0BBC-AF45-AB06-788F62763930}" type="slidenum">
              <a:rPr lang="en-US" smtClean="0">
                <a:solidFill>
                  <a:prstClr val="black"/>
                </a:solidFill>
              </a:rPr>
              <a:pPr/>
              <a:t>53</a:t>
            </a:fld>
            <a:endParaRPr lang="en-US">
              <a:solidFill>
                <a:prstClr val="black"/>
              </a:solidFill>
            </a:endParaRPr>
          </a:p>
        </p:txBody>
      </p:sp>
    </p:spTree>
    <p:extLst>
      <p:ext uri="{BB962C8B-B14F-4D97-AF65-F5344CB8AC3E}">
        <p14:creationId xmlns:p14="http://schemas.microsoft.com/office/powerpoint/2010/main" val="9995683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A Reason strategies</a:t>
            </a:r>
            <a:r>
              <a:rPr lang="en-US" baseline="0" dirty="0" smtClean="0"/>
              <a:t> checklist is provided on page 10 of the Toolkit along with these suggestions for how we view our interactions and work with youth.</a:t>
            </a:r>
            <a:endParaRPr lang="en-US" dirty="0"/>
          </a:p>
        </p:txBody>
      </p:sp>
      <p:sp>
        <p:nvSpPr>
          <p:cNvPr id="4" name="Slide Number Placeholder 3"/>
          <p:cNvSpPr>
            <a:spLocks noGrp="1"/>
          </p:cNvSpPr>
          <p:nvPr>
            <p:ph type="sldNum" sz="quarter" idx="10"/>
          </p:nvPr>
        </p:nvSpPr>
        <p:spPr/>
        <p:txBody>
          <a:bodyPr/>
          <a:lstStyle/>
          <a:p>
            <a:fld id="{70FB8E38-0BBC-AF45-AB06-788F62763930}" type="slidenum">
              <a:rPr lang="en-US" smtClean="0">
                <a:solidFill>
                  <a:prstClr val="black"/>
                </a:solidFill>
              </a:rPr>
              <a:pPr/>
              <a:t>54</a:t>
            </a:fld>
            <a:endParaRPr lang="en-US">
              <a:solidFill>
                <a:prstClr val="black"/>
              </a:solidFill>
            </a:endParaRPr>
          </a:p>
        </p:txBody>
      </p:sp>
    </p:spTree>
    <p:extLst>
      <p:ext uri="{BB962C8B-B14F-4D97-AF65-F5344CB8AC3E}">
        <p14:creationId xmlns:p14="http://schemas.microsoft.com/office/powerpoint/2010/main" val="65523586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These are suggestions</a:t>
            </a:r>
            <a:r>
              <a:rPr lang="en-US" baseline="0" dirty="0" smtClean="0"/>
              <a:t> from the National Child Traumatic Stress Network (NCTSN)</a:t>
            </a:r>
            <a:endParaRPr lang="en-US" dirty="0"/>
          </a:p>
        </p:txBody>
      </p:sp>
      <p:sp>
        <p:nvSpPr>
          <p:cNvPr id="4" name="Slide Number Placeholder 3"/>
          <p:cNvSpPr>
            <a:spLocks noGrp="1"/>
          </p:cNvSpPr>
          <p:nvPr>
            <p:ph type="sldNum" sz="quarter" idx="10"/>
          </p:nvPr>
        </p:nvSpPr>
        <p:spPr/>
        <p:txBody>
          <a:bodyPr/>
          <a:lstStyle/>
          <a:p>
            <a:fld id="{70FB8E38-0BBC-AF45-AB06-788F62763930}" type="slidenum">
              <a:rPr lang="en-US" smtClean="0"/>
              <a:t>55</a:t>
            </a:fld>
            <a:endParaRPr lang="en-US"/>
          </a:p>
        </p:txBody>
      </p:sp>
    </p:spTree>
    <p:extLst>
      <p:ext uri="{BB962C8B-B14F-4D97-AF65-F5344CB8AC3E}">
        <p14:creationId xmlns:p14="http://schemas.microsoft.com/office/powerpoint/2010/main" val="320010181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0" indent="0">
              <a:buFont typeface="+mj-lt"/>
              <a:buNone/>
            </a:pPr>
            <a:r>
              <a:rPr lang="en-US" dirty="0" smtClean="0"/>
              <a:t>Organizations can design physical environments and processes that encourage self-regulation and avoid trauma triggers. The last bullet refers to the possibility that youth may (unconsciously) draw others into recreating traumatic circumstances or events in order to develop some control or mastery. </a:t>
            </a:r>
          </a:p>
          <a:p>
            <a:pPr marL="0" indent="0">
              <a:buFont typeface="+mj-lt"/>
              <a:buNone/>
            </a:pPr>
            <a:endParaRPr lang="en-US" dirty="0"/>
          </a:p>
        </p:txBody>
      </p:sp>
      <p:sp>
        <p:nvSpPr>
          <p:cNvPr id="4" name="Slide Number Placeholder 3"/>
          <p:cNvSpPr>
            <a:spLocks noGrp="1"/>
          </p:cNvSpPr>
          <p:nvPr>
            <p:ph type="sldNum" sz="quarter" idx="10"/>
          </p:nvPr>
        </p:nvSpPr>
        <p:spPr/>
        <p:txBody>
          <a:bodyPr/>
          <a:lstStyle/>
          <a:p>
            <a:fld id="{EB439F81-5F63-3848-927B-0312C632A60F}" type="slidenum">
              <a:rPr lang="en-US" smtClean="0"/>
              <a:t>56</a:t>
            </a:fld>
            <a:endParaRPr lang="en-US"/>
          </a:p>
        </p:txBody>
      </p:sp>
    </p:spTree>
    <p:extLst>
      <p:ext uri="{BB962C8B-B14F-4D97-AF65-F5344CB8AC3E}">
        <p14:creationId xmlns:p14="http://schemas.microsoft.com/office/powerpoint/2010/main" val="55960935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This is the end of the training module. We hope it has helped you understand trauma and it’s impact and strategies for developing trauma informed services. Spend some</a:t>
            </a:r>
            <a:r>
              <a:rPr lang="en-US" baseline="0" dirty="0" smtClean="0"/>
              <a:t> time on your own or with others, contemplating your next steps.</a:t>
            </a:r>
          </a:p>
          <a:p>
            <a:r>
              <a:rPr lang="en-US" dirty="0" smtClean="0"/>
              <a:t>What do you and/or others from your team want to try when you return to your workplace to begin to become more trauma-informed in your practices?</a:t>
            </a:r>
          </a:p>
          <a:p>
            <a:endParaRPr lang="en-US" dirty="0"/>
          </a:p>
        </p:txBody>
      </p:sp>
      <p:sp>
        <p:nvSpPr>
          <p:cNvPr id="4" name="Slide Number Placeholder 3"/>
          <p:cNvSpPr>
            <a:spLocks noGrp="1"/>
          </p:cNvSpPr>
          <p:nvPr>
            <p:ph type="sldNum" sz="quarter" idx="10"/>
          </p:nvPr>
        </p:nvSpPr>
        <p:spPr/>
        <p:txBody>
          <a:bodyPr/>
          <a:lstStyle/>
          <a:p>
            <a:fld id="{70FB8E38-0BBC-AF45-AB06-788F62763930}" type="slidenum">
              <a:rPr lang="en-US" smtClean="0">
                <a:solidFill>
                  <a:prstClr val="black"/>
                </a:solidFill>
              </a:rPr>
              <a:pPr/>
              <a:t>57</a:t>
            </a:fld>
            <a:endParaRPr lang="en-US">
              <a:solidFill>
                <a:prstClr val="black"/>
              </a:solidFill>
            </a:endParaRPr>
          </a:p>
        </p:txBody>
      </p:sp>
    </p:spTree>
    <p:extLst>
      <p:ext uri="{BB962C8B-B14F-4D97-AF65-F5344CB8AC3E}">
        <p14:creationId xmlns:p14="http://schemas.microsoft.com/office/powerpoint/2010/main" val="165327097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References</a:t>
            </a:r>
            <a:r>
              <a:rPr lang="en-US" baseline="0" dirty="0" smtClean="0"/>
              <a:t> begin on page 12 of the Toolkit.</a:t>
            </a:r>
            <a:endParaRPr lang="en-US" dirty="0"/>
          </a:p>
        </p:txBody>
      </p:sp>
      <p:sp>
        <p:nvSpPr>
          <p:cNvPr id="4" name="Slide Number Placeholder 3"/>
          <p:cNvSpPr>
            <a:spLocks noGrp="1"/>
          </p:cNvSpPr>
          <p:nvPr>
            <p:ph type="sldNum" sz="quarter" idx="10"/>
          </p:nvPr>
        </p:nvSpPr>
        <p:spPr/>
        <p:txBody>
          <a:bodyPr/>
          <a:lstStyle/>
          <a:p>
            <a:fld id="{70FB8E38-0BBC-AF45-AB06-788F62763930}" type="slidenum">
              <a:rPr lang="en-US" smtClean="0"/>
              <a:t>58</a:t>
            </a:fld>
            <a:endParaRPr lang="en-US"/>
          </a:p>
        </p:txBody>
      </p:sp>
    </p:spTree>
    <p:extLst>
      <p:ext uri="{BB962C8B-B14F-4D97-AF65-F5344CB8AC3E}">
        <p14:creationId xmlns:p14="http://schemas.microsoft.com/office/powerpoint/2010/main" val="242064920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smtClean="0"/>
              <a:t>If </a:t>
            </a:r>
            <a:r>
              <a:rPr lang="en-US" dirty="0" smtClean="0"/>
              <a:t>you have questions or comments about the material in this training, feel free to contact either of us. </a:t>
            </a:r>
          </a:p>
          <a:p>
            <a:endParaRPr lang="en-US" dirty="0" smtClean="0"/>
          </a:p>
          <a:p>
            <a:r>
              <a:rPr lang="en-US" dirty="0" smtClean="0"/>
              <a:t>Thank you for your time. </a:t>
            </a:r>
          </a:p>
          <a:p>
            <a:endParaRPr lang="en-US" dirty="0"/>
          </a:p>
        </p:txBody>
      </p:sp>
      <p:sp>
        <p:nvSpPr>
          <p:cNvPr id="4" name="Slide Number Placeholder 3"/>
          <p:cNvSpPr>
            <a:spLocks noGrp="1"/>
          </p:cNvSpPr>
          <p:nvPr>
            <p:ph type="sldNum" sz="quarter" idx="10"/>
          </p:nvPr>
        </p:nvSpPr>
        <p:spPr/>
        <p:txBody>
          <a:bodyPr/>
          <a:lstStyle/>
          <a:p>
            <a:fld id="{70FB8E38-0BBC-AF45-AB06-788F62763930}" type="slidenum">
              <a:rPr lang="en-US" smtClean="0">
                <a:solidFill>
                  <a:prstClr val="black"/>
                </a:solidFill>
              </a:rPr>
              <a:pPr/>
              <a:t>59</a:t>
            </a:fld>
            <a:endParaRPr lang="en-US">
              <a:solidFill>
                <a:prstClr val="black"/>
              </a:solidFill>
            </a:endParaRPr>
          </a:p>
        </p:txBody>
      </p:sp>
    </p:spTree>
    <p:extLst>
      <p:ext uri="{BB962C8B-B14F-4D97-AF65-F5344CB8AC3E}">
        <p14:creationId xmlns:p14="http://schemas.microsoft.com/office/powerpoint/2010/main" val="14464824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19074D-E8FC-444D-B78B-59016E275218}" type="slidenum">
              <a:rPr lang="en-US"/>
              <a:pPr/>
              <a:t>6</a:t>
            </a:fld>
            <a:endParaRPr lang="en-US"/>
          </a:p>
        </p:txBody>
      </p:sp>
      <p:sp>
        <p:nvSpPr>
          <p:cNvPr id="65538" name="Rectangle 2"/>
          <p:cNvSpPr>
            <a:spLocks noGrp="1" noRot="1" noChangeAspect="1" noChangeArrowheads="1" noTextEdit="1"/>
          </p:cNvSpPr>
          <p:nvPr>
            <p:ph type="sldImg"/>
          </p:nvPr>
        </p:nvSpPr>
        <p:spPr>
          <a:xfrm>
            <a:off x="406400" y="696913"/>
            <a:ext cx="6197600" cy="3486150"/>
          </a:xfrm>
          <a:ln/>
        </p:spPr>
      </p:sp>
      <p:sp>
        <p:nvSpPr>
          <p:cNvPr id="65539" name="Rectangle 3"/>
          <p:cNvSpPr>
            <a:spLocks noGrp="1" noChangeArrowheads="1"/>
          </p:cNvSpPr>
          <p:nvPr>
            <p:ph type="body" idx="1"/>
          </p:nvPr>
        </p:nvSpPr>
        <p:spPr/>
        <p:txBody>
          <a:bodyPr/>
          <a:lstStyle/>
          <a:p>
            <a:pPr>
              <a:buFontTx/>
              <a:buChar char="•"/>
            </a:pPr>
            <a:r>
              <a:rPr lang="en-US" dirty="0" smtClean="0"/>
              <a:t>Some additional information about trauma and it’s impact</a:t>
            </a:r>
          </a:p>
          <a:p>
            <a:pPr>
              <a:buFontTx/>
              <a:buChar char="•"/>
            </a:pPr>
            <a:endParaRPr lang="en-US" dirty="0"/>
          </a:p>
        </p:txBody>
      </p:sp>
    </p:spTree>
    <p:extLst>
      <p:ext uri="{BB962C8B-B14F-4D97-AF65-F5344CB8AC3E}">
        <p14:creationId xmlns:p14="http://schemas.microsoft.com/office/powerpoint/2010/main" val="12981749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The study asked whether participants had any of 10 adverse experiences before they turned 18. The experiences included – physical, sexual, or emotional abuse; physical or emotional neglect; living with a person with mental illness; substance abuse problems or who was incarcerated; parents/caregivers who were separated or divorced; or witness domestic violence. </a:t>
            </a:r>
          </a:p>
          <a:p>
            <a:endParaRPr lang="en-US" dirty="0" smtClean="0"/>
          </a:p>
          <a:p>
            <a:r>
              <a:rPr lang="en-US" dirty="0" smtClean="0"/>
              <a:t>Additional information about the ACE study can be found on page 3 of the Toolkit</a:t>
            </a:r>
          </a:p>
          <a:p>
            <a:endParaRPr lang="en-US" dirty="0" smtClean="0"/>
          </a:p>
          <a:p>
            <a:r>
              <a:rPr lang="en-US" dirty="0" err="1" smtClean="0"/>
              <a:t>Felitti</a:t>
            </a:r>
            <a:r>
              <a:rPr lang="en-US" dirty="0" smtClean="0"/>
              <a:t> VJ, </a:t>
            </a:r>
            <a:r>
              <a:rPr lang="en-US" dirty="0" err="1" smtClean="0"/>
              <a:t>Anda</a:t>
            </a:r>
            <a:r>
              <a:rPr lang="en-US" dirty="0" smtClean="0"/>
              <a:t> RF, </a:t>
            </a:r>
            <a:r>
              <a:rPr lang="en-US" dirty="0" err="1" smtClean="0"/>
              <a:t>Nordenberg</a:t>
            </a:r>
            <a:r>
              <a:rPr lang="en-US" dirty="0" smtClean="0"/>
              <a:t> D, Williamson DF, Spitz AM, Edwards V, Koss MP, et al JS. The relationship of adult health status to childhood abuse and household dysfunction. American Journal of Preventive Medicine. 1998;14:245-258. </a:t>
            </a:r>
            <a:br>
              <a:rPr lang="en-US" dirty="0" smtClean="0"/>
            </a:br>
            <a:r>
              <a:rPr lang="en-US" dirty="0" smtClean="0"/>
              <a:t>www.acestudy.org</a:t>
            </a:r>
          </a:p>
          <a:p>
            <a:endParaRPr lang="en-US" sz="2400" dirty="0" smtClean="0"/>
          </a:p>
          <a:p>
            <a:endParaRPr lang="en-US" sz="2400" dirty="0"/>
          </a:p>
        </p:txBody>
      </p:sp>
      <p:sp>
        <p:nvSpPr>
          <p:cNvPr id="4" name="Slide Number Placeholder 3"/>
          <p:cNvSpPr>
            <a:spLocks noGrp="1"/>
          </p:cNvSpPr>
          <p:nvPr>
            <p:ph type="sldNum" sz="quarter" idx="10"/>
          </p:nvPr>
        </p:nvSpPr>
        <p:spPr/>
        <p:txBody>
          <a:bodyPr/>
          <a:lstStyle/>
          <a:p>
            <a:fld id="{43C9F474-36BC-45F2-BC2E-9DD4977FF5AB}"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36813724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701040" y="4552425"/>
            <a:ext cx="5608320" cy="4183380"/>
          </a:xfrm>
        </p:spPr>
        <p:txBody>
          <a:bodyPr/>
          <a:lstStyle/>
          <a:p>
            <a:r>
              <a:rPr lang="en-US" sz="1400" dirty="0"/>
              <a:t>C</a:t>
            </a:r>
            <a:r>
              <a:rPr lang="en-US" sz="1400" dirty="0" smtClean="0"/>
              <a:t>ontext </a:t>
            </a:r>
            <a:r>
              <a:rPr lang="en-US" sz="1400" dirty="0"/>
              <a:t>for </a:t>
            </a:r>
            <a:r>
              <a:rPr lang="en-US" sz="1400" dirty="0" smtClean="0"/>
              <a:t>this state </a:t>
            </a:r>
            <a:r>
              <a:rPr lang="en-US" sz="1400" dirty="0"/>
              <a:t>level data can be found on page 4 of the Toolkit</a:t>
            </a:r>
          </a:p>
        </p:txBody>
      </p:sp>
      <p:sp>
        <p:nvSpPr>
          <p:cNvPr id="4" name="Slide Number Placeholder 3"/>
          <p:cNvSpPr>
            <a:spLocks noGrp="1"/>
          </p:cNvSpPr>
          <p:nvPr>
            <p:ph type="sldNum" sz="quarter" idx="10"/>
          </p:nvPr>
        </p:nvSpPr>
        <p:spPr/>
        <p:txBody>
          <a:bodyPr/>
          <a:lstStyle/>
          <a:p>
            <a:fld id="{43C9F474-36BC-45F2-BC2E-9DD4977FF5AB}"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1662749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dirty="0" smtClean="0"/>
              <a:t>Adverse childhood experiences are the most basic and long-lasting cause of health risk behaviors, mental illness, social malfunction, disease, disability, premature death, and healthcare costs.</a:t>
            </a:r>
          </a:p>
          <a:p>
            <a:pPr eaLnBrk="1" hangingPunct="1"/>
            <a:r>
              <a:rPr lang="en-US" dirty="0" smtClean="0"/>
              <a:t>This slide demonstrates findings of</a:t>
            </a:r>
            <a:r>
              <a:rPr lang="en-US" baseline="0" dirty="0" smtClean="0"/>
              <a:t> other health impairments related to a persons ACEs score. The number in parenthesis indicates how many times the risk increases </a:t>
            </a:r>
            <a:r>
              <a:rPr lang="en-US" b="0" baseline="0" dirty="0" smtClean="0"/>
              <a:t>for those with an ACE score of 4 or more. </a:t>
            </a:r>
            <a:endParaRPr lang="en-US" b="0" dirty="0" smtClean="0"/>
          </a:p>
          <a:p>
            <a:pPr eaLnBrk="1" hangingPunct="1"/>
            <a:endParaRPr lang="en-US" dirty="0" smtClean="0"/>
          </a:p>
          <a:p>
            <a:pPr eaLnBrk="1" hangingPunct="1"/>
            <a:endParaRPr lang="en-US" sz="1400" b="1" dirty="0"/>
          </a:p>
          <a:p>
            <a:pPr eaLnBrk="1" hangingPunct="1"/>
            <a:endParaRPr lang="en-US" dirty="0" smtClean="0"/>
          </a:p>
        </p:txBody>
      </p:sp>
      <p:sp>
        <p:nvSpPr>
          <p:cNvPr id="4" name="Slide Number Placeholder 3"/>
          <p:cNvSpPr>
            <a:spLocks noGrp="1"/>
          </p:cNvSpPr>
          <p:nvPr>
            <p:ph type="sldNum" sz="quarter" idx="5"/>
          </p:nvPr>
        </p:nvSpPr>
        <p:spPr/>
        <p:txBody>
          <a:bodyPr/>
          <a:lstStyle/>
          <a:p>
            <a:pPr>
              <a:defRPr/>
            </a:pPr>
            <a:fld id="{A6393974-216B-40CB-B756-3F6E47FCB80D}" type="slidenum">
              <a:rPr lang="en-US" smtClean="0">
                <a:solidFill>
                  <a:prstClr val="black"/>
                </a:solidFill>
              </a:rPr>
              <a:pPr>
                <a:defRPr/>
              </a:pPr>
              <a:t>9</a:t>
            </a:fld>
            <a:endParaRPr lang="en-US" dirty="0">
              <a:solidFill>
                <a:prstClr val="black"/>
              </a:solidFill>
            </a:endParaRPr>
          </a:p>
        </p:txBody>
      </p:sp>
    </p:spTree>
    <p:extLst>
      <p:ext uri="{BB962C8B-B14F-4D97-AF65-F5344CB8AC3E}">
        <p14:creationId xmlns:p14="http://schemas.microsoft.com/office/powerpoint/2010/main" val="109327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EDEC35F-5CDC-C04F-BAE0-86876C7EEC8D}" type="datetimeFigureOut">
              <a:rPr lang="en-US" smtClean="0"/>
              <a:t>8/17/2017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22B2D-06A6-3740-B06A-282AAFE77EAC}"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748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DEC35F-5CDC-C04F-BAE0-86876C7EEC8D}" type="datetimeFigureOut">
              <a:rPr lang="en-US" smtClean="0"/>
              <a:t>8/17/2017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22B2D-06A6-3740-B06A-282AAFE77EAC}" type="slidenum">
              <a:rPr lang="en-US" smtClean="0"/>
              <a:t>‹#›</a:t>
            </a:fld>
            <a:endParaRPr lang="en-US"/>
          </a:p>
        </p:txBody>
      </p:sp>
    </p:spTree>
    <p:extLst>
      <p:ext uri="{BB962C8B-B14F-4D97-AF65-F5344CB8AC3E}">
        <p14:creationId xmlns:p14="http://schemas.microsoft.com/office/powerpoint/2010/main" val="3711530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DEC35F-5CDC-C04F-BAE0-86876C7EEC8D}" type="datetimeFigureOut">
              <a:rPr lang="en-US" smtClean="0"/>
              <a:t>8/17/2017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22B2D-06A6-3740-B06A-282AAFE77EAC}" type="slidenum">
              <a:rPr lang="en-US" smtClean="0"/>
              <a:t>‹#›</a:t>
            </a:fld>
            <a:endParaRPr lang="en-US"/>
          </a:p>
        </p:txBody>
      </p:sp>
    </p:spTree>
    <p:extLst>
      <p:ext uri="{BB962C8B-B14F-4D97-AF65-F5344CB8AC3E}">
        <p14:creationId xmlns:p14="http://schemas.microsoft.com/office/powerpoint/2010/main" val="11786777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with Bullets">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400" y="1066800"/>
            <a:ext cx="11379200" cy="5334000"/>
          </a:xfrm>
        </p:spPr>
        <p:txBody>
          <a:bodyPr lIns="0" tIns="0">
            <a:normAutofit/>
          </a:bodyPr>
          <a:lstStyle>
            <a:lvl1pPr>
              <a:buClr>
                <a:schemeClr val="accent4"/>
              </a:buClr>
              <a:defRPr b="0" i="0">
                <a:solidFill>
                  <a:schemeClr val="tx1">
                    <a:lumMod val="85000"/>
                    <a:lumOff val="15000"/>
                  </a:schemeClr>
                </a:solidFill>
                <a:latin typeface="Gill Sans MT" pitchFamily="34" charset="0"/>
                <a:cs typeface="Gill Sans MT" pitchFamily="34" charset="0"/>
              </a:defRPr>
            </a:lvl1pPr>
            <a:lvl2pPr>
              <a:buClr>
                <a:schemeClr val="accent4"/>
              </a:buClr>
              <a:defRPr b="0" i="0">
                <a:solidFill>
                  <a:schemeClr val="tx1">
                    <a:lumMod val="85000"/>
                    <a:lumOff val="15000"/>
                  </a:schemeClr>
                </a:solidFill>
                <a:latin typeface="Gill Sans MT" pitchFamily="34" charset="0"/>
                <a:cs typeface="Gill Sans MT" pitchFamily="34" charset="0"/>
              </a:defRPr>
            </a:lvl2pPr>
            <a:lvl3pPr>
              <a:buClr>
                <a:schemeClr val="accent4"/>
              </a:buClr>
              <a:defRPr b="0" i="0">
                <a:solidFill>
                  <a:schemeClr val="tx1">
                    <a:lumMod val="85000"/>
                    <a:lumOff val="15000"/>
                  </a:schemeClr>
                </a:solidFill>
                <a:latin typeface="Gill Sans MT" pitchFamily="34" charset="0"/>
                <a:cs typeface="Gill Sans MT" pitchFamily="34" charset="0"/>
              </a:defRPr>
            </a:lvl3pPr>
            <a:lvl4pPr>
              <a:buClr>
                <a:schemeClr val="accent4"/>
              </a:buClr>
              <a:defRPr b="0" i="0">
                <a:solidFill>
                  <a:schemeClr val="tx1">
                    <a:lumMod val="85000"/>
                    <a:lumOff val="15000"/>
                  </a:schemeClr>
                </a:solidFill>
                <a:latin typeface="Gill Sans MT" pitchFamily="34" charset="0"/>
                <a:cs typeface="Gill Sans MT" pitchFamily="34" charset="0"/>
              </a:defRPr>
            </a:lvl4pPr>
            <a:lvl5pPr>
              <a:buClr>
                <a:srgbClr val="7C93A0"/>
              </a:buClr>
              <a:defRPr b="0">
                <a:solidFill>
                  <a:schemeClr val="tx1">
                    <a:lumMod val="95000"/>
                    <a:lumOff val="5000"/>
                  </a:schemeClr>
                </a:solidFill>
                <a:latin typeface="Franklin Gothic Book"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6" name="Footer Placeholder 9"/>
          <p:cNvSpPr>
            <a:spLocks noGrp="1"/>
          </p:cNvSpPr>
          <p:nvPr>
            <p:ph type="ftr" sz="quarter" idx="3"/>
          </p:nvPr>
        </p:nvSpPr>
        <p:spPr>
          <a:xfrm>
            <a:off x="406400" y="6553201"/>
            <a:ext cx="10769600" cy="212035"/>
          </a:xfrm>
          <a:prstGeom prst="rect">
            <a:avLst/>
          </a:prstGeom>
        </p:spPr>
        <p:txBody>
          <a:bodyPr vert="horz" lIns="0" tIns="45720" rIns="0" bIns="45720" rtlCol="0" anchor="ctr"/>
          <a:lstStyle>
            <a:lvl1pPr algn="l">
              <a:defRPr sz="1000">
                <a:solidFill>
                  <a:schemeClr val="tx1">
                    <a:lumMod val="50000"/>
                    <a:lumOff val="50000"/>
                  </a:schemeClr>
                </a:solidFill>
                <a:latin typeface="Gill Sans MT" pitchFamily="34" charset="0"/>
              </a:defRPr>
            </a:lvl1pPr>
          </a:lstStyle>
          <a:p>
            <a:r>
              <a:rPr lang="en-US" smtClean="0">
                <a:solidFill>
                  <a:prstClr val="black">
                    <a:lumMod val="50000"/>
                    <a:lumOff val="50000"/>
                  </a:prstClr>
                </a:solidFill>
              </a:rPr>
              <a:t>Tracey Schear, Alameda County , CA</a:t>
            </a:r>
            <a:endParaRPr lang="en-US" dirty="0">
              <a:solidFill>
                <a:prstClr val="black">
                  <a:lumMod val="50000"/>
                  <a:lumOff val="50000"/>
                </a:prstClr>
              </a:solidFill>
            </a:endParaRPr>
          </a:p>
        </p:txBody>
      </p:sp>
      <p:sp>
        <p:nvSpPr>
          <p:cNvPr id="8" name="Slide Number Placeholder 10"/>
          <p:cNvSpPr>
            <a:spLocks noGrp="1"/>
          </p:cNvSpPr>
          <p:nvPr>
            <p:ph type="sldNum" sz="quarter" idx="4"/>
          </p:nvPr>
        </p:nvSpPr>
        <p:spPr>
          <a:xfrm>
            <a:off x="11277600" y="6553200"/>
            <a:ext cx="508000" cy="228600"/>
          </a:xfrm>
          <a:prstGeom prst="rect">
            <a:avLst/>
          </a:prstGeom>
        </p:spPr>
        <p:txBody>
          <a:bodyPr vert="horz" lIns="0" tIns="45720" rIns="0" bIns="45720" rtlCol="0" anchor="ctr"/>
          <a:lstStyle>
            <a:lvl1pPr algn="r">
              <a:defRPr sz="800">
                <a:solidFill>
                  <a:schemeClr val="tx1">
                    <a:lumMod val="50000"/>
                    <a:lumOff val="50000"/>
                  </a:schemeClr>
                </a:solidFill>
                <a:latin typeface="Gill Sans MT" pitchFamily="34" charset="0"/>
              </a:defRPr>
            </a:lvl1pPr>
          </a:lstStyle>
          <a:p>
            <a:fld id="{83D12EE2-0A52-405F-9235-0A5D75AB581D}"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sp>
        <p:nvSpPr>
          <p:cNvPr id="7" name="Rectangle 4"/>
          <p:cNvSpPr>
            <a:spLocks noGrp="1" noChangeArrowheads="1"/>
          </p:cNvSpPr>
          <p:nvPr>
            <p:ph type="title"/>
          </p:nvPr>
        </p:nvSpPr>
        <p:spPr bwMode="auto">
          <a:xfrm>
            <a:off x="406400" y="304800"/>
            <a:ext cx="11364685" cy="750888"/>
          </a:xfrm>
          <a:prstGeom prst="rect">
            <a:avLst/>
          </a:prstGeom>
          <a:noFill/>
          <a:ln w="9525">
            <a:noFill/>
            <a:miter lim="800000"/>
            <a:headEnd/>
            <a:tailEnd/>
          </a:ln>
          <a:effectLst/>
        </p:spPr>
        <p:txBody>
          <a:bodyPr vert="horz" wrap="square" lIns="0" tIns="45720" rIns="0" bIns="45720" numCol="1" anchor="ctr" anchorCtr="0" compatLnSpc="1">
            <a:prstTxWarp prst="textNoShape">
              <a:avLst/>
            </a:prstTxWarp>
            <a:normAutofit/>
          </a:bodyPr>
          <a:lstStyle/>
          <a:p>
            <a:pPr lvl="0"/>
            <a:r>
              <a:rPr lang="en-US" dirty="0" smtClean="0"/>
              <a:t>Click to edit Master title style</a:t>
            </a:r>
          </a:p>
        </p:txBody>
      </p:sp>
    </p:spTree>
    <p:extLst>
      <p:ext uri="{BB962C8B-B14F-4D97-AF65-F5344CB8AC3E}">
        <p14:creationId xmlns:p14="http://schemas.microsoft.com/office/powerpoint/2010/main" val="230275745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DEC35F-5CDC-C04F-BAE0-86876C7EEC8D}" type="datetimeFigureOut">
              <a:rPr lang="en-US" smtClean="0"/>
              <a:t>8/17/2017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22B2D-06A6-3740-B06A-282AAFE77EAC}" type="slidenum">
              <a:rPr lang="en-US" smtClean="0"/>
              <a:t>‹#›</a:t>
            </a:fld>
            <a:endParaRPr lang="en-US"/>
          </a:p>
        </p:txBody>
      </p:sp>
    </p:spTree>
    <p:extLst>
      <p:ext uri="{BB962C8B-B14F-4D97-AF65-F5344CB8AC3E}">
        <p14:creationId xmlns:p14="http://schemas.microsoft.com/office/powerpoint/2010/main" val="2972611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DEC35F-5CDC-C04F-BAE0-86876C7EEC8D}" type="datetimeFigureOut">
              <a:rPr lang="en-US" smtClean="0"/>
              <a:t>8/17/2017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22B2D-06A6-3740-B06A-282AAFE77EAC}"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3807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EDEC35F-5CDC-C04F-BAE0-86876C7EEC8D}" type="datetimeFigureOut">
              <a:rPr lang="en-US" smtClean="0"/>
              <a:t>8/17/2017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A22B2D-06A6-3740-B06A-282AAFE77EAC}" type="slidenum">
              <a:rPr lang="en-US" smtClean="0"/>
              <a:t>‹#›</a:t>
            </a:fld>
            <a:endParaRPr lang="en-US"/>
          </a:p>
        </p:txBody>
      </p:sp>
    </p:spTree>
    <p:extLst>
      <p:ext uri="{BB962C8B-B14F-4D97-AF65-F5344CB8AC3E}">
        <p14:creationId xmlns:p14="http://schemas.microsoft.com/office/powerpoint/2010/main" val="93087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EDEC35F-5CDC-C04F-BAE0-86876C7EEC8D}" type="datetimeFigureOut">
              <a:rPr lang="en-US" smtClean="0"/>
              <a:t>8/17/2017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A22B2D-06A6-3740-B06A-282AAFE77EAC}" type="slidenum">
              <a:rPr lang="en-US" smtClean="0"/>
              <a:t>‹#›</a:t>
            </a:fld>
            <a:endParaRPr lang="en-US"/>
          </a:p>
        </p:txBody>
      </p:sp>
    </p:spTree>
    <p:extLst>
      <p:ext uri="{BB962C8B-B14F-4D97-AF65-F5344CB8AC3E}">
        <p14:creationId xmlns:p14="http://schemas.microsoft.com/office/powerpoint/2010/main" val="2400897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EDEC35F-5CDC-C04F-BAE0-86876C7EEC8D}" type="datetimeFigureOut">
              <a:rPr lang="en-US" smtClean="0"/>
              <a:t>8/17/2017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A22B2D-06A6-3740-B06A-282AAFE77EAC}" type="slidenum">
              <a:rPr lang="en-US" smtClean="0"/>
              <a:t>‹#›</a:t>
            </a:fld>
            <a:endParaRPr lang="en-US"/>
          </a:p>
        </p:txBody>
      </p:sp>
    </p:spTree>
    <p:extLst>
      <p:ext uri="{BB962C8B-B14F-4D97-AF65-F5344CB8AC3E}">
        <p14:creationId xmlns:p14="http://schemas.microsoft.com/office/powerpoint/2010/main" val="2505074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EDEC35F-5CDC-C04F-BAE0-86876C7EEC8D}" type="datetimeFigureOut">
              <a:rPr lang="en-US" smtClean="0"/>
              <a:t>8/17/2017</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73A22B2D-06A6-3740-B06A-282AAFE77EAC}" type="slidenum">
              <a:rPr lang="en-US" smtClean="0"/>
              <a:t>‹#›</a:t>
            </a:fld>
            <a:endParaRPr lang="en-US"/>
          </a:p>
        </p:txBody>
      </p:sp>
    </p:spTree>
    <p:extLst>
      <p:ext uri="{BB962C8B-B14F-4D97-AF65-F5344CB8AC3E}">
        <p14:creationId xmlns:p14="http://schemas.microsoft.com/office/powerpoint/2010/main" val="3949667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EDEC35F-5CDC-C04F-BAE0-86876C7EEC8D}" type="datetimeFigureOut">
              <a:rPr lang="en-US" smtClean="0"/>
              <a:t>8/17/2017</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3A22B2D-06A6-3740-B06A-282AAFE77EAC}" type="slidenum">
              <a:rPr lang="en-US" smtClean="0"/>
              <a:t>‹#›</a:t>
            </a:fld>
            <a:endParaRPr lang="en-US"/>
          </a:p>
        </p:txBody>
      </p:sp>
    </p:spTree>
    <p:extLst>
      <p:ext uri="{BB962C8B-B14F-4D97-AF65-F5344CB8AC3E}">
        <p14:creationId xmlns:p14="http://schemas.microsoft.com/office/powerpoint/2010/main" val="3970740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DEC35F-5CDC-C04F-BAE0-86876C7EEC8D}" type="datetimeFigureOut">
              <a:rPr lang="en-US" smtClean="0"/>
              <a:t>8/17/2017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A22B2D-06A6-3740-B06A-282AAFE77EAC}" type="slidenum">
              <a:rPr lang="en-US" smtClean="0"/>
              <a:t>‹#›</a:t>
            </a:fld>
            <a:endParaRPr lang="en-US"/>
          </a:p>
        </p:txBody>
      </p:sp>
    </p:spTree>
    <p:extLst>
      <p:ext uri="{BB962C8B-B14F-4D97-AF65-F5344CB8AC3E}">
        <p14:creationId xmlns:p14="http://schemas.microsoft.com/office/powerpoint/2010/main" val="3579105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EDEC35F-5CDC-C04F-BAE0-86876C7EEC8D}" type="datetimeFigureOut">
              <a:rPr lang="en-US" smtClean="0"/>
              <a:t>8/17/2017</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3A22B2D-06A6-3740-B06A-282AAFE77EAC}"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7969750"/>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33.xml.rels><?xml version="1.0" encoding="UTF-8" standalone="yes"?>
<Relationships xmlns="http://schemas.openxmlformats.org/package/2006/relationships"><Relationship Id="rId3" Type="http://schemas.openxmlformats.org/officeDocument/2006/relationships/hyperlink" Target="https://vimeo.com/103538479"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7.xml"/><Relationship Id="rId1" Type="http://schemas.openxmlformats.org/officeDocument/2006/relationships/video" Target="https://www.youtube.com/embed/VxyxywShewI" TargetMode="External"/><Relationship Id="rId5" Type="http://schemas.openxmlformats.org/officeDocument/2006/relationships/hyperlink" Target="https://www.youtube.com/watch?v=VxyxywShewI" TargetMode="External"/><Relationship Id="rId4" Type="http://schemas.openxmlformats.org/officeDocument/2006/relationships/image" Target="../media/image13.jpeg"/></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76964" y="2926170"/>
            <a:ext cx="10058400" cy="1766795"/>
          </a:xfrm>
        </p:spPr>
        <p:txBody>
          <a:bodyPr>
            <a:normAutofit fontScale="90000"/>
          </a:bodyPr>
          <a:lstStyle/>
          <a:p>
            <a:pPr algn="l"/>
            <a:r>
              <a:rPr lang="en-US" sz="5300" dirty="0">
                <a:latin typeface="Aharoni" panose="02010803020104030203" pitchFamily="2" charset="-79"/>
                <a:cs typeface="Aharoni" panose="02010803020104030203" pitchFamily="2" charset="-79"/>
              </a:rPr>
              <a:t>Being Trauma Informed &amp; </a:t>
            </a:r>
            <a:r>
              <a:rPr lang="en-US" sz="5300" dirty="0" smtClean="0">
                <a:latin typeface="Aharoni" panose="02010803020104030203" pitchFamily="2" charset="-79"/>
                <a:cs typeface="Aharoni" panose="02010803020104030203" pitchFamily="2" charset="-79"/>
              </a:rPr>
              <a:t>Responsive </a:t>
            </a:r>
            <a:r>
              <a:rPr lang="en-US" sz="5300" dirty="0">
                <a:latin typeface="Aharoni" panose="02010803020104030203" pitchFamily="2" charset="-79"/>
                <a:cs typeface="Aharoni" panose="02010803020104030203" pitchFamily="2" charset="-79"/>
              </a:rPr>
              <a:t>in Education </a:t>
            </a:r>
            <a:r>
              <a:rPr lang="en-US" sz="5300" dirty="0" smtClean="0">
                <a:latin typeface="Aharoni" panose="02010803020104030203" pitchFamily="2" charset="-79"/>
                <a:cs typeface="Aharoni" panose="02010803020104030203" pitchFamily="2" charset="-79"/>
              </a:rPr>
              <a:t>Settings</a:t>
            </a:r>
            <a:r>
              <a:rPr lang="en-US" dirty="0" smtClean="0"/>
              <a:t/>
            </a:r>
            <a:br>
              <a:rPr lang="en-US" dirty="0" smtClean="0"/>
            </a:br>
            <a:endParaRPr lang="en-US" sz="2700" dirty="0">
              <a:solidFill>
                <a:srgbClr val="800080"/>
              </a:solidFill>
            </a:endParaRPr>
          </a:p>
        </p:txBody>
      </p:sp>
      <p:sp>
        <p:nvSpPr>
          <p:cNvPr id="3" name="Subtitle 2"/>
          <p:cNvSpPr>
            <a:spLocks noGrp="1"/>
          </p:cNvSpPr>
          <p:nvPr>
            <p:ph type="subTitle" idx="1"/>
          </p:nvPr>
        </p:nvSpPr>
        <p:spPr/>
        <p:txBody>
          <a:bodyPr>
            <a:normAutofit/>
          </a:bodyPr>
          <a:lstStyle/>
          <a:p>
            <a:endParaRPr lang="en-US" sz="2400" dirty="0"/>
          </a:p>
        </p:txBody>
      </p:sp>
    </p:spTree>
    <p:extLst>
      <p:ext uri="{BB962C8B-B14F-4D97-AF65-F5344CB8AC3E}">
        <p14:creationId xmlns:p14="http://schemas.microsoft.com/office/powerpoint/2010/main" val="7049888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a:t>3 </a:t>
            </a:r>
            <a:r>
              <a:rPr lang="en-US" dirty="0" smtClean="0"/>
              <a:t>Primary </a:t>
            </a:r>
            <a:r>
              <a:rPr lang="en-US" dirty="0"/>
              <a:t>C</a:t>
            </a:r>
            <a:r>
              <a:rPr lang="en-US" dirty="0" smtClean="0"/>
              <a:t>ategories </a:t>
            </a:r>
            <a:r>
              <a:rPr lang="en-US" dirty="0"/>
              <a:t>of </a:t>
            </a:r>
            <a:r>
              <a:rPr lang="en-US" dirty="0" smtClean="0"/>
              <a:t>Response</a:t>
            </a:r>
            <a:endParaRPr lang="en-US" dirty="0"/>
          </a:p>
        </p:txBody>
      </p:sp>
      <p:graphicFrame>
        <p:nvGraphicFramePr>
          <p:cNvPr id="5" name="Content Placeholder 4"/>
          <p:cNvGraphicFramePr>
            <a:graphicFrameLocks noGrp="1"/>
          </p:cNvGraphicFramePr>
          <p:nvPr>
            <p:ph idx="1"/>
            <p:extLst/>
          </p:nvPr>
        </p:nvGraphicFramePr>
        <p:xfrm>
          <a:off x="230505" y="2535238"/>
          <a:ext cx="11791950" cy="31543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789822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Impact of Trauma &amp; Toxic Stress</a:t>
            </a:r>
            <a:endParaRPr lang="en-US" dirty="0"/>
          </a:p>
        </p:txBody>
      </p:sp>
      <p:sp>
        <p:nvSpPr>
          <p:cNvPr id="3" name="Content Placeholder 2"/>
          <p:cNvSpPr>
            <a:spLocks noGrp="1"/>
          </p:cNvSpPr>
          <p:nvPr>
            <p:ph idx="1"/>
          </p:nvPr>
        </p:nvSpPr>
        <p:spPr>
          <a:xfrm>
            <a:off x="1097280" y="2100496"/>
            <a:ext cx="9304020" cy="4414605"/>
          </a:xfrm>
        </p:spPr>
        <p:txBody>
          <a:bodyPr>
            <a:normAutofit lnSpcReduction="10000"/>
          </a:bodyPr>
          <a:lstStyle/>
          <a:p>
            <a:endParaRPr lang="en-US" dirty="0" smtClean="0"/>
          </a:p>
          <a:p>
            <a:pPr>
              <a:buFont typeface="Arial" panose="020B0604020202020204" pitchFamily="34" charset="0"/>
              <a:buChar char="•"/>
            </a:pPr>
            <a:r>
              <a:rPr lang="en-US" sz="3000" dirty="0" smtClean="0"/>
              <a:t>Changes in physiology</a:t>
            </a:r>
          </a:p>
          <a:p>
            <a:pPr>
              <a:buFont typeface="Arial" panose="020B0604020202020204" pitchFamily="34" charset="0"/>
              <a:buChar char="•"/>
            </a:pPr>
            <a:endParaRPr lang="en-US" sz="3000" dirty="0" smtClean="0"/>
          </a:p>
          <a:p>
            <a:pPr>
              <a:buFont typeface="Arial" panose="020B0604020202020204" pitchFamily="34" charset="0"/>
              <a:buChar char="•"/>
            </a:pPr>
            <a:r>
              <a:rPr lang="en-US" sz="3000" dirty="0" smtClean="0"/>
              <a:t>Changes in brain architecture &amp; function</a:t>
            </a:r>
            <a:r>
              <a:rPr lang="en-US" sz="3000" b="1" dirty="0" smtClean="0"/>
              <a:t> </a:t>
            </a:r>
          </a:p>
          <a:p>
            <a:pPr>
              <a:buFont typeface="Arial" panose="020B0604020202020204" pitchFamily="34" charset="0"/>
              <a:buChar char="•"/>
            </a:pPr>
            <a:endParaRPr lang="en-US" sz="3000" dirty="0" smtClean="0"/>
          </a:p>
          <a:p>
            <a:pPr>
              <a:buFont typeface="Arial" panose="020B0604020202020204" pitchFamily="34" charset="0"/>
              <a:buChar char="•"/>
            </a:pPr>
            <a:r>
              <a:rPr lang="en-US" sz="3000" dirty="0" smtClean="0"/>
              <a:t>Changes in skills, abilities and behavior</a:t>
            </a:r>
          </a:p>
          <a:p>
            <a:pPr>
              <a:buFont typeface="Arial" panose="020B0604020202020204" pitchFamily="34" charset="0"/>
              <a:buChar char="•"/>
            </a:pPr>
            <a:endParaRPr lang="en-US" sz="3000" dirty="0" smtClean="0"/>
          </a:p>
          <a:p>
            <a:pPr>
              <a:buFont typeface="Arial" panose="020B0604020202020204" pitchFamily="34" charset="0"/>
              <a:buChar char="•"/>
            </a:pPr>
            <a:r>
              <a:rPr lang="en-US" sz="3000" dirty="0" smtClean="0"/>
              <a:t>Changes in long-term health and mental health</a:t>
            </a:r>
            <a:endParaRPr lang="en-US" sz="3000" dirty="0"/>
          </a:p>
        </p:txBody>
      </p:sp>
      <p:sp>
        <p:nvSpPr>
          <p:cNvPr id="5" name="Curved Left Arrow 4"/>
          <p:cNvSpPr/>
          <p:nvPr/>
        </p:nvSpPr>
        <p:spPr>
          <a:xfrm>
            <a:off x="7623902" y="2363094"/>
            <a:ext cx="1426094" cy="1585063"/>
          </a:xfrm>
          <a:prstGeom prst="curved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6" name="Curved Left Arrow 5"/>
          <p:cNvSpPr/>
          <p:nvPr/>
        </p:nvSpPr>
        <p:spPr>
          <a:xfrm>
            <a:off x="8742348" y="3652379"/>
            <a:ext cx="1439583" cy="1552009"/>
          </a:xfrm>
          <a:prstGeom prst="curved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7" name="Curved Left Arrow 6"/>
          <p:cNvSpPr/>
          <p:nvPr/>
        </p:nvSpPr>
        <p:spPr>
          <a:xfrm>
            <a:off x="9853301" y="4917670"/>
            <a:ext cx="1447076" cy="1337851"/>
          </a:xfrm>
          <a:prstGeom prst="curved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4299233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solidFill>
                  <a:schemeClr val="tx1"/>
                </a:solidFill>
              </a:rPr>
              <a:t>Behaviors we see…</a:t>
            </a:r>
          </a:p>
        </p:txBody>
      </p:sp>
      <p:sp>
        <p:nvSpPr>
          <p:cNvPr id="6" name="Rectangle 5"/>
          <p:cNvSpPr/>
          <p:nvPr/>
        </p:nvSpPr>
        <p:spPr>
          <a:xfrm rot="16200000">
            <a:off x="873022" y="1068543"/>
            <a:ext cx="2268754" cy="3791473"/>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28566" tIns="21581" rIns="28566" bIns="21581" numCol="1" spcCol="1270" anchor="t" anchorCtr="0">
            <a:noAutofit/>
          </a:bodyPr>
          <a:lstStyle/>
          <a:p>
            <a:pPr algn="ctr" defTabSz="466725">
              <a:lnSpc>
                <a:spcPct val="90000"/>
              </a:lnSpc>
              <a:spcBef>
                <a:spcPct val="0"/>
              </a:spcBef>
              <a:spcAft>
                <a:spcPct val="35000"/>
              </a:spcAft>
            </a:pPr>
            <a:r>
              <a:rPr lang="en-US" sz="1600" b="1" dirty="0" smtClean="0">
                <a:solidFill>
                  <a:prstClr val="white"/>
                </a:solidFill>
              </a:rPr>
              <a:t>Ages 0-5</a:t>
            </a:r>
            <a:endParaRPr lang="en-US" sz="1600" b="1" dirty="0">
              <a:solidFill>
                <a:prstClr val="white"/>
              </a:solidFill>
            </a:endParaRPr>
          </a:p>
        </p:txBody>
      </p:sp>
      <p:sp>
        <p:nvSpPr>
          <p:cNvPr id="8" name="Rectangle 7"/>
          <p:cNvSpPr/>
          <p:nvPr/>
        </p:nvSpPr>
        <p:spPr>
          <a:xfrm>
            <a:off x="435103" y="1875337"/>
            <a:ext cx="3383280" cy="274320"/>
          </a:xfrm>
          <a:prstGeom prst="rect">
            <a:avLst/>
          </a:prstGeom>
          <a:solidFill>
            <a:schemeClr val="lt1">
              <a:hueOff val="0"/>
              <a:satOff val="0"/>
              <a:lumOff val="0"/>
            </a:schemeClr>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8566" tIns="21581" rIns="28566" bIns="21581"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Fear of being separated from parent</a:t>
            </a:r>
            <a:endParaRPr lang="en-US" sz="1050" dirty="0">
              <a:solidFill>
                <a:prstClr val="black">
                  <a:hueOff val="0"/>
                  <a:satOff val="0"/>
                  <a:lumOff val="0"/>
                  <a:alphaOff val="0"/>
                </a:prstClr>
              </a:solidFill>
            </a:endParaRPr>
          </a:p>
        </p:txBody>
      </p:sp>
      <p:sp>
        <p:nvSpPr>
          <p:cNvPr id="10" name="Rectangle 9"/>
          <p:cNvSpPr/>
          <p:nvPr/>
        </p:nvSpPr>
        <p:spPr>
          <a:xfrm>
            <a:off x="435103" y="2198724"/>
            <a:ext cx="3383280" cy="274320"/>
          </a:xfrm>
          <a:prstGeom prst="rect">
            <a:avLst/>
          </a:prstGeom>
          <a:solidFill>
            <a:schemeClr val="lt1">
              <a:hueOff val="0"/>
              <a:satOff val="0"/>
              <a:lumOff val="0"/>
            </a:schemeClr>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8566" tIns="21581" rIns="28566" bIns="21581"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Crying, whimpering, screaming</a:t>
            </a:r>
            <a:endParaRPr lang="en-US" sz="1050" dirty="0">
              <a:solidFill>
                <a:prstClr val="black">
                  <a:hueOff val="0"/>
                  <a:satOff val="0"/>
                  <a:lumOff val="0"/>
                  <a:alphaOff val="0"/>
                </a:prstClr>
              </a:solidFill>
            </a:endParaRPr>
          </a:p>
        </p:txBody>
      </p:sp>
      <p:sp>
        <p:nvSpPr>
          <p:cNvPr id="12" name="Rectangle 11"/>
          <p:cNvSpPr/>
          <p:nvPr/>
        </p:nvSpPr>
        <p:spPr>
          <a:xfrm>
            <a:off x="435103" y="2522111"/>
            <a:ext cx="3383280" cy="274320"/>
          </a:xfrm>
          <a:prstGeom prst="rect">
            <a:avLst/>
          </a:prstGeom>
          <a:solidFill>
            <a:schemeClr val="lt1">
              <a:hueOff val="0"/>
              <a:satOff val="0"/>
              <a:lumOff val="0"/>
            </a:schemeClr>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8566" tIns="21581" rIns="28566" bIns="21581"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Immobility and/or aimless motion</a:t>
            </a:r>
            <a:endParaRPr lang="en-US" sz="1050" dirty="0">
              <a:solidFill>
                <a:prstClr val="black">
                  <a:hueOff val="0"/>
                  <a:satOff val="0"/>
                  <a:lumOff val="0"/>
                  <a:alphaOff val="0"/>
                </a:prstClr>
              </a:solidFill>
            </a:endParaRPr>
          </a:p>
        </p:txBody>
      </p:sp>
      <p:sp>
        <p:nvSpPr>
          <p:cNvPr id="14" name="Rectangle 13"/>
          <p:cNvSpPr/>
          <p:nvPr/>
        </p:nvSpPr>
        <p:spPr>
          <a:xfrm>
            <a:off x="435103" y="2845498"/>
            <a:ext cx="3383280" cy="274320"/>
          </a:xfrm>
          <a:prstGeom prst="rect">
            <a:avLst/>
          </a:prstGeom>
          <a:solidFill>
            <a:schemeClr val="lt1">
              <a:hueOff val="0"/>
              <a:satOff val="0"/>
              <a:lumOff val="0"/>
            </a:schemeClr>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8566" tIns="21581" rIns="28566" bIns="21581"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Trembling, excessive clinging, frightened facial expressions</a:t>
            </a:r>
            <a:endParaRPr lang="en-US" sz="1050" dirty="0">
              <a:solidFill>
                <a:prstClr val="black">
                  <a:hueOff val="0"/>
                  <a:satOff val="0"/>
                  <a:lumOff val="0"/>
                  <a:alphaOff val="0"/>
                </a:prstClr>
              </a:solidFill>
            </a:endParaRPr>
          </a:p>
        </p:txBody>
      </p:sp>
      <p:sp>
        <p:nvSpPr>
          <p:cNvPr id="16" name="Rectangle 15"/>
          <p:cNvSpPr/>
          <p:nvPr/>
        </p:nvSpPr>
        <p:spPr>
          <a:xfrm>
            <a:off x="435103" y="3168885"/>
            <a:ext cx="3383280" cy="365760"/>
          </a:xfrm>
          <a:prstGeom prst="rect">
            <a:avLst/>
          </a:prstGeom>
          <a:solidFill>
            <a:schemeClr val="lt1">
              <a:hueOff val="0"/>
              <a:satOff val="0"/>
              <a:lumOff val="0"/>
            </a:schemeClr>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8566" tIns="21581" rIns="28566" bIns="21581"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Regressed behaviors</a:t>
            </a:r>
          </a:p>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(thumb-sucking, bed-wetting, fear of darkness, etc.)</a:t>
            </a:r>
            <a:endParaRPr lang="en-US" sz="1050" dirty="0">
              <a:solidFill>
                <a:prstClr val="black">
                  <a:hueOff val="0"/>
                  <a:satOff val="0"/>
                  <a:lumOff val="0"/>
                  <a:alphaOff val="0"/>
                </a:prstClr>
              </a:solidFill>
            </a:endParaRPr>
          </a:p>
        </p:txBody>
      </p:sp>
      <p:sp>
        <p:nvSpPr>
          <p:cNvPr id="18" name="Rectangle 17"/>
          <p:cNvSpPr/>
          <p:nvPr/>
        </p:nvSpPr>
        <p:spPr>
          <a:xfrm>
            <a:off x="435103" y="3583711"/>
            <a:ext cx="3383280" cy="365760"/>
          </a:xfrm>
          <a:prstGeom prst="rect">
            <a:avLst/>
          </a:prstGeom>
          <a:solidFill>
            <a:schemeClr val="lt1">
              <a:hueOff val="0"/>
              <a:satOff val="0"/>
              <a:lumOff val="0"/>
            </a:schemeClr>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8566" tIns="21581" rIns="28566" bIns="21581"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Self-soothing</a:t>
            </a:r>
          </a:p>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(rocking, head-banging, etc.)</a:t>
            </a:r>
            <a:endParaRPr lang="en-US" sz="1050" dirty="0">
              <a:solidFill>
                <a:prstClr val="black">
                  <a:hueOff val="0"/>
                  <a:satOff val="0"/>
                  <a:lumOff val="0"/>
                  <a:alphaOff val="0"/>
                </a:prstClr>
              </a:solidFill>
            </a:endParaRPr>
          </a:p>
        </p:txBody>
      </p:sp>
      <p:sp>
        <p:nvSpPr>
          <p:cNvPr id="19" name="Rectangle 18"/>
          <p:cNvSpPr/>
          <p:nvPr/>
        </p:nvSpPr>
        <p:spPr>
          <a:xfrm rot="16200000">
            <a:off x="3738445" y="2020868"/>
            <a:ext cx="4414766" cy="4023360"/>
          </a:xfrm>
          <a:prstGeom prst="rect">
            <a:avLst/>
          </a:prstGeom>
          <a:solidFill>
            <a:schemeClr val="accent1">
              <a:lumMod val="75000"/>
            </a:schemeClr>
          </a:soli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28566" tIns="21581" rIns="28566" bIns="21581" numCol="1" spcCol="1270" anchor="t" anchorCtr="0">
            <a:noAutofit/>
          </a:bodyPr>
          <a:lstStyle/>
          <a:p>
            <a:pPr algn="ctr" defTabSz="466725">
              <a:lnSpc>
                <a:spcPct val="90000"/>
              </a:lnSpc>
              <a:spcBef>
                <a:spcPct val="0"/>
              </a:spcBef>
              <a:spcAft>
                <a:spcPct val="35000"/>
              </a:spcAft>
            </a:pPr>
            <a:r>
              <a:rPr lang="en-US" sz="1600" b="1" dirty="0" smtClean="0">
                <a:solidFill>
                  <a:prstClr val="white"/>
                </a:solidFill>
              </a:rPr>
              <a:t>Ages 6-11</a:t>
            </a:r>
            <a:endParaRPr lang="en-US" sz="1600" b="1" dirty="0">
              <a:solidFill>
                <a:prstClr val="white"/>
              </a:solidFill>
            </a:endParaRPr>
          </a:p>
        </p:txBody>
      </p:sp>
      <p:sp>
        <p:nvSpPr>
          <p:cNvPr id="21" name="Rectangle 20"/>
          <p:cNvSpPr/>
          <p:nvPr/>
        </p:nvSpPr>
        <p:spPr>
          <a:xfrm>
            <a:off x="4182641" y="1875337"/>
            <a:ext cx="3749040" cy="274320"/>
          </a:xfrm>
          <a:prstGeom prst="rect">
            <a:avLst/>
          </a:prstGeom>
          <a:solidFill>
            <a:schemeClr val="bg1"/>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8566" tIns="21581" rIns="28566" bIns="21581"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Extreme withdrawal</a:t>
            </a:r>
            <a:endParaRPr lang="en-US" sz="1050" dirty="0">
              <a:solidFill>
                <a:prstClr val="black">
                  <a:hueOff val="0"/>
                  <a:satOff val="0"/>
                  <a:lumOff val="0"/>
                  <a:alphaOff val="0"/>
                </a:prstClr>
              </a:solidFill>
            </a:endParaRPr>
          </a:p>
        </p:txBody>
      </p:sp>
      <p:sp>
        <p:nvSpPr>
          <p:cNvPr id="23" name="Rectangle 22"/>
          <p:cNvSpPr/>
          <p:nvPr/>
        </p:nvSpPr>
        <p:spPr>
          <a:xfrm>
            <a:off x="4182641" y="2198901"/>
            <a:ext cx="3749040" cy="274320"/>
          </a:xfrm>
          <a:prstGeom prst="rect">
            <a:avLst/>
          </a:prstGeom>
          <a:solidFill>
            <a:schemeClr val="bg1"/>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8566" tIns="21581" rIns="28566" bIns="21581"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Disruptive behavior</a:t>
            </a:r>
            <a:endParaRPr lang="en-US" sz="1050" dirty="0">
              <a:solidFill>
                <a:prstClr val="black">
                  <a:hueOff val="0"/>
                  <a:satOff val="0"/>
                  <a:lumOff val="0"/>
                  <a:alphaOff val="0"/>
                </a:prstClr>
              </a:solidFill>
            </a:endParaRPr>
          </a:p>
        </p:txBody>
      </p:sp>
      <p:sp>
        <p:nvSpPr>
          <p:cNvPr id="25" name="Rectangle 24"/>
          <p:cNvSpPr/>
          <p:nvPr/>
        </p:nvSpPr>
        <p:spPr>
          <a:xfrm>
            <a:off x="4182641" y="2522465"/>
            <a:ext cx="3749040" cy="274320"/>
          </a:xfrm>
          <a:prstGeom prst="rect">
            <a:avLst/>
          </a:prstGeom>
          <a:solidFill>
            <a:schemeClr val="bg1"/>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8566" tIns="21581" rIns="28566" bIns="21581"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Inability to pay attention</a:t>
            </a:r>
            <a:endParaRPr lang="en-US" sz="1050" dirty="0">
              <a:solidFill>
                <a:prstClr val="black">
                  <a:hueOff val="0"/>
                  <a:satOff val="0"/>
                  <a:lumOff val="0"/>
                  <a:alphaOff val="0"/>
                </a:prstClr>
              </a:solidFill>
            </a:endParaRPr>
          </a:p>
        </p:txBody>
      </p:sp>
      <p:sp>
        <p:nvSpPr>
          <p:cNvPr id="27" name="Rectangle 26"/>
          <p:cNvSpPr/>
          <p:nvPr/>
        </p:nvSpPr>
        <p:spPr>
          <a:xfrm>
            <a:off x="4182641" y="2846029"/>
            <a:ext cx="3749040" cy="274320"/>
          </a:xfrm>
          <a:prstGeom prst="rect">
            <a:avLst/>
          </a:prstGeom>
          <a:solidFill>
            <a:schemeClr val="bg1"/>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8566" tIns="21581" rIns="28566" bIns="21581"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Regressed behaviors</a:t>
            </a:r>
            <a:endParaRPr lang="en-US" sz="1050" dirty="0">
              <a:solidFill>
                <a:prstClr val="black">
                  <a:hueOff val="0"/>
                  <a:satOff val="0"/>
                  <a:lumOff val="0"/>
                  <a:alphaOff val="0"/>
                </a:prstClr>
              </a:solidFill>
            </a:endParaRPr>
          </a:p>
        </p:txBody>
      </p:sp>
      <p:sp>
        <p:nvSpPr>
          <p:cNvPr id="29" name="Rectangle 28"/>
          <p:cNvSpPr/>
          <p:nvPr/>
        </p:nvSpPr>
        <p:spPr>
          <a:xfrm>
            <a:off x="4182641" y="3169593"/>
            <a:ext cx="3749040" cy="274320"/>
          </a:xfrm>
          <a:prstGeom prst="rect">
            <a:avLst/>
          </a:prstGeom>
          <a:solidFill>
            <a:schemeClr val="bg1"/>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8566" tIns="21581" rIns="28566" bIns="21581"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Nightmares/sleep problems</a:t>
            </a:r>
            <a:endParaRPr lang="en-US" sz="1050" dirty="0">
              <a:solidFill>
                <a:prstClr val="black">
                  <a:hueOff val="0"/>
                  <a:satOff val="0"/>
                  <a:lumOff val="0"/>
                  <a:alphaOff val="0"/>
                </a:prstClr>
              </a:solidFill>
            </a:endParaRPr>
          </a:p>
        </p:txBody>
      </p:sp>
      <p:sp>
        <p:nvSpPr>
          <p:cNvPr id="31" name="Rectangle 30"/>
          <p:cNvSpPr/>
          <p:nvPr/>
        </p:nvSpPr>
        <p:spPr>
          <a:xfrm>
            <a:off x="4182641" y="3493157"/>
            <a:ext cx="3749040" cy="274320"/>
          </a:xfrm>
          <a:prstGeom prst="rect">
            <a:avLst/>
          </a:prstGeom>
          <a:solidFill>
            <a:schemeClr val="bg1"/>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8566" tIns="21581" rIns="28566" bIns="21581"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Irrational fears</a:t>
            </a:r>
            <a:endParaRPr lang="en-US" sz="1050" dirty="0">
              <a:solidFill>
                <a:prstClr val="black">
                  <a:hueOff val="0"/>
                  <a:satOff val="0"/>
                  <a:lumOff val="0"/>
                  <a:alphaOff val="0"/>
                </a:prstClr>
              </a:solidFill>
            </a:endParaRPr>
          </a:p>
        </p:txBody>
      </p:sp>
      <p:sp>
        <p:nvSpPr>
          <p:cNvPr id="33" name="Rectangle 32"/>
          <p:cNvSpPr/>
          <p:nvPr/>
        </p:nvSpPr>
        <p:spPr>
          <a:xfrm>
            <a:off x="4182641" y="3816721"/>
            <a:ext cx="3749040" cy="274320"/>
          </a:xfrm>
          <a:prstGeom prst="rect">
            <a:avLst/>
          </a:prstGeom>
          <a:solidFill>
            <a:schemeClr val="bg1"/>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8566" tIns="21581" rIns="28566" bIns="21581"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Irritability</a:t>
            </a:r>
            <a:endParaRPr lang="en-US" sz="1050" dirty="0">
              <a:solidFill>
                <a:prstClr val="black">
                  <a:hueOff val="0"/>
                  <a:satOff val="0"/>
                  <a:lumOff val="0"/>
                  <a:alphaOff val="0"/>
                </a:prstClr>
              </a:solidFill>
            </a:endParaRPr>
          </a:p>
        </p:txBody>
      </p:sp>
      <p:sp>
        <p:nvSpPr>
          <p:cNvPr id="35" name="Rectangle 34"/>
          <p:cNvSpPr/>
          <p:nvPr/>
        </p:nvSpPr>
        <p:spPr>
          <a:xfrm>
            <a:off x="4182641" y="4140285"/>
            <a:ext cx="3749040" cy="274320"/>
          </a:xfrm>
          <a:prstGeom prst="rect">
            <a:avLst/>
          </a:prstGeom>
          <a:solidFill>
            <a:schemeClr val="bg1"/>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8566" tIns="21581" rIns="28566" bIns="21581"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School refusal</a:t>
            </a:r>
            <a:endParaRPr lang="en-US" sz="1050" dirty="0">
              <a:solidFill>
                <a:prstClr val="black">
                  <a:hueOff val="0"/>
                  <a:satOff val="0"/>
                  <a:lumOff val="0"/>
                  <a:alphaOff val="0"/>
                </a:prstClr>
              </a:solidFill>
            </a:endParaRPr>
          </a:p>
        </p:txBody>
      </p:sp>
      <p:sp>
        <p:nvSpPr>
          <p:cNvPr id="37" name="Rectangle 36"/>
          <p:cNvSpPr/>
          <p:nvPr/>
        </p:nvSpPr>
        <p:spPr>
          <a:xfrm>
            <a:off x="4182641" y="4463849"/>
            <a:ext cx="3749040" cy="274320"/>
          </a:xfrm>
          <a:prstGeom prst="rect">
            <a:avLst/>
          </a:prstGeom>
          <a:solidFill>
            <a:schemeClr val="bg1"/>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8566" tIns="21581" rIns="28566" bIns="21581"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Anger outbursts</a:t>
            </a:r>
            <a:endParaRPr lang="en-US" sz="1050" dirty="0">
              <a:solidFill>
                <a:prstClr val="black">
                  <a:hueOff val="0"/>
                  <a:satOff val="0"/>
                  <a:lumOff val="0"/>
                  <a:alphaOff val="0"/>
                </a:prstClr>
              </a:solidFill>
            </a:endParaRPr>
          </a:p>
        </p:txBody>
      </p:sp>
      <p:sp>
        <p:nvSpPr>
          <p:cNvPr id="39" name="Rectangle 38"/>
          <p:cNvSpPr/>
          <p:nvPr/>
        </p:nvSpPr>
        <p:spPr>
          <a:xfrm>
            <a:off x="4182641" y="4787413"/>
            <a:ext cx="3749040" cy="274320"/>
          </a:xfrm>
          <a:prstGeom prst="rect">
            <a:avLst/>
          </a:prstGeom>
          <a:solidFill>
            <a:schemeClr val="bg1"/>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8566" tIns="21581" rIns="28566" bIns="21581"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Fighting</a:t>
            </a:r>
            <a:endParaRPr lang="en-US" sz="1050" dirty="0">
              <a:solidFill>
                <a:prstClr val="black">
                  <a:hueOff val="0"/>
                  <a:satOff val="0"/>
                  <a:lumOff val="0"/>
                  <a:alphaOff val="0"/>
                </a:prstClr>
              </a:solidFill>
            </a:endParaRPr>
          </a:p>
        </p:txBody>
      </p:sp>
      <p:sp>
        <p:nvSpPr>
          <p:cNvPr id="41" name="Rectangle 40"/>
          <p:cNvSpPr/>
          <p:nvPr/>
        </p:nvSpPr>
        <p:spPr>
          <a:xfrm>
            <a:off x="4182641" y="5110977"/>
            <a:ext cx="3749040" cy="274320"/>
          </a:xfrm>
          <a:prstGeom prst="rect">
            <a:avLst/>
          </a:prstGeom>
          <a:solidFill>
            <a:schemeClr val="bg1"/>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8566" tIns="21581" rIns="28566" bIns="21581"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Somatic complaints</a:t>
            </a:r>
            <a:endParaRPr lang="en-US" sz="1050" dirty="0">
              <a:solidFill>
                <a:prstClr val="black">
                  <a:hueOff val="0"/>
                  <a:satOff val="0"/>
                  <a:lumOff val="0"/>
                  <a:alphaOff val="0"/>
                </a:prstClr>
              </a:solidFill>
            </a:endParaRPr>
          </a:p>
        </p:txBody>
      </p:sp>
      <p:sp>
        <p:nvSpPr>
          <p:cNvPr id="43" name="Rectangle 42"/>
          <p:cNvSpPr/>
          <p:nvPr/>
        </p:nvSpPr>
        <p:spPr>
          <a:xfrm>
            <a:off x="4182641" y="5434541"/>
            <a:ext cx="3749040" cy="365760"/>
          </a:xfrm>
          <a:prstGeom prst="rect">
            <a:avLst/>
          </a:prstGeom>
          <a:solidFill>
            <a:schemeClr val="bg1"/>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8566" tIns="21581" rIns="28566" bIns="21581"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Poor academic engagement </a:t>
            </a:r>
          </a:p>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(school work suffers)</a:t>
            </a:r>
            <a:endParaRPr lang="en-US" sz="1050" dirty="0">
              <a:solidFill>
                <a:prstClr val="black">
                  <a:hueOff val="0"/>
                  <a:satOff val="0"/>
                  <a:lumOff val="0"/>
                  <a:alphaOff val="0"/>
                </a:prstClr>
              </a:solidFill>
            </a:endParaRPr>
          </a:p>
        </p:txBody>
      </p:sp>
      <p:sp>
        <p:nvSpPr>
          <p:cNvPr id="45" name="Rectangle 44"/>
          <p:cNvSpPr/>
          <p:nvPr/>
        </p:nvSpPr>
        <p:spPr>
          <a:xfrm>
            <a:off x="4182641" y="5849542"/>
            <a:ext cx="3749040" cy="274320"/>
          </a:xfrm>
          <a:prstGeom prst="rect">
            <a:avLst/>
          </a:prstGeom>
          <a:solidFill>
            <a:schemeClr val="bg1"/>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8566" tIns="21581" rIns="28566" bIns="21581"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Depression, anxiety, feelings of guilt, emotional numbing</a:t>
            </a:r>
            <a:endParaRPr lang="en-US" sz="1050" dirty="0">
              <a:solidFill>
                <a:prstClr val="black">
                  <a:hueOff val="0"/>
                  <a:satOff val="0"/>
                  <a:lumOff val="0"/>
                  <a:alphaOff val="0"/>
                </a:prstClr>
              </a:solidFill>
            </a:endParaRPr>
          </a:p>
        </p:txBody>
      </p:sp>
      <p:sp>
        <p:nvSpPr>
          <p:cNvPr id="46" name="Rectangle 45"/>
          <p:cNvSpPr/>
          <p:nvPr/>
        </p:nvSpPr>
        <p:spPr>
          <a:xfrm rot="16200000">
            <a:off x="7805584" y="2042248"/>
            <a:ext cx="4497159" cy="4055529"/>
          </a:xfrm>
          <a:prstGeom prst="rect">
            <a:avLst/>
          </a:prstGeom>
          <a:solidFill>
            <a:schemeClr val="accent2">
              <a:lumMod val="75000"/>
            </a:schemeClr>
          </a:soli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28566" tIns="21581" rIns="28566" bIns="21581" numCol="1" spcCol="1270" anchor="t" anchorCtr="0">
            <a:noAutofit/>
          </a:bodyPr>
          <a:lstStyle/>
          <a:p>
            <a:pPr algn="ctr" defTabSz="466725">
              <a:lnSpc>
                <a:spcPct val="90000"/>
              </a:lnSpc>
              <a:spcBef>
                <a:spcPct val="0"/>
              </a:spcBef>
              <a:spcAft>
                <a:spcPct val="35000"/>
              </a:spcAft>
            </a:pPr>
            <a:r>
              <a:rPr lang="en-US" sz="1600" b="1" dirty="0" smtClean="0">
                <a:solidFill>
                  <a:prstClr val="white"/>
                </a:solidFill>
              </a:rPr>
              <a:t>Ages 12-17</a:t>
            </a:r>
            <a:endParaRPr lang="en-US" sz="1600" b="1" dirty="0">
              <a:solidFill>
                <a:prstClr val="white"/>
              </a:solidFill>
            </a:endParaRPr>
          </a:p>
        </p:txBody>
      </p:sp>
      <p:sp>
        <p:nvSpPr>
          <p:cNvPr id="48" name="Rectangle 47"/>
          <p:cNvSpPr/>
          <p:nvPr/>
        </p:nvSpPr>
        <p:spPr>
          <a:xfrm>
            <a:off x="8272059" y="1875337"/>
            <a:ext cx="3749040" cy="274320"/>
          </a:xfrm>
          <a:prstGeom prst="rect">
            <a:avLst/>
          </a:prstGeom>
          <a:solidFill>
            <a:schemeClr val="lt1">
              <a:hueOff val="0"/>
              <a:satOff val="0"/>
              <a:lumOff val="0"/>
            </a:schemeClr>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6947" tIns="19962" rIns="26947" bIns="19962"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Flashbacks</a:t>
            </a:r>
            <a:endParaRPr lang="en-US" sz="1050" dirty="0">
              <a:solidFill>
                <a:prstClr val="black">
                  <a:hueOff val="0"/>
                  <a:satOff val="0"/>
                  <a:lumOff val="0"/>
                  <a:alphaOff val="0"/>
                </a:prstClr>
              </a:solidFill>
            </a:endParaRPr>
          </a:p>
        </p:txBody>
      </p:sp>
      <p:sp>
        <p:nvSpPr>
          <p:cNvPr id="50" name="Rectangle 49"/>
          <p:cNvSpPr/>
          <p:nvPr/>
        </p:nvSpPr>
        <p:spPr>
          <a:xfrm>
            <a:off x="8272059" y="2175183"/>
            <a:ext cx="3749040" cy="274320"/>
          </a:xfrm>
          <a:prstGeom prst="rect">
            <a:avLst/>
          </a:prstGeom>
          <a:solidFill>
            <a:schemeClr val="lt1">
              <a:hueOff val="0"/>
              <a:satOff val="0"/>
              <a:lumOff val="0"/>
            </a:schemeClr>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6947" tIns="19962" rIns="26947" bIns="19962"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Nightmares/sleep problems</a:t>
            </a:r>
            <a:endParaRPr lang="en-US" sz="1050" dirty="0">
              <a:solidFill>
                <a:prstClr val="black">
                  <a:hueOff val="0"/>
                  <a:satOff val="0"/>
                  <a:lumOff val="0"/>
                  <a:alphaOff val="0"/>
                </a:prstClr>
              </a:solidFill>
            </a:endParaRPr>
          </a:p>
        </p:txBody>
      </p:sp>
      <p:sp>
        <p:nvSpPr>
          <p:cNvPr id="52" name="Rectangle 51"/>
          <p:cNvSpPr/>
          <p:nvPr/>
        </p:nvSpPr>
        <p:spPr>
          <a:xfrm>
            <a:off x="8272059" y="2475029"/>
            <a:ext cx="3749040" cy="274320"/>
          </a:xfrm>
          <a:prstGeom prst="rect">
            <a:avLst/>
          </a:prstGeom>
          <a:solidFill>
            <a:schemeClr val="lt1">
              <a:hueOff val="0"/>
              <a:satOff val="0"/>
              <a:lumOff val="0"/>
            </a:schemeClr>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6947" tIns="19962" rIns="26947" bIns="19962"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Emotional numbing</a:t>
            </a:r>
            <a:endParaRPr lang="en-US" sz="1050" dirty="0">
              <a:solidFill>
                <a:prstClr val="black">
                  <a:hueOff val="0"/>
                  <a:satOff val="0"/>
                  <a:lumOff val="0"/>
                  <a:alphaOff val="0"/>
                </a:prstClr>
              </a:solidFill>
            </a:endParaRPr>
          </a:p>
        </p:txBody>
      </p:sp>
      <p:sp>
        <p:nvSpPr>
          <p:cNvPr id="54" name="Rectangle 53"/>
          <p:cNvSpPr/>
          <p:nvPr/>
        </p:nvSpPr>
        <p:spPr>
          <a:xfrm>
            <a:off x="8272059" y="2774875"/>
            <a:ext cx="3749040" cy="274320"/>
          </a:xfrm>
          <a:prstGeom prst="rect">
            <a:avLst/>
          </a:prstGeom>
          <a:solidFill>
            <a:schemeClr val="lt1">
              <a:hueOff val="0"/>
              <a:satOff val="0"/>
              <a:lumOff val="0"/>
            </a:schemeClr>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6947" tIns="19962" rIns="26947" bIns="19962"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Avoidance of reminders</a:t>
            </a:r>
            <a:endParaRPr lang="en-US" sz="1050" dirty="0">
              <a:solidFill>
                <a:prstClr val="black">
                  <a:hueOff val="0"/>
                  <a:satOff val="0"/>
                  <a:lumOff val="0"/>
                  <a:alphaOff val="0"/>
                </a:prstClr>
              </a:solidFill>
            </a:endParaRPr>
          </a:p>
        </p:txBody>
      </p:sp>
      <p:sp>
        <p:nvSpPr>
          <p:cNvPr id="56" name="Rectangle 55"/>
          <p:cNvSpPr/>
          <p:nvPr/>
        </p:nvSpPr>
        <p:spPr>
          <a:xfrm>
            <a:off x="8272059" y="3074721"/>
            <a:ext cx="3749040" cy="274320"/>
          </a:xfrm>
          <a:prstGeom prst="rect">
            <a:avLst/>
          </a:prstGeom>
          <a:solidFill>
            <a:schemeClr val="lt1">
              <a:hueOff val="0"/>
              <a:satOff val="0"/>
              <a:lumOff val="0"/>
            </a:schemeClr>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6947" tIns="19962" rIns="26947" bIns="19962"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Depression</a:t>
            </a:r>
            <a:endParaRPr lang="en-US" sz="1050" dirty="0">
              <a:solidFill>
                <a:prstClr val="black">
                  <a:hueOff val="0"/>
                  <a:satOff val="0"/>
                  <a:lumOff val="0"/>
                  <a:alphaOff val="0"/>
                </a:prstClr>
              </a:solidFill>
            </a:endParaRPr>
          </a:p>
        </p:txBody>
      </p:sp>
      <p:sp>
        <p:nvSpPr>
          <p:cNvPr id="58" name="Rectangle 57"/>
          <p:cNvSpPr/>
          <p:nvPr/>
        </p:nvSpPr>
        <p:spPr>
          <a:xfrm>
            <a:off x="8272059" y="3374567"/>
            <a:ext cx="3749040" cy="274320"/>
          </a:xfrm>
          <a:prstGeom prst="rect">
            <a:avLst/>
          </a:prstGeom>
          <a:solidFill>
            <a:schemeClr val="lt1">
              <a:hueOff val="0"/>
              <a:satOff val="0"/>
              <a:lumOff val="0"/>
            </a:schemeClr>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6947" tIns="19962" rIns="26947" bIns="19962"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Substance abuse</a:t>
            </a:r>
            <a:endParaRPr lang="en-US" sz="1050" dirty="0">
              <a:solidFill>
                <a:prstClr val="black">
                  <a:hueOff val="0"/>
                  <a:satOff val="0"/>
                  <a:lumOff val="0"/>
                  <a:alphaOff val="0"/>
                </a:prstClr>
              </a:solidFill>
            </a:endParaRPr>
          </a:p>
        </p:txBody>
      </p:sp>
      <p:sp>
        <p:nvSpPr>
          <p:cNvPr id="60" name="Rectangle 59"/>
          <p:cNvSpPr/>
          <p:nvPr/>
        </p:nvSpPr>
        <p:spPr>
          <a:xfrm>
            <a:off x="8272059" y="3674413"/>
            <a:ext cx="3749040" cy="274320"/>
          </a:xfrm>
          <a:prstGeom prst="rect">
            <a:avLst/>
          </a:prstGeom>
          <a:solidFill>
            <a:schemeClr val="lt1">
              <a:hueOff val="0"/>
              <a:satOff val="0"/>
              <a:lumOff val="0"/>
            </a:schemeClr>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6947" tIns="19962" rIns="26947" bIns="19962"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Problems with peers</a:t>
            </a:r>
            <a:endParaRPr lang="en-US" sz="1050" dirty="0">
              <a:solidFill>
                <a:prstClr val="black">
                  <a:hueOff val="0"/>
                  <a:satOff val="0"/>
                  <a:lumOff val="0"/>
                  <a:alphaOff val="0"/>
                </a:prstClr>
              </a:solidFill>
            </a:endParaRPr>
          </a:p>
        </p:txBody>
      </p:sp>
      <p:sp>
        <p:nvSpPr>
          <p:cNvPr id="62" name="Rectangle 61"/>
          <p:cNvSpPr/>
          <p:nvPr/>
        </p:nvSpPr>
        <p:spPr>
          <a:xfrm>
            <a:off x="8272059" y="3974259"/>
            <a:ext cx="3749040" cy="274320"/>
          </a:xfrm>
          <a:prstGeom prst="rect">
            <a:avLst/>
          </a:prstGeom>
          <a:solidFill>
            <a:schemeClr val="lt1">
              <a:hueOff val="0"/>
              <a:satOff val="0"/>
              <a:lumOff val="0"/>
            </a:schemeClr>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6947" tIns="19962" rIns="26947" bIns="19962"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Anti-social behavior</a:t>
            </a:r>
            <a:endParaRPr lang="en-US" sz="1050" dirty="0">
              <a:solidFill>
                <a:prstClr val="black">
                  <a:hueOff val="0"/>
                  <a:satOff val="0"/>
                  <a:lumOff val="0"/>
                  <a:alphaOff val="0"/>
                </a:prstClr>
              </a:solidFill>
            </a:endParaRPr>
          </a:p>
        </p:txBody>
      </p:sp>
      <p:sp>
        <p:nvSpPr>
          <p:cNvPr id="64" name="Rectangle 63"/>
          <p:cNvSpPr/>
          <p:nvPr/>
        </p:nvSpPr>
        <p:spPr>
          <a:xfrm>
            <a:off x="8272059" y="4274105"/>
            <a:ext cx="3749040" cy="274320"/>
          </a:xfrm>
          <a:prstGeom prst="rect">
            <a:avLst/>
          </a:prstGeom>
          <a:solidFill>
            <a:schemeClr val="lt1">
              <a:hueOff val="0"/>
              <a:satOff val="0"/>
              <a:lumOff val="0"/>
            </a:schemeClr>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6947" tIns="19962" rIns="26947" bIns="19962"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Physical complaints</a:t>
            </a:r>
            <a:endParaRPr lang="en-US" sz="1050" dirty="0">
              <a:solidFill>
                <a:prstClr val="black">
                  <a:hueOff val="0"/>
                  <a:satOff val="0"/>
                  <a:lumOff val="0"/>
                  <a:alphaOff val="0"/>
                </a:prstClr>
              </a:solidFill>
            </a:endParaRPr>
          </a:p>
        </p:txBody>
      </p:sp>
      <p:sp>
        <p:nvSpPr>
          <p:cNvPr id="66" name="Rectangle 65"/>
          <p:cNvSpPr/>
          <p:nvPr/>
        </p:nvSpPr>
        <p:spPr>
          <a:xfrm>
            <a:off x="8272059" y="4573951"/>
            <a:ext cx="3749040" cy="274320"/>
          </a:xfrm>
          <a:prstGeom prst="rect">
            <a:avLst/>
          </a:prstGeom>
          <a:solidFill>
            <a:schemeClr val="lt1">
              <a:hueOff val="0"/>
              <a:satOff val="0"/>
              <a:lumOff val="0"/>
            </a:schemeClr>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6947" tIns="19962" rIns="26947" bIns="19962"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Suicidal ideation</a:t>
            </a:r>
            <a:endParaRPr lang="en-US" sz="1050" dirty="0">
              <a:solidFill>
                <a:prstClr val="black">
                  <a:hueOff val="0"/>
                  <a:satOff val="0"/>
                  <a:lumOff val="0"/>
                  <a:alphaOff val="0"/>
                </a:prstClr>
              </a:solidFill>
            </a:endParaRPr>
          </a:p>
        </p:txBody>
      </p:sp>
      <p:sp>
        <p:nvSpPr>
          <p:cNvPr id="68" name="Rectangle 67"/>
          <p:cNvSpPr/>
          <p:nvPr/>
        </p:nvSpPr>
        <p:spPr>
          <a:xfrm>
            <a:off x="8272059" y="4873797"/>
            <a:ext cx="3749040" cy="274320"/>
          </a:xfrm>
          <a:prstGeom prst="rect">
            <a:avLst/>
          </a:prstGeom>
          <a:solidFill>
            <a:schemeClr val="lt1">
              <a:hueOff val="0"/>
              <a:satOff val="0"/>
              <a:lumOff val="0"/>
            </a:schemeClr>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6947" tIns="19962" rIns="26947" bIns="19962"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School problems</a:t>
            </a:r>
            <a:endParaRPr lang="en-US" sz="1050" dirty="0">
              <a:solidFill>
                <a:prstClr val="black">
                  <a:hueOff val="0"/>
                  <a:satOff val="0"/>
                  <a:lumOff val="0"/>
                  <a:alphaOff val="0"/>
                </a:prstClr>
              </a:solidFill>
            </a:endParaRPr>
          </a:p>
        </p:txBody>
      </p:sp>
      <p:sp>
        <p:nvSpPr>
          <p:cNvPr id="70" name="Rectangle 69"/>
          <p:cNvSpPr/>
          <p:nvPr/>
        </p:nvSpPr>
        <p:spPr>
          <a:xfrm>
            <a:off x="8272059" y="5173643"/>
            <a:ext cx="3749040" cy="274320"/>
          </a:xfrm>
          <a:prstGeom prst="rect">
            <a:avLst/>
          </a:prstGeom>
          <a:solidFill>
            <a:schemeClr val="lt1">
              <a:hueOff val="0"/>
              <a:satOff val="0"/>
              <a:lumOff val="0"/>
            </a:schemeClr>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6947" tIns="19962" rIns="26947" bIns="19962"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Confusion</a:t>
            </a:r>
            <a:endParaRPr lang="en-US" sz="1050" dirty="0">
              <a:solidFill>
                <a:prstClr val="black">
                  <a:hueOff val="0"/>
                  <a:satOff val="0"/>
                  <a:lumOff val="0"/>
                  <a:alphaOff val="0"/>
                </a:prstClr>
              </a:solidFill>
            </a:endParaRPr>
          </a:p>
        </p:txBody>
      </p:sp>
      <p:sp>
        <p:nvSpPr>
          <p:cNvPr id="72" name="Rectangle 71"/>
          <p:cNvSpPr/>
          <p:nvPr/>
        </p:nvSpPr>
        <p:spPr>
          <a:xfrm>
            <a:off x="8272059" y="5473489"/>
            <a:ext cx="3749040" cy="274320"/>
          </a:xfrm>
          <a:prstGeom prst="rect">
            <a:avLst/>
          </a:prstGeom>
          <a:solidFill>
            <a:schemeClr val="lt1">
              <a:hueOff val="0"/>
              <a:satOff val="0"/>
              <a:lumOff val="0"/>
            </a:schemeClr>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6947" tIns="19962" rIns="26947" bIns="19962"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Guilt</a:t>
            </a:r>
            <a:endParaRPr lang="en-US" sz="1050" dirty="0">
              <a:solidFill>
                <a:prstClr val="black">
                  <a:hueOff val="0"/>
                  <a:satOff val="0"/>
                  <a:lumOff val="0"/>
                  <a:alphaOff val="0"/>
                </a:prstClr>
              </a:solidFill>
            </a:endParaRPr>
          </a:p>
        </p:txBody>
      </p:sp>
      <p:sp>
        <p:nvSpPr>
          <p:cNvPr id="74" name="Rectangle 73"/>
          <p:cNvSpPr/>
          <p:nvPr/>
        </p:nvSpPr>
        <p:spPr>
          <a:xfrm>
            <a:off x="8272059" y="5773339"/>
            <a:ext cx="3749040" cy="274320"/>
          </a:xfrm>
          <a:prstGeom prst="rect">
            <a:avLst/>
          </a:prstGeom>
          <a:solidFill>
            <a:schemeClr val="bg1"/>
          </a:solidFill>
          <a:ln>
            <a:no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6947" tIns="19962" rIns="26947" bIns="19962" numCol="1" spcCol="1270" anchor="ctr" anchorCtr="0">
            <a:noAutofit/>
          </a:bodyPr>
          <a:lstStyle/>
          <a:p>
            <a:pPr algn="ctr" defTabSz="466725">
              <a:lnSpc>
                <a:spcPct val="90000"/>
              </a:lnSpc>
              <a:spcBef>
                <a:spcPct val="0"/>
              </a:spcBef>
              <a:spcAft>
                <a:spcPct val="35000"/>
              </a:spcAft>
            </a:pPr>
            <a:r>
              <a:rPr lang="en-US" sz="1050" dirty="0" smtClean="0">
                <a:solidFill>
                  <a:prstClr val="black">
                    <a:hueOff val="0"/>
                    <a:satOff val="0"/>
                    <a:lumOff val="0"/>
                    <a:alphaOff val="0"/>
                  </a:prstClr>
                </a:solidFill>
              </a:rPr>
              <a:t>Revenge fantasies</a:t>
            </a:r>
            <a:endParaRPr lang="en-US" sz="1050" dirty="0">
              <a:solidFill>
                <a:prstClr val="black">
                  <a:hueOff val="0"/>
                  <a:satOff val="0"/>
                  <a:lumOff val="0"/>
                  <a:alphaOff val="0"/>
                </a:prstClr>
              </a:solidFill>
            </a:endParaRPr>
          </a:p>
        </p:txBody>
      </p:sp>
    </p:spTree>
    <p:extLst>
      <p:ext uri="{BB962C8B-B14F-4D97-AF65-F5344CB8AC3E}">
        <p14:creationId xmlns:p14="http://schemas.microsoft.com/office/powerpoint/2010/main" val="5595708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Children who experience trauma are: </a:t>
            </a:r>
          </a:p>
        </p:txBody>
      </p:sp>
      <p:sp>
        <p:nvSpPr>
          <p:cNvPr id="3" name="Content Placeholder 2"/>
          <p:cNvSpPr>
            <a:spLocks noGrp="1"/>
          </p:cNvSpPr>
          <p:nvPr>
            <p:ph idx="1"/>
          </p:nvPr>
        </p:nvSpPr>
        <p:spPr>
          <a:xfrm>
            <a:off x="1097280" y="2155372"/>
            <a:ext cx="10058400" cy="4102554"/>
          </a:xfrm>
        </p:spPr>
        <p:txBody>
          <a:bodyPr>
            <a:normAutofit fontScale="85000" lnSpcReduction="20000"/>
          </a:bodyPr>
          <a:lstStyle/>
          <a:p>
            <a:pPr>
              <a:buFont typeface="Arial" panose="020B0604020202020204" pitchFamily="34" charset="0"/>
              <a:buChar char="•"/>
            </a:pPr>
            <a:r>
              <a:rPr lang="en-US" sz="3000" dirty="0"/>
              <a:t>2.5x more likely to fail a grade in </a:t>
            </a:r>
            <a:r>
              <a:rPr lang="en-US" sz="3000" dirty="0" smtClean="0"/>
              <a:t>school</a:t>
            </a:r>
          </a:p>
          <a:p>
            <a:pPr>
              <a:buFont typeface="Arial" panose="020B0604020202020204" pitchFamily="34" charset="0"/>
              <a:buChar char="•"/>
            </a:pPr>
            <a:endParaRPr lang="en-US" sz="3000" dirty="0"/>
          </a:p>
          <a:p>
            <a:pPr>
              <a:buFont typeface="Arial" panose="020B0604020202020204" pitchFamily="34" charset="0"/>
              <a:buChar char="•"/>
            </a:pPr>
            <a:r>
              <a:rPr lang="en-US" sz="3000" dirty="0"/>
              <a:t>Score lower on standardized achievement </a:t>
            </a:r>
            <a:r>
              <a:rPr lang="en-US" sz="3000" dirty="0" smtClean="0"/>
              <a:t>tests</a:t>
            </a:r>
          </a:p>
          <a:p>
            <a:pPr>
              <a:buFont typeface="Arial" panose="020B0604020202020204" pitchFamily="34" charset="0"/>
              <a:buChar char="•"/>
            </a:pPr>
            <a:endParaRPr lang="en-US" sz="3000" dirty="0"/>
          </a:p>
          <a:p>
            <a:pPr>
              <a:buFont typeface="Arial" panose="020B0604020202020204" pitchFamily="34" charset="0"/>
              <a:buChar char="•"/>
            </a:pPr>
            <a:r>
              <a:rPr lang="en-US" sz="3000" dirty="0"/>
              <a:t>More likely to have struggles in receptive &amp; expressive </a:t>
            </a:r>
            <a:r>
              <a:rPr lang="en-US" sz="3000" dirty="0" smtClean="0"/>
              <a:t>language</a:t>
            </a:r>
          </a:p>
          <a:p>
            <a:pPr>
              <a:buFont typeface="Arial" panose="020B0604020202020204" pitchFamily="34" charset="0"/>
              <a:buChar char="•"/>
            </a:pPr>
            <a:endParaRPr lang="en-US" sz="3000" dirty="0"/>
          </a:p>
          <a:p>
            <a:pPr>
              <a:buFont typeface="Arial" panose="020B0604020202020204" pitchFamily="34" charset="0"/>
              <a:buChar char="•"/>
            </a:pPr>
            <a:r>
              <a:rPr lang="en-US" sz="3000" dirty="0"/>
              <a:t>Suspended &amp; expelled more </a:t>
            </a:r>
            <a:r>
              <a:rPr lang="en-US" sz="3000" dirty="0" smtClean="0"/>
              <a:t>often</a:t>
            </a:r>
          </a:p>
          <a:p>
            <a:pPr>
              <a:buFont typeface="Arial" panose="020B0604020202020204" pitchFamily="34" charset="0"/>
              <a:buChar char="•"/>
            </a:pPr>
            <a:endParaRPr lang="en-US" sz="3000" dirty="0"/>
          </a:p>
          <a:p>
            <a:pPr>
              <a:buFont typeface="Arial" panose="020B0604020202020204" pitchFamily="34" charset="0"/>
              <a:buChar char="•"/>
            </a:pPr>
            <a:r>
              <a:rPr lang="en-US" sz="3000" dirty="0"/>
              <a:t>More frequently placed in special education</a:t>
            </a:r>
          </a:p>
          <a:p>
            <a:endParaRPr lang="en-US"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47649" y="6443256"/>
            <a:ext cx="4157662"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30216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66800" y="457200"/>
            <a:ext cx="10058400" cy="1285875"/>
          </a:xfrm>
        </p:spPr>
        <p:txBody>
          <a:bodyPr>
            <a:normAutofit/>
          </a:bodyPr>
          <a:lstStyle/>
          <a:p>
            <a:r>
              <a:rPr lang="en-US" sz="4900" dirty="0"/>
              <a:t>Trauma Triggers (Reminders</a:t>
            </a:r>
            <a:r>
              <a:rPr lang="en-US" sz="4900" dirty="0" smtClean="0"/>
              <a:t>)</a:t>
            </a:r>
            <a:endParaRPr lang="en-US" dirty="0"/>
          </a:p>
        </p:txBody>
      </p:sp>
      <p:sp>
        <p:nvSpPr>
          <p:cNvPr id="7" name="Content Placeholder 2"/>
          <p:cNvSpPr txBox="1">
            <a:spLocks/>
          </p:cNvSpPr>
          <p:nvPr/>
        </p:nvSpPr>
        <p:spPr>
          <a:xfrm>
            <a:off x="661573" y="2400335"/>
            <a:ext cx="9164177" cy="3831019"/>
          </a:xfrm>
          <a:prstGeom prst="rect">
            <a:avLst/>
          </a:prstGeom>
        </p:spPr>
        <p:txBody>
          <a:bodyPr vert="horz" lIns="91440" tIns="45720" rIns="91440" bIns="45720" rtlCol="0">
            <a:no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347663" indent="-347663">
              <a:buClr>
                <a:srgbClr val="1CADE4"/>
              </a:buClr>
              <a:buSzPct val="125000"/>
              <a:buFont typeface="Arial" panose="020B0604020202020204" pitchFamily="34" charset="0"/>
              <a:buChar char="•"/>
            </a:pPr>
            <a:r>
              <a:rPr lang="en-US" sz="2800" dirty="0" smtClean="0">
                <a:solidFill>
                  <a:prstClr val="black"/>
                </a:solidFill>
              </a:rPr>
              <a:t>Are </a:t>
            </a:r>
            <a:r>
              <a:rPr lang="en-US" sz="2800" dirty="0">
                <a:solidFill>
                  <a:prstClr val="black"/>
                </a:solidFill>
              </a:rPr>
              <a:t>rarely clear</a:t>
            </a:r>
          </a:p>
          <a:p>
            <a:pPr marL="347663" indent="-347663">
              <a:buClr>
                <a:srgbClr val="1CADE4"/>
              </a:buClr>
              <a:buSzPct val="125000"/>
              <a:buFont typeface="Arial" panose="020B0604020202020204" pitchFamily="34" charset="0"/>
              <a:buChar char="•"/>
            </a:pPr>
            <a:r>
              <a:rPr lang="en-US" sz="2800" dirty="0">
                <a:solidFill>
                  <a:prstClr val="black"/>
                </a:solidFill>
              </a:rPr>
              <a:t>Often unnoticed, even by the individual</a:t>
            </a:r>
          </a:p>
          <a:p>
            <a:pPr marL="347663" indent="-347663">
              <a:buClr>
                <a:srgbClr val="1CADE4"/>
              </a:buClr>
              <a:buSzPct val="125000"/>
              <a:buFont typeface="Arial" panose="020B0604020202020204" pitchFamily="34" charset="0"/>
              <a:buChar char="•"/>
            </a:pPr>
            <a:r>
              <a:rPr lang="en-US" sz="2800" dirty="0">
                <a:solidFill>
                  <a:prstClr val="black"/>
                </a:solidFill>
              </a:rPr>
              <a:t>Can be invisible (sensory oriented)</a:t>
            </a:r>
          </a:p>
          <a:p>
            <a:pPr marL="347663" indent="-347663">
              <a:buClr>
                <a:srgbClr val="1CADE4"/>
              </a:buClr>
              <a:buSzPct val="125000"/>
              <a:buFont typeface="Arial" panose="020B0604020202020204" pitchFamily="34" charset="0"/>
              <a:buChar char="•"/>
            </a:pPr>
            <a:r>
              <a:rPr lang="en-US" sz="2800" dirty="0">
                <a:solidFill>
                  <a:prstClr val="black"/>
                </a:solidFill>
              </a:rPr>
              <a:t>Can seem trivial/minor</a:t>
            </a:r>
          </a:p>
          <a:p>
            <a:pPr marL="347663" indent="-347663">
              <a:buClr>
                <a:srgbClr val="1CADE4"/>
              </a:buClr>
              <a:buSzPct val="125000"/>
              <a:buFont typeface="Arial" panose="020B0604020202020204" pitchFamily="34" charset="0"/>
              <a:buChar char="•"/>
            </a:pPr>
            <a:r>
              <a:rPr lang="en-US" sz="2800" dirty="0">
                <a:solidFill>
                  <a:prstClr val="black"/>
                </a:solidFill>
              </a:rPr>
              <a:t>Are often uncontrolled factors</a:t>
            </a:r>
          </a:p>
          <a:p>
            <a:pPr marL="347663" indent="-347663">
              <a:buClr>
                <a:srgbClr val="1CADE4"/>
              </a:buClr>
              <a:buSzPct val="125000"/>
              <a:buFont typeface="Arial" panose="020B0604020202020204" pitchFamily="34" charset="0"/>
              <a:buChar char="•"/>
            </a:pPr>
            <a:r>
              <a:rPr lang="en-US" sz="2800" dirty="0">
                <a:solidFill>
                  <a:prstClr val="black"/>
                </a:solidFill>
              </a:rPr>
              <a:t>Don’t always make sense</a:t>
            </a:r>
          </a:p>
          <a:p>
            <a:pPr marL="347663" indent="-347663">
              <a:buClr>
                <a:srgbClr val="1CADE4"/>
              </a:buClr>
              <a:buSzPct val="125000"/>
              <a:buFont typeface="Arial" panose="020B0604020202020204" pitchFamily="34" charset="0"/>
              <a:buChar char="•"/>
            </a:pPr>
            <a:r>
              <a:rPr lang="en-US" sz="2800" dirty="0">
                <a:solidFill>
                  <a:prstClr val="black"/>
                </a:solidFill>
              </a:rPr>
              <a:t>Revert us to less functional versions of </a:t>
            </a:r>
            <a:r>
              <a:rPr lang="en-US" sz="2800" dirty="0" smtClean="0">
                <a:solidFill>
                  <a:prstClr val="black"/>
                </a:solidFill>
              </a:rPr>
              <a:t>ourselves</a:t>
            </a:r>
            <a:endParaRPr lang="en-US" sz="2800" dirty="0">
              <a:solidFill>
                <a:prstClr val="black"/>
              </a:solidFill>
            </a:endParaRPr>
          </a:p>
        </p:txBody>
      </p:sp>
    </p:spTree>
    <p:extLst>
      <p:ext uri="{BB962C8B-B14F-4D97-AF65-F5344CB8AC3E}">
        <p14:creationId xmlns:p14="http://schemas.microsoft.com/office/powerpoint/2010/main" val="20140358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52435"/>
            <a:ext cx="10058400" cy="1485900"/>
          </a:xfrm>
        </p:spPr>
        <p:txBody>
          <a:bodyPr>
            <a:normAutofit/>
          </a:bodyPr>
          <a:lstStyle/>
          <a:p>
            <a:pPr algn="ctr"/>
            <a:r>
              <a:rPr lang="en-US" sz="4900" dirty="0">
                <a:solidFill>
                  <a:schemeClr val="tx1"/>
                </a:solidFill>
              </a:rPr>
              <a:t>Explaining The Brain </a:t>
            </a:r>
            <a:r>
              <a:rPr lang="en-US" sz="4900" dirty="0" smtClean="0">
                <a:solidFill>
                  <a:schemeClr val="tx1"/>
                </a:solidFill>
              </a:rPr>
              <a:t/>
            </a:r>
            <a:br>
              <a:rPr lang="en-US" sz="4900" dirty="0" smtClean="0">
                <a:solidFill>
                  <a:schemeClr val="tx1"/>
                </a:solidFill>
              </a:rPr>
            </a:br>
            <a:r>
              <a:rPr lang="en-US" sz="4900" dirty="0">
                <a:solidFill>
                  <a:schemeClr val="tx1"/>
                </a:solidFill>
              </a:rPr>
              <a:t>t</a:t>
            </a:r>
            <a:r>
              <a:rPr lang="en-US" sz="4900" dirty="0" smtClean="0">
                <a:solidFill>
                  <a:schemeClr val="tx1"/>
                </a:solidFill>
              </a:rPr>
              <a:t>o </a:t>
            </a:r>
            <a:r>
              <a:rPr lang="en-US" sz="4900" dirty="0">
                <a:solidFill>
                  <a:schemeClr val="tx1"/>
                </a:solidFill>
              </a:rPr>
              <a:t>Children &amp; </a:t>
            </a:r>
            <a:r>
              <a:rPr lang="en-US" sz="4900" dirty="0" smtClean="0">
                <a:solidFill>
                  <a:schemeClr val="tx1"/>
                </a:solidFill>
              </a:rPr>
              <a:t>Adolescents</a:t>
            </a:r>
            <a:endParaRPr lang="en-US" dirty="0">
              <a:solidFill>
                <a:schemeClr val="tx1"/>
              </a:solidFill>
            </a:endParaRPr>
          </a:p>
        </p:txBody>
      </p:sp>
      <p:sp>
        <p:nvSpPr>
          <p:cNvPr id="5" name="Content Placeholder 4"/>
          <p:cNvSpPr>
            <a:spLocks noGrp="1"/>
          </p:cNvSpPr>
          <p:nvPr>
            <p:ph idx="1"/>
          </p:nvPr>
        </p:nvSpPr>
        <p:spPr>
          <a:xfrm>
            <a:off x="2425989" y="5317068"/>
            <a:ext cx="7340022" cy="795866"/>
          </a:xfrm>
        </p:spPr>
        <p:txBody>
          <a:bodyPr>
            <a:normAutofit/>
          </a:bodyPr>
          <a:lstStyle/>
          <a:p>
            <a:pPr marL="0" indent="0" algn="ctr">
              <a:buNone/>
            </a:pPr>
            <a:r>
              <a:rPr lang="en-US" u="sng" dirty="0" smtClean="0">
                <a:solidFill>
                  <a:schemeClr val="accent1"/>
                </a:solidFill>
              </a:rPr>
              <a:t>https</a:t>
            </a:r>
            <a:r>
              <a:rPr lang="en-US" u="sng" dirty="0">
                <a:solidFill>
                  <a:schemeClr val="accent1"/>
                </a:solidFill>
              </a:rPr>
              <a:t>://</a:t>
            </a:r>
            <a:r>
              <a:rPr lang="en-US" u="sng" dirty="0" smtClean="0">
                <a:solidFill>
                  <a:schemeClr val="accent1"/>
                </a:solidFill>
              </a:rPr>
              <a:t>vimeo.com/109042767</a:t>
            </a:r>
            <a:endParaRPr lang="en-US" u="sng" dirty="0">
              <a:solidFill>
                <a:schemeClr val="accent1"/>
              </a:solidFill>
            </a:endParaRPr>
          </a:p>
          <a:p>
            <a:pPr marL="0" indent="0" algn="ctr">
              <a:buNone/>
            </a:pPr>
            <a:r>
              <a:rPr lang="en-US" sz="1400" dirty="0"/>
              <a:t>(</a:t>
            </a:r>
            <a:r>
              <a:rPr lang="en-US" sz="1400" dirty="0" smtClean="0"/>
              <a:t>4:40 Minutes)</a:t>
            </a:r>
            <a:endParaRPr lang="en-US" sz="1400" dirty="0"/>
          </a:p>
        </p:txBody>
      </p:sp>
    </p:spTree>
    <p:extLst>
      <p:ext uri="{BB962C8B-B14F-4D97-AF65-F5344CB8AC3E}">
        <p14:creationId xmlns:p14="http://schemas.microsoft.com/office/powerpoint/2010/main" val="9014053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066800" y="1846263"/>
            <a:ext cx="10058400" cy="4022725"/>
          </a:xfrm>
        </p:spPr>
        <p:txBody>
          <a:bodyPr>
            <a:normAutofit/>
          </a:bodyPr>
          <a:lstStyle/>
          <a:p>
            <a:pPr marL="0" indent="0" algn="ctr">
              <a:buNone/>
            </a:pPr>
            <a:r>
              <a:rPr lang="en-US" sz="4000" dirty="0"/>
              <a:t>Trauma </a:t>
            </a:r>
            <a:r>
              <a:rPr lang="en-US" sz="4000" dirty="0" smtClean="0"/>
              <a:t>is a </a:t>
            </a:r>
            <a:endParaRPr lang="en-US" sz="4000" dirty="0"/>
          </a:p>
          <a:p>
            <a:pPr marL="0" indent="0" algn="ctr">
              <a:buNone/>
            </a:pPr>
            <a:r>
              <a:rPr lang="en-US" sz="4000" b="1" dirty="0">
                <a:ln w="6600">
                  <a:solidFill>
                    <a:schemeClr val="accent2"/>
                  </a:solidFill>
                  <a:prstDash val="solid"/>
                </a:ln>
                <a:solidFill>
                  <a:schemeClr val="accent1">
                    <a:lumMod val="40000"/>
                    <a:lumOff val="60000"/>
                  </a:schemeClr>
                </a:solidFill>
                <a:effectLst>
                  <a:outerShdw dist="38100" dir="2700000" algn="tl" rotWithShape="0">
                    <a:schemeClr val="accent2"/>
                  </a:outerShdw>
                </a:effectLst>
              </a:rPr>
              <a:t>SENSORY EXPERIENCE</a:t>
            </a:r>
          </a:p>
          <a:p>
            <a:pPr marL="0" indent="0" algn="ctr">
              <a:buNone/>
            </a:pPr>
            <a:r>
              <a:rPr lang="en-US" sz="4000" dirty="0"/>
              <a:t>because of what happens to the </a:t>
            </a:r>
          </a:p>
          <a:p>
            <a:pPr marL="0" indent="0" algn="ctr">
              <a:buNone/>
            </a:pPr>
            <a:r>
              <a:rPr lang="en-US" sz="4000" dirty="0"/>
              <a:t>brain and memory during </a:t>
            </a:r>
          </a:p>
          <a:p>
            <a:pPr marL="0" indent="0" algn="ctr">
              <a:buNone/>
            </a:pPr>
            <a:r>
              <a:rPr lang="en-US" sz="4000" dirty="0"/>
              <a:t>trauma.</a:t>
            </a:r>
          </a:p>
        </p:txBody>
      </p:sp>
    </p:spTree>
    <p:extLst>
      <p:ext uri="{BB962C8B-B14F-4D97-AF65-F5344CB8AC3E}">
        <p14:creationId xmlns:p14="http://schemas.microsoft.com/office/powerpoint/2010/main" val="17871260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Sensory Processing and Trauma</a:t>
            </a:r>
            <a:endParaRPr lang="en-US" dirty="0"/>
          </a:p>
        </p:txBody>
      </p:sp>
      <p:sp>
        <p:nvSpPr>
          <p:cNvPr id="14" name="Content Placeholder 13"/>
          <p:cNvSpPr>
            <a:spLocks noGrp="1"/>
          </p:cNvSpPr>
          <p:nvPr>
            <p:ph idx="1"/>
          </p:nvPr>
        </p:nvSpPr>
        <p:spPr>
          <a:xfrm>
            <a:off x="881743" y="1845734"/>
            <a:ext cx="10923814" cy="4023360"/>
          </a:xfrm>
        </p:spPr>
        <p:txBody>
          <a:bodyPr>
            <a:normAutofit/>
          </a:bodyPr>
          <a:lstStyle/>
          <a:p>
            <a:pPr marL="0" indent="0">
              <a:buNone/>
            </a:pPr>
            <a:endParaRPr lang="en-US" sz="4000" dirty="0" smtClean="0"/>
          </a:p>
          <a:p>
            <a:pPr marL="0" indent="0">
              <a:buNone/>
            </a:pPr>
            <a:r>
              <a:rPr lang="en-US" sz="4000" dirty="0" smtClean="0"/>
              <a:t>Children </a:t>
            </a:r>
            <a:r>
              <a:rPr lang="en-US" sz="4000" dirty="0"/>
              <a:t>with a history of trauma demonstrate a significant prevalence of sensory processing </a:t>
            </a:r>
            <a:r>
              <a:rPr lang="en-US" sz="4000" dirty="0" smtClean="0"/>
              <a:t>disorders,</a:t>
            </a:r>
            <a:r>
              <a:rPr lang="en-US" sz="4000" dirty="0"/>
              <a:t>			</a:t>
            </a:r>
            <a:endParaRPr lang="en-US" sz="2200" dirty="0"/>
          </a:p>
        </p:txBody>
      </p:sp>
      <p:sp>
        <p:nvSpPr>
          <p:cNvPr id="13" name="TextBox 12"/>
          <p:cNvSpPr txBox="1"/>
          <p:nvPr/>
        </p:nvSpPr>
        <p:spPr>
          <a:xfrm>
            <a:off x="5924406" y="1324467"/>
            <a:ext cx="184731" cy="769441"/>
          </a:xfrm>
          <a:prstGeom prst="rect">
            <a:avLst/>
          </a:prstGeom>
          <a:noFill/>
        </p:spPr>
        <p:txBody>
          <a:bodyPr wrap="none" rtlCol="0">
            <a:spAutoFit/>
          </a:bodyPr>
          <a:lstStyle/>
          <a:p>
            <a:endParaRPr lang="en-US" sz="2400" dirty="0"/>
          </a:p>
          <a:p>
            <a:endParaRPr lang="en-US" sz="2000" dirty="0"/>
          </a:p>
        </p:txBody>
      </p:sp>
      <p:sp>
        <p:nvSpPr>
          <p:cNvPr id="3" name="Rectangle 2"/>
          <p:cNvSpPr/>
          <p:nvPr/>
        </p:nvSpPr>
        <p:spPr>
          <a:xfrm>
            <a:off x="5454469" y="6397047"/>
            <a:ext cx="1541128" cy="338554"/>
          </a:xfrm>
          <a:prstGeom prst="rect">
            <a:avLst/>
          </a:prstGeom>
        </p:spPr>
        <p:txBody>
          <a:bodyPr wrap="none">
            <a:spAutoFit/>
          </a:bodyPr>
          <a:lstStyle/>
          <a:p>
            <a:r>
              <a:rPr lang="en-US" sz="1600" dirty="0">
                <a:solidFill>
                  <a:schemeClr val="bg1"/>
                </a:solidFill>
              </a:rPr>
              <a:t>(Atchison, 2008)</a:t>
            </a:r>
          </a:p>
        </p:txBody>
      </p:sp>
    </p:spTree>
    <p:extLst>
      <p:ext uri="{BB962C8B-B14F-4D97-AF65-F5344CB8AC3E}">
        <p14:creationId xmlns:p14="http://schemas.microsoft.com/office/powerpoint/2010/main" val="431890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62540"/>
            <a:ext cx="10058400" cy="1233424"/>
          </a:xfrm>
        </p:spPr>
        <p:txBody>
          <a:bodyPr>
            <a:normAutofit/>
          </a:bodyPr>
          <a:lstStyle/>
          <a:p>
            <a:r>
              <a:rPr lang="en-US" dirty="0" smtClean="0"/>
              <a:t>Sensory Over-Responsivity</a:t>
            </a:r>
            <a:endParaRPr lang="en-US" dirty="0"/>
          </a:p>
        </p:txBody>
      </p:sp>
      <p:sp>
        <p:nvSpPr>
          <p:cNvPr id="3" name="Content Placeholder 2"/>
          <p:cNvSpPr>
            <a:spLocks noGrp="1"/>
          </p:cNvSpPr>
          <p:nvPr>
            <p:ph sz="half" idx="1"/>
          </p:nvPr>
        </p:nvSpPr>
        <p:spPr>
          <a:xfrm>
            <a:off x="412573" y="2791990"/>
            <a:ext cx="8338008" cy="2174637"/>
          </a:xfrm>
        </p:spPr>
        <p:txBody>
          <a:bodyPr>
            <a:normAutofit/>
          </a:bodyPr>
          <a:lstStyle/>
          <a:p>
            <a:pPr marL="45720" indent="0">
              <a:buNone/>
            </a:pPr>
            <a:r>
              <a:rPr lang="en-US" sz="2800" dirty="0"/>
              <a:t>Children who are over-responsive tend to respond too much, too soon or for too long to sensory stimuli that other children tolerate easily</a:t>
            </a:r>
          </a:p>
          <a:p>
            <a:endParaRPr lang="en-US" sz="4400" dirty="0"/>
          </a:p>
        </p:txBody>
      </p:sp>
      <p:sp>
        <p:nvSpPr>
          <p:cNvPr id="5" name="Content Placeholder 4"/>
          <p:cNvSpPr>
            <a:spLocks noGrp="1"/>
          </p:cNvSpPr>
          <p:nvPr>
            <p:ph sz="half" idx="2"/>
          </p:nvPr>
        </p:nvSpPr>
        <p:spPr>
          <a:xfrm>
            <a:off x="412573" y="5063096"/>
            <a:ext cx="7735162" cy="1537252"/>
          </a:xfrm>
        </p:spPr>
        <p:txBody>
          <a:bodyPr>
            <a:noAutofit/>
          </a:bodyPr>
          <a:lstStyle/>
          <a:p>
            <a:pPr marL="0" indent="0">
              <a:buNone/>
            </a:pPr>
            <a:r>
              <a:rPr lang="en-US" b="1" dirty="0" smtClean="0"/>
              <a:t>General </a:t>
            </a:r>
            <a:r>
              <a:rPr lang="en-US" b="1" dirty="0"/>
              <a:t>Behavior</a:t>
            </a:r>
            <a:r>
              <a:rPr lang="en-US" dirty="0"/>
              <a:t>:  May be challenged with transitions, appear controlling and/or defiant</a:t>
            </a:r>
          </a:p>
        </p:txBody>
      </p:sp>
      <p:pic>
        <p:nvPicPr>
          <p:cNvPr id="8" name="Picture 2" descr="C:\Users\CLAMME~1\AppData\Local\Temp\SNAGHTML6ee918f3.PNG"/>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r="48317"/>
          <a:stretch/>
        </p:blipFill>
        <p:spPr bwMode="auto">
          <a:xfrm>
            <a:off x="9325734" y="1945837"/>
            <a:ext cx="2392501" cy="4381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33226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62540"/>
            <a:ext cx="10058400" cy="1233424"/>
          </a:xfrm>
        </p:spPr>
        <p:txBody>
          <a:bodyPr>
            <a:normAutofit/>
          </a:bodyPr>
          <a:lstStyle/>
          <a:p>
            <a:r>
              <a:rPr lang="en-US" dirty="0" smtClean="0"/>
              <a:t>Sensory Under</a:t>
            </a:r>
            <a:r>
              <a:rPr lang="en-US" dirty="0"/>
              <a:t>-</a:t>
            </a:r>
            <a:r>
              <a:rPr lang="en-US" dirty="0" err="1"/>
              <a:t>Responsivity</a:t>
            </a:r>
            <a:endParaRPr lang="en-US" dirty="0"/>
          </a:p>
        </p:txBody>
      </p:sp>
      <p:sp>
        <p:nvSpPr>
          <p:cNvPr id="3" name="Content Placeholder 2"/>
          <p:cNvSpPr>
            <a:spLocks noGrp="1"/>
          </p:cNvSpPr>
          <p:nvPr>
            <p:ph sz="half" idx="1"/>
          </p:nvPr>
        </p:nvSpPr>
        <p:spPr>
          <a:xfrm>
            <a:off x="457200" y="2791990"/>
            <a:ext cx="8102338" cy="2174637"/>
          </a:xfrm>
        </p:spPr>
        <p:txBody>
          <a:bodyPr>
            <a:normAutofit/>
          </a:bodyPr>
          <a:lstStyle/>
          <a:p>
            <a:pPr marL="0" indent="0">
              <a:buNone/>
            </a:pPr>
            <a:r>
              <a:rPr lang="en-US" sz="2800" dirty="0"/>
              <a:t>Children who are under-responsive tend to respond less, or more slowly to sensory stimuli that other children respond </a:t>
            </a:r>
            <a:r>
              <a:rPr lang="en-US" sz="2800" dirty="0" smtClean="0"/>
              <a:t>to</a:t>
            </a:r>
            <a:endParaRPr lang="en-US" sz="2800" dirty="0"/>
          </a:p>
        </p:txBody>
      </p:sp>
      <p:sp>
        <p:nvSpPr>
          <p:cNvPr id="5" name="Content Placeholder 4"/>
          <p:cNvSpPr>
            <a:spLocks noGrp="1"/>
          </p:cNvSpPr>
          <p:nvPr>
            <p:ph sz="half" idx="2"/>
          </p:nvPr>
        </p:nvSpPr>
        <p:spPr>
          <a:xfrm>
            <a:off x="457200" y="5063096"/>
            <a:ext cx="7735162" cy="1537252"/>
          </a:xfrm>
        </p:spPr>
        <p:txBody>
          <a:bodyPr>
            <a:noAutofit/>
          </a:bodyPr>
          <a:lstStyle/>
          <a:p>
            <a:pPr marL="0" indent="0">
              <a:buNone/>
            </a:pPr>
            <a:r>
              <a:rPr lang="en-US" b="1" dirty="0" smtClean="0"/>
              <a:t>General </a:t>
            </a:r>
            <a:r>
              <a:rPr lang="en-US" b="1" dirty="0"/>
              <a:t>Behavior</a:t>
            </a:r>
            <a:r>
              <a:rPr lang="en-US" dirty="0"/>
              <a:t>:  May be </a:t>
            </a:r>
            <a:r>
              <a:rPr lang="en-US" dirty="0" smtClean="0"/>
              <a:t>challenged with </a:t>
            </a:r>
            <a:r>
              <a:rPr lang="en-US" dirty="0"/>
              <a:t>transitions, </a:t>
            </a:r>
            <a:r>
              <a:rPr lang="en-US" dirty="0" smtClean="0"/>
              <a:t>appear lethargic or inattentive</a:t>
            </a:r>
            <a:endParaRPr lang="en-US" dirty="0"/>
          </a:p>
        </p:txBody>
      </p:sp>
      <p:pic>
        <p:nvPicPr>
          <p:cNvPr id="3074" name="Picture 2" descr="C:\Users\CLAMME~1\AppData\Local\Temp\SNAGHTML6ee918f3.PNG"/>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63198"/>
          <a:stretch/>
        </p:blipFill>
        <p:spPr bwMode="auto">
          <a:xfrm>
            <a:off x="9587602" y="1945840"/>
            <a:ext cx="1703595" cy="4381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48590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Training Environment</a:t>
            </a:r>
            <a:endParaRPr lang="en-US" dirty="0"/>
          </a:p>
        </p:txBody>
      </p:sp>
      <p:sp>
        <p:nvSpPr>
          <p:cNvPr id="3" name="Content Placeholder 2"/>
          <p:cNvSpPr>
            <a:spLocks noGrp="1"/>
          </p:cNvSpPr>
          <p:nvPr>
            <p:ph idx="1"/>
          </p:nvPr>
        </p:nvSpPr>
        <p:spPr>
          <a:xfrm>
            <a:off x="1165558" y="2473779"/>
            <a:ext cx="9990122" cy="3764928"/>
          </a:xfrm>
        </p:spPr>
        <p:txBody>
          <a:bodyPr>
            <a:normAutofit lnSpcReduction="10000"/>
          </a:bodyPr>
          <a:lstStyle/>
          <a:p>
            <a:pPr>
              <a:buFont typeface="Arial" panose="020B0604020202020204" pitchFamily="34" charset="0"/>
              <a:buChar char="•"/>
            </a:pPr>
            <a:r>
              <a:rPr lang="en-US" sz="2800" dirty="0"/>
              <a:t>Safety is priority</a:t>
            </a:r>
          </a:p>
          <a:p>
            <a:pPr>
              <a:buFont typeface="Arial" panose="020B0604020202020204" pitchFamily="34" charset="0"/>
              <a:buChar char="•"/>
            </a:pPr>
            <a:r>
              <a:rPr lang="en-US" sz="2800" dirty="0"/>
              <a:t>Voluntary participation</a:t>
            </a:r>
          </a:p>
          <a:p>
            <a:pPr>
              <a:buFont typeface="Arial" panose="020B0604020202020204" pitchFamily="34" charset="0"/>
              <a:buChar char="•"/>
            </a:pPr>
            <a:r>
              <a:rPr lang="en-US" sz="2800" dirty="0"/>
              <a:t>Demonstrate respect</a:t>
            </a:r>
          </a:p>
          <a:p>
            <a:pPr>
              <a:buFont typeface="Arial" panose="020B0604020202020204" pitchFamily="34" charset="0"/>
              <a:buChar char="•"/>
            </a:pPr>
            <a:r>
              <a:rPr lang="en-US" sz="2800" dirty="0"/>
              <a:t>Preserve confidentiality</a:t>
            </a:r>
          </a:p>
          <a:p>
            <a:pPr>
              <a:buFont typeface="Arial" panose="020B0604020202020204" pitchFamily="34" charset="0"/>
              <a:buChar char="•"/>
            </a:pPr>
            <a:r>
              <a:rPr lang="en-US" sz="2800" dirty="0"/>
              <a:t>Limit over-sharing of student or personal concerns</a:t>
            </a:r>
          </a:p>
          <a:p>
            <a:pPr>
              <a:buFont typeface="Arial" panose="020B0604020202020204" pitchFamily="34" charset="0"/>
              <a:buChar char="•"/>
            </a:pPr>
            <a:r>
              <a:rPr lang="en-US" sz="2800" dirty="0"/>
              <a:t>Encourage self-protection</a:t>
            </a:r>
          </a:p>
          <a:p>
            <a:pPr>
              <a:buFont typeface="Arial" panose="020B0604020202020204" pitchFamily="34" charset="0"/>
              <a:buChar char="•"/>
            </a:pPr>
            <a:r>
              <a:rPr lang="en-US" sz="2800" dirty="0"/>
              <a:t>Attend to self and others</a:t>
            </a:r>
          </a:p>
          <a:p>
            <a:pPr marL="742950" lvl="1" indent="-285750">
              <a:buFont typeface="Arial" panose="020B0604020202020204" pitchFamily="34" charset="0"/>
              <a:buChar char="•"/>
            </a:pPr>
            <a:endParaRPr lang="en-US" dirty="0" smtClean="0"/>
          </a:p>
        </p:txBody>
      </p:sp>
    </p:spTree>
    <p:extLst>
      <p:ext uri="{BB962C8B-B14F-4D97-AF65-F5344CB8AC3E}">
        <p14:creationId xmlns:p14="http://schemas.microsoft.com/office/powerpoint/2010/main" val="12084761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62540"/>
            <a:ext cx="10058400" cy="1233424"/>
          </a:xfrm>
        </p:spPr>
        <p:txBody>
          <a:bodyPr>
            <a:normAutofit/>
          </a:bodyPr>
          <a:lstStyle/>
          <a:p>
            <a:r>
              <a:rPr lang="en-US" dirty="0"/>
              <a:t>Sensory Seeking or Craving</a:t>
            </a:r>
          </a:p>
        </p:txBody>
      </p:sp>
      <p:sp>
        <p:nvSpPr>
          <p:cNvPr id="3" name="Content Placeholder 2"/>
          <p:cNvSpPr>
            <a:spLocks noGrp="1"/>
          </p:cNvSpPr>
          <p:nvPr>
            <p:ph sz="half" idx="1"/>
          </p:nvPr>
        </p:nvSpPr>
        <p:spPr>
          <a:xfrm>
            <a:off x="457199" y="2791990"/>
            <a:ext cx="7828961" cy="2174637"/>
          </a:xfrm>
        </p:spPr>
        <p:txBody>
          <a:bodyPr>
            <a:normAutofit/>
          </a:bodyPr>
          <a:lstStyle/>
          <a:p>
            <a:pPr marL="0" indent="0">
              <a:buNone/>
            </a:pPr>
            <a:r>
              <a:rPr lang="en-US" sz="2800" dirty="0"/>
              <a:t>Children who are seeking stimuli may be more active and physical than other children</a:t>
            </a:r>
          </a:p>
        </p:txBody>
      </p:sp>
      <p:sp>
        <p:nvSpPr>
          <p:cNvPr id="5" name="Content Placeholder 4"/>
          <p:cNvSpPr>
            <a:spLocks noGrp="1"/>
          </p:cNvSpPr>
          <p:nvPr>
            <p:ph sz="half" idx="2"/>
          </p:nvPr>
        </p:nvSpPr>
        <p:spPr>
          <a:xfrm>
            <a:off x="457200" y="5063096"/>
            <a:ext cx="7735162" cy="1537252"/>
          </a:xfrm>
        </p:spPr>
        <p:txBody>
          <a:bodyPr>
            <a:noAutofit/>
          </a:bodyPr>
          <a:lstStyle/>
          <a:p>
            <a:pPr marL="0" indent="0">
              <a:buNone/>
            </a:pPr>
            <a:r>
              <a:rPr lang="en-US" b="1" dirty="0" smtClean="0"/>
              <a:t>General </a:t>
            </a:r>
            <a:r>
              <a:rPr lang="en-US" b="1" dirty="0"/>
              <a:t>Behavior</a:t>
            </a:r>
            <a:r>
              <a:rPr lang="en-US" dirty="0"/>
              <a:t>:  May be challenged with settings that require quiet and still movement</a:t>
            </a:r>
          </a:p>
        </p:txBody>
      </p:sp>
      <p:pic>
        <p:nvPicPr>
          <p:cNvPr id="6" name="Picture 4" descr="C:\Users\CLAMME~1\AppData\Local\Temp\SNAGHTML6eea8710.PNG"/>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210917" y="2658534"/>
            <a:ext cx="1836498" cy="3750733"/>
          </a:xfrm>
          <a:prstGeom prst="rect">
            <a:avLst/>
          </a:prstGeom>
          <a:noFill/>
          <a:extLst>
            <a:ext uri="{909E8E84-426E-40DD-AFC4-6F175D3DCCD1}">
              <a14:hiddenFill xmlns:a14="http://schemas.microsoft.com/office/drawing/2010/main">
                <a:solidFill>
                  <a:srgbClr val="FFFFFF"/>
                </a:solidFill>
              </a14:hiddenFill>
            </a:ext>
          </a:extLst>
        </p:spPr>
      </p:pic>
      <p:sp>
        <p:nvSpPr>
          <p:cNvPr id="4" name="Right Arrow 3"/>
          <p:cNvSpPr/>
          <p:nvPr/>
        </p:nvSpPr>
        <p:spPr>
          <a:xfrm rot="1638649">
            <a:off x="8282493" y="2964188"/>
            <a:ext cx="1035532" cy="6325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ight Arrow 7"/>
          <p:cNvSpPr/>
          <p:nvPr/>
        </p:nvSpPr>
        <p:spPr>
          <a:xfrm rot="19961351" flipH="1">
            <a:off x="10897610" y="2973894"/>
            <a:ext cx="1035532" cy="6325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ight Arrow 9"/>
          <p:cNvSpPr/>
          <p:nvPr/>
        </p:nvSpPr>
        <p:spPr>
          <a:xfrm rot="19800000">
            <a:off x="8281123" y="5197402"/>
            <a:ext cx="1035532" cy="6325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ight Arrow 10"/>
          <p:cNvSpPr/>
          <p:nvPr/>
        </p:nvSpPr>
        <p:spPr>
          <a:xfrm rot="1800000" flipH="1">
            <a:off x="11016207" y="5197405"/>
            <a:ext cx="1035532" cy="6325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6924122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News: The Amazing Brain</a:t>
            </a:r>
            <a:endParaRPr lang="en-US" dirty="0"/>
          </a:p>
        </p:txBody>
      </p:sp>
      <p:sp>
        <p:nvSpPr>
          <p:cNvPr id="3" name="Content Placeholder 2"/>
          <p:cNvSpPr>
            <a:spLocks noGrp="1"/>
          </p:cNvSpPr>
          <p:nvPr>
            <p:ph idx="1"/>
          </p:nvPr>
        </p:nvSpPr>
        <p:spPr>
          <a:xfrm>
            <a:off x="791936" y="2188766"/>
            <a:ext cx="10760528" cy="3861934"/>
          </a:xfrm>
        </p:spPr>
        <p:txBody>
          <a:bodyPr>
            <a:normAutofit/>
          </a:bodyPr>
          <a:lstStyle/>
          <a:p>
            <a:pPr>
              <a:buFont typeface="Arial" panose="020B0604020202020204" pitchFamily="34" charset="0"/>
              <a:buChar char="•"/>
            </a:pPr>
            <a:r>
              <a:rPr lang="en-US" sz="2800" b="1" dirty="0" smtClean="0">
                <a:solidFill>
                  <a:srgbClr val="0099FF"/>
                </a:solidFill>
              </a:rPr>
              <a:t> </a:t>
            </a:r>
            <a:r>
              <a:rPr lang="en-US" sz="2800" b="1" dirty="0" smtClean="0">
                <a:solidFill>
                  <a:srgbClr val="2683C6"/>
                </a:solidFill>
              </a:rPr>
              <a:t>Neuroplasticity</a:t>
            </a:r>
            <a:r>
              <a:rPr lang="en-US" sz="2800" dirty="0" smtClean="0">
                <a:solidFill>
                  <a:srgbClr val="2683C6"/>
                </a:solidFill>
              </a:rPr>
              <a:t>-</a:t>
            </a:r>
            <a:r>
              <a:rPr lang="en-US" sz="2800" dirty="0" smtClean="0"/>
              <a:t> </a:t>
            </a:r>
            <a:r>
              <a:rPr lang="en-US" sz="2800" b="1" u="sng" dirty="0" smtClean="0"/>
              <a:t>Changes </a:t>
            </a:r>
            <a:r>
              <a:rPr lang="en-US" sz="2800" b="1" u="sng" dirty="0"/>
              <a:t>in response to trauma, and in response to </a:t>
            </a:r>
            <a:r>
              <a:rPr lang="en-US" sz="2800" b="1" u="sng" dirty="0" smtClean="0"/>
              <a:t>supportive adults </a:t>
            </a:r>
          </a:p>
          <a:p>
            <a:pPr>
              <a:buFont typeface="Arial" panose="020B0604020202020204" pitchFamily="34" charset="0"/>
              <a:buChar char="•"/>
            </a:pPr>
            <a:r>
              <a:rPr lang="en-US" sz="2800" b="1" dirty="0" smtClean="0">
                <a:solidFill>
                  <a:srgbClr val="0881C5"/>
                </a:solidFill>
              </a:rPr>
              <a:t> </a:t>
            </a:r>
            <a:r>
              <a:rPr lang="en-US" sz="2800" b="1" dirty="0" smtClean="0">
                <a:solidFill>
                  <a:srgbClr val="2683C6"/>
                </a:solidFill>
              </a:rPr>
              <a:t>Neurogenesis</a:t>
            </a:r>
            <a:r>
              <a:rPr lang="en-US" sz="2800" dirty="0" smtClean="0">
                <a:solidFill>
                  <a:srgbClr val="2683C6"/>
                </a:solidFill>
              </a:rPr>
              <a:t>- </a:t>
            </a:r>
            <a:r>
              <a:rPr lang="en-US" sz="2800" dirty="0" smtClean="0"/>
              <a:t>the </a:t>
            </a:r>
            <a:r>
              <a:rPr lang="en-US" sz="2800" dirty="0"/>
              <a:t>ability to </a:t>
            </a:r>
            <a:r>
              <a:rPr lang="en-US" sz="2800" b="1" u="sng" dirty="0"/>
              <a:t>grow new neurons, to increase </a:t>
            </a:r>
            <a:r>
              <a:rPr lang="en-US" sz="2800" b="1" u="sng" dirty="0" smtClean="0"/>
              <a:t>connectivity</a:t>
            </a:r>
            <a:r>
              <a:rPr lang="en-US" sz="2800" dirty="0" smtClean="0"/>
              <a:t>. </a:t>
            </a:r>
          </a:p>
          <a:p>
            <a:pPr>
              <a:buFont typeface="Arial" panose="020B0604020202020204" pitchFamily="34" charset="0"/>
              <a:buChar char="•"/>
            </a:pPr>
            <a:r>
              <a:rPr lang="en-US" sz="2800" b="1" dirty="0" smtClean="0">
                <a:solidFill>
                  <a:srgbClr val="0881C5"/>
                </a:solidFill>
              </a:rPr>
              <a:t> </a:t>
            </a:r>
            <a:r>
              <a:rPr lang="en-US" sz="2800" b="1" dirty="0" smtClean="0">
                <a:solidFill>
                  <a:srgbClr val="2683C6"/>
                </a:solidFill>
              </a:rPr>
              <a:t>Neural Networks</a:t>
            </a:r>
            <a:r>
              <a:rPr lang="en-US" sz="2800" dirty="0" smtClean="0">
                <a:solidFill>
                  <a:srgbClr val="2683C6"/>
                </a:solidFill>
              </a:rPr>
              <a:t>- </a:t>
            </a:r>
            <a:r>
              <a:rPr lang="en-US" sz="2800" dirty="0" smtClean="0"/>
              <a:t>The </a:t>
            </a:r>
            <a:r>
              <a:rPr lang="en-US" sz="2800" dirty="0"/>
              <a:t>more intensely and frequently a neural network “fires,” the stronger its “wiring.” In short, </a:t>
            </a:r>
            <a:r>
              <a:rPr lang="en-US" sz="2800" b="1" u="sng" dirty="0"/>
              <a:t>repetition is a good thing</a:t>
            </a:r>
            <a:r>
              <a:rPr lang="en-US" sz="2800" dirty="0"/>
              <a:t>. </a:t>
            </a:r>
          </a:p>
        </p:txBody>
      </p:sp>
    </p:spTree>
    <p:extLst>
      <p:ext uri="{BB962C8B-B14F-4D97-AF65-F5344CB8AC3E}">
        <p14:creationId xmlns:p14="http://schemas.microsoft.com/office/powerpoint/2010/main" val="21922793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86603"/>
            <a:ext cx="10058400" cy="1450757"/>
          </a:xfrm>
        </p:spPr>
        <p:txBody>
          <a:bodyPr/>
          <a:lstStyle/>
          <a:p>
            <a:pPr algn="l"/>
            <a:r>
              <a:rPr lang="en-US" dirty="0" smtClean="0"/>
              <a:t>Pause</a:t>
            </a:r>
            <a:endParaRPr lang="en-US" dirty="0"/>
          </a:p>
        </p:txBody>
      </p:sp>
      <p:sp>
        <p:nvSpPr>
          <p:cNvPr id="3" name="Content Placeholder 2"/>
          <p:cNvSpPr>
            <a:spLocks noGrp="1"/>
          </p:cNvSpPr>
          <p:nvPr>
            <p:ph idx="1"/>
          </p:nvPr>
        </p:nvSpPr>
        <p:spPr>
          <a:xfrm>
            <a:off x="1066800" y="2226733"/>
            <a:ext cx="10058400" cy="3899430"/>
          </a:xfrm>
        </p:spPr>
        <p:txBody>
          <a:bodyPr>
            <a:noAutofit/>
          </a:bodyPr>
          <a:lstStyle/>
          <a:p>
            <a:pPr marL="514350" indent="-514350">
              <a:buFont typeface="+mj-lt"/>
              <a:buAutoNum type="arabicPeriod"/>
            </a:pPr>
            <a:r>
              <a:rPr lang="en-US" sz="2800" dirty="0" smtClean="0"/>
              <a:t>What </a:t>
            </a:r>
            <a:r>
              <a:rPr lang="en-US" sz="2800" dirty="0"/>
              <a:t>is your reaction to the information so far? Did anything surprise you</a:t>
            </a:r>
            <a:r>
              <a:rPr lang="en-US" sz="2800" dirty="0" smtClean="0"/>
              <a:t>?</a:t>
            </a:r>
            <a:endParaRPr lang="en-US" sz="2800" dirty="0"/>
          </a:p>
          <a:p>
            <a:pPr marL="514350" indent="-514350">
              <a:buFont typeface="+mj-lt"/>
              <a:buAutoNum type="arabicPeriod"/>
            </a:pPr>
            <a:r>
              <a:rPr lang="en-US" sz="2800" dirty="0" smtClean="0"/>
              <a:t>Does </a:t>
            </a:r>
            <a:r>
              <a:rPr lang="en-US" sz="2800" dirty="0"/>
              <a:t>it change the way you see the youth you work with? How so</a:t>
            </a:r>
            <a:r>
              <a:rPr lang="en-US" sz="2800" dirty="0" smtClean="0"/>
              <a:t>?</a:t>
            </a:r>
            <a:endParaRPr lang="en-US" sz="2800" dirty="0"/>
          </a:p>
          <a:p>
            <a:pPr marL="514350" indent="-514350">
              <a:buFont typeface="+mj-lt"/>
              <a:buAutoNum type="arabicPeriod"/>
            </a:pPr>
            <a:r>
              <a:rPr lang="en-US" sz="2800" dirty="0" smtClean="0"/>
              <a:t>Can </a:t>
            </a:r>
            <a:r>
              <a:rPr lang="en-US" sz="2800" dirty="0"/>
              <a:t>you think of youth/adults you work with who have any of these behaviors</a:t>
            </a:r>
            <a:r>
              <a:rPr lang="en-US" sz="2800" dirty="0" smtClean="0"/>
              <a:t>?</a:t>
            </a:r>
            <a:endParaRPr lang="en-US" sz="2800" dirty="0"/>
          </a:p>
          <a:p>
            <a:pPr marL="514350" indent="-514350">
              <a:buFont typeface="+mj-lt"/>
              <a:buAutoNum type="arabicPeriod"/>
            </a:pPr>
            <a:r>
              <a:rPr lang="en-US" sz="2800" dirty="0" smtClean="0"/>
              <a:t>How </a:t>
            </a:r>
            <a:r>
              <a:rPr lang="en-US" sz="2800" dirty="0"/>
              <a:t>does/might traumatic stress affect the youth/families you work with?</a:t>
            </a:r>
          </a:p>
          <a:p>
            <a:endParaRPr lang="en-US" sz="2800" dirty="0"/>
          </a:p>
        </p:txBody>
      </p:sp>
      <p:grpSp>
        <p:nvGrpSpPr>
          <p:cNvPr id="4" name="Group 3"/>
          <p:cNvGrpSpPr/>
          <p:nvPr/>
        </p:nvGrpSpPr>
        <p:grpSpPr>
          <a:xfrm>
            <a:off x="10090899" y="462289"/>
            <a:ext cx="1404095" cy="937069"/>
            <a:chOff x="8262099" y="348110"/>
            <a:chExt cx="1862418" cy="1242946"/>
          </a:xfrm>
        </p:grpSpPr>
        <p:sp>
          <p:nvSpPr>
            <p:cNvPr id="8" name="Rounded Rectangle 7"/>
            <p:cNvSpPr/>
            <p:nvPr/>
          </p:nvSpPr>
          <p:spPr>
            <a:xfrm>
              <a:off x="8262099" y="348110"/>
              <a:ext cx="1862418" cy="1242946"/>
            </a:xfrm>
            <a:prstGeom prst="roundRect">
              <a:avLst/>
            </a:prstGeom>
            <a:solidFill>
              <a:schemeClr val="bg1"/>
            </a:solidFill>
            <a:ln>
              <a:solidFill>
                <a:srgbClr val="2683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ounded Rectangle 8"/>
            <p:cNvSpPr/>
            <p:nvPr/>
          </p:nvSpPr>
          <p:spPr>
            <a:xfrm>
              <a:off x="8758520" y="565211"/>
              <a:ext cx="381000" cy="794711"/>
            </a:xfrm>
            <a:prstGeom prst="roundRect">
              <a:avLst/>
            </a:prstGeom>
            <a:solidFill>
              <a:srgbClr val="159CE4"/>
            </a:solidFill>
            <a:ln>
              <a:solidFill>
                <a:srgbClr val="2683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ounded Rectangle 9"/>
            <p:cNvSpPr/>
            <p:nvPr/>
          </p:nvSpPr>
          <p:spPr>
            <a:xfrm>
              <a:off x="9285194" y="565211"/>
              <a:ext cx="381000" cy="794711"/>
            </a:xfrm>
            <a:prstGeom prst="roundRect">
              <a:avLst/>
            </a:prstGeom>
            <a:solidFill>
              <a:srgbClr val="159CE4"/>
            </a:solidFill>
            <a:ln>
              <a:solidFill>
                <a:srgbClr val="2683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5" name="TextBox 4"/>
          <p:cNvSpPr txBox="1"/>
          <p:nvPr/>
        </p:nvSpPr>
        <p:spPr>
          <a:xfrm>
            <a:off x="10275234" y="1378367"/>
            <a:ext cx="1035424" cy="369332"/>
          </a:xfrm>
          <a:prstGeom prst="rect">
            <a:avLst/>
          </a:prstGeom>
          <a:noFill/>
        </p:spPr>
        <p:txBody>
          <a:bodyPr wrap="square" rtlCol="0">
            <a:spAutoFit/>
          </a:bodyPr>
          <a:lstStyle/>
          <a:p>
            <a:pPr algn="ctr"/>
            <a:r>
              <a:rPr lang="en-US" dirty="0" smtClean="0">
                <a:solidFill>
                  <a:prstClr val="white"/>
                </a:solidFill>
              </a:rPr>
              <a:t>PAUSE</a:t>
            </a:r>
            <a:endParaRPr lang="en-US" dirty="0">
              <a:solidFill>
                <a:prstClr val="white"/>
              </a:solidFill>
            </a:endParaRPr>
          </a:p>
        </p:txBody>
      </p:sp>
    </p:spTree>
    <p:extLst>
      <p:ext uri="{BB962C8B-B14F-4D97-AF65-F5344CB8AC3E}">
        <p14:creationId xmlns:p14="http://schemas.microsoft.com/office/powerpoint/2010/main" val="24768883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18507" y="1858780"/>
            <a:ext cx="10164536" cy="4694420"/>
          </a:xfrm>
        </p:spPr>
        <p:txBody>
          <a:bodyPr>
            <a:normAutofit/>
          </a:bodyPr>
          <a:lstStyle/>
          <a:p>
            <a:pPr>
              <a:buClr>
                <a:schemeClr val="accent1"/>
              </a:buClr>
              <a:buFont typeface="Arial" panose="020B0604020202020204" pitchFamily="34" charset="0"/>
              <a:buChar char="•"/>
            </a:pPr>
            <a:r>
              <a:rPr lang="en-US" sz="2400" dirty="0" smtClean="0"/>
              <a:t> Teaching is one of the top jobs associated with stress-related health problems</a:t>
            </a:r>
          </a:p>
          <a:p>
            <a:pPr>
              <a:lnSpc>
                <a:spcPct val="95000"/>
              </a:lnSpc>
              <a:spcBef>
                <a:spcPts val="1800"/>
              </a:spcBef>
              <a:buClr>
                <a:schemeClr val="accent1"/>
              </a:buClr>
              <a:buFont typeface="Arial" panose="020B0604020202020204" pitchFamily="34" charset="0"/>
              <a:buChar char="•"/>
            </a:pPr>
            <a:r>
              <a:rPr lang="en-US" sz="2400" dirty="0" smtClean="0">
                <a:solidFill>
                  <a:schemeClr val="accent1">
                    <a:lumMod val="75000"/>
                  </a:schemeClr>
                </a:solidFill>
              </a:rPr>
              <a:t> </a:t>
            </a:r>
            <a:r>
              <a:rPr lang="en-US" sz="2400" dirty="0" smtClean="0">
                <a:solidFill>
                  <a:schemeClr val="accent2"/>
                </a:solidFill>
              </a:rPr>
              <a:t>Recognize the emotional work of teachers and compassion fatigue or secondary trauma</a:t>
            </a:r>
          </a:p>
          <a:p>
            <a:pPr>
              <a:lnSpc>
                <a:spcPct val="95000"/>
              </a:lnSpc>
              <a:spcBef>
                <a:spcPts val="1800"/>
              </a:spcBef>
              <a:buClr>
                <a:schemeClr val="accent1"/>
              </a:buClr>
              <a:buFont typeface="Arial" panose="020B0604020202020204" pitchFamily="34" charset="0"/>
              <a:buChar char="•"/>
            </a:pPr>
            <a:r>
              <a:rPr lang="en-US" sz="2400" dirty="0" smtClean="0"/>
              <a:t> Traditional behavior management strategies are ineffective in addressing trauma and teachers may stop trying when they feel they can’t effect change in behavior</a:t>
            </a:r>
          </a:p>
          <a:p>
            <a:pPr>
              <a:lnSpc>
                <a:spcPct val="95000"/>
              </a:lnSpc>
              <a:spcBef>
                <a:spcPts val="1800"/>
              </a:spcBef>
              <a:buClr>
                <a:schemeClr val="accent1"/>
              </a:buClr>
              <a:buFont typeface="Arial" panose="020B0604020202020204" pitchFamily="34" charset="0"/>
              <a:buChar char="•"/>
            </a:pPr>
            <a:r>
              <a:rPr lang="en-US" sz="2400" dirty="0" smtClean="0">
                <a:solidFill>
                  <a:schemeClr val="accent2"/>
                </a:solidFill>
              </a:rPr>
              <a:t> Contributes to high teacher turnover, which impacts school climate, disrupts continuity, and destabilizes learning environments  -- all counter indicated for community schools!</a:t>
            </a:r>
          </a:p>
          <a:p>
            <a:pPr>
              <a:buClr>
                <a:schemeClr val="accent1"/>
              </a:buClr>
              <a:buFont typeface="Arial" panose="020B0604020202020204" pitchFamily="34" charset="0"/>
              <a:buChar char="•"/>
            </a:pPr>
            <a:endParaRPr lang="en-US" dirty="0"/>
          </a:p>
        </p:txBody>
      </p:sp>
      <p:sp>
        <p:nvSpPr>
          <p:cNvPr id="3" name="Footer Placeholder 2"/>
          <p:cNvSpPr>
            <a:spLocks noGrp="1"/>
          </p:cNvSpPr>
          <p:nvPr>
            <p:ph type="ftr" sz="quarter" idx="3"/>
          </p:nvPr>
        </p:nvSpPr>
        <p:spPr>
          <a:xfrm>
            <a:off x="2137835" y="6553201"/>
            <a:ext cx="7958667" cy="135467"/>
          </a:xfrm>
        </p:spPr>
        <p:txBody>
          <a:bodyPr/>
          <a:lstStyle/>
          <a:p>
            <a:r>
              <a:rPr lang="en-US" dirty="0" smtClean="0">
                <a:solidFill>
                  <a:prstClr val="black">
                    <a:lumMod val="50000"/>
                    <a:lumOff val="50000"/>
                  </a:prstClr>
                </a:solidFill>
              </a:rPr>
              <a:t>Tracey </a:t>
            </a:r>
            <a:r>
              <a:rPr lang="en-US" dirty="0" err="1" smtClean="0">
                <a:solidFill>
                  <a:prstClr val="black">
                    <a:lumMod val="50000"/>
                    <a:lumOff val="50000"/>
                  </a:prstClr>
                </a:solidFill>
              </a:rPr>
              <a:t>Schear</a:t>
            </a:r>
            <a:r>
              <a:rPr lang="en-US" dirty="0" smtClean="0">
                <a:solidFill>
                  <a:prstClr val="black">
                    <a:lumMod val="50000"/>
                    <a:lumOff val="50000"/>
                  </a:prstClr>
                </a:solidFill>
              </a:rPr>
              <a:t>, Alameda County , CA</a:t>
            </a:r>
            <a:endParaRPr lang="en-US" dirty="0">
              <a:solidFill>
                <a:prstClr val="black">
                  <a:lumMod val="50000"/>
                  <a:lumOff val="50000"/>
                </a:prstClr>
              </a:solidFill>
            </a:endParaRPr>
          </a:p>
        </p:txBody>
      </p:sp>
      <p:sp>
        <p:nvSpPr>
          <p:cNvPr id="5" name="Title 4"/>
          <p:cNvSpPr>
            <a:spLocks noGrp="1"/>
          </p:cNvSpPr>
          <p:nvPr>
            <p:ph type="title"/>
          </p:nvPr>
        </p:nvSpPr>
        <p:spPr>
          <a:xfrm>
            <a:off x="1231295" y="868136"/>
            <a:ext cx="7941734" cy="750888"/>
          </a:xfrm>
        </p:spPr>
        <p:txBody>
          <a:bodyPr>
            <a:normAutofit fontScale="90000"/>
          </a:bodyPr>
          <a:lstStyle/>
          <a:p>
            <a:r>
              <a:rPr lang="en-US" dirty="0">
                <a:solidFill>
                  <a:schemeClr val="tx1"/>
                </a:solidFill>
                <a:latin typeface="Gill Sans MT" panose="020B0502020104020203" pitchFamily="34" charset="0"/>
              </a:rPr>
              <a:t>Student Trauma Impacts Educators</a:t>
            </a:r>
          </a:p>
        </p:txBody>
      </p:sp>
    </p:spTree>
    <p:extLst>
      <p:ext uri="{BB962C8B-B14F-4D97-AF65-F5344CB8AC3E}">
        <p14:creationId xmlns:p14="http://schemas.microsoft.com/office/powerpoint/2010/main" val="3364887371"/>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50671"/>
            <a:ext cx="10058400" cy="1393461"/>
          </a:xfrm>
        </p:spPr>
        <p:txBody>
          <a:bodyPr>
            <a:noAutofit/>
          </a:bodyPr>
          <a:lstStyle/>
          <a:p>
            <a:r>
              <a:rPr lang="en-US" dirty="0" smtClean="0">
                <a:solidFill>
                  <a:schemeClr val="tx1"/>
                </a:solidFill>
              </a:rPr>
              <a:t>Compassion Fatigue</a:t>
            </a:r>
            <a:endParaRPr lang="en-US" dirty="0">
              <a:solidFill>
                <a:schemeClr val="tx1"/>
              </a:solidFill>
            </a:endParaRPr>
          </a:p>
        </p:txBody>
      </p:sp>
      <p:grpSp>
        <p:nvGrpSpPr>
          <p:cNvPr id="3" name="Group 2"/>
          <p:cNvGrpSpPr/>
          <p:nvPr/>
        </p:nvGrpSpPr>
        <p:grpSpPr>
          <a:xfrm>
            <a:off x="74589" y="1977510"/>
            <a:ext cx="11513807" cy="4272694"/>
            <a:chOff x="74589" y="1977510"/>
            <a:chExt cx="11513807" cy="4272694"/>
          </a:xfrm>
        </p:grpSpPr>
        <p:sp>
          <p:nvSpPr>
            <p:cNvPr id="4" name="Shape 3"/>
            <p:cNvSpPr/>
            <p:nvPr/>
          </p:nvSpPr>
          <p:spPr>
            <a:xfrm rot="4396374">
              <a:off x="3960875" y="2577144"/>
              <a:ext cx="3950782" cy="2755177"/>
            </a:xfrm>
            <a:prstGeom prst="swooshArrow">
              <a:avLst>
                <a:gd name="adj1" fmla="val 16310"/>
                <a:gd name="adj2" fmla="val 31370"/>
              </a:avLst>
            </a:prstGeom>
          </p:spPr>
          <p:style>
            <a:lnRef idx="0">
              <a:schemeClr val="lt1">
                <a:hueOff val="0"/>
                <a:satOff val="0"/>
                <a:lumOff val="0"/>
                <a:alphaOff val="0"/>
              </a:schemeClr>
            </a:lnRef>
            <a:fillRef idx="3">
              <a:schemeClr val="accent1">
                <a:shade val="50000"/>
                <a:hueOff val="0"/>
                <a:satOff val="0"/>
                <a:lumOff val="0"/>
                <a:alphaOff val="0"/>
              </a:schemeClr>
            </a:fillRef>
            <a:effectRef idx="2">
              <a:schemeClr val="accent1">
                <a:shade val="50000"/>
                <a:hueOff val="0"/>
                <a:satOff val="0"/>
                <a:lumOff val="0"/>
                <a:alphaOff val="0"/>
              </a:schemeClr>
            </a:effectRef>
            <a:fontRef idx="minor">
              <a:schemeClr val="lt1"/>
            </a:fontRef>
          </p:style>
        </p:sp>
        <p:sp>
          <p:nvSpPr>
            <p:cNvPr id="5" name="Oval 4"/>
            <p:cNvSpPr/>
            <p:nvPr/>
          </p:nvSpPr>
          <p:spPr>
            <a:xfrm>
              <a:off x="5057417" y="2849029"/>
              <a:ext cx="99769" cy="99769"/>
            </a:xfrm>
            <a:prstGeom prst="ellipse">
              <a:avLst/>
            </a:prstGeom>
          </p:spPr>
          <p:style>
            <a:lnRef idx="0">
              <a:schemeClr val="lt1">
                <a:hueOff val="0"/>
                <a:satOff val="0"/>
                <a:lumOff val="0"/>
                <a:alphaOff val="0"/>
              </a:schemeClr>
            </a:lnRef>
            <a:fillRef idx="3">
              <a:schemeClr val="accent1">
                <a:tint val="55000"/>
                <a:hueOff val="0"/>
                <a:satOff val="0"/>
                <a:lumOff val="0"/>
                <a:alphaOff val="0"/>
              </a:schemeClr>
            </a:fillRef>
            <a:effectRef idx="2">
              <a:schemeClr val="accent1">
                <a:tint val="55000"/>
                <a:hueOff val="0"/>
                <a:satOff val="0"/>
                <a:lumOff val="0"/>
                <a:alphaOff val="0"/>
              </a:schemeClr>
            </a:effectRef>
            <a:fontRef idx="minor">
              <a:schemeClr val="dk1">
                <a:hueOff val="0"/>
                <a:satOff val="0"/>
                <a:lumOff val="0"/>
                <a:alphaOff val="0"/>
              </a:schemeClr>
            </a:fontRef>
          </p:style>
        </p:sp>
        <p:sp>
          <p:nvSpPr>
            <p:cNvPr id="7" name="Oval 6"/>
            <p:cNvSpPr/>
            <p:nvPr/>
          </p:nvSpPr>
          <p:spPr>
            <a:xfrm>
              <a:off x="5620749" y="3281516"/>
              <a:ext cx="99769" cy="99769"/>
            </a:xfrm>
            <a:prstGeom prst="ellipse">
              <a:avLst/>
            </a:prstGeom>
          </p:spPr>
          <p:style>
            <a:lnRef idx="0">
              <a:schemeClr val="lt1">
                <a:hueOff val="0"/>
                <a:satOff val="0"/>
                <a:lumOff val="0"/>
                <a:alphaOff val="0"/>
              </a:schemeClr>
            </a:lnRef>
            <a:fillRef idx="3">
              <a:schemeClr val="accent1">
                <a:tint val="55000"/>
                <a:hueOff val="0"/>
                <a:satOff val="0"/>
                <a:lumOff val="0"/>
                <a:alphaOff val="0"/>
              </a:schemeClr>
            </a:fillRef>
            <a:effectRef idx="2">
              <a:schemeClr val="accent1">
                <a:tint val="55000"/>
                <a:hueOff val="0"/>
                <a:satOff val="0"/>
                <a:lumOff val="0"/>
                <a:alphaOff val="0"/>
              </a:schemeClr>
            </a:effectRef>
            <a:fontRef idx="minor">
              <a:schemeClr val="dk1">
                <a:hueOff val="0"/>
                <a:satOff val="0"/>
                <a:lumOff val="0"/>
                <a:alphaOff val="0"/>
              </a:schemeClr>
            </a:fontRef>
          </p:style>
        </p:sp>
        <p:sp>
          <p:nvSpPr>
            <p:cNvPr id="8" name="Oval 7"/>
            <p:cNvSpPr/>
            <p:nvPr/>
          </p:nvSpPr>
          <p:spPr>
            <a:xfrm>
              <a:off x="6127195" y="3787687"/>
              <a:ext cx="99769" cy="99769"/>
            </a:xfrm>
            <a:prstGeom prst="ellipse">
              <a:avLst/>
            </a:prstGeom>
          </p:spPr>
          <p:style>
            <a:lnRef idx="0">
              <a:schemeClr val="lt1">
                <a:hueOff val="0"/>
                <a:satOff val="0"/>
                <a:lumOff val="0"/>
                <a:alphaOff val="0"/>
              </a:schemeClr>
            </a:lnRef>
            <a:fillRef idx="3">
              <a:schemeClr val="accent1">
                <a:tint val="55000"/>
                <a:hueOff val="0"/>
                <a:satOff val="0"/>
                <a:lumOff val="0"/>
                <a:alphaOff val="0"/>
              </a:schemeClr>
            </a:fillRef>
            <a:effectRef idx="2">
              <a:schemeClr val="accent1">
                <a:tint val="55000"/>
                <a:hueOff val="0"/>
                <a:satOff val="0"/>
                <a:lumOff val="0"/>
                <a:alphaOff val="0"/>
              </a:schemeClr>
            </a:effectRef>
            <a:fontRef idx="minor">
              <a:schemeClr val="dk1">
                <a:hueOff val="0"/>
                <a:satOff val="0"/>
                <a:lumOff val="0"/>
                <a:alphaOff val="0"/>
              </a:schemeClr>
            </a:fontRef>
          </p:style>
        </p:sp>
        <p:sp>
          <p:nvSpPr>
            <p:cNvPr id="9" name="Freeform 8"/>
            <p:cNvSpPr/>
            <p:nvPr/>
          </p:nvSpPr>
          <p:spPr>
            <a:xfrm>
              <a:off x="74589" y="1977510"/>
              <a:ext cx="4978400" cy="487771"/>
            </a:xfrm>
            <a:custGeom>
              <a:avLst/>
              <a:gdLst>
                <a:gd name="connsiteX0" fmla="*/ 0 w 4289620"/>
                <a:gd name="connsiteY0" fmla="*/ 0 h 732254"/>
                <a:gd name="connsiteX1" fmla="*/ 4289620 w 4289620"/>
                <a:gd name="connsiteY1" fmla="*/ 0 h 732254"/>
                <a:gd name="connsiteX2" fmla="*/ 4289620 w 4289620"/>
                <a:gd name="connsiteY2" fmla="*/ 732254 h 732254"/>
                <a:gd name="connsiteX3" fmla="*/ 0 w 4289620"/>
                <a:gd name="connsiteY3" fmla="*/ 732254 h 732254"/>
                <a:gd name="connsiteX4" fmla="*/ 0 w 4289620"/>
                <a:gd name="connsiteY4" fmla="*/ 0 h 7322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89620" h="732254">
                  <a:moveTo>
                    <a:pt x="0" y="0"/>
                  </a:moveTo>
                  <a:lnTo>
                    <a:pt x="4289620" y="0"/>
                  </a:lnTo>
                  <a:lnTo>
                    <a:pt x="4289620" y="732254"/>
                  </a:lnTo>
                  <a:lnTo>
                    <a:pt x="0" y="73225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400" tIns="25400" rIns="25400" bIns="25400" numCol="1" spcCol="1270" anchor="b" anchorCtr="0">
              <a:noAutofit/>
            </a:bodyPr>
            <a:lstStyle/>
            <a:p>
              <a:pPr algn="ctr" defTabSz="889000">
                <a:lnSpc>
                  <a:spcPct val="90000"/>
                </a:lnSpc>
                <a:spcBef>
                  <a:spcPct val="0"/>
                </a:spcBef>
                <a:spcAft>
                  <a:spcPct val="35000"/>
                </a:spcAft>
              </a:pPr>
              <a:r>
                <a:rPr lang="en-US" sz="2000" dirty="0" smtClean="0">
                  <a:solidFill>
                    <a:srgbClr val="1CADE4">
                      <a:lumMod val="75000"/>
                    </a:srgbClr>
                  </a:solidFill>
                </a:rPr>
                <a:t>Increased exposure to trauma affected [youth]</a:t>
              </a:r>
              <a:endParaRPr lang="en-US" sz="2000" dirty="0">
                <a:solidFill>
                  <a:srgbClr val="1CADE4">
                    <a:lumMod val="75000"/>
                  </a:srgbClr>
                </a:solidFill>
              </a:endParaRPr>
            </a:p>
          </p:txBody>
        </p:sp>
        <p:sp>
          <p:nvSpPr>
            <p:cNvPr id="10" name="Freeform 9"/>
            <p:cNvSpPr/>
            <p:nvPr/>
          </p:nvSpPr>
          <p:spPr>
            <a:xfrm>
              <a:off x="5850449" y="2539403"/>
              <a:ext cx="3890961" cy="518999"/>
            </a:xfrm>
            <a:custGeom>
              <a:avLst/>
              <a:gdLst>
                <a:gd name="connsiteX0" fmla="*/ 0 w 3890961"/>
                <a:gd name="connsiteY0" fmla="*/ 0 h 518999"/>
                <a:gd name="connsiteX1" fmla="*/ 3890961 w 3890961"/>
                <a:gd name="connsiteY1" fmla="*/ 0 h 518999"/>
                <a:gd name="connsiteX2" fmla="*/ 3890961 w 3890961"/>
                <a:gd name="connsiteY2" fmla="*/ 518999 h 518999"/>
                <a:gd name="connsiteX3" fmla="*/ 0 w 3890961"/>
                <a:gd name="connsiteY3" fmla="*/ 518999 h 518999"/>
                <a:gd name="connsiteX4" fmla="*/ 0 w 3890961"/>
                <a:gd name="connsiteY4" fmla="*/ 0 h 518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0961" h="518999">
                  <a:moveTo>
                    <a:pt x="0" y="0"/>
                  </a:moveTo>
                  <a:lnTo>
                    <a:pt x="3890961" y="0"/>
                  </a:lnTo>
                  <a:lnTo>
                    <a:pt x="3890961" y="518999"/>
                  </a:lnTo>
                  <a:lnTo>
                    <a:pt x="0" y="51899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400" tIns="25400" rIns="25400" bIns="25400" numCol="1" spcCol="1270" anchor="ctr" anchorCtr="0">
              <a:noAutofit/>
            </a:bodyPr>
            <a:lstStyle/>
            <a:p>
              <a:pPr defTabSz="889000">
                <a:lnSpc>
                  <a:spcPct val="90000"/>
                </a:lnSpc>
                <a:spcBef>
                  <a:spcPct val="0"/>
                </a:spcBef>
                <a:spcAft>
                  <a:spcPct val="35000"/>
                </a:spcAft>
              </a:pPr>
              <a:r>
                <a:rPr lang="en-US" sz="2000" dirty="0" smtClean="0">
                  <a:solidFill>
                    <a:srgbClr val="1CADE4">
                      <a:lumMod val="75000"/>
                    </a:srgbClr>
                  </a:solidFill>
                </a:rPr>
                <a:t>Unsupportive work environment</a:t>
              </a:r>
              <a:endParaRPr lang="en-US" sz="2000" dirty="0">
                <a:solidFill>
                  <a:srgbClr val="1CADE4">
                    <a:lumMod val="75000"/>
                  </a:srgbClr>
                </a:solidFill>
              </a:endParaRPr>
            </a:p>
          </p:txBody>
        </p:sp>
        <p:sp>
          <p:nvSpPr>
            <p:cNvPr id="11" name="Freeform 10"/>
            <p:cNvSpPr/>
            <p:nvPr/>
          </p:nvSpPr>
          <p:spPr>
            <a:xfrm>
              <a:off x="1803401" y="3381285"/>
              <a:ext cx="3176358" cy="386074"/>
            </a:xfrm>
            <a:custGeom>
              <a:avLst/>
              <a:gdLst>
                <a:gd name="connsiteX0" fmla="*/ 0 w 1862671"/>
                <a:gd name="connsiteY0" fmla="*/ 0 h 732254"/>
                <a:gd name="connsiteX1" fmla="*/ 1862671 w 1862671"/>
                <a:gd name="connsiteY1" fmla="*/ 0 h 732254"/>
                <a:gd name="connsiteX2" fmla="*/ 1862671 w 1862671"/>
                <a:gd name="connsiteY2" fmla="*/ 732254 h 732254"/>
                <a:gd name="connsiteX3" fmla="*/ 0 w 1862671"/>
                <a:gd name="connsiteY3" fmla="*/ 732254 h 732254"/>
                <a:gd name="connsiteX4" fmla="*/ 0 w 1862671"/>
                <a:gd name="connsiteY4" fmla="*/ 0 h 7322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2671" h="732254">
                  <a:moveTo>
                    <a:pt x="0" y="0"/>
                  </a:moveTo>
                  <a:lnTo>
                    <a:pt x="1862671" y="0"/>
                  </a:lnTo>
                  <a:lnTo>
                    <a:pt x="1862671" y="732254"/>
                  </a:lnTo>
                  <a:lnTo>
                    <a:pt x="0" y="73225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400" tIns="25400" rIns="25400" bIns="25400" numCol="1" spcCol="1270" anchor="ctr" anchorCtr="0">
              <a:noAutofit/>
            </a:bodyPr>
            <a:lstStyle/>
            <a:p>
              <a:pPr algn="r" defTabSz="889000">
                <a:lnSpc>
                  <a:spcPct val="90000"/>
                </a:lnSpc>
                <a:spcBef>
                  <a:spcPct val="0"/>
                </a:spcBef>
                <a:spcAft>
                  <a:spcPct val="35000"/>
                </a:spcAft>
              </a:pPr>
              <a:r>
                <a:rPr lang="en-US" sz="2000" dirty="0" smtClean="0">
                  <a:solidFill>
                    <a:srgbClr val="1CADE4">
                      <a:lumMod val="75000"/>
                    </a:srgbClr>
                  </a:solidFill>
                </a:rPr>
                <a:t>Organizational constraints</a:t>
              </a:r>
              <a:endParaRPr lang="en-US" sz="2000" dirty="0">
                <a:solidFill>
                  <a:srgbClr val="1CADE4">
                    <a:lumMod val="75000"/>
                  </a:srgbClr>
                </a:solidFill>
              </a:endParaRPr>
            </a:p>
          </p:txBody>
        </p:sp>
        <p:sp>
          <p:nvSpPr>
            <p:cNvPr id="12" name="Oval 11"/>
            <p:cNvSpPr/>
            <p:nvPr/>
          </p:nvSpPr>
          <p:spPr>
            <a:xfrm>
              <a:off x="6493688" y="4344658"/>
              <a:ext cx="99769" cy="99769"/>
            </a:xfrm>
            <a:prstGeom prst="ellipse">
              <a:avLst/>
            </a:prstGeom>
          </p:spPr>
          <p:style>
            <a:lnRef idx="0">
              <a:schemeClr val="lt1">
                <a:hueOff val="0"/>
                <a:satOff val="0"/>
                <a:lumOff val="0"/>
                <a:alphaOff val="0"/>
              </a:schemeClr>
            </a:lnRef>
            <a:fillRef idx="3">
              <a:schemeClr val="accent1">
                <a:tint val="55000"/>
                <a:hueOff val="0"/>
                <a:satOff val="0"/>
                <a:lumOff val="0"/>
                <a:alphaOff val="0"/>
              </a:schemeClr>
            </a:fillRef>
            <a:effectRef idx="2">
              <a:schemeClr val="accent1">
                <a:tint val="55000"/>
                <a:hueOff val="0"/>
                <a:satOff val="0"/>
                <a:lumOff val="0"/>
                <a:alphaOff val="0"/>
              </a:schemeClr>
            </a:effectRef>
            <a:fontRef idx="minor">
              <a:schemeClr val="dk1">
                <a:hueOff val="0"/>
                <a:satOff val="0"/>
                <a:lumOff val="0"/>
                <a:alphaOff val="0"/>
              </a:schemeClr>
            </a:fontRef>
          </p:style>
        </p:sp>
        <p:sp>
          <p:nvSpPr>
            <p:cNvPr id="13" name="Freeform 12"/>
            <p:cNvSpPr/>
            <p:nvPr/>
          </p:nvSpPr>
          <p:spPr>
            <a:xfrm>
              <a:off x="7117647" y="3554063"/>
              <a:ext cx="3508020" cy="403754"/>
            </a:xfrm>
            <a:custGeom>
              <a:avLst/>
              <a:gdLst>
                <a:gd name="connsiteX0" fmla="*/ 0 w 1862671"/>
                <a:gd name="connsiteY0" fmla="*/ 0 h 732254"/>
                <a:gd name="connsiteX1" fmla="*/ 1862671 w 1862671"/>
                <a:gd name="connsiteY1" fmla="*/ 0 h 732254"/>
                <a:gd name="connsiteX2" fmla="*/ 1862671 w 1862671"/>
                <a:gd name="connsiteY2" fmla="*/ 732254 h 732254"/>
                <a:gd name="connsiteX3" fmla="*/ 0 w 1862671"/>
                <a:gd name="connsiteY3" fmla="*/ 732254 h 732254"/>
                <a:gd name="connsiteX4" fmla="*/ 0 w 1862671"/>
                <a:gd name="connsiteY4" fmla="*/ 0 h 7322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2671" h="732254">
                  <a:moveTo>
                    <a:pt x="0" y="0"/>
                  </a:moveTo>
                  <a:lnTo>
                    <a:pt x="1862671" y="0"/>
                  </a:lnTo>
                  <a:lnTo>
                    <a:pt x="1862671" y="732254"/>
                  </a:lnTo>
                  <a:lnTo>
                    <a:pt x="0" y="73225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400" tIns="25400" rIns="25400" bIns="25400" numCol="1" spcCol="1270" anchor="ctr" anchorCtr="0">
              <a:noAutofit/>
            </a:bodyPr>
            <a:lstStyle/>
            <a:p>
              <a:pPr defTabSz="889000">
                <a:lnSpc>
                  <a:spcPct val="90000"/>
                </a:lnSpc>
                <a:spcBef>
                  <a:spcPct val="0"/>
                </a:spcBef>
                <a:spcAft>
                  <a:spcPct val="35000"/>
                </a:spcAft>
              </a:pPr>
              <a:r>
                <a:rPr lang="en-US" sz="2000" dirty="0" smtClean="0">
                  <a:solidFill>
                    <a:srgbClr val="1CADE4">
                      <a:lumMod val="75000"/>
                    </a:srgbClr>
                  </a:solidFill>
                </a:rPr>
                <a:t>Insufficient supervision</a:t>
              </a:r>
              <a:endParaRPr lang="en-US" sz="2000" dirty="0">
                <a:solidFill>
                  <a:srgbClr val="1CADE4">
                    <a:lumMod val="75000"/>
                  </a:srgbClr>
                </a:solidFill>
              </a:endParaRPr>
            </a:p>
          </p:txBody>
        </p:sp>
        <p:sp>
          <p:nvSpPr>
            <p:cNvPr id="14" name="Freeform 13"/>
            <p:cNvSpPr/>
            <p:nvPr/>
          </p:nvSpPr>
          <p:spPr>
            <a:xfrm>
              <a:off x="1355390" y="4297547"/>
              <a:ext cx="4771805" cy="399505"/>
            </a:xfrm>
            <a:custGeom>
              <a:avLst/>
              <a:gdLst>
                <a:gd name="connsiteX0" fmla="*/ 0 w 2768835"/>
                <a:gd name="connsiteY0" fmla="*/ 0 h 732254"/>
                <a:gd name="connsiteX1" fmla="*/ 2768835 w 2768835"/>
                <a:gd name="connsiteY1" fmla="*/ 0 h 732254"/>
                <a:gd name="connsiteX2" fmla="*/ 2768835 w 2768835"/>
                <a:gd name="connsiteY2" fmla="*/ 732254 h 732254"/>
                <a:gd name="connsiteX3" fmla="*/ 0 w 2768835"/>
                <a:gd name="connsiteY3" fmla="*/ 732254 h 732254"/>
                <a:gd name="connsiteX4" fmla="*/ 0 w 2768835"/>
                <a:gd name="connsiteY4" fmla="*/ 0 h 7322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8835" h="732254">
                  <a:moveTo>
                    <a:pt x="0" y="0"/>
                  </a:moveTo>
                  <a:lnTo>
                    <a:pt x="2768835" y="0"/>
                  </a:lnTo>
                  <a:lnTo>
                    <a:pt x="2768835" y="732254"/>
                  </a:lnTo>
                  <a:lnTo>
                    <a:pt x="0" y="73225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400" tIns="25400" rIns="25400" bIns="25400" numCol="1" spcCol="1270" anchor="ctr" anchorCtr="0">
              <a:noAutofit/>
            </a:bodyPr>
            <a:lstStyle/>
            <a:p>
              <a:pPr algn="r" defTabSz="889000">
                <a:lnSpc>
                  <a:spcPct val="90000"/>
                </a:lnSpc>
                <a:spcBef>
                  <a:spcPct val="0"/>
                </a:spcBef>
                <a:spcAft>
                  <a:spcPct val="35000"/>
                </a:spcAft>
              </a:pPr>
              <a:r>
                <a:rPr lang="en-US" sz="2000" dirty="0" smtClean="0">
                  <a:solidFill>
                    <a:srgbClr val="1CADE4">
                      <a:lumMod val="75000"/>
                    </a:srgbClr>
                  </a:solidFill>
                </a:rPr>
                <a:t>Ability to engage empathically with others</a:t>
              </a:r>
              <a:endParaRPr lang="en-US" sz="2000" dirty="0">
                <a:solidFill>
                  <a:srgbClr val="1CADE4">
                    <a:lumMod val="75000"/>
                  </a:srgbClr>
                </a:solidFill>
              </a:endParaRPr>
            </a:p>
          </p:txBody>
        </p:sp>
        <p:sp>
          <p:nvSpPr>
            <p:cNvPr id="15" name="Freeform 14"/>
            <p:cNvSpPr/>
            <p:nvPr/>
          </p:nvSpPr>
          <p:spPr>
            <a:xfrm>
              <a:off x="5977124" y="5561264"/>
              <a:ext cx="5611272" cy="688940"/>
            </a:xfrm>
            <a:custGeom>
              <a:avLst/>
              <a:gdLst>
                <a:gd name="connsiteX0" fmla="*/ 0 w 5968628"/>
                <a:gd name="connsiteY0" fmla="*/ 0 h 732254"/>
                <a:gd name="connsiteX1" fmla="*/ 5968628 w 5968628"/>
                <a:gd name="connsiteY1" fmla="*/ 0 h 732254"/>
                <a:gd name="connsiteX2" fmla="*/ 5968628 w 5968628"/>
                <a:gd name="connsiteY2" fmla="*/ 732254 h 732254"/>
                <a:gd name="connsiteX3" fmla="*/ 0 w 5968628"/>
                <a:gd name="connsiteY3" fmla="*/ 732254 h 732254"/>
                <a:gd name="connsiteX4" fmla="*/ 0 w 5968628"/>
                <a:gd name="connsiteY4" fmla="*/ 0 h 7322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68628" h="732254">
                  <a:moveTo>
                    <a:pt x="0" y="0"/>
                  </a:moveTo>
                  <a:lnTo>
                    <a:pt x="5968628" y="0"/>
                  </a:lnTo>
                  <a:lnTo>
                    <a:pt x="5968628" y="732254"/>
                  </a:lnTo>
                  <a:lnTo>
                    <a:pt x="0" y="73225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400" tIns="25400" rIns="25400" bIns="25400" numCol="1" spcCol="1270" anchor="t" anchorCtr="0">
              <a:noAutofit/>
            </a:bodyPr>
            <a:lstStyle/>
            <a:p>
              <a:pPr algn="r" defTabSz="889000">
                <a:lnSpc>
                  <a:spcPct val="90000"/>
                </a:lnSpc>
                <a:spcBef>
                  <a:spcPct val="0"/>
                </a:spcBef>
                <a:spcAft>
                  <a:spcPct val="35000"/>
                </a:spcAft>
              </a:pPr>
              <a:r>
                <a:rPr lang="en-US" sz="2000" dirty="0" smtClean="0">
                  <a:solidFill>
                    <a:srgbClr val="1CADE4">
                      <a:lumMod val="75000"/>
                    </a:srgbClr>
                  </a:solidFill>
                </a:rPr>
                <a:t>Symptoms of anxiety, intrusive thoughts, anhedonia, isolation, and career dissatisfaction</a:t>
              </a:r>
              <a:endParaRPr lang="en-US" sz="2000" dirty="0">
                <a:solidFill>
                  <a:srgbClr val="1CADE4">
                    <a:lumMod val="75000"/>
                  </a:srgbClr>
                </a:solidFill>
              </a:endParaRPr>
            </a:p>
          </p:txBody>
        </p:sp>
      </p:grpSp>
    </p:spTree>
    <p:extLst>
      <p:ext uri="{BB962C8B-B14F-4D97-AF65-F5344CB8AC3E}">
        <p14:creationId xmlns:p14="http://schemas.microsoft.com/office/powerpoint/2010/main" val="20813948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Symptoms of Compassion Fatigue/Vicarious Trauma</a:t>
            </a:r>
          </a:p>
        </p:txBody>
      </p:sp>
      <p:pic>
        <p:nvPicPr>
          <p:cNvPr id="1028" name="Picture 4" descr="C:\Users\CLAMME~1\AppData\Local\Temp\SNAGHTML3a850206.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3063" y="2438401"/>
            <a:ext cx="10352617" cy="37858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08972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ABC Approach</a:t>
            </a:r>
            <a:endParaRPr lang="en-US" dirty="0"/>
          </a:p>
        </p:txBody>
      </p:sp>
      <p:sp>
        <p:nvSpPr>
          <p:cNvPr id="5" name="Content Placeholder 4"/>
          <p:cNvSpPr>
            <a:spLocks noGrp="1"/>
          </p:cNvSpPr>
          <p:nvPr>
            <p:ph idx="1"/>
          </p:nvPr>
        </p:nvSpPr>
        <p:spPr>
          <a:xfrm>
            <a:off x="9093197" y="5329470"/>
            <a:ext cx="2683529" cy="691847"/>
          </a:xfrm>
        </p:spPr>
        <p:txBody>
          <a:bodyPr>
            <a:normAutofit/>
          </a:bodyPr>
          <a:lstStyle/>
          <a:p>
            <a:pPr marL="0" indent="0" algn="ctr">
              <a:buNone/>
            </a:pPr>
            <a:r>
              <a:rPr lang="en-US" sz="3200" dirty="0" smtClean="0"/>
              <a:t>Connection</a:t>
            </a:r>
            <a:endParaRPr lang="en-US" sz="3200" dirty="0"/>
          </a:p>
        </p:txBody>
      </p:sp>
      <p:sp>
        <p:nvSpPr>
          <p:cNvPr id="9" name="Content Placeholder 4"/>
          <p:cNvSpPr txBox="1">
            <a:spLocks/>
          </p:cNvSpPr>
          <p:nvPr/>
        </p:nvSpPr>
        <p:spPr>
          <a:xfrm>
            <a:off x="4754234" y="5329470"/>
            <a:ext cx="2683529" cy="691847"/>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lgn="ctr">
              <a:buClr>
                <a:srgbClr val="1CADE4"/>
              </a:buClr>
              <a:buFont typeface="Symbol" pitchFamily="18" charset="2"/>
              <a:buNone/>
            </a:pPr>
            <a:r>
              <a:rPr lang="en-US" sz="3200" dirty="0" smtClean="0">
                <a:solidFill>
                  <a:srgbClr val="344068"/>
                </a:solidFill>
              </a:rPr>
              <a:t>Balance</a:t>
            </a:r>
            <a:endParaRPr lang="en-US" sz="3200" dirty="0">
              <a:solidFill>
                <a:srgbClr val="344068"/>
              </a:solidFill>
            </a:endParaRPr>
          </a:p>
        </p:txBody>
      </p:sp>
      <p:sp>
        <p:nvSpPr>
          <p:cNvPr id="10" name="Content Placeholder 4"/>
          <p:cNvSpPr txBox="1">
            <a:spLocks/>
          </p:cNvSpPr>
          <p:nvPr/>
        </p:nvSpPr>
        <p:spPr>
          <a:xfrm>
            <a:off x="415271" y="5329470"/>
            <a:ext cx="2683529" cy="691847"/>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lgn="ctr">
              <a:buClr>
                <a:srgbClr val="1CADE4"/>
              </a:buClr>
              <a:buFont typeface="Symbol" pitchFamily="18" charset="2"/>
              <a:buNone/>
            </a:pPr>
            <a:r>
              <a:rPr lang="en-US" sz="3200" smtClean="0">
                <a:solidFill>
                  <a:srgbClr val="344068"/>
                </a:solidFill>
              </a:rPr>
              <a:t>Awareness</a:t>
            </a:r>
            <a:endParaRPr lang="en-US" sz="3200" dirty="0">
              <a:solidFill>
                <a:srgbClr val="344068"/>
              </a:solidFill>
            </a:endParaRPr>
          </a:p>
        </p:txBody>
      </p:sp>
      <p:pic>
        <p:nvPicPr>
          <p:cNvPr id="6" name="Picture 5"/>
          <p:cNvPicPr>
            <a:picLocks noChangeAspect="1"/>
          </p:cNvPicPr>
          <p:nvPr/>
        </p:nvPicPr>
        <p:blipFill>
          <a:blip r:embed="rId3">
            <a:duotone>
              <a:schemeClr val="accent1">
                <a:shade val="45000"/>
                <a:satMod val="135000"/>
              </a:schemeClr>
              <a:prstClr val="white"/>
            </a:duotone>
          </a:blip>
          <a:stretch>
            <a:fillRect/>
          </a:stretch>
        </p:blipFill>
        <p:spPr>
          <a:xfrm>
            <a:off x="609599" y="2700347"/>
            <a:ext cx="2298899" cy="2319893"/>
          </a:xfrm>
          <a:prstGeom prst="rect">
            <a:avLst/>
          </a:prstGeom>
        </p:spPr>
      </p:pic>
      <p:pic>
        <p:nvPicPr>
          <p:cNvPr id="11" name="Picture 10"/>
          <p:cNvPicPr>
            <a:picLocks noChangeAspect="1"/>
          </p:cNvPicPr>
          <p:nvPr/>
        </p:nvPicPr>
        <p:blipFill>
          <a:blip r:embed="rId4">
            <a:duotone>
              <a:schemeClr val="accent1">
                <a:shade val="45000"/>
                <a:satMod val="135000"/>
              </a:schemeClr>
              <a:prstClr val="white"/>
            </a:duotone>
          </a:blip>
          <a:stretch>
            <a:fillRect/>
          </a:stretch>
        </p:blipFill>
        <p:spPr>
          <a:xfrm>
            <a:off x="4754234" y="3538764"/>
            <a:ext cx="2493227" cy="1337277"/>
          </a:xfrm>
          <a:prstGeom prst="rect">
            <a:avLst/>
          </a:prstGeom>
        </p:spPr>
      </p:pic>
      <p:pic>
        <p:nvPicPr>
          <p:cNvPr id="2050" name="Picture 2" descr="C:\Users\CLAMME~1\AppData\Local\Temp\SNAGHTML3a926941.PNG"/>
          <p:cNvPicPr>
            <a:picLocks noChangeAspect="1" noChangeArrowheads="1"/>
          </p:cNvPicPr>
          <p:nvPr/>
        </p:nvPicPr>
        <p:blipFill>
          <a:blip r:embed="rId5">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9628451">
            <a:off x="9601982" y="3329512"/>
            <a:ext cx="1682067" cy="16699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48124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a:xfrm>
            <a:off x="1066800" y="537029"/>
            <a:ext cx="10058400" cy="1207104"/>
          </a:xfrm>
        </p:spPr>
        <p:txBody>
          <a:bodyPr anchor="b">
            <a:normAutofit/>
          </a:bodyPr>
          <a:lstStyle/>
          <a:p>
            <a:pPr eaLnBrk="1" hangingPunct="1">
              <a:defRPr/>
            </a:pPr>
            <a:r>
              <a:rPr lang="en-US" dirty="0" smtClean="0"/>
              <a:t>Personal</a:t>
            </a:r>
            <a:r>
              <a:rPr lang="en-US" dirty="0"/>
              <a:t> </a:t>
            </a:r>
            <a:r>
              <a:rPr lang="en-US" dirty="0" smtClean="0"/>
              <a:t>&amp; Professional Boundaries</a:t>
            </a:r>
          </a:p>
        </p:txBody>
      </p:sp>
      <p:sp>
        <p:nvSpPr>
          <p:cNvPr id="25603" name="Rectangle 3"/>
          <p:cNvSpPr>
            <a:spLocks noGrp="1" noChangeArrowheads="1"/>
          </p:cNvSpPr>
          <p:nvPr>
            <p:ph idx="1"/>
          </p:nvPr>
        </p:nvSpPr>
        <p:spPr>
          <a:xfrm>
            <a:off x="1066800" y="2057400"/>
            <a:ext cx="10058400" cy="4459514"/>
          </a:xfrm>
        </p:spPr>
        <p:txBody>
          <a:bodyPr>
            <a:normAutofit/>
          </a:bodyPr>
          <a:lstStyle/>
          <a:p>
            <a:pPr eaLnBrk="1" hangingPunct="1">
              <a:lnSpc>
                <a:spcPct val="90000"/>
              </a:lnSpc>
              <a:buFont typeface="Wingdings" charset="0"/>
              <a:buNone/>
              <a:defRPr/>
            </a:pPr>
            <a:r>
              <a:rPr lang="en-US" sz="2800" dirty="0" smtClean="0">
                <a:cs typeface="+mn-cs"/>
              </a:rPr>
              <a:t>Reflect:</a:t>
            </a:r>
          </a:p>
          <a:p>
            <a:pPr marL="347663" indent="-347663" eaLnBrk="1" hangingPunct="1">
              <a:lnSpc>
                <a:spcPct val="90000"/>
              </a:lnSpc>
              <a:buSzPct val="125000"/>
              <a:buFont typeface="Arial" panose="020B0604020202020204" pitchFamily="34" charset="0"/>
              <a:buChar char="•"/>
              <a:defRPr/>
            </a:pPr>
            <a:r>
              <a:rPr lang="en-US" sz="2800" i="1" dirty="0" smtClean="0">
                <a:cs typeface="+mn-cs"/>
              </a:rPr>
              <a:t>What sort of personal/professional boundaries do you create for yourself?</a:t>
            </a:r>
          </a:p>
          <a:p>
            <a:pPr marL="347663" indent="-347663" eaLnBrk="1" hangingPunct="1">
              <a:lnSpc>
                <a:spcPct val="90000"/>
              </a:lnSpc>
              <a:buSzPct val="125000"/>
              <a:buFont typeface="Arial" panose="020B0604020202020204" pitchFamily="34" charset="0"/>
              <a:buChar char="•"/>
              <a:defRPr/>
            </a:pPr>
            <a:r>
              <a:rPr lang="en-US" sz="2800" i="1" dirty="0" smtClean="0">
                <a:cs typeface="+mn-cs"/>
              </a:rPr>
              <a:t>Who is there to help you manage the stress of your job? </a:t>
            </a:r>
          </a:p>
          <a:p>
            <a:pPr marL="347663" indent="-347663" eaLnBrk="1" hangingPunct="1">
              <a:lnSpc>
                <a:spcPct val="90000"/>
              </a:lnSpc>
              <a:buSzPct val="125000"/>
              <a:buFont typeface="Arial" panose="020B0604020202020204" pitchFamily="34" charset="0"/>
              <a:buChar char="•"/>
              <a:defRPr/>
            </a:pPr>
            <a:r>
              <a:rPr lang="en-US" sz="2800" i="1" dirty="0" smtClean="0">
                <a:cs typeface="+mn-cs"/>
              </a:rPr>
              <a:t>Where do you feel supported at work? peer-supervision/ supervision/consultation?</a:t>
            </a:r>
          </a:p>
          <a:p>
            <a:pPr marL="347663" indent="-347663" eaLnBrk="1" hangingPunct="1">
              <a:lnSpc>
                <a:spcPct val="90000"/>
              </a:lnSpc>
              <a:buSzPct val="125000"/>
              <a:buFont typeface="Arial" panose="020B0604020202020204" pitchFamily="34" charset="0"/>
              <a:buChar char="•"/>
              <a:defRPr/>
            </a:pPr>
            <a:r>
              <a:rPr lang="en-US" sz="2800" i="1" dirty="0" smtClean="0"/>
              <a:t>What steps are possible for you to take in your building to support staff?</a:t>
            </a:r>
          </a:p>
        </p:txBody>
      </p:sp>
    </p:spTree>
    <p:extLst>
      <p:ext uri="{BB962C8B-B14F-4D97-AF65-F5344CB8AC3E}">
        <p14:creationId xmlns:p14="http://schemas.microsoft.com/office/powerpoint/2010/main" val="36250788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25409"/>
            <a:ext cx="10058400" cy="1218723"/>
          </a:xfrm>
        </p:spPr>
        <p:txBody>
          <a:bodyPr>
            <a:normAutofit fontScale="90000"/>
          </a:bodyPr>
          <a:lstStyle/>
          <a:p>
            <a:r>
              <a:rPr lang="en-US" dirty="0" smtClean="0">
                <a:solidFill>
                  <a:schemeClr val="tx1"/>
                </a:solidFill>
              </a:rPr>
              <a:t>Organizational Strategies to Prevent Secondary Trauma</a:t>
            </a:r>
            <a:endParaRPr lang="en-US" dirty="0">
              <a:solidFill>
                <a:schemeClr val="tx1"/>
              </a:solidFill>
            </a:endParaRPr>
          </a:p>
        </p:txBody>
      </p:sp>
      <p:sp>
        <p:nvSpPr>
          <p:cNvPr id="3" name="Content Placeholder 2"/>
          <p:cNvSpPr>
            <a:spLocks noGrp="1"/>
          </p:cNvSpPr>
          <p:nvPr>
            <p:ph idx="1"/>
          </p:nvPr>
        </p:nvSpPr>
        <p:spPr>
          <a:xfrm>
            <a:off x="856343" y="2670629"/>
            <a:ext cx="9273965" cy="3511231"/>
          </a:xfrm>
        </p:spPr>
        <p:txBody>
          <a:bodyPr>
            <a:normAutofit fontScale="85000" lnSpcReduction="20000"/>
          </a:bodyPr>
          <a:lstStyle/>
          <a:p>
            <a:pPr marL="347663" indent="-347663">
              <a:buSzPct val="125000"/>
              <a:buFont typeface="Arial" panose="020B0604020202020204" pitchFamily="34" charset="0"/>
              <a:buChar char="•"/>
            </a:pPr>
            <a:r>
              <a:rPr lang="en-US" sz="3600" dirty="0"/>
              <a:t> General Wellness</a:t>
            </a:r>
          </a:p>
          <a:p>
            <a:pPr marL="347663" indent="-347663">
              <a:buSzPct val="125000"/>
              <a:buFont typeface="Arial" panose="020B0604020202020204" pitchFamily="34" charset="0"/>
              <a:buChar char="•"/>
            </a:pPr>
            <a:endParaRPr lang="en-US" sz="3600" dirty="0"/>
          </a:p>
          <a:p>
            <a:pPr marL="347663" indent="-347663">
              <a:buSzPct val="125000"/>
              <a:buFont typeface="Arial" panose="020B0604020202020204" pitchFamily="34" charset="0"/>
              <a:buChar char="•"/>
            </a:pPr>
            <a:r>
              <a:rPr lang="en-US" sz="3600" dirty="0"/>
              <a:t> Organizational Culture</a:t>
            </a:r>
          </a:p>
          <a:p>
            <a:pPr marL="347663" indent="-347663">
              <a:buSzPct val="125000"/>
              <a:buFont typeface="Arial" panose="020B0604020202020204" pitchFamily="34" charset="0"/>
              <a:buChar char="•"/>
            </a:pPr>
            <a:endParaRPr lang="en-US" sz="3600" dirty="0"/>
          </a:p>
          <a:p>
            <a:pPr marL="347663" indent="-347663">
              <a:buSzPct val="125000"/>
              <a:buFont typeface="Arial" panose="020B0604020202020204" pitchFamily="34" charset="0"/>
              <a:buChar char="•"/>
            </a:pPr>
            <a:r>
              <a:rPr lang="en-US" sz="3600" dirty="0"/>
              <a:t> Education and Training</a:t>
            </a:r>
          </a:p>
          <a:p>
            <a:pPr marL="347663" indent="-347663">
              <a:buSzPct val="125000"/>
              <a:buFont typeface="Arial" panose="020B0604020202020204" pitchFamily="34" charset="0"/>
              <a:buChar char="•"/>
            </a:pPr>
            <a:endParaRPr lang="en-US" sz="3600" dirty="0"/>
          </a:p>
          <a:p>
            <a:pPr marL="347663" indent="-347663">
              <a:buSzPct val="125000"/>
              <a:buFont typeface="Arial" panose="020B0604020202020204" pitchFamily="34" charset="0"/>
              <a:buChar char="•"/>
            </a:pPr>
            <a:r>
              <a:rPr lang="en-US" sz="3600" dirty="0"/>
              <a:t> Reflective Supervision </a:t>
            </a:r>
          </a:p>
        </p:txBody>
      </p:sp>
      <p:pic>
        <p:nvPicPr>
          <p:cNvPr id="4" name="Picture 3"/>
          <p:cNvPicPr>
            <a:picLocks noChangeAspect="1"/>
          </p:cNvPicPr>
          <p:nvPr/>
        </p:nvPicPr>
        <p:blipFill rotWithShape="1">
          <a:blip r:embed="rId3">
            <a:duotone>
              <a:schemeClr val="accent1">
                <a:shade val="45000"/>
                <a:satMod val="135000"/>
              </a:schemeClr>
              <a:prstClr val="white"/>
            </a:duotone>
          </a:blip>
          <a:srcRect b="5001"/>
          <a:stretch/>
        </p:blipFill>
        <p:spPr>
          <a:xfrm>
            <a:off x="7195208" y="3268134"/>
            <a:ext cx="4317228" cy="3056464"/>
          </a:xfrm>
          <a:prstGeom prst="rect">
            <a:avLst/>
          </a:prstGeom>
        </p:spPr>
      </p:pic>
    </p:spTree>
    <p:extLst>
      <p:ext uri="{BB962C8B-B14F-4D97-AF65-F5344CB8AC3E}">
        <p14:creationId xmlns:p14="http://schemas.microsoft.com/office/powerpoint/2010/main" val="15833623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204856" y="2067002"/>
            <a:ext cx="10015370" cy="4021826"/>
          </a:xfrm>
        </p:spPr>
        <p:txBody>
          <a:bodyPr>
            <a:normAutofit/>
          </a:bodyPr>
          <a:lstStyle/>
          <a:p>
            <a:pPr>
              <a:lnSpc>
                <a:spcPct val="100000"/>
              </a:lnSpc>
              <a:spcBef>
                <a:spcPts val="1800"/>
              </a:spcBef>
            </a:pPr>
            <a:r>
              <a:rPr lang="en-US" sz="2800" dirty="0">
                <a:latin typeface="+mn-lt"/>
              </a:rPr>
              <a:t>Clearly articulated boundaries and expectations are a key part of trauma-informed practice and equally important in the larger system. </a:t>
            </a:r>
          </a:p>
          <a:p>
            <a:pPr>
              <a:lnSpc>
                <a:spcPct val="100000"/>
              </a:lnSpc>
              <a:spcBef>
                <a:spcPts val="2400"/>
              </a:spcBef>
            </a:pPr>
            <a:r>
              <a:rPr lang="en-US" sz="2800" dirty="0">
                <a:solidFill>
                  <a:schemeClr val="accent1"/>
                </a:solidFill>
                <a:latin typeface="+mn-lt"/>
              </a:rPr>
              <a:t>Adoption of social-emotional learning standards, restorative practices, and positive behavioral response protocols is a powerful lever for supporting all youth to succeed, and takes dedicated resources, including training, ongoing coaching, infrastructure building, and partnership from the behavioral health field. </a:t>
            </a:r>
          </a:p>
        </p:txBody>
      </p:sp>
      <p:sp>
        <p:nvSpPr>
          <p:cNvPr id="3" name="Title 2"/>
          <p:cNvSpPr>
            <a:spLocks noGrp="1"/>
          </p:cNvSpPr>
          <p:nvPr>
            <p:ph type="title"/>
          </p:nvPr>
        </p:nvSpPr>
        <p:spPr>
          <a:xfrm>
            <a:off x="1111752" y="1300874"/>
            <a:ext cx="10334384" cy="750888"/>
          </a:xfrm>
        </p:spPr>
        <p:txBody>
          <a:bodyPr>
            <a:normAutofit fontScale="90000"/>
          </a:bodyPr>
          <a:lstStyle/>
          <a:p>
            <a:r>
              <a:rPr lang="en-US" dirty="0" smtClean="0">
                <a:solidFill>
                  <a:schemeClr val="tx1"/>
                </a:solidFill>
              </a:rPr>
              <a:t>Policies</a:t>
            </a:r>
            <a:r>
              <a:rPr lang="en-US" dirty="0" smtClean="0">
                <a:solidFill>
                  <a:schemeClr val="tx1"/>
                </a:solidFill>
                <a:latin typeface="+mn-lt"/>
              </a:rPr>
              <a:t>, </a:t>
            </a:r>
            <a:r>
              <a:rPr lang="en-US" dirty="0" smtClean="0">
                <a:solidFill>
                  <a:schemeClr val="tx1"/>
                </a:solidFill>
              </a:rPr>
              <a:t>Procedures, and </a:t>
            </a:r>
            <a:r>
              <a:rPr lang="en-US" dirty="0" err="1" smtClean="0">
                <a:solidFill>
                  <a:schemeClr val="tx1"/>
                </a:solidFill>
              </a:rPr>
              <a:t>Protocols</a:t>
            </a:r>
            <a:r>
              <a:rPr lang="en-US" dirty="0" err="1" smtClean="0">
                <a:solidFill>
                  <a:schemeClr val="bg1"/>
                </a:solidFill>
              </a:rPr>
              <a:t>olici</a:t>
            </a:r>
            <a:r>
              <a:rPr lang="en-US" sz="3800" dirty="0" err="1" smtClean="0">
                <a:solidFill>
                  <a:schemeClr val="bg1"/>
                </a:solidFill>
                <a:latin typeface="Gill Sans MT" panose="020B0502020104020203" pitchFamily="34" charset="0"/>
              </a:rPr>
              <a:t>Procedures</a:t>
            </a:r>
            <a:r>
              <a:rPr lang="en-US" sz="3800" dirty="0" smtClean="0">
                <a:solidFill>
                  <a:schemeClr val="bg1"/>
                </a:solidFill>
                <a:latin typeface="Gill Sans MT" panose="020B0502020104020203" pitchFamily="34" charset="0"/>
              </a:rPr>
              <a:t> </a:t>
            </a:r>
            <a:r>
              <a:rPr lang="en-US" sz="3800" dirty="0">
                <a:solidFill>
                  <a:schemeClr val="bg1"/>
                </a:solidFill>
                <a:latin typeface="Gill Sans MT" panose="020B0502020104020203" pitchFamily="34" charset="0"/>
              </a:rPr>
              <a:t>and Protocols</a:t>
            </a:r>
          </a:p>
        </p:txBody>
      </p:sp>
      <p:sp>
        <p:nvSpPr>
          <p:cNvPr id="4" name="TextBox 3"/>
          <p:cNvSpPr txBox="1"/>
          <p:nvPr/>
        </p:nvSpPr>
        <p:spPr>
          <a:xfrm>
            <a:off x="3571539" y="6467552"/>
            <a:ext cx="4261879" cy="338554"/>
          </a:xfrm>
          <a:prstGeom prst="rect">
            <a:avLst/>
          </a:prstGeom>
          <a:noFill/>
        </p:spPr>
        <p:txBody>
          <a:bodyPr wrap="square" rtlCol="0">
            <a:spAutoFit/>
          </a:bodyPr>
          <a:lstStyle/>
          <a:p>
            <a:pPr algn="ctr"/>
            <a:r>
              <a:rPr lang="en-US" sz="1600" dirty="0">
                <a:solidFill>
                  <a:prstClr val="white"/>
                </a:solidFill>
              </a:rPr>
              <a:t>Tracey </a:t>
            </a:r>
            <a:r>
              <a:rPr lang="en-US" sz="1600" dirty="0" err="1">
                <a:solidFill>
                  <a:prstClr val="white"/>
                </a:solidFill>
              </a:rPr>
              <a:t>Schear</a:t>
            </a:r>
            <a:r>
              <a:rPr lang="en-US" sz="1600" dirty="0">
                <a:solidFill>
                  <a:prstClr val="white"/>
                </a:solidFill>
              </a:rPr>
              <a:t>, Alameda County , CA</a:t>
            </a:r>
          </a:p>
        </p:txBody>
      </p:sp>
    </p:spTree>
    <p:extLst>
      <p:ext uri="{BB962C8B-B14F-4D97-AF65-F5344CB8AC3E}">
        <p14:creationId xmlns:p14="http://schemas.microsoft.com/office/powerpoint/2010/main" val="26672358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59329" y="2501643"/>
            <a:ext cx="10025742" cy="1851163"/>
          </a:xfrm>
        </p:spPr>
        <p:txBody>
          <a:bodyPr anchor="b">
            <a:normAutofit fontScale="90000"/>
          </a:bodyPr>
          <a:lstStyle/>
          <a:p>
            <a:pPr algn="ctr"/>
            <a:r>
              <a:rPr lang="en-US" sz="4900" dirty="0">
                <a:solidFill>
                  <a:schemeClr val="bg1"/>
                </a:solidFill>
              </a:rPr>
              <a:t>PART I: Trauma &amp; Sensory Processing 101</a:t>
            </a:r>
            <a:r>
              <a:rPr lang="en-US" dirty="0">
                <a:solidFill>
                  <a:srgbClr val="7030A0"/>
                </a:solidFill>
              </a:rPr>
              <a:t/>
            </a:r>
            <a:br>
              <a:rPr lang="en-US" dirty="0">
                <a:solidFill>
                  <a:srgbClr val="7030A0"/>
                </a:solidFill>
              </a:rPr>
            </a:br>
            <a:r>
              <a:rPr lang="en-US" sz="5300" b="1" dirty="0">
                <a:solidFill>
                  <a:schemeClr val="tx1"/>
                </a:solidFill>
                <a:effectLst>
                  <a:outerShdw blurRad="38100" dist="38100" dir="2700000" algn="tl">
                    <a:srgbClr val="000000">
                      <a:alpha val="43137"/>
                    </a:srgbClr>
                  </a:outerShdw>
                </a:effectLst>
              </a:rPr>
              <a:t>PART </a:t>
            </a:r>
            <a:r>
              <a:rPr lang="en-US" sz="5300" b="1" dirty="0" smtClean="0">
                <a:solidFill>
                  <a:schemeClr val="tx1"/>
                </a:solidFill>
                <a:effectLst>
                  <a:outerShdw blurRad="38100" dist="38100" dir="2700000" algn="tl">
                    <a:srgbClr val="000000">
                      <a:alpha val="43137"/>
                    </a:srgbClr>
                  </a:outerShdw>
                </a:effectLst>
              </a:rPr>
              <a:t>I:</a:t>
            </a:r>
            <a:r>
              <a:rPr lang="en-US" sz="4800" b="1" dirty="0">
                <a:solidFill>
                  <a:schemeClr val="tx1"/>
                </a:solidFill>
              </a:rPr>
              <a:t/>
            </a:r>
            <a:br>
              <a:rPr lang="en-US" sz="4800" b="1" dirty="0">
                <a:solidFill>
                  <a:schemeClr val="tx1"/>
                </a:solidFill>
              </a:rPr>
            </a:br>
            <a:r>
              <a:rPr lang="en-US" sz="4800" dirty="0">
                <a:solidFill>
                  <a:schemeClr val="tx1"/>
                </a:solidFill>
                <a:effectLst>
                  <a:outerShdw blurRad="38100" dist="38100" dir="2700000" algn="tl">
                    <a:srgbClr val="000000">
                      <a:alpha val="43137"/>
                    </a:srgbClr>
                  </a:outerShdw>
                </a:effectLst>
              </a:rPr>
              <a:t>Trauma &amp; Sensory Processing 101</a:t>
            </a:r>
            <a:endParaRPr lang="en-US"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103710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66801" y="2494355"/>
            <a:ext cx="10033000" cy="1851163"/>
          </a:xfrm>
        </p:spPr>
        <p:txBody>
          <a:bodyPr>
            <a:noAutofit/>
          </a:bodyPr>
          <a:lstStyle/>
          <a:p>
            <a:pPr algn="ctr"/>
            <a:r>
              <a:rPr lang="en-US" sz="4800" b="1" spc="0" dirty="0">
                <a:ln w="0"/>
                <a:solidFill>
                  <a:schemeClr val="tx1"/>
                </a:solidFill>
                <a:effectLst>
                  <a:outerShdw blurRad="38100" dist="19050" dir="2700000" algn="tl" rotWithShape="0">
                    <a:schemeClr val="dk1">
                      <a:alpha val="40000"/>
                    </a:schemeClr>
                  </a:outerShdw>
                </a:effectLst>
              </a:rPr>
              <a:t>PART </a:t>
            </a:r>
            <a:r>
              <a:rPr lang="en-US" sz="4800" b="1" spc="0" dirty="0" smtClean="0">
                <a:ln w="0"/>
                <a:solidFill>
                  <a:schemeClr val="tx1"/>
                </a:solidFill>
                <a:effectLst>
                  <a:outerShdw blurRad="38100" dist="19050" dir="2700000" algn="tl" rotWithShape="0">
                    <a:schemeClr val="dk1">
                      <a:alpha val="40000"/>
                    </a:schemeClr>
                  </a:outerShdw>
                </a:effectLst>
              </a:rPr>
              <a:t>II: </a:t>
            </a:r>
            <a:r>
              <a:rPr lang="en-US" sz="4800" spc="0" dirty="0" smtClean="0">
                <a:ln w="0"/>
                <a:solidFill>
                  <a:schemeClr val="tx1"/>
                </a:solidFill>
                <a:effectLst>
                  <a:outerShdw blurRad="38100" dist="19050" dir="2700000" algn="tl" rotWithShape="0">
                    <a:schemeClr val="dk1">
                      <a:alpha val="40000"/>
                    </a:schemeClr>
                  </a:outerShdw>
                </a:effectLst>
              </a:rPr>
              <a:t/>
            </a:r>
            <a:br>
              <a:rPr lang="en-US" sz="4800" spc="0" dirty="0" smtClean="0">
                <a:ln w="0"/>
                <a:solidFill>
                  <a:schemeClr val="tx1"/>
                </a:solidFill>
                <a:effectLst>
                  <a:outerShdw blurRad="38100" dist="19050" dir="2700000" algn="tl" rotWithShape="0">
                    <a:schemeClr val="dk1">
                      <a:alpha val="40000"/>
                    </a:schemeClr>
                  </a:outerShdw>
                </a:effectLst>
              </a:rPr>
            </a:br>
            <a:r>
              <a:rPr lang="en-US" sz="4800" dirty="0">
                <a:solidFill>
                  <a:schemeClr val="tx1"/>
                </a:solidFill>
              </a:rPr>
              <a:t>Trauma &amp; Sensory Related Strategies</a:t>
            </a:r>
            <a:endParaRPr lang="en-US"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596560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II Objectives</a:t>
            </a:r>
            <a:endParaRPr lang="en-US" dirty="0"/>
          </a:p>
        </p:txBody>
      </p:sp>
      <p:sp>
        <p:nvSpPr>
          <p:cNvPr id="3" name="Content Placeholder 2"/>
          <p:cNvSpPr>
            <a:spLocks noGrp="1"/>
          </p:cNvSpPr>
          <p:nvPr>
            <p:ph idx="1"/>
          </p:nvPr>
        </p:nvSpPr>
        <p:spPr>
          <a:xfrm>
            <a:off x="1097280" y="2955470"/>
            <a:ext cx="10058400" cy="3518809"/>
          </a:xfrm>
        </p:spPr>
        <p:txBody>
          <a:bodyPr/>
          <a:lstStyle/>
          <a:p>
            <a:pPr>
              <a:buFont typeface="Arial" panose="020B0604020202020204" pitchFamily="34" charset="0"/>
              <a:buChar char="•"/>
            </a:pPr>
            <a:r>
              <a:rPr lang="en-US" sz="2800" dirty="0" smtClean="0"/>
              <a:t>Discuss keys for integrating trauma informed principles</a:t>
            </a:r>
          </a:p>
          <a:p>
            <a:pPr>
              <a:buFont typeface="Arial" panose="020B0604020202020204" pitchFamily="34" charset="0"/>
              <a:buChar char="•"/>
            </a:pPr>
            <a:r>
              <a:rPr lang="en-US" sz="2800" dirty="0" smtClean="0"/>
              <a:t>Describe strategies for responding to trauma-related behaviors</a:t>
            </a:r>
          </a:p>
          <a:p>
            <a:pPr>
              <a:buFont typeface="Arial" panose="020B0604020202020204" pitchFamily="34" charset="0"/>
              <a:buChar char="•"/>
            </a:pPr>
            <a:r>
              <a:rPr lang="en-US" sz="2800" dirty="0" smtClean="0"/>
              <a:t>Identify environmental strategies that support healing &amp; resilience</a:t>
            </a:r>
            <a:endParaRPr lang="en-US" dirty="0" smtClean="0"/>
          </a:p>
          <a:p>
            <a:endParaRPr lang="en-US" dirty="0" smtClean="0"/>
          </a:p>
          <a:p>
            <a:pPr marL="0" indent="0">
              <a:buNone/>
            </a:pPr>
            <a:endParaRPr lang="en-US" dirty="0"/>
          </a:p>
        </p:txBody>
      </p:sp>
    </p:spTree>
    <p:extLst>
      <p:ext uri="{BB962C8B-B14F-4D97-AF65-F5344CB8AC3E}">
        <p14:creationId xmlns:p14="http://schemas.microsoft.com/office/powerpoint/2010/main" val="4962893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54197"/>
            <a:ext cx="10058400" cy="1489936"/>
          </a:xfrm>
        </p:spPr>
        <p:txBody>
          <a:bodyPr anchor="b">
            <a:noAutofit/>
          </a:bodyPr>
          <a:lstStyle/>
          <a:p>
            <a:r>
              <a:rPr lang="en-US" dirty="0" smtClean="0"/>
              <a:t>Trauma Informed Services</a:t>
            </a:r>
            <a:endParaRPr lang="en-US" dirty="0"/>
          </a:p>
        </p:txBody>
      </p:sp>
      <p:sp>
        <p:nvSpPr>
          <p:cNvPr id="4" name="Content Placeholder 3"/>
          <p:cNvSpPr>
            <a:spLocks noGrp="1"/>
          </p:cNvSpPr>
          <p:nvPr>
            <p:ph idx="1"/>
          </p:nvPr>
        </p:nvSpPr>
        <p:spPr>
          <a:xfrm>
            <a:off x="537029" y="2888342"/>
            <a:ext cx="9679486" cy="3290573"/>
          </a:xfrm>
        </p:spPr>
        <p:txBody>
          <a:bodyPr>
            <a:normAutofit/>
          </a:bodyPr>
          <a:lstStyle/>
          <a:p>
            <a:pPr marL="347663" indent="-347663">
              <a:buSzPct val="125000"/>
              <a:buFont typeface="Arial" panose="020B0604020202020204" pitchFamily="34" charset="0"/>
              <a:buChar char="•"/>
            </a:pPr>
            <a:r>
              <a:rPr lang="en-US" sz="2800" dirty="0"/>
              <a:t>Compassionate </a:t>
            </a:r>
            <a:r>
              <a:rPr lang="en-US" sz="2800" dirty="0" smtClean="0"/>
              <a:t>care</a:t>
            </a:r>
            <a:endParaRPr lang="en-US" sz="2800" dirty="0"/>
          </a:p>
          <a:p>
            <a:pPr marL="347663" indent="-347663">
              <a:buSzPct val="125000"/>
              <a:buFont typeface="Arial" panose="020B0604020202020204" pitchFamily="34" charset="0"/>
              <a:buChar char="•"/>
            </a:pPr>
            <a:r>
              <a:rPr lang="en-US" sz="2800" dirty="0"/>
              <a:t>An approach not an </a:t>
            </a:r>
            <a:r>
              <a:rPr lang="en-US" sz="2800" dirty="0" smtClean="0"/>
              <a:t>intervention</a:t>
            </a:r>
            <a:endParaRPr lang="en-US" sz="2800" dirty="0"/>
          </a:p>
          <a:p>
            <a:pPr marL="347663" indent="-347663">
              <a:buSzPct val="125000"/>
              <a:buFont typeface="Arial" panose="020B0604020202020204" pitchFamily="34" charset="0"/>
              <a:buChar char="•"/>
            </a:pPr>
            <a:r>
              <a:rPr lang="en-US" sz="2800" dirty="0"/>
              <a:t>Supports healing &amp; resilience</a:t>
            </a:r>
          </a:p>
        </p:txBody>
      </p:sp>
      <p:pic>
        <p:nvPicPr>
          <p:cNvPr id="1028" name="Picture 4" descr="C:\Users\Muellerm1\AppData\Local\Microsoft\Windows\Temporary Internet Files\Content.IE5\4UB2KM4Q\blockpage[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0285" y="3426144"/>
            <a:ext cx="11430" cy="571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Muellerm1\AppData\Local\Microsoft\Windows\Temporary Internet Files\Content.IE5\53EWYBCI\blockpage[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0285" y="3426144"/>
            <a:ext cx="11430" cy="5715"/>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C:\Users\Muellerm1\AppData\Local\Microsoft\Windows\Temporary Internet Files\Content.IE5\1KDS76DJ\blockpage[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0285" y="3426144"/>
            <a:ext cx="11430" cy="571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C:\Users\Muellerm1\AppData\Local\Microsoft\Windows\Temporary Internet Files\Content.IE5\4UB2KM4Q\blockpage[2].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0285" y="3426144"/>
            <a:ext cx="11430" cy="5715"/>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C:\Users\Muellerm1\AppData\Local\Microsoft\Windows\Temporary Internet Files\Content.IE5\53EWYBCI\blockpage[2].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0285" y="3426144"/>
            <a:ext cx="11430" cy="5715"/>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C:\Users\Muellerm1\AppData\Local\Microsoft\Windows\Temporary Internet Files\Content.IE5\4N3SWX3Y\blockpage[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0285" y="3426144"/>
            <a:ext cx="11430" cy="5715"/>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C:\Users\Muellerm1\AppData\Local\Microsoft\Windows\Temporary Internet Files\Content.IE5\1KDS76DJ\blockpage[2].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0285" y="3426144"/>
            <a:ext cx="11430" cy="571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C:\Users\Muellerm1\AppData\Local\Microsoft\Windows\Temporary Internet Files\Content.IE5\4UB2KM4Q\blockpage[3].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0285" y="3426144"/>
            <a:ext cx="11430" cy="5715"/>
          </a:xfrm>
          <a:prstGeom prst="rect">
            <a:avLst/>
          </a:prstGeom>
          <a:noFill/>
          <a:extLst>
            <a:ext uri="{909E8E84-426E-40DD-AFC4-6F175D3DCCD1}">
              <a14:hiddenFill xmlns:a14="http://schemas.microsoft.com/office/drawing/2010/main">
                <a:solidFill>
                  <a:srgbClr val="FFFFFF"/>
                </a:solidFill>
              </a14:hiddenFill>
            </a:ext>
          </a:extLst>
        </p:spPr>
      </p:pic>
      <p:pic>
        <p:nvPicPr>
          <p:cNvPr id="1041" name="Picture 17" descr="C:\Users\Muellerm1\AppData\Local\Microsoft\Windows\Temporary Internet Files\Content.IE5\53EWYBCI\blockpage[3].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10362" y="4193382"/>
            <a:ext cx="14288" cy="7144"/>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C:\Users\Muellerm1\AppData\Local\Microsoft\Windows\Temporary Internet Files\Content.IE5\4N3SWX3Y\blockpage[2].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0285" y="3426144"/>
            <a:ext cx="11430" cy="5715"/>
          </a:xfrm>
          <a:prstGeom prst="rect">
            <a:avLst/>
          </a:prstGeom>
          <a:noFill/>
          <a:extLst>
            <a:ext uri="{909E8E84-426E-40DD-AFC4-6F175D3DCCD1}">
              <a14:hiddenFill xmlns:a14="http://schemas.microsoft.com/office/drawing/2010/main">
                <a:solidFill>
                  <a:srgbClr val="FFFFFF"/>
                </a:solidFill>
              </a14:hiddenFill>
            </a:ext>
          </a:extLst>
        </p:spPr>
      </p:pic>
      <p:pic>
        <p:nvPicPr>
          <p:cNvPr id="1043" name="Picture 19" descr="C:\Users\Muellerm1\AppData\Local\Microsoft\Windows\Temporary Internet Files\Content.IE5\1KDS76DJ\blockpage[3].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0285" y="3426144"/>
            <a:ext cx="11430" cy="571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rotWithShape="1">
          <a:blip r:embed="rId4">
            <a:duotone>
              <a:schemeClr val="accent1">
                <a:shade val="45000"/>
                <a:satMod val="135000"/>
              </a:schemeClr>
              <a:prstClr val="white"/>
            </a:duotone>
          </a:blip>
          <a:srcRect b="5299"/>
          <a:stretch/>
        </p:blipFill>
        <p:spPr>
          <a:xfrm>
            <a:off x="9220200" y="3044946"/>
            <a:ext cx="2742247" cy="3288121"/>
          </a:xfrm>
          <a:prstGeom prst="rect">
            <a:avLst/>
          </a:prstGeom>
        </p:spPr>
      </p:pic>
    </p:spTree>
    <p:extLst>
      <p:ext uri="{BB962C8B-B14F-4D97-AF65-F5344CB8AC3E}">
        <p14:creationId xmlns:p14="http://schemas.microsoft.com/office/powerpoint/2010/main" val="4421339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Why Is This Important?</a:t>
            </a:r>
            <a:endParaRPr lang="en-US" dirty="0"/>
          </a:p>
        </p:txBody>
      </p:sp>
      <p:sp>
        <p:nvSpPr>
          <p:cNvPr id="3" name="Content Placeholder 2"/>
          <p:cNvSpPr>
            <a:spLocks noGrp="1"/>
          </p:cNvSpPr>
          <p:nvPr>
            <p:ph idx="1"/>
          </p:nvPr>
        </p:nvSpPr>
        <p:spPr>
          <a:xfrm>
            <a:off x="1097280" y="1845734"/>
            <a:ext cx="10058400" cy="4391780"/>
          </a:xfrm>
        </p:spPr>
        <p:txBody>
          <a:bodyPr>
            <a:normAutofit/>
          </a:bodyPr>
          <a:lstStyle/>
          <a:p>
            <a:endParaRPr lang="en-US" dirty="0" smtClean="0">
              <a:hlinkClick r:id="rId3"/>
            </a:endParaRPr>
          </a:p>
          <a:p>
            <a:endParaRPr lang="en-US" dirty="0">
              <a:hlinkClick r:id="rId3"/>
            </a:endParaRPr>
          </a:p>
          <a:p>
            <a:endParaRPr lang="en-US" dirty="0" smtClean="0">
              <a:hlinkClick r:id="rId3"/>
            </a:endParaRPr>
          </a:p>
          <a:p>
            <a:endParaRPr lang="en-US" dirty="0">
              <a:hlinkClick r:id="rId3"/>
            </a:endParaRPr>
          </a:p>
          <a:p>
            <a:endParaRPr lang="en-US" dirty="0" smtClean="0">
              <a:hlinkClick r:id="rId3"/>
            </a:endParaRPr>
          </a:p>
          <a:p>
            <a:endParaRPr lang="en-US" dirty="0">
              <a:hlinkClick r:id="rId3"/>
            </a:endParaRPr>
          </a:p>
          <a:p>
            <a:endParaRPr lang="en-US" dirty="0" smtClean="0">
              <a:hlinkClick r:id="rId3"/>
            </a:endParaRPr>
          </a:p>
          <a:p>
            <a:endParaRPr lang="en-US" dirty="0">
              <a:hlinkClick r:id="rId3"/>
            </a:endParaRPr>
          </a:p>
          <a:p>
            <a:endParaRPr lang="en-US" dirty="0" smtClean="0">
              <a:hlinkClick r:id=""/>
            </a:endParaRPr>
          </a:p>
          <a:p>
            <a:pPr algn="ctr"/>
            <a:endParaRPr lang="en-US" dirty="0" smtClean="0">
              <a:solidFill>
                <a:schemeClr val="accent1"/>
              </a:solidFill>
              <a:hlinkClick r:id="rId3"/>
            </a:endParaRPr>
          </a:p>
          <a:p>
            <a:pPr marL="0" indent="0" algn="ctr">
              <a:buNone/>
            </a:pPr>
            <a:endParaRPr lang="en-US" dirty="0">
              <a:solidFill>
                <a:schemeClr val="bg1"/>
              </a:solidFill>
              <a:hlinkClick r:id="rId3"/>
            </a:endParaRP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49236" y="1920302"/>
            <a:ext cx="7511143" cy="4317212"/>
          </a:xfrm>
          <a:prstGeom prst="rect">
            <a:avLst/>
          </a:prstGeom>
        </p:spPr>
      </p:pic>
      <p:sp>
        <p:nvSpPr>
          <p:cNvPr id="6" name="TextBox 5"/>
          <p:cNvSpPr txBox="1"/>
          <p:nvPr/>
        </p:nvSpPr>
        <p:spPr>
          <a:xfrm>
            <a:off x="3812721" y="6462236"/>
            <a:ext cx="4506686" cy="369332"/>
          </a:xfrm>
          <a:prstGeom prst="rect">
            <a:avLst/>
          </a:prstGeom>
          <a:noFill/>
        </p:spPr>
        <p:txBody>
          <a:bodyPr wrap="square" rtlCol="0">
            <a:spAutoFit/>
          </a:bodyPr>
          <a:lstStyle/>
          <a:p>
            <a:pPr algn="ctr"/>
            <a:r>
              <a:rPr lang="en-US" dirty="0" smtClean="0">
                <a:solidFill>
                  <a:schemeClr val="bg1"/>
                </a:solidFill>
              </a:rPr>
              <a:t>https://vimeo.com/103538479</a:t>
            </a:r>
            <a:endParaRPr lang="en-US" dirty="0">
              <a:solidFill>
                <a:schemeClr val="bg1"/>
              </a:solidFill>
            </a:endParaRPr>
          </a:p>
        </p:txBody>
      </p:sp>
    </p:spTree>
    <p:extLst>
      <p:ext uri="{BB962C8B-B14F-4D97-AF65-F5344CB8AC3E}">
        <p14:creationId xmlns:p14="http://schemas.microsoft.com/office/powerpoint/2010/main" val="19791826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5"/>
          <p:cNvSpPr>
            <a:spLocks noGrp="1"/>
          </p:cNvSpPr>
          <p:nvPr>
            <p:ph type="title"/>
          </p:nvPr>
        </p:nvSpPr>
        <p:spPr/>
        <p:txBody>
          <a:bodyPr>
            <a:normAutofit/>
          </a:bodyPr>
          <a:lstStyle/>
          <a:p>
            <a:pPr eaLnBrk="1" hangingPunct="1"/>
            <a:r>
              <a:rPr lang="en-US" dirty="0" smtClean="0"/>
              <a:t>Why Trauma Informed Services?</a:t>
            </a:r>
            <a:endParaRPr lang="en-US" dirty="0"/>
          </a:p>
        </p:txBody>
      </p:sp>
      <p:sp>
        <p:nvSpPr>
          <p:cNvPr id="70658" name="Content Placeholder 2"/>
          <p:cNvSpPr>
            <a:spLocks noGrp="1"/>
          </p:cNvSpPr>
          <p:nvPr>
            <p:ph idx="1"/>
          </p:nvPr>
        </p:nvSpPr>
        <p:spPr/>
        <p:txBody>
          <a:bodyPr/>
          <a:lstStyle/>
          <a:p>
            <a:pPr eaLnBrk="1" hangingPunct="1">
              <a:buFont typeface="Arial" charset="0"/>
              <a:buNone/>
            </a:pPr>
            <a:endParaRPr lang="en-US">
              <a:latin typeface="Calibri" charset="0"/>
            </a:endParaRPr>
          </a:p>
          <a:p>
            <a:pPr eaLnBrk="1" hangingPunct="1">
              <a:buFont typeface="Arial" charset="0"/>
              <a:buNone/>
            </a:pPr>
            <a:endParaRPr lang="en-US">
              <a:latin typeface="Calibri" charset="0"/>
            </a:endParaRPr>
          </a:p>
        </p:txBody>
      </p:sp>
      <p:sp>
        <p:nvSpPr>
          <p:cNvPr id="4" name="Rectangle 3"/>
          <p:cNvSpPr txBox="1">
            <a:spLocks noChangeArrowheads="1"/>
          </p:cNvSpPr>
          <p:nvPr/>
        </p:nvSpPr>
        <p:spPr bwMode="auto">
          <a:xfrm>
            <a:off x="1097280" y="2675468"/>
            <a:ext cx="10058400" cy="2451704"/>
          </a:xfrm>
          <a:prstGeom prst="rect">
            <a:avLst/>
          </a:prstGeom>
          <a:noFill/>
          <a:ln w="9525">
            <a:noFill/>
            <a:miter lim="800000"/>
            <a:headEnd/>
            <a:tailEnd/>
          </a:ln>
        </p:spPr>
        <p:txBody>
          <a:bodyPr>
            <a:normAutofit/>
          </a:bodyPr>
          <a:lstStyle/>
          <a:p>
            <a:pPr marL="457200" indent="-457200">
              <a:lnSpc>
                <a:spcPct val="80000"/>
              </a:lnSpc>
              <a:spcBef>
                <a:spcPct val="20000"/>
              </a:spcBef>
              <a:buClr>
                <a:schemeClr val="accent1"/>
              </a:buClr>
              <a:buFont typeface="Arial" panose="020B0604020202020204" pitchFamily="34" charset="0"/>
              <a:buChar char="•"/>
              <a:defRPr/>
            </a:pPr>
            <a:r>
              <a:rPr lang="en-US" sz="2800" dirty="0"/>
              <a:t>Recovery and healing are possible</a:t>
            </a:r>
          </a:p>
          <a:p>
            <a:pPr marL="457200" indent="-457200">
              <a:lnSpc>
                <a:spcPct val="80000"/>
              </a:lnSpc>
              <a:spcBef>
                <a:spcPct val="20000"/>
              </a:spcBef>
              <a:buFont typeface="Arial" panose="020B0604020202020204" pitchFamily="34" charset="0"/>
              <a:buChar char="•"/>
              <a:defRPr/>
            </a:pPr>
            <a:endParaRPr lang="en-US" sz="2800" dirty="0"/>
          </a:p>
          <a:p>
            <a:pPr marL="457200" indent="-457200">
              <a:lnSpc>
                <a:spcPct val="80000"/>
              </a:lnSpc>
              <a:spcBef>
                <a:spcPct val="20000"/>
              </a:spcBef>
              <a:buClr>
                <a:schemeClr val="accent1"/>
              </a:buClr>
              <a:buFont typeface="Arial" panose="020B0604020202020204" pitchFamily="34" charset="0"/>
              <a:buChar char="•"/>
              <a:defRPr/>
            </a:pPr>
            <a:r>
              <a:rPr lang="en-US" sz="2800" dirty="0"/>
              <a:t>Protective factors facilitate healing and resilience</a:t>
            </a:r>
          </a:p>
          <a:p>
            <a:pPr marL="457200" indent="-457200">
              <a:lnSpc>
                <a:spcPct val="80000"/>
              </a:lnSpc>
              <a:spcBef>
                <a:spcPct val="20000"/>
              </a:spcBef>
              <a:buFont typeface="Arial" panose="020B0604020202020204" pitchFamily="34" charset="0"/>
              <a:buChar char="•"/>
              <a:defRPr/>
            </a:pPr>
            <a:endParaRPr lang="en-US" sz="2800" dirty="0"/>
          </a:p>
          <a:p>
            <a:pPr marL="457200" indent="-457200">
              <a:lnSpc>
                <a:spcPct val="80000"/>
              </a:lnSpc>
              <a:spcBef>
                <a:spcPct val="20000"/>
              </a:spcBef>
              <a:buClr>
                <a:schemeClr val="accent1"/>
              </a:buClr>
              <a:buFont typeface="Arial" panose="020B0604020202020204" pitchFamily="34" charset="0"/>
              <a:buChar char="•"/>
              <a:defRPr/>
            </a:pPr>
            <a:r>
              <a:rPr lang="en-US" sz="2800" b="1" i="1" dirty="0"/>
              <a:t>Healing occurs within the context of RELATIONSHIPS.</a:t>
            </a:r>
            <a:r>
              <a:rPr lang="en-US" sz="2800" dirty="0"/>
              <a:t>                                    </a:t>
            </a:r>
          </a:p>
          <a:p>
            <a:pPr marL="342900" indent="-342900">
              <a:lnSpc>
                <a:spcPct val="80000"/>
              </a:lnSpc>
              <a:spcBef>
                <a:spcPct val="20000"/>
              </a:spcBef>
              <a:buFont typeface="Arial" panose="020B0604020202020204" pitchFamily="34" charset="0"/>
              <a:buChar char="•"/>
              <a:defRPr/>
            </a:pPr>
            <a:endParaRPr lang="en-US" sz="2000" dirty="0"/>
          </a:p>
          <a:p>
            <a:pPr marL="342900" indent="-342900" algn="r">
              <a:lnSpc>
                <a:spcPct val="80000"/>
              </a:lnSpc>
              <a:spcBef>
                <a:spcPct val="20000"/>
              </a:spcBef>
              <a:buFont typeface="Arial" panose="020B0604020202020204" pitchFamily="34" charset="0"/>
              <a:buChar char="•"/>
              <a:defRPr/>
            </a:pPr>
            <a:endParaRPr lang="en-US" sz="1600" dirty="0"/>
          </a:p>
        </p:txBody>
      </p:sp>
      <p:sp>
        <p:nvSpPr>
          <p:cNvPr id="6" name="TextBox 5"/>
          <p:cNvSpPr txBox="1"/>
          <p:nvPr/>
        </p:nvSpPr>
        <p:spPr>
          <a:xfrm>
            <a:off x="3510642" y="6468461"/>
            <a:ext cx="4906736" cy="590931"/>
          </a:xfrm>
          <a:prstGeom prst="rect">
            <a:avLst/>
          </a:prstGeom>
          <a:noFill/>
        </p:spPr>
        <p:txBody>
          <a:bodyPr wrap="square" rtlCol="0">
            <a:spAutoFit/>
          </a:bodyPr>
          <a:lstStyle/>
          <a:p>
            <a:pPr marL="342900" indent="-342900" algn="ctr">
              <a:lnSpc>
                <a:spcPct val="80000"/>
              </a:lnSpc>
              <a:spcBef>
                <a:spcPct val="20000"/>
              </a:spcBef>
              <a:defRPr/>
            </a:pPr>
            <a:r>
              <a:rPr lang="en-US" sz="1600" dirty="0">
                <a:solidFill>
                  <a:schemeClr val="bg1"/>
                </a:solidFill>
              </a:rPr>
              <a:t>(adapted from </a:t>
            </a:r>
            <a:r>
              <a:rPr lang="en-US" sz="1600" dirty="0" err="1">
                <a:solidFill>
                  <a:schemeClr val="bg1"/>
                </a:solidFill>
              </a:rPr>
              <a:t>Fallot</a:t>
            </a:r>
            <a:r>
              <a:rPr lang="en-US" sz="1600" dirty="0">
                <a:solidFill>
                  <a:schemeClr val="bg1"/>
                </a:solidFill>
              </a:rPr>
              <a:t> and Harris, 2002)</a:t>
            </a:r>
          </a:p>
          <a:p>
            <a:pPr marL="342900" indent="-342900">
              <a:lnSpc>
                <a:spcPct val="80000"/>
              </a:lnSpc>
              <a:spcBef>
                <a:spcPct val="20000"/>
              </a:spcBef>
              <a:buFont typeface="Arial" charset="0"/>
              <a:buChar char="•"/>
              <a:defRPr/>
            </a:pPr>
            <a:endParaRPr lang="en-US" dirty="0"/>
          </a:p>
        </p:txBody>
      </p:sp>
    </p:spTree>
    <p:extLst>
      <p:ext uri="{BB962C8B-B14F-4D97-AF65-F5344CB8AC3E}">
        <p14:creationId xmlns:p14="http://schemas.microsoft.com/office/powerpoint/2010/main" val="33552502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Trauma-Informed Professionals…</a:t>
            </a:r>
            <a:endParaRPr lang="en-US" dirty="0"/>
          </a:p>
        </p:txBody>
      </p:sp>
      <p:sp>
        <p:nvSpPr>
          <p:cNvPr id="3" name="Content Placeholder 2"/>
          <p:cNvSpPr>
            <a:spLocks noGrp="1"/>
          </p:cNvSpPr>
          <p:nvPr>
            <p:ph idx="1"/>
          </p:nvPr>
        </p:nvSpPr>
        <p:spPr>
          <a:xfrm>
            <a:off x="898071" y="2614614"/>
            <a:ext cx="10458449" cy="3749497"/>
          </a:xfrm>
        </p:spPr>
        <p:txBody>
          <a:bodyPr>
            <a:normAutofit fontScale="25000" lnSpcReduction="20000"/>
          </a:bodyPr>
          <a:lstStyle/>
          <a:p>
            <a:pPr>
              <a:buFont typeface="Arial" panose="020B0604020202020204" pitchFamily="34" charset="0"/>
              <a:buChar char="•"/>
            </a:pPr>
            <a:r>
              <a:rPr lang="en-US" sz="11200" dirty="0" smtClean="0"/>
              <a:t> Appreciate the </a:t>
            </a:r>
            <a:r>
              <a:rPr lang="en-US" sz="11200" b="1" i="1" dirty="0" smtClean="0"/>
              <a:t>high prevalence </a:t>
            </a:r>
            <a:r>
              <a:rPr lang="en-US" sz="11200" dirty="0" smtClean="0"/>
              <a:t>of traumatic experiences among youth</a:t>
            </a:r>
          </a:p>
          <a:p>
            <a:pPr>
              <a:buFont typeface="Arial" panose="020B0604020202020204" pitchFamily="34" charset="0"/>
              <a:buChar char="•"/>
            </a:pPr>
            <a:r>
              <a:rPr lang="en-US" sz="11200" dirty="0" smtClean="0"/>
              <a:t> Understand the </a:t>
            </a:r>
            <a:r>
              <a:rPr lang="en-US" sz="11200" b="1" i="1" dirty="0" smtClean="0"/>
              <a:t>profound neurological, biological and social effects </a:t>
            </a:r>
            <a:r>
              <a:rPr lang="en-US" sz="11200" dirty="0" smtClean="0"/>
              <a:t>   of trauma and violence </a:t>
            </a:r>
          </a:p>
          <a:p>
            <a:pPr>
              <a:buFont typeface="Arial" panose="020B0604020202020204" pitchFamily="34" charset="0"/>
              <a:buChar char="•"/>
            </a:pPr>
            <a:r>
              <a:rPr lang="en-US" sz="11200" dirty="0" smtClean="0"/>
              <a:t> Engage </a:t>
            </a:r>
            <a:r>
              <a:rPr lang="en-US" sz="11200" dirty="0"/>
              <a:t>with youth in a manner that </a:t>
            </a:r>
            <a:r>
              <a:rPr lang="en-US" sz="11200" b="1" i="1" dirty="0"/>
              <a:t>recognizes and addresses </a:t>
            </a:r>
            <a:r>
              <a:rPr lang="en-US" sz="11200" dirty="0"/>
              <a:t>trauma-related issues</a:t>
            </a:r>
          </a:p>
          <a:p>
            <a:pPr>
              <a:buFont typeface="Arial" panose="020B0604020202020204" pitchFamily="34" charset="0"/>
              <a:buChar char="•"/>
            </a:pPr>
            <a:r>
              <a:rPr lang="en-US" sz="11200" dirty="0" smtClean="0"/>
              <a:t> Are </a:t>
            </a:r>
            <a:r>
              <a:rPr lang="en-US" sz="11200" dirty="0"/>
              <a:t>collaborative, supportive, and skilled</a:t>
            </a:r>
          </a:p>
          <a:p>
            <a:pPr marL="0" indent="0">
              <a:buNone/>
            </a:pPr>
            <a:endParaRPr lang="en-US" sz="11200" dirty="0"/>
          </a:p>
          <a:p>
            <a:pPr marL="0" indent="0">
              <a:buNone/>
            </a:pPr>
            <a:endParaRPr lang="en-US" sz="3600" dirty="0"/>
          </a:p>
          <a:p>
            <a:pPr marL="0" indent="0" algn="r">
              <a:buNone/>
            </a:pPr>
            <a:r>
              <a:rPr lang="en-US" sz="1600" dirty="0" smtClean="0"/>
              <a:t>)</a:t>
            </a:r>
            <a:endParaRPr lang="en-US" sz="1600" dirty="0"/>
          </a:p>
        </p:txBody>
      </p:sp>
      <p:sp>
        <p:nvSpPr>
          <p:cNvPr id="4" name="TextBox 3"/>
          <p:cNvSpPr txBox="1"/>
          <p:nvPr/>
        </p:nvSpPr>
        <p:spPr>
          <a:xfrm>
            <a:off x="1379764" y="6467581"/>
            <a:ext cx="10123715" cy="369332"/>
          </a:xfrm>
          <a:prstGeom prst="rect">
            <a:avLst/>
          </a:prstGeom>
          <a:noFill/>
        </p:spPr>
        <p:txBody>
          <a:bodyPr wrap="square" rtlCol="0">
            <a:spAutoFit/>
          </a:bodyPr>
          <a:lstStyle/>
          <a:p>
            <a:pPr algn="ctr"/>
            <a:r>
              <a:rPr lang="en-US" dirty="0">
                <a:solidFill>
                  <a:schemeClr val="bg1"/>
                </a:solidFill>
              </a:rPr>
              <a:t>(adapted from Harris and </a:t>
            </a:r>
            <a:r>
              <a:rPr lang="en-US" dirty="0" err="1">
                <a:solidFill>
                  <a:schemeClr val="bg1"/>
                </a:solidFill>
              </a:rPr>
              <a:t>Fallot</a:t>
            </a:r>
            <a:r>
              <a:rPr lang="en-US" dirty="0">
                <a:solidFill>
                  <a:schemeClr val="bg1"/>
                </a:solidFill>
              </a:rPr>
              <a:t>, </a:t>
            </a:r>
            <a:r>
              <a:rPr lang="en-US" dirty="0" smtClean="0">
                <a:solidFill>
                  <a:schemeClr val="bg1"/>
                </a:solidFill>
              </a:rPr>
              <a:t>2001 and </a:t>
            </a:r>
            <a:r>
              <a:rPr lang="en-US" dirty="0">
                <a:solidFill>
                  <a:schemeClr val="bg1"/>
                </a:solidFill>
              </a:rPr>
              <a:t>NASMHPD, </a:t>
            </a:r>
            <a:r>
              <a:rPr lang="en-US" dirty="0" smtClean="0">
                <a:solidFill>
                  <a:schemeClr val="bg1"/>
                </a:solidFill>
              </a:rPr>
              <a:t>2003-present)</a:t>
            </a:r>
            <a:endParaRPr lang="en-US" dirty="0">
              <a:solidFill>
                <a:schemeClr val="bg1"/>
              </a:solidFill>
            </a:endParaRPr>
          </a:p>
        </p:txBody>
      </p:sp>
    </p:spTree>
    <p:extLst>
      <p:ext uri="{BB962C8B-B14F-4D97-AF65-F5344CB8AC3E}">
        <p14:creationId xmlns:p14="http://schemas.microsoft.com/office/powerpoint/2010/main" val="144017094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dirty="0"/>
              <a:t>Trauma Informed </a:t>
            </a:r>
            <a:r>
              <a:rPr lang="en-US" dirty="0" smtClean="0"/>
              <a:t>Services: Key </a:t>
            </a:r>
            <a:r>
              <a:rPr lang="en-US" dirty="0"/>
              <a:t>Principles</a:t>
            </a:r>
          </a:p>
        </p:txBody>
      </p:sp>
      <p:graphicFrame>
        <p:nvGraphicFramePr>
          <p:cNvPr id="4" name="Diagram 3"/>
          <p:cNvGraphicFramePr/>
          <p:nvPr>
            <p:extLst/>
          </p:nvPr>
        </p:nvGraphicFramePr>
        <p:xfrm>
          <a:off x="841829" y="2396598"/>
          <a:ext cx="10247085" cy="31575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ectangle 7"/>
          <p:cNvSpPr/>
          <p:nvPr/>
        </p:nvSpPr>
        <p:spPr>
          <a:xfrm>
            <a:off x="2616394" y="6439449"/>
            <a:ext cx="6959213" cy="338554"/>
          </a:xfrm>
          <a:prstGeom prst="rect">
            <a:avLst/>
          </a:prstGeom>
        </p:spPr>
        <p:txBody>
          <a:bodyPr wrap="none">
            <a:spAutoFit/>
          </a:bodyPr>
          <a:lstStyle/>
          <a:p>
            <a:r>
              <a:rPr lang="en-US" sz="1600" dirty="0">
                <a:solidFill>
                  <a:prstClr val="white"/>
                </a:solidFill>
              </a:rPr>
              <a:t>SAMHSA: </a:t>
            </a:r>
            <a:r>
              <a:rPr lang="en-US" sz="1600" i="1" dirty="0">
                <a:solidFill>
                  <a:prstClr val="white"/>
                </a:solidFill>
              </a:rPr>
              <a:t>The Concept of Trauma and Guidance for a Trauma Informed Approach</a:t>
            </a:r>
          </a:p>
        </p:txBody>
      </p:sp>
      <p:pic>
        <p:nvPicPr>
          <p:cNvPr id="1026" name="Picture 2" descr="C:\Users\CLAMME~1\AppData\Local\Temp\SNAGHTML6ed2b85c.PNG"/>
          <p:cNvPicPr>
            <a:picLocks noChangeAspect="1" noChangeArrowheads="1"/>
          </p:cNvPicPr>
          <p:nvPr/>
        </p:nvPicPr>
        <p:blipFill>
          <a:blip r:embed="rId8">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9575607" y="0"/>
            <a:ext cx="2510610" cy="1163217"/>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94780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Elements of Trauma Informed Environments </a:t>
            </a:r>
            <a:endParaRPr lang="en-US" sz="4400" dirty="0"/>
          </a:p>
        </p:txBody>
      </p:sp>
      <p:sp>
        <p:nvSpPr>
          <p:cNvPr id="3" name="Content Placeholder 2"/>
          <p:cNvSpPr>
            <a:spLocks noGrp="1"/>
          </p:cNvSpPr>
          <p:nvPr>
            <p:ph idx="1"/>
          </p:nvPr>
        </p:nvSpPr>
        <p:spPr>
          <a:xfrm>
            <a:off x="1097280" y="2114552"/>
            <a:ext cx="10058399" cy="4041320"/>
          </a:xfrm>
        </p:spPr>
        <p:txBody>
          <a:bodyPr>
            <a:normAutofit/>
          </a:bodyPr>
          <a:lstStyle/>
          <a:p>
            <a:pPr>
              <a:buFont typeface="Arial" panose="020B0604020202020204" pitchFamily="34" charset="0"/>
              <a:buChar char="•"/>
            </a:pPr>
            <a:r>
              <a:rPr lang="en-US" sz="2400" dirty="0" smtClean="0"/>
              <a:t> SAFETY precedes learning</a:t>
            </a:r>
          </a:p>
          <a:p>
            <a:pPr>
              <a:buFont typeface="Arial" panose="020B0604020202020204" pitchFamily="34" charset="0"/>
              <a:buChar char="•"/>
            </a:pPr>
            <a:r>
              <a:rPr lang="en-US" sz="2400" dirty="0" smtClean="0"/>
              <a:t> FEAR overrides ability to think clearly</a:t>
            </a:r>
          </a:p>
          <a:p>
            <a:pPr>
              <a:buFont typeface="Arial" panose="020B0604020202020204" pitchFamily="34" charset="0"/>
              <a:buChar char="•"/>
            </a:pPr>
            <a:r>
              <a:rPr lang="en-US" sz="2400" dirty="0" smtClean="0"/>
              <a:t> BEHAVIORS communicate feelings</a:t>
            </a:r>
          </a:p>
          <a:p>
            <a:pPr>
              <a:buFont typeface="Arial" panose="020B0604020202020204" pitchFamily="34" charset="0"/>
              <a:buChar char="•"/>
            </a:pPr>
            <a:r>
              <a:rPr lang="en-US" sz="2400" dirty="0" smtClean="0"/>
              <a:t> ENVIRONMENT &amp; ACTIVITIES can calm</a:t>
            </a:r>
          </a:p>
          <a:p>
            <a:pPr>
              <a:buFont typeface="Arial" panose="020B0604020202020204" pitchFamily="34" charset="0"/>
              <a:buChar char="•"/>
            </a:pPr>
            <a:r>
              <a:rPr lang="en-US" sz="2400" dirty="0" smtClean="0"/>
              <a:t> RELATIONSHIPS can heal</a:t>
            </a:r>
          </a:p>
          <a:p>
            <a:pPr>
              <a:buFont typeface="Arial" panose="020B0604020202020204" pitchFamily="34" charset="0"/>
              <a:buChar char="•"/>
            </a:pPr>
            <a:r>
              <a:rPr lang="en-US" sz="2400" dirty="0" smtClean="0"/>
              <a:t> NON-VERBALS are powerful</a:t>
            </a:r>
          </a:p>
          <a:p>
            <a:pPr>
              <a:buFont typeface="Arial" panose="020B0604020202020204" pitchFamily="34" charset="0"/>
              <a:buChar char="•"/>
            </a:pPr>
            <a:r>
              <a:rPr lang="en-US" sz="2400" dirty="0" smtClean="0"/>
              <a:t> TEAMWORK and shared responsibility are vital</a:t>
            </a:r>
          </a:p>
          <a:p>
            <a:pPr>
              <a:buFont typeface="Arial" panose="020B0604020202020204" pitchFamily="34" charset="0"/>
              <a:buChar char="•"/>
            </a:pPr>
            <a:r>
              <a:rPr lang="en-US" sz="2400" dirty="0" smtClean="0"/>
              <a:t> CONNECTIONS across system</a:t>
            </a:r>
          </a:p>
          <a:p>
            <a:pPr marL="0" indent="0" algn="r">
              <a:buNone/>
            </a:pPr>
            <a:endParaRPr lang="en-US" sz="1200" dirty="0"/>
          </a:p>
        </p:txBody>
      </p:sp>
      <p:sp>
        <p:nvSpPr>
          <p:cNvPr id="4" name="TextBox 3"/>
          <p:cNvSpPr txBox="1"/>
          <p:nvPr/>
        </p:nvSpPr>
        <p:spPr>
          <a:xfrm>
            <a:off x="3239995" y="6459586"/>
            <a:ext cx="5772967" cy="338554"/>
          </a:xfrm>
          <a:prstGeom prst="rect">
            <a:avLst/>
          </a:prstGeom>
          <a:noFill/>
        </p:spPr>
        <p:txBody>
          <a:bodyPr wrap="square" rtlCol="0">
            <a:spAutoFit/>
          </a:bodyPr>
          <a:lstStyle/>
          <a:p>
            <a:pPr algn="ctr"/>
            <a:r>
              <a:rPr lang="en-US" sz="1600" dirty="0">
                <a:solidFill>
                  <a:schemeClr val="bg1"/>
                </a:solidFill>
              </a:rPr>
              <a:t>Adapted from NCTSN: Child Trauma Toolkit for Educators (2008)</a:t>
            </a:r>
            <a:endParaRPr lang="en-US" sz="2400" dirty="0">
              <a:solidFill>
                <a:schemeClr val="bg1"/>
              </a:solidFill>
            </a:endParaRPr>
          </a:p>
        </p:txBody>
      </p:sp>
    </p:spTree>
    <p:extLst>
      <p:ext uri="{BB962C8B-B14F-4D97-AF65-F5344CB8AC3E}">
        <p14:creationId xmlns:p14="http://schemas.microsoft.com/office/powerpoint/2010/main" val="31012830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96334" y="1965551"/>
            <a:ext cx="11599332" cy="3226378"/>
            <a:chOff x="1346184" y="1355066"/>
            <a:chExt cx="9668118" cy="3583628"/>
          </a:xfrm>
        </p:grpSpPr>
        <p:sp>
          <p:nvSpPr>
            <p:cNvPr id="8" name="Freeform 7"/>
            <p:cNvSpPr/>
            <p:nvPr/>
          </p:nvSpPr>
          <p:spPr>
            <a:xfrm>
              <a:off x="1346184" y="1355066"/>
              <a:ext cx="9668112" cy="1148230"/>
            </a:xfrm>
            <a:custGeom>
              <a:avLst/>
              <a:gdLst>
                <a:gd name="connsiteX0" fmla="*/ 0 w 9728230"/>
                <a:gd name="connsiteY0" fmla="*/ 287058 h 1148230"/>
                <a:gd name="connsiteX1" fmla="*/ 9154115 w 9728230"/>
                <a:gd name="connsiteY1" fmla="*/ 287058 h 1148230"/>
                <a:gd name="connsiteX2" fmla="*/ 9154115 w 9728230"/>
                <a:gd name="connsiteY2" fmla="*/ 0 h 1148230"/>
                <a:gd name="connsiteX3" fmla="*/ 9728230 w 9728230"/>
                <a:gd name="connsiteY3" fmla="*/ 574115 h 1148230"/>
                <a:gd name="connsiteX4" fmla="*/ 9154115 w 9728230"/>
                <a:gd name="connsiteY4" fmla="*/ 1148230 h 1148230"/>
                <a:gd name="connsiteX5" fmla="*/ 9154115 w 9728230"/>
                <a:gd name="connsiteY5" fmla="*/ 861173 h 1148230"/>
                <a:gd name="connsiteX6" fmla="*/ 0 w 9728230"/>
                <a:gd name="connsiteY6" fmla="*/ 861173 h 1148230"/>
                <a:gd name="connsiteX7" fmla="*/ 0 w 9728230"/>
                <a:gd name="connsiteY7" fmla="*/ 287058 h 1148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28230" h="1148230">
                  <a:moveTo>
                    <a:pt x="0" y="287058"/>
                  </a:moveTo>
                  <a:lnTo>
                    <a:pt x="9154115" y="287058"/>
                  </a:lnTo>
                  <a:lnTo>
                    <a:pt x="9154115" y="0"/>
                  </a:lnTo>
                  <a:lnTo>
                    <a:pt x="9728230" y="574115"/>
                  </a:lnTo>
                  <a:lnTo>
                    <a:pt x="9154115" y="1148230"/>
                  </a:lnTo>
                  <a:lnTo>
                    <a:pt x="9154115" y="861173"/>
                  </a:lnTo>
                  <a:lnTo>
                    <a:pt x="0" y="861173"/>
                  </a:lnTo>
                  <a:lnTo>
                    <a:pt x="0" y="287058"/>
                  </a:lnTo>
                  <a:close/>
                </a:path>
              </a:pathLst>
            </a:custGeom>
          </p:spPr>
          <p:style>
            <a:lnRef idx="3">
              <a:schemeClr val="lt1"/>
            </a:lnRef>
            <a:fillRef idx="1">
              <a:schemeClr val="accent1"/>
            </a:fillRef>
            <a:effectRef idx="1">
              <a:schemeClr val="accent1"/>
            </a:effectRef>
            <a:fontRef idx="minor">
              <a:schemeClr val="lt1"/>
            </a:fontRef>
          </p:style>
          <p:txBody>
            <a:bodyPr spcFirstLastPara="0" vert="horz" wrap="square" lIns="83820" tIns="370878" rIns="541057" bIns="469339" numCol="1" spcCol="1270" anchor="ctr" anchorCtr="0">
              <a:noAutofit/>
            </a:bodyPr>
            <a:lstStyle/>
            <a:p>
              <a:pPr defTabSz="977900">
                <a:lnSpc>
                  <a:spcPct val="90000"/>
                </a:lnSpc>
                <a:spcBef>
                  <a:spcPct val="0"/>
                </a:spcBef>
                <a:spcAft>
                  <a:spcPct val="35000"/>
                </a:spcAft>
              </a:pPr>
              <a:r>
                <a:rPr lang="en-US" sz="2200" dirty="0" smtClean="0">
                  <a:ln w="0"/>
                  <a:solidFill>
                    <a:prstClr val="white"/>
                  </a:solidFill>
                  <a:effectLst>
                    <a:outerShdw blurRad="38100" dist="19050" dir="2700000" algn="tl" rotWithShape="0">
                      <a:prstClr val="black">
                        <a:alpha val="40000"/>
                      </a:prstClr>
                    </a:outerShdw>
                  </a:effectLst>
                </a:rPr>
                <a:t>Trauma Aware</a:t>
              </a:r>
              <a:r>
                <a:rPr lang="en-US" sz="2200" dirty="0" smtClean="0">
                  <a:solidFill>
                    <a:prstClr val="white"/>
                  </a:solidFill>
                </a:rPr>
                <a:t>	</a:t>
              </a:r>
              <a:endParaRPr lang="en-US" sz="2200" dirty="0">
                <a:solidFill>
                  <a:prstClr val="white"/>
                </a:solidFill>
              </a:endParaRPr>
            </a:p>
          </p:txBody>
        </p:sp>
        <p:sp>
          <p:nvSpPr>
            <p:cNvPr id="9" name="Freeform 8"/>
            <p:cNvSpPr/>
            <p:nvPr/>
          </p:nvSpPr>
          <p:spPr>
            <a:xfrm>
              <a:off x="1346185" y="2266862"/>
              <a:ext cx="2488423" cy="1616880"/>
            </a:xfrm>
            <a:custGeom>
              <a:avLst/>
              <a:gdLst>
                <a:gd name="connsiteX0" fmla="*/ 0 w 2585618"/>
                <a:gd name="connsiteY0" fmla="*/ 0 h 2211913"/>
                <a:gd name="connsiteX1" fmla="*/ 2585618 w 2585618"/>
                <a:gd name="connsiteY1" fmla="*/ 0 h 2211913"/>
                <a:gd name="connsiteX2" fmla="*/ 2585618 w 2585618"/>
                <a:gd name="connsiteY2" fmla="*/ 2211913 h 2211913"/>
                <a:gd name="connsiteX3" fmla="*/ 0 w 2585618"/>
                <a:gd name="connsiteY3" fmla="*/ 2211913 h 2211913"/>
                <a:gd name="connsiteX4" fmla="*/ 0 w 2585618"/>
                <a:gd name="connsiteY4" fmla="*/ 0 h 2211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85618" h="2211913">
                  <a:moveTo>
                    <a:pt x="0" y="0"/>
                  </a:moveTo>
                  <a:lnTo>
                    <a:pt x="2585618" y="0"/>
                  </a:lnTo>
                  <a:lnTo>
                    <a:pt x="2585618" y="2211913"/>
                  </a:lnTo>
                  <a:lnTo>
                    <a:pt x="0" y="2211913"/>
                  </a:lnTo>
                  <a:lnTo>
                    <a:pt x="0" y="0"/>
                  </a:lnTo>
                  <a:close/>
                </a:path>
              </a:pathLst>
            </a:custGeom>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72390" tIns="72390" rIns="72390" bIns="72390" numCol="1" spcCol="1270" anchor="t" anchorCtr="0">
              <a:noAutofit/>
            </a:bodyPr>
            <a:lstStyle/>
            <a:p>
              <a:pPr defTabSz="844550">
                <a:lnSpc>
                  <a:spcPct val="90000"/>
                </a:lnSpc>
                <a:spcBef>
                  <a:spcPct val="0"/>
                </a:spcBef>
                <a:spcAft>
                  <a:spcPct val="35000"/>
                </a:spcAft>
              </a:pPr>
              <a:r>
                <a:rPr lang="en-US" dirty="0" smtClean="0">
                  <a:solidFill>
                    <a:srgbClr val="2683C6">
                      <a:lumMod val="75000"/>
                    </a:srgbClr>
                  </a:solidFill>
                </a:rPr>
                <a:t>Recognition of trauma prevalence and impact on child development and learning/behavior</a:t>
              </a:r>
              <a:endParaRPr lang="en-US" dirty="0">
                <a:solidFill>
                  <a:srgbClr val="2683C6">
                    <a:lumMod val="75000"/>
                  </a:srgbClr>
                </a:solidFill>
              </a:endParaRPr>
            </a:p>
            <a:p>
              <a:pPr defTabSz="844550">
                <a:lnSpc>
                  <a:spcPct val="90000"/>
                </a:lnSpc>
                <a:spcBef>
                  <a:spcPct val="0"/>
                </a:spcBef>
                <a:spcAft>
                  <a:spcPct val="35000"/>
                </a:spcAft>
              </a:pPr>
              <a:endParaRPr lang="en-US" dirty="0">
                <a:solidFill>
                  <a:srgbClr val="2683C6">
                    <a:lumMod val="75000"/>
                  </a:srgbClr>
                </a:solidFill>
              </a:endParaRPr>
            </a:p>
            <a:p>
              <a:pPr defTabSz="844550">
                <a:lnSpc>
                  <a:spcPct val="90000"/>
                </a:lnSpc>
                <a:spcBef>
                  <a:spcPct val="0"/>
                </a:spcBef>
                <a:spcAft>
                  <a:spcPct val="35000"/>
                </a:spcAft>
              </a:pPr>
              <a:endParaRPr lang="en-US" dirty="0">
                <a:solidFill>
                  <a:srgbClr val="2683C6">
                    <a:lumMod val="75000"/>
                  </a:srgbClr>
                </a:solidFill>
              </a:endParaRPr>
            </a:p>
          </p:txBody>
        </p:sp>
        <p:sp>
          <p:nvSpPr>
            <p:cNvPr id="10" name="Freeform 9"/>
            <p:cNvSpPr/>
            <p:nvPr/>
          </p:nvSpPr>
          <p:spPr>
            <a:xfrm>
              <a:off x="3834608" y="1737809"/>
              <a:ext cx="7179694" cy="1148230"/>
            </a:xfrm>
            <a:custGeom>
              <a:avLst/>
              <a:gdLst>
                <a:gd name="connsiteX0" fmla="*/ 0 w 7179694"/>
                <a:gd name="connsiteY0" fmla="*/ 287058 h 1148230"/>
                <a:gd name="connsiteX1" fmla="*/ 6605579 w 7179694"/>
                <a:gd name="connsiteY1" fmla="*/ 287058 h 1148230"/>
                <a:gd name="connsiteX2" fmla="*/ 6605579 w 7179694"/>
                <a:gd name="connsiteY2" fmla="*/ 0 h 1148230"/>
                <a:gd name="connsiteX3" fmla="*/ 7179694 w 7179694"/>
                <a:gd name="connsiteY3" fmla="*/ 574115 h 1148230"/>
                <a:gd name="connsiteX4" fmla="*/ 6605579 w 7179694"/>
                <a:gd name="connsiteY4" fmla="*/ 1148230 h 1148230"/>
                <a:gd name="connsiteX5" fmla="*/ 6605579 w 7179694"/>
                <a:gd name="connsiteY5" fmla="*/ 861173 h 1148230"/>
                <a:gd name="connsiteX6" fmla="*/ 0 w 7179694"/>
                <a:gd name="connsiteY6" fmla="*/ 861173 h 1148230"/>
                <a:gd name="connsiteX7" fmla="*/ 0 w 7179694"/>
                <a:gd name="connsiteY7" fmla="*/ 287058 h 1148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179694" h="1148230">
                  <a:moveTo>
                    <a:pt x="0" y="287058"/>
                  </a:moveTo>
                  <a:lnTo>
                    <a:pt x="6605579" y="287058"/>
                  </a:lnTo>
                  <a:lnTo>
                    <a:pt x="6605579" y="0"/>
                  </a:lnTo>
                  <a:lnTo>
                    <a:pt x="7179694" y="574115"/>
                  </a:lnTo>
                  <a:lnTo>
                    <a:pt x="6605579" y="1148230"/>
                  </a:lnTo>
                  <a:lnTo>
                    <a:pt x="6605579" y="861173"/>
                  </a:lnTo>
                  <a:lnTo>
                    <a:pt x="0" y="861173"/>
                  </a:lnTo>
                  <a:lnTo>
                    <a:pt x="0" y="287058"/>
                  </a:lnTo>
                  <a:close/>
                </a:path>
              </a:pathLst>
            </a:custGeom>
          </p:spPr>
          <p:style>
            <a:lnRef idx="3">
              <a:schemeClr val="lt1"/>
            </a:lnRef>
            <a:fillRef idx="1">
              <a:schemeClr val="accent1"/>
            </a:fillRef>
            <a:effectRef idx="1">
              <a:schemeClr val="accent1"/>
            </a:effectRef>
            <a:fontRef idx="minor">
              <a:schemeClr val="lt1"/>
            </a:fontRef>
          </p:style>
          <p:txBody>
            <a:bodyPr spcFirstLastPara="0" vert="horz" wrap="square" lIns="83820" tIns="370878" rIns="541057" bIns="469339" numCol="1" spcCol="1270" anchor="ctr" anchorCtr="0">
              <a:noAutofit/>
            </a:bodyPr>
            <a:lstStyle/>
            <a:p>
              <a:pPr defTabSz="977900">
                <a:lnSpc>
                  <a:spcPct val="90000"/>
                </a:lnSpc>
                <a:spcBef>
                  <a:spcPct val="0"/>
                </a:spcBef>
                <a:spcAft>
                  <a:spcPct val="35000"/>
                </a:spcAft>
              </a:pPr>
              <a:r>
                <a:rPr lang="en-US" sz="2200" smtClean="0">
                  <a:ln w="0"/>
                  <a:solidFill>
                    <a:prstClr val="white"/>
                  </a:solidFill>
                  <a:effectLst>
                    <a:outerShdw blurRad="38100" dist="19050" dir="2700000" algn="tl" rotWithShape="0">
                      <a:prstClr val="black">
                        <a:alpha val="40000"/>
                      </a:prstClr>
                    </a:outerShdw>
                  </a:effectLst>
                </a:rPr>
                <a:t>Trauma Sensitive</a:t>
              </a:r>
              <a:endParaRPr lang="en-US" sz="2200" dirty="0">
                <a:ln w="0"/>
                <a:solidFill>
                  <a:prstClr val="white"/>
                </a:solidFill>
                <a:effectLst>
                  <a:outerShdw blurRad="38100" dist="19050" dir="2700000" algn="tl" rotWithShape="0">
                    <a:prstClr val="black">
                      <a:alpha val="40000"/>
                    </a:prstClr>
                  </a:outerShdw>
                </a:effectLst>
              </a:endParaRPr>
            </a:p>
          </p:txBody>
        </p:sp>
        <p:sp>
          <p:nvSpPr>
            <p:cNvPr id="11" name="Freeform 10"/>
            <p:cNvSpPr/>
            <p:nvPr/>
          </p:nvSpPr>
          <p:spPr>
            <a:xfrm>
              <a:off x="3834608" y="2623260"/>
              <a:ext cx="3295447" cy="1855515"/>
            </a:xfrm>
            <a:custGeom>
              <a:avLst/>
              <a:gdLst>
                <a:gd name="connsiteX0" fmla="*/ 0 w 3795015"/>
                <a:gd name="connsiteY0" fmla="*/ 0 h 2211913"/>
                <a:gd name="connsiteX1" fmla="*/ 3795015 w 3795015"/>
                <a:gd name="connsiteY1" fmla="*/ 0 h 2211913"/>
                <a:gd name="connsiteX2" fmla="*/ 3795015 w 3795015"/>
                <a:gd name="connsiteY2" fmla="*/ 2211913 h 2211913"/>
                <a:gd name="connsiteX3" fmla="*/ 0 w 3795015"/>
                <a:gd name="connsiteY3" fmla="*/ 2211913 h 2211913"/>
                <a:gd name="connsiteX4" fmla="*/ 0 w 3795015"/>
                <a:gd name="connsiteY4" fmla="*/ 0 h 2211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5015" h="2211913">
                  <a:moveTo>
                    <a:pt x="0" y="0"/>
                  </a:moveTo>
                  <a:lnTo>
                    <a:pt x="3795015" y="0"/>
                  </a:lnTo>
                  <a:lnTo>
                    <a:pt x="3795015" y="2211913"/>
                  </a:lnTo>
                  <a:lnTo>
                    <a:pt x="0" y="2211913"/>
                  </a:lnTo>
                  <a:lnTo>
                    <a:pt x="0" y="0"/>
                  </a:lnTo>
                  <a:close/>
                </a:path>
              </a:pathLst>
            </a:custGeom>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72390" tIns="72390" rIns="72390" bIns="72390" numCol="1" spcCol="1270" anchor="t" anchorCtr="0">
              <a:noAutofit/>
            </a:bodyPr>
            <a:lstStyle/>
            <a:p>
              <a:pPr defTabSz="844550">
                <a:lnSpc>
                  <a:spcPct val="90000"/>
                </a:lnSpc>
                <a:spcBef>
                  <a:spcPct val="0"/>
                </a:spcBef>
                <a:spcAft>
                  <a:spcPct val="35000"/>
                </a:spcAft>
              </a:pPr>
              <a:r>
                <a:rPr lang="en-US" dirty="0" smtClean="0">
                  <a:solidFill>
                    <a:srgbClr val="2683C6">
                      <a:lumMod val="75000"/>
                    </a:srgbClr>
                  </a:solidFill>
                </a:rPr>
                <a:t>Beginning exploration of TIS principles within environment</a:t>
              </a:r>
              <a:endParaRPr lang="en-US" dirty="0">
                <a:solidFill>
                  <a:srgbClr val="2683C6">
                    <a:lumMod val="75000"/>
                  </a:srgbClr>
                </a:solidFill>
              </a:endParaRPr>
            </a:p>
            <a:p>
              <a:pPr defTabSz="844550">
                <a:lnSpc>
                  <a:spcPct val="90000"/>
                </a:lnSpc>
                <a:spcBef>
                  <a:spcPct val="0"/>
                </a:spcBef>
                <a:spcAft>
                  <a:spcPct val="35000"/>
                </a:spcAft>
              </a:pPr>
              <a:r>
                <a:rPr lang="en-US" dirty="0" smtClean="0">
                  <a:solidFill>
                    <a:srgbClr val="2683C6">
                      <a:lumMod val="75000"/>
                    </a:srgbClr>
                  </a:solidFill>
                </a:rPr>
                <a:t>Consensus building around principles of TIS</a:t>
              </a:r>
              <a:endParaRPr lang="en-US" dirty="0">
                <a:solidFill>
                  <a:srgbClr val="2683C6">
                    <a:lumMod val="75000"/>
                  </a:srgbClr>
                </a:solidFill>
              </a:endParaRPr>
            </a:p>
            <a:p>
              <a:pPr defTabSz="844550">
                <a:lnSpc>
                  <a:spcPct val="90000"/>
                </a:lnSpc>
                <a:spcBef>
                  <a:spcPct val="0"/>
                </a:spcBef>
                <a:spcAft>
                  <a:spcPct val="35000"/>
                </a:spcAft>
              </a:pPr>
              <a:r>
                <a:rPr lang="en-US" dirty="0" smtClean="0">
                  <a:solidFill>
                    <a:srgbClr val="2683C6">
                      <a:lumMod val="75000"/>
                    </a:srgbClr>
                  </a:solidFill>
                </a:rPr>
                <a:t>PREPARE for change </a:t>
              </a:r>
              <a:endParaRPr lang="en-US" dirty="0">
                <a:solidFill>
                  <a:srgbClr val="2683C6">
                    <a:lumMod val="75000"/>
                  </a:srgbClr>
                </a:solidFill>
              </a:endParaRPr>
            </a:p>
          </p:txBody>
        </p:sp>
        <p:sp>
          <p:nvSpPr>
            <p:cNvPr id="12" name="Freeform 11"/>
            <p:cNvSpPr/>
            <p:nvPr/>
          </p:nvSpPr>
          <p:spPr>
            <a:xfrm>
              <a:off x="7130055" y="2120553"/>
              <a:ext cx="3884241" cy="1148230"/>
            </a:xfrm>
            <a:custGeom>
              <a:avLst/>
              <a:gdLst>
                <a:gd name="connsiteX0" fmla="*/ 0 w 4634507"/>
                <a:gd name="connsiteY0" fmla="*/ 287058 h 1148230"/>
                <a:gd name="connsiteX1" fmla="*/ 4060392 w 4634507"/>
                <a:gd name="connsiteY1" fmla="*/ 287058 h 1148230"/>
                <a:gd name="connsiteX2" fmla="*/ 4060392 w 4634507"/>
                <a:gd name="connsiteY2" fmla="*/ 0 h 1148230"/>
                <a:gd name="connsiteX3" fmla="*/ 4634507 w 4634507"/>
                <a:gd name="connsiteY3" fmla="*/ 574115 h 1148230"/>
                <a:gd name="connsiteX4" fmla="*/ 4060392 w 4634507"/>
                <a:gd name="connsiteY4" fmla="*/ 1148230 h 1148230"/>
                <a:gd name="connsiteX5" fmla="*/ 4060392 w 4634507"/>
                <a:gd name="connsiteY5" fmla="*/ 861173 h 1148230"/>
                <a:gd name="connsiteX6" fmla="*/ 0 w 4634507"/>
                <a:gd name="connsiteY6" fmla="*/ 861173 h 1148230"/>
                <a:gd name="connsiteX7" fmla="*/ 0 w 4634507"/>
                <a:gd name="connsiteY7" fmla="*/ 287058 h 1148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634507" h="1148230">
                  <a:moveTo>
                    <a:pt x="0" y="287058"/>
                  </a:moveTo>
                  <a:lnTo>
                    <a:pt x="4060392" y="287058"/>
                  </a:lnTo>
                  <a:lnTo>
                    <a:pt x="4060392" y="0"/>
                  </a:lnTo>
                  <a:lnTo>
                    <a:pt x="4634507" y="574115"/>
                  </a:lnTo>
                  <a:lnTo>
                    <a:pt x="4060392" y="1148230"/>
                  </a:lnTo>
                  <a:lnTo>
                    <a:pt x="4060392" y="861173"/>
                  </a:lnTo>
                  <a:lnTo>
                    <a:pt x="0" y="861173"/>
                  </a:lnTo>
                  <a:lnTo>
                    <a:pt x="0" y="287058"/>
                  </a:lnTo>
                  <a:close/>
                </a:path>
              </a:pathLst>
            </a:custGeom>
          </p:spPr>
          <p:style>
            <a:lnRef idx="3">
              <a:schemeClr val="lt1"/>
            </a:lnRef>
            <a:fillRef idx="1">
              <a:schemeClr val="accent1"/>
            </a:fillRef>
            <a:effectRef idx="1">
              <a:schemeClr val="accent1"/>
            </a:effectRef>
            <a:fontRef idx="minor">
              <a:schemeClr val="lt1"/>
            </a:fontRef>
          </p:style>
          <p:txBody>
            <a:bodyPr spcFirstLastPara="0" vert="horz" wrap="square" lIns="83820" tIns="370878" rIns="541057" bIns="469339" numCol="1" spcCol="1270" anchor="ctr" anchorCtr="0">
              <a:noAutofit/>
            </a:bodyPr>
            <a:lstStyle/>
            <a:p>
              <a:pPr defTabSz="977900">
                <a:lnSpc>
                  <a:spcPct val="90000"/>
                </a:lnSpc>
                <a:spcBef>
                  <a:spcPct val="0"/>
                </a:spcBef>
                <a:spcAft>
                  <a:spcPct val="35000"/>
                </a:spcAft>
              </a:pPr>
              <a:r>
                <a:rPr lang="en-US" sz="2200" dirty="0" smtClean="0">
                  <a:ln w="0"/>
                  <a:solidFill>
                    <a:prstClr val="white"/>
                  </a:solidFill>
                  <a:effectLst>
                    <a:outerShdw blurRad="38100" dist="19050" dir="2700000" algn="tl" rotWithShape="0">
                      <a:prstClr val="black">
                        <a:alpha val="40000"/>
                      </a:prstClr>
                    </a:outerShdw>
                  </a:effectLst>
                </a:rPr>
                <a:t>Trauma Responsive</a:t>
              </a:r>
              <a:endParaRPr lang="en-US" sz="2200" dirty="0">
                <a:ln w="0"/>
                <a:solidFill>
                  <a:prstClr val="white"/>
                </a:solidFill>
                <a:effectLst>
                  <a:outerShdw blurRad="38100" dist="19050" dir="2700000" algn="tl" rotWithShape="0">
                    <a:prstClr val="black">
                      <a:alpha val="40000"/>
                    </a:prstClr>
                  </a:outerShdw>
                </a:effectLst>
              </a:endParaRPr>
            </a:p>
          </p:txBody>
        </p:sp>
        <p:sp>
          <p:nvSpPr>
            <p:cNvPr id="13" name="Freeform 12"/>
            <p:cNvSpPr/>
            <p:nvPr/>
          </p:nvSpPr>
          <p:spPr>
            <a:xfrm>
              <a:off x="7130055" y="3014871"/>
              <a:ext cx="3385545" cy="1923823"/>
            </a:xfrm>
            <a:custGeom>
              <a:avLst/>
              <a:gdLst>
                <a:gd name="connsiteX0" fmla="*/ 0 w 4014510"/>
                <a:gd name="connsiteY0" fmla="*/ 0 h 2179542"/>
                <a:gd name="connsiteX1" fmla="*/ 4014510 w 4014510"/>
                <a:gd name="connsiteY1" fmla="*/ 0 h 2179542"/>
                <a:gd name="connsiteX2" fmla="*/ 4014510 w 4014510"/>
                <a:gd name="connsiteY2" fmla="*/ 2179542 h 2179542"/>
                <a:gd name="connsiteX3" fmla="*/ 0 w 4014510"/>
                <a:gd name="connsiteY3" fmla="*/ 2179542 h 2179542"/>
                <a:gd name="connsiteX4" fmla="*/ 0 w 4014510"/>
                <a:gd name="connsiteY4" fmla="*/ 0 h 21795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14510" h="2179542">
                  <a:moveTo>
                    <a:pt x="0" y="0"/>
                  </a:moveTo>
                  <a:lnTo>
                    <a:pt x="4014510" y="0"/>
                  </a:lnTo>
                  <a:lnTo>
                    <a:pt x="4014510" y="2179542"/>
                  </a:lnTo>
                  <a:lnTo>
                    <a:pt x="0" y="2179542"/>
                  </a:lnTo>
                  <a:lnTo>
                    <a:pt x="0" y="0"/>
                  </a:lnTo>
                  <a:close/>
                </a:path>
              </a:pathLst>
            </a:custGeom>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72390" tIns="72390" rIns="72390" bIns="72390" numCol="1" spcCol="1270" anchor="t" anchorCtr="0">
              <a:noAutofit/>
            </a:bodyPr>
            <a:lstStyle/>
            <a:p>
              <a:pPr defTabSz="844550">
                <a:lnSpc>
                  <a:spcPct val="90000"/>
                </a:lnSpc>
                <a:spcBef>
                  <a:spcPct val="0"/>
                </a:spcBef>
                <a:spcAft>
                  <a:spcPct val="35000"/>
                </a:spcAft>
              </a:pPr>
              <a:r>
                <a:rPr lang="en-US" dirty="0" smtClean="0">
                  <a:solidFill>
                    <a:srgbClr val="2683C6">
                      <a:lumMod val="75000"/>
                    </a:srgbClr>
                  </a:solidFill>
                </a:rPr>
                <a:t>Beginning of change in culture to highlight role of trauma</a:t>
              </a:r>
              <a:endParaRPr lang="en-US" dirty="0">
                <a:solidFill>
                  <a:srgbClr val="2683C6">
                    <a:lumMod val="75000"/>
                  </a:srgbClr>
                </a:solidFill>
              </a:endParaRPr>
            </a:p>
            <a:p>
              <a:pPr defTabSz="844550">
                <a:lnSpc>
                  <a:spcPct val="90000"/>
                </a:lnSpc>
                <a:spcBef>
                  <a:spcPct val="0"/>
                </a:spcBef>
                <a:spcAft>
                  <a:spcPct val="35000"/>
                </a:spcAft>
              </a:pPr>
              <a:r>
                <a:rPr lang="en-US" dirty="0" smtClean="0">
                  <a:solidFill>
                    <a:srgbClr val="2683C6">
                      <a:lumMod val="75000"/>
                    </a:srgbClr>
                  </a:solidFill>
                </a:rPr>
                <a:t>TIS principles integrated at all levels</a:t>
              </a:r>
              <a:endParaRPr lang="en-US" dirty="0">
                <a:solidFill>
                  <a:srgbClr val="2683C6">
                    <a:lumMod val="75000"/>
                  </a:srgbClr>
                </a:solidFill>
              </a:endParaRPr>
            </a:p>
          </p:txBody>
        </p:sp>
      </p:grpSp>
      <p:sp>
        <p:nvSpPr>
          <p:cNvPr id="2" name="Title 1"/>
          <p:cNvSpPr>
            <a:spLocks noGrp="1"/>
          </p:cNvSpPr>
          <p:nvPr>
            <p:ph type="title"/>
          </p:nvPr>
        </p:nvSpPr>
        <p:spPr/>
        <p:txBody>
          <a:bodyPr>
            <a:normAutofit/>
          </a:bodyPr>
          <a:lstStyle/>
          <a:p>
            <a:pPr algn="ctr"/>
            <a:r>
              <a:rPr lang="en-US" sz="4000" dirty="0" smtClean="0">
                <a:solidFill>
                  <a:schemeClr val="tx1"/>
                </a:solidFill>
              </a:rPr>
              <a:t>A JOURNEY….</a:t>
            </a:r>
            <a:endParaRPr lang="en-US" sz="4000" dirty="0">
              <a:solidFill>
                <a:schemeClr val="tx1"/>
              </a:solidFill>
            </a:endParaRPr>
          </a:p>
        </p:txBody>
      </p:sp>
      <p:sp>
        <p:nvSpPr>
          <p:cNvPr id="7" name="Rectangle 6"/>
          <p:cNvSpPr/>
          <p:nvPr/>
        </p:nvSpPr>
        <p:spPr>
          <a:xfrm>
            <a:off x="1177698" y="6439449"/>
            <a:ext cx="9836604" cy="338554"/>
          </a:xfrm>
          <a:prstGeom prst="rect">
            <a:avLst/>
          </a:prstGeom>
        </p:spPr>
        <p:txBody>
          <a:bodyPr wrap="none">
            <a:spAutoFit/>
          </a:bodyPr>
          <a:lstStyle/>
          <a:p>
            <a:r>
              <a:rPr lang="en-US" sz="1600" i="1" dirty="0">
                <a:solidFill>
                  <a:prstClr val="white"/>
                </a:solidFill>
              </a:rPr>
              <a:t>Missouri Model: A Developmental Framework for Trauma Informed, MO Dept. of Mental Health and Partners (2014).</a:t>
            </a:r>
            <a:endParaRPr lang="en-US" sz="1600" dirty="0">
              <a:solidFill>
                <a:prstClr val="white"/>
              </a:solidFill>
            </a:endParaRPr>
          </a:p>
        </p:txBody>
      </p:sp>
      <p:sp>
        <p:nvSpPr>
          <p:cNvPr id="14" name="Rectangle 13"/>
          <p:cNvSpPr/>
          <p:nvPr/>
        </p:nvSpPr>
        <p:spPr>
          <a:xfrm>
            <a:off x="313269" y="5470703"/>
            <a:ext cx="11599325" cy="5546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ln w="0"/>
                <a:solidFill>
                  <a:prstClr val="black"/>
                </a:solidFill>
                <a:effectLst>
                  <a:outerShdw blurRad="38100" dist="19050" dir="2700000" algn="tl" rotWithShape="0">
                    <a:prstClr val="black">
                      <a:alpha val="40000"/>
                    </a:prstClr>
                  </a:outerShdw>
                </a:effectLst>
              </a:rPr>
              <a:t>Ultimate Outcome: Trauma Informed</a:t>
            </a:r>
            <a:endParaRPr lang="en-US" sz="3200" dirty="0">
              <a:ln w="0"/>
              <a:solidFill>
                <a:prstClr val="black"/>
              </a:solidFill>
              <a:effectLst>
                <a:outerShdw blurRad="38100" dist="19050" dir="2700000" algn="tl" rotWithShape="0">
                  <a:prstClr val="black">
                    <a:alpha val="40000"/>
                  </a:prstClr>
                </a:outerShdw>
              </a:effectLst>
            </a:endParaRPr>
          </a:p>
        </p:txBody>
      </p:sp>
    </p:spTree>
    <p:extLst>
      <p:ext uri="{BB962C8B-B14F-4D97-AF65-F5344CB8AC3E}">
        <p14:creationId xmlns:p14="http://schemas.microsoft.com/office/powerpoint/2010/main" val="41420678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28489"/>
            <a:ext cx="10058400" cy="1207177"/>
          </a:xfrm>
        </p:spPr>
        <p:txBody>
          <a:bodyPr/>
          <a:lstStyle/>
          <a:p>
            <a:pPr algn="l"/>
            <a:r>
              <a:rPr lang="en-US" dirty="0" smtClean="0"/>
              <a:t>Overall…. </a:t>
            </a:r>
            <a:endParaRPr lang="en-US" dirty="0"/>
          </a:p>
        </p:txBody>
      </p:sp>
      <p:sp>
        <p:nvSpPr>
          <p:cNvPr id="4" name="Rectangular Callout 3"/>
          <p:cNvSpPr/>
          <p:nvPr/>
        </p:nvSpPr>
        <p:spPr>
          <a:xfrm>
            <a:off x="337722" y="2735592"/>
            <a:ext cx="4615543" cy="2510970"/>
          </a:xfrm>
          <a:prstGeom prst="wedgeRectCallout">
            <a:avLst>
              <a:gd name="adj1" fmla="val -13883"/>
              <a:gd name="adj2" fmla="val 61187"/>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smtClean="0">
                <a:solidFill>
                  <a:prstClr val="white"/>
                </a:solidFill>
              </a:rPr>
              <a:t>“What is wrong with you?”</a:t>
            </a:r>
            <a:endParaRPr lang="en-US" sz="2800" dirty="0">
              <a:solidFill>
                <a:prstClr val="white"/>
              </a:solidFill>
            </a:endParaRPr>
          </a:p>
        </p:txBody>
      </p:sp>
      <p:sp>
        <p:nvSpPr>
          <p:cNvPr id="5" name="Rectangular Callout 4"/>
          <p:cNvSpPr/>
          <p:nvPr/>
        </p:nvSpPr>
        <p:spPr>
          <a:xfrm flipH="1">
            <a:off x="6890922" y="2735592"/>
            <a:ext cx="4615543" cy="2510970"/>
          </a:xfrm>
          <a:prstGeom prst="wedgeRectCallout">
            <a:avLst>
              <a:gd name="adj1" fmla="val -13883"/>
              <a:gd name="adj2" fmla="val 6118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prstClr val="white"/>
                </a:solidFill>
              </a:rPr>
              <a:t>“What happened to you?”</a:t>
            </a:r>
            <a:endParaRPr lang="en-US" sz="2800" dirty="0">
              <a:solidFill>
                <a:prstClr val="white"/>
              </a:solidFill>
            </a:endParaRPr>
          </a:p>
        </p:txBody>
      </p:sp>
      <p:sp>
        <p:nvSpPr>
          <p:cNvPr id="7" name="TextBox 6"/>
          <p:cNvSpPr txBox="1"/>
          <p:nvPr/>
        </p:nvSpPr>
        <p:spPr>
          <a:xfrm>
            <a:off x="2121031" y="2096104"/>
            <a:ext cx="1048923" cy="584775"/>
          </a:xfrm>
          <a:prstGeom prst="rect">
            <a:avLst/>
          </a:prstGeom>
          <a:noFill/>
        </p:spPr>
        <p:txBody>
          <a:bodyPr wrap="square" rtlCol="0">
            <a:spAutoFit/>
          </a:bodyPr>
          <a:lstStyle/>
          <a:p>
            <a:pPr algn="ctr"/>
            <a:r>
              <a:rPr lang="en-US" sz="3200" i="1" dirty="0" smtClean="0">
                <a:solidFill>
                  <a:prstClr val="black"/>
                </a:solidFill>
              </a:rPr>
              <a:t>Not</a:t>
            </a:r>
            <a:endParaRPr lang="en-US" sz="3200" i="1" dirty="0">
              <a:solidFill>
                <a:prstClr val="black"/>
              </a:solidFill>
            </a:endParaRPr>
          </a:p>
        </p:txBody>
      </p:sp>
      <p:sp>
        <p:nvSpPr>
          <p:cNvPr id="8" name="TextBox 7"/>
          <p:cNvSpPr txBox="1"/>
          <p:nvPr/>
        </p:nvSpPr>
        <p:spPr>
          <a:xfrm>
            <a:off x="8674231" y="2100016"/>
            <a:ext cx="1048923" cy="584775"/>
          </a:xfrm>
          <a:prstGeom prst="rect">
            <a:avLst/>
          </a:prstGeom>
          <a:noFill/>
        </p:spPr>
        <p:txBody>
          <a:bodyPr wrap="square" rtlCol="0">
            <a:spAutoFit/>
          </a:bodyPr>
          <a:lstStyle/>
          <a:p>
            <a:pPr algn="ctr"/>
            <a:r>
              <a:rPr lang="en-US" sz="3200" dirty="0" smtClean="0">
                <a:solidFill>
                  <a:prstClr val="black"/>
                </a:solidFill>
              </a:rPr>
              <a:t>But</a:t>
            </a:r>
            <a:endParaRPr lang="en-US" sz="3200" dirty="0">
              <a:solidFill>
                <a:prstClr val="black"/>
              </a:solidFill>
            </a:endParaRPr>
          </a:p>
        </p:txBody>
      </p:sp>
    </p:spTree>
    <p:extLst>
      <p:ext uri="{BB962C8B-B14F-4D97-AF65-F5344CB8AC3E}">
        <p14:creationId xmlns:p14="http://schemas.microsoft.com/office/powerpoint/2010/main" val="39818459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 I </a:t>
            </a:r>
            <a:r>
              <a:rPr lang="en-US" dirty="0" smtClean="0"/>
              <a:t>Objectives</a:t>
            </a:r>
            <a:endParaRPr lang="en-US" dirty="0"/>
          </a:p>
        </p:txBody>
      </p:sp>
      <p:sp>
        <p:nvSpPr>
          <p:cNvPr id="3" name="Content Placeholder 2"/>
          <p:cNvSpPr>
            <a:spLocks noGrp="1"/>
          </p:cNvSpPr>
          <p:nvPr>
            <p:ph idx="1"/>
          </p:nvPr>
        </p:nvSpPr>
        <p:spPr>
          <a:xfrm>
            <a:off x="1159328" y="2438401"/>
            <a:ext cx="9996351" cy="3687763"/>
          </a:xfrm>
        </p:spPr>
        <p:txBody>
          <a:bodyPr>
            <a:normAutofit/>
          </a:bodyPr>
          <a:lstStyle/>
          <a:p>
            <a:pPr marL="0" indent="0">
              <a:buNone/>
            </a:pPr>
            <a:r>
              <a:rPr lang="en-US" sz="2800" dirty="0">
                <a:solidFill>
                  <a:schemeClr val="tx1"/>
                </a:solidFill>
              </a:rPr>
              <a:t>By the end of this section, attendees will be able to</a:t>
            </a:r>
            <a:r>
              <a:rPr lang="en-US" dirty="0" smtClean="0">
                <a:solidFill>
                  <a:schemeClr val="tx1"/>
                </a:solidFill>
              </a:rPr>
              <a:t>:</a:t>
            </a:r>
          </a:p>
          <a:p>
            <a:pPr marL="171450" indent="-171450">
              <a:buFont typeface="Arial" panose="020B0604020202020204" pitchFamily="34" charset="0"/>
              <a:buChar char="•"/>
            </a:pPr>
            <a:r>
              <a:rPr lang="en-US" sz="2600" dirty="0"/>
              <a:t>Define traumatic stress, its characteristics and prevalence</a:t>
            </a:r>
          </a:p>
          <a:p>
            <a:pPr marL="171450" indent="-171450">
              <a:buFont typeface="Arial" panose="020B0604020202020204" pitchFamily="34" charset="0"/>
              <a:buChar char="•"/>
            </a:pPr>
            <a:r>
              <a:rPr lang="en-US" sz="2600" dirty="0"/>
              <a:t>Discuss the potential impacts of trauma on the developing brain &amp; sensory processing</a:t>
            </a:r>
          </a:p>
          <a:p>
            <a:pPr marL="171450" indent="-171450">
              <a:buFont typeface="Arial" panose="020B0604020202020204" pitchFamily="34" charset="0"/>
              <a:buChar char="•"/>
            </a:pPr>
            <a:r>
              <a:rPr lang="en-US" sz="2600" dirty="0"/>
              <a:t>Discuss long term physical and mental health impacts of trauma</a:t>
            </a:r>
          </a:p>
          <a:p>
            <a:pPr marL="171450" indent="-171450">
              <a:buFont typeface="Arial" panose="020B0604020202020204" pitchFamily="34" charset="0"/>
              <a:buChar char="•"/>
            </a:pPr>
            <a:r>
              <a:rPr lang="en-US" sz="2600" dirty="0"/>
              <a:t>Discuss compassion fatigue and self-care strategies</a:t>
            </a:r>
          </a:p>
          <a:p>
            <a:endParaRPr lang="en-US" dirty="0" smtClean="0">
              <a:solidFill>
                <a:schemeClr val="tx1"/>
              </a:solidFill>
            </a:endParaRPr>
          </a:p>
          <a:p>
            <a:pPr marL="0" indent="0">
              <a:buNone/>
            </a:pPr>
            <a:endParaRPr lang="en-US" dirty="0"/>
          </a:p>
        </p:txBody>
      </p:sp>
    </p:spTree>
    <p:extLst>
      <p:ext uri="{BB962C8B-B14F-4D97-AF65-F5344CB8AC3E}">
        <p14:creationId xmlns:p14="http://schemas.microsoft.com/office/powerpoint/2010/main" val="3711459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183" y="1079492"/>
            <a:ext cx="10058400" cy="1450757"/>
          </a:xfrm>
        </p:spPr>
        <p:txBody>
          <a:bodyPr anchor="t">
            <a:normAutofit/>
          </a:bodyPr>
          <a:lstStyle/>
          <a:p>
            <a:r>
              <a:rPr lang="en-US" dirty="0"/>
              <a:t>Handling Disclosures of Trauma</a:t>
            </a:r>
          </a:p>
        </p:txBody>
      </p:sp>
      <p:sp>
        <p:nvSpPr>
          <p:cNvPr id="3" name="Content Placeholder 2"/>
          <p:cNvSpPr>
            <a:spLocks noGrp="1"/>
          </p:cNvSpPr>
          <p:nvPr>
            <p:ph sz="half" idx="1"/>
          </p:nvPr>
        </p:nvSpPr>
        <p:spPr>
          <a:xfrm>
            <a:off x="628650" y="1985964"/>
            <a:ext cx="5394197" cy="4140517"/>
          </a:xfrm>
        </p:spPr>
        <p:txBody>
          <a:bodyPr>
            <a:noAutofit/>
          </a:bodyPr>
          <a:lstStyle/>
          <a:p>
            <a:pPr marL="0" indent="0">
              <a:buNone/>
            </a:pPr>
            <a:r>
              <a:rPr lang="en-US" sz="2700" b="1" dirty="0"/>
              <a:t>Be prepared</a:t>
            </a:r>
          </a:p>
          <a:p>
            <a:pPr>
              <a:buFont typeface="Arial" panose="020B0604020202020204" pitchFamily="34" charset="0"/>
              <a:buChar char="•"/>
            </a:pPr>
            <a:r>
              <a:rPr lang="en-US" sz="2400" dirty="0" smtClean="0"/>
              <a:t> Expect </a:t>
            </a:r>
            <a:r>
              <a:rPr lang="en-US" sz="2400" dirty="0"/>
              <a:t>disclosures</a:t>
            </a:r>
          </a:p>
          <a:p>
            <a:pPr>
              <a:buFont typeface="Arial" panose="020B0604020202020204" pitchFamily="34" charset="0"/>
              <a:buChar char="•"/>
            </a:pPr>
            <a:r>
              <a:rPr lang="en-US" sz="2400" dirty="0" smtClean="0"/>
              <a:t> Know </a:t>
            </a:r>
            <a:r>
              <a:rPr lang="en-US" sz="2400" dirty="0"/>
              <a:t>agency policies &amp; protocols</a:t>
            </a:r>
          </a:p>
          <a:p>
            <a:pPr>
              <a:buFont typeface="Arial" panose="020B0604020202020204" pitchFamily="34" charset="0"/>
              <a:buChar char="•"/>
            </a:pPr>
            <a:r>
              <a:rPr lang="en-US" sz="2400" dirty="0" smtClean="0"/>
              <a:t> Know </a:t>
            </a:r>
            <a:r>
              <a:rPr lang="en-US" sz="2400" dirty="0"/>
              <a:t>state reporting laws</a:t>
            </a:r>
          </a:p>
          <a:p>
            <a:pPr>
              <a:buFont typeface="Arial" panose="020B0604020202020204" pitchFamily="34" charset="0"/>
              <a:buChar char="•"/>
            </a:pPr>
            <a:r>
              <a:rPr lang="en-US" sz="2400" dirty="0" smtClean="0"/>
              <a:t> Discuss </a:t>
            </a:r>
            <a:r>
              <a:rPr lang="en-US" sz="2400" dirty="0"/>
              <a:t>confidentiality &amp; reporting </a:t>
            </a:r>
            <a:r>
              <a:rPr lang="en-US" sz="2400" dirty="0" smtClean="0"/>
              <a:t> requirements</a:t>
            </a:r>
            <a:endParaRPr lang="en-US" sz="2400" dirty="0"/>
          </a:p>
          <a:p>
            <a:pPr>
              <a:buFont typeface="Arial" panose="020B0604020202020204" pitchFamily="34" charset="0"/>
              <a:buChar char="•"/>
            </a:pPr>
            <a:r>
              <a:rPr lang="en-US" sz="2400" dirty="0" smtClean="0"/>
              <a:t> Have </a:t>
            </a:r>
            <a:r>
              <a:rPr lang="en-US" sz="2400" dirty="0"/>
              <a:t>referral info available</a:t>
            </a:r>
            <a:endParaRPr lang="en-US" sz="1800" dirty="0"/>
          </a:p>
          <a:p>
            <a:pPr lvl="1"/>
            <a:endParaRPr lang="en-US" sz="1800" dirty="0"/>
          </a:p>
        </p:txBody>
      </p:sp>
      <p:sp>
        <p:nvSpPr>
          <p:cNvPr id="4" name="Content Placeholder 3"/>
          <p:cNvSpPr>
            <a:spLocks noGrp="1"/>
          </p:cNvSpPr>
          <p:nvPr>
            <p:ph sz="half" idx="2"/>
          </p:nvPr>
        </p:nvSpPr>
        <p:spPr>
          <a:xfrm>
            <a:off x="6217919" y="1970242"/>
            <a:ext cx="5522323" cy="4023360"/>
          </a:xfrm>
        </p:spPr>
        <p:txBody>
          <a:bodyPr/>
          <a:lstStyle/>
          <a:p>
            <a:pPr marL="0" indent="0">
              <a:buNone/>
            </a:pPr>
            <a:r>
              <a:rPr lang="en-US" sz="2700" b="1" dirty="0"/>
              <a:t>After disclosure</a:t>
            </a:r>
          </a:p>
          <a:p>
            <a:pPr>
              <a:buFont typeface="Arial" panose="020B0604020202020204" pitchFamily="34" charset="0"/>
              <a:buChar char="•"/>
            </a:pPr>
            <a:r>
              <a:rPr lang="en-US" sz="2400" dirty="0" smtClean="0"/>
              <a:t> Acknowledge </a:t>
            </a:r>
            <a:r>
              <a:rPr lang="en-US" sz="2400" dirty="0"/>
              <a:t>&amp; validate</a:t>
            </a:r>
          </a:p>
          <a:p>
            <a:pPr>
              <a:buFont typeface="Arial" panose="020B0604020202020204" pitchFamily="34" charset="0"/>
              <a:buChar char="•"/>
            </a:pPr>
            <a:r>
              <a:rPr lang="en-US" sz="2400" dirty="0" smtClean="0"/>
              <a:t>  Remind </a:t>
            </a:r>
            <a:r>
              <a:rPr lang="en-US" sz="2400" dirty="0"/>
              <a:t>about confidentiality &amp; reporting requirements</a:t>
            </a:r>
          </a:p>
          <a:p>
            <a:pPr>
              <a:buFont typeface="Arial" panose="020B0604020202020204" pitchFamily="34" charset="0"/>
              <a:buChar char="•"/>
            </a:pPr>
            <a:r>
              <a:rPr lang="en-US" sz="2400" dirty="0" smtClean="0"/>
              <a:t> Follow </a:t>
            </a:r>
            <a:r>
              <a:rPr lang="en-US" sz="2400" dirty="0"/>
              <a:t>up &amp; stay connected</a:t>
            </a:r>
          </a:p>
          <a:p>
            <a:endParaRPr lang="en-US" dirty="0"/>
          </a:p>
        </p:txBody>
      </p:sp>
      <p:sp>
        <p:nvSpPr>
          <p:cNvPr id="5" name="TextBox 4"/>
          <p:cNvSpPr txBox="1"/>
          <p:nvPr/>
        </p:nvSpPr>
        <p:spPr>
          <a:xfrm>
            <a:off x="3051047" y="6488668"/>
            <a:ext cx="5652082" cy="313932"/>
          </a:xfrm>
          <a:prstGeom prst="rect">
            <a:avLst/>
          </a:prstGeom>
          <a:noFill/>
        </p:spPr>
        <p:txBody>
          <a:bodyPr wrap="square" rtlCol="0">
            <a:spAutoFit/>
          </a:bodyPr>
          <a:lstStyle/>
          <a:p>
            <a:pPr marL="51435" lvl="0" algn="ctr" defTabSz="914400">
              <a:lnSpc>
                <a:spcPct val="90000"/>
              </a:lnSpc>
              <a:spcBef>
                <a:spcPts val="1200"/>
              </a:spcBef>
              <a:spcAft>
                <a:spcPts val="200"/>
              </a:spcAft>
              <a:buClr>
                <a:srgbClr val="1CADE4"/>
              </a:buClr>
              <a:buSzPct val="100000"/>
            </a:pPr>
            <a:r>
              <a:rPr lang="en-US" sz="1600" dirty="0">
                <a:solidFill>
                  <a:schemeClr val="bg1"/>
                </a:solidFill>
              </a:rPr>
              <a:t>JSI Research and Training Institute, http://rhey.jsi.com</a:t>
            </a:r>
          </a:p>
        </p:txBody>
      </p:sp>
    </p:spTree>
    <p:extLst>
      <p:ext uri="{BB962C8B-B14F-4D97-AF65-F5344CB8AC3E}">
        <p14:creationId xmlns:p14="http://schemas.microsoft.com/office/powerpoint/2010/main" val="19710947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Pause</a:t>
            </a:r>
            <a:endParaRPr lang="en-US" dirty="0"/>
          </a:p>
        </p:txBody>
      </p:sp>
      <p:sp>
        <p:nvSpPr>
          <p:cNvPr id="5" name="Content Placeholder 4"/>
          <p:cNvSpPr>
            <a:spLocks noGrp="1"/>
          </p:cNvSpPr>
          <p:nvPr>
            <p:ph idx="1"/>
          </p:nvPr>
        </p:nvSpPr>
        <p:spPr>
          <a:xfrm>
            <a:off x="420915" y="2336801"/>
            <a:ext cx="11161485" cy="4111284"/>
          </a:xfrm>
        </p:spPr>
        <p:txBody>
          <a:bodyPr>
            <a:normAutofit/>
          </a:bodyPr>
          <a:lstStyle/>
          <a:p>
            <a:pPr marL="514350" indent="-514350">
              <a:buFont typeface="+mj-lt"/>
              <a:buAutoNum type="arabicPeriod"/>
            </a:pPr>
            <a:r>
              <a:rPr lang="en-US" sz="2800" dirty="0" smtClean="0"/>
              <a:t>What </a:t>
            </a:r>
            <a:r>
              <a:rPr lang="en-US" sz="2800" dirty="0"/>
              <a:t>is your reaction to the information about trauma-informed services? Did anything surprise you?</a:t>
            </a:r>
          </a:p>
          <a:p>
            <a:pPr marL="514350" indent="-514350">
              <a:buFont typeface="+mj-lt"/>
              <a:buAutoNum type="arabicPeriod"/>
            </a:pPr>
            <a:r>
              <a:rPr lang="en-US" sz="2800" dirty="0" smtClean="0"/>
              <a:t>Does </a:t>
            </a:r>
            <a:r>
              <a:rPr lang="en-US" sz="2800" dirty="0"/>
              <a:t>it change the way you may work with youth in your organization? How so?</a:t>
            </a:r>
          </a:p>
          <a:p>
            <a:pPr marL="514350" indent="-514350">
              <a:buFont typeface="+mj-lt"/>
              <a:buAutoNum type="arabicPeriod"/>
            </a:pPr>
            <a:r>
              <a:rPr lang="en-US" sz="2800" dirty="0"/>
              <a:t> </a:t>
            </a:r>
            <a:r>
              <a:rPr lang="en-US" sz="2800" dirty="0" smtClean="0"/>
              <a:t>How </a:t>
            </a:r>
            <a:r>
              <a:rPr lang="en-US" sz="2800" dirty="0"/>
              <a:t>might you apply trauma informed principles to the youth/adults you thought about earlier? Use the following worksheet to compare your current practices with practices that might be more trauma-informed. </a:t>
            </a:r>
          </a:p>
          <a:p>
            <a:pPr marL="457200" indent="-457200">
              <a:buFont typeface="+mj-lt"/>
              <a:buAutoNum type="arabicPeriod"/>
            </a:pPr>
            <a:endParaRPr lang="en-US" sz="2000" dirty="0"/>
          </a:p>
        </p:txBody>
      </p:sp>
    </p:spTree>
    <p:extLst>
      <p:ext uri="{BB962C8B-B14F-4D97-AF65-F5344CB8AC3E}">
        <p14:creationId xmlns:p14="http://schemas.microsoft.com/office/powerpoint/2010/main" val="40555372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66800" y="906349"/>
            <a:ext cx="10058400" cy="830997"/>
          </a:xfrm>
          <a:prstGeom prst="rect">
            <a:avLst/>
          </a:prstGeom>
          <a:noFill/>
        </p:spPr>
        <p:txBody>
          <a:bodyPr wrap="none" rtlCol="0">
            <a:spAutoFit/>
          </a:bodyPr>
          <a:lstStyle/>
          <a:p>
            <a:r>
              <a:rPr lang="en-US" sz="4800" dirty="0">
                <a:solidFill>
                  <a:prstClr val="black"/>
                </a:solidFill>
                <a:latin typeface="Calibri Light" panose="020F0302020204030204"/>
              </a:rPr>
              <a:t>Strategies</a:t>
            </a:r>
          </a:p>
        </p:txBody>
      </p:sp>
      <p:graphicFrame>
        <p:nvGraphicFramePr>
          <p:cNvPr id="5" name="Diagram 4"/>
          <p:cNvGraphicFramePr/>
          <p:nvPr>
            <p:extLst/>
          </p:nvPr>
        </p:nvGraphicFramePr>
        <p:xfrm>
          <a:off x="310382" y="2043064"/>
          <a:ext cx="11571236" cy="39406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5271543" y="6439449"/>
            <a:ext cx="1648913" cy="338554"/>
          </a:xfrm>
          <a:prstGeom prst="rect">
            <a:avLst/>
          </a:prstGeom>
        </p:spPr>
        <p:txBody>
          <a:bodyPr wrap="none">
            <a:spAutoFit/>
          </a:bodyPr>
          <a:lstStyle/>
          <a:p>
            <a:r>
              <a:rPr lang="en-US" sz="1600" i="1" dirty="0">
                <a:solidFill>
                  <a:prstClr val="white"/>
                </a:solidFill>
              </a:rPr>
              <a:t>Perry, B.D. (2006)</a:t>
            </a:r>
          </a:p>
        </p:txBody>
      </p:sp>
    </p:spTree>
    <p:extLst>
      <p:ext uri="{BB962C8B-B14F-4D97-AF65-F5344CB8AC3E}">
        <p14:creationId xmlns:p14="http://schemas.microsoft.com/office/powerpoint/2010/main" val="534891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 at the Bottom: Regulate</a:t>
            </a:r>
            <a:endParaRPr lang="en-US" dirty="0"/>
          </a:p>
        </p:txBody>
      </p:sp>
      <p:sp>
        <p:nvSpPr>
          <p:cNvPr id="3" name="Content Placeholder 2"/>
          <p:cNvSpPr>
            <a:spLocks noGrp="1"/>
          </p:cNvSpPr>
          <p:nvPr>
            <p:ph idx="1"/>
          </p:nvPr>
        </p:nvSpPr>
        <p:spPr>
          <a:xfrm>
            <a:off x="1097280" y="2596242"/>
            <a:ext cx="10058400" cy="3469822"/>
          </a:xfrm>
        </p:spPr>
        <p:txBody>
          <a:bodyPr>
            <a:noAutofit/>
          </a:bodyPr>
          <a:lstStyle/>
          <a:p>
            <a:pPr>
              <a:buFont typeface="Arial" panose="020B0604020202020204" pitchFamily="34" charset="0"/>
              <a:buChar char="•"/>
            </a:pPr>
            <a:r>
              <a:rPr lang="en-US" sz="2800" dirty="0" smtClean="0"/>
              <a:t> Manage </a:t>
            </a:r>
            <a:r>
              <a:rPr lang="en-US" sz="2800" dirty="0"/>
              <a:t>your own reactions</a:t>
            </a:r>
          </a:p>
          <a:p>
            <a:pPr>
              <a:buFont typeface="Arial" panose="020B0604020202020204" pitchFamily="34" charset="0"/>
              <a:buChar char="•"/>
            </a:pPr>
            <a:r>
              <a:rPr lang="en-US" sz="2800" dirty="0" smtClean="0"/>
              <a:t> Recognize </a:t>
            </a:r>
            <a:r>
              <a:rPr lang="en-US" sz="2800" dirty="0"/>
              <a:t>that the youth’s behavior is communicating feelings or loss of control</a:t>
            </a:r>
          </a:p>
          <a:p>
            <a:pPr>
              <a:buFont typeface="Arial" panose="020B0604020202020204" pitchFamily="34" charset="0"/>
              <a:buChar char="•"/>
            </a:pPr>
            <a:r>
              <a:rPr lang="en-US" sz="2800" dirty="0" smtClean="0"/>
              <a:t> Validate </a:t>
            </a:r>
            <a:r>
              <a:rPr lang="en-US" sz="2800" dirty="0"/>
              <a:t>youth’s emotion then guide toward calm</a:t>
            </a:r>
          </a:p>
          <a:p>
            <a:pPr lvl="1">
              <a:buFont typeface="Arial" panose="020B0604020202020204" pitchFamily="34" charset="0"/>
              <a:buChar char="•"/>
            </a:pPr>
            <a:r>
              <a:rPr lang="en-US" sz="2800" dirty="0" smtClean="0"/>
              <a:t> Limit </a:t>
            </a:r>
            <a:r>
              <a:rPr lang="en-US" sz="2800" dirty="0"/>
              <a:t>questions</a:t>
            </a:r>
          </a:p>
          <a:p>
            <a:pPr lvl="1">
              <a:buFont typeface="Arial" panose="020B0604020202020204" pitchFamily="34" charset="0"/>
              <a:buChar char="•"/>
            </a:pPr>
            <a:r>
              <a:rPr lang="en-US" sz="2800" dirty="0" smtClean="0"/>
              <a:t> Call </a:t>
            </a:r>
            <a:r>
              <a:rPr lang="en-US" sz="2800" dirty="0"/>
              <a:t>on practiced proactive strategies/ exercises</a:t>
            </a:r>
          </a:p>
        </p:txBody>
      </p:sp>
    </p:spTree>
    <p:extLst>
      <p:ext uri="{BB962C8B-B14F-4D97-AF65-F5344CB8AC3E}">
        <p14:creationId xmlns:p14="http://schemas.microsoft.com/office/powerpoint/2010/main" val="6888228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0343" y="507999"/>
            <a:ext cx="9971315" cy="1236133"/>
          </a:xfrm>
        </p:spPr>
        <p:txBody>
          <a:bodyPr>
            <a:noAutofit/>
          </a:bodyPr>
          <a:lstStyle/>
          <a:p>
            <a:r>
              <a:rPr lang="en-US" sz="4400" b="1" dirty="0" smtClean="0">
                <a:solidFill>
                  <a:schemeClr val="tx1"/>
                </a:solidFill>
              </a:rPr>
              <a:t>Regulate: </a:t>
            </a:r>
            <a:r>
              <a:rPr lang="en-US" dirty="0" smtClean="0">
                <a:solidFill>
                  <a:schemeClr val="tx1"/>
                </a:solidFill>
              </a:rPr>
              <a:t/>
            </a:r>
            <a:br>
              <a:rPr lang="en-US" dirty="0" smtClean="0">
                <a:solidFill>
                  <a:schemeClr val="tx1"/>
                </a:solidFill>
              </a:rPr>
            </a:br>
            <a:r>
              <a:rPr lang="en-US" sz="3600" dirty="0" smtClean="0">
                <a:solidFill>
                  <a:schemeClr val="tx1"/>
                </a:solidFill>
              </a:rPr>
              <a:t>Consider the Environment</a:t>
            </a:r>
            <a:endParaRPr lang="en-US" sz="3600" dirty="0">
              <a:solidFill>
                <a:schemeClr val="tx1"/>
              </a:solidFill>
            </a:endParaRPr>
          </a:p>
        </p:txBody>
      </p:sp>
      <p:sp>
        <p:nvSpPr>
          <p:cNvPr id="3" name="Content Placeholder 2"/>
          <p:cNvSpPr>
            <a:spLocks noGrp="1"/>
          </p:cNvSpPr>
          <p:nvPr>
            <p:ph idx="1"/>
          </p:nvPr>
        </p:nvSpPr>
        <p:spPr>
          <a:xfrm>
            <a:off x="1066800" y="2057400"/>
            <a:ext cx="10058400" cy="4068763"/>
          </a:xfrm>
        </p:spPr>
        <p:txBody>
          <a:bodyPr>
            <a:noAutofit/>
          </a:bodyPr>
          <a:lstStyle/>
          <a:p>
            <a:pPr marL="347663" indent="-347663">
              <a:buSzPct val="125000"/>
              <a:buFont typeface="Arial" panose="020B0604020202020204" pitchFamily="34" charset="0"/>
              <a:buChar char="•"/>
            </a:pPr>
            <a:r>
              <a:rPr lang="en-US" sz="2800" dirty="0" smtClean="0"/>
              <a:t>Create quiet/safe spaces</a:t>
            </a:r>
          </a:p>
          <a:p>
            <a:pPr marL="347663" indent="-347663">
              <a:buSzPct val="125000"/>
              <a:buFont typeface="Arial" panose="020B0604020202020204" pitchFamily="34" charset="0"/>
              <a:buChar char="•"/>
            </a:pPr>
            <a:r>
              <a:rPr lang="en-US" sz="2800" dirty="0" smtClean="0"/>
              <a:t>Be aware of lighting and background noises</a:t>
            </a:r>
          </a:p>
          <a:p>
            <a:pPr marL="347663" indent="-347663">
              <a:buSzPct val="125000"/>
              <a:buFont typeface="Arial" panose="020B0604020202020204" pitchFamily="34" charset="0"/>
              <a:buChar char="•"/>
            </a:pPr>
            <a:r>
              <a:rPr lang="en-US" sz="2800" dirty="0" smtClean="0"/>
              <a:t>Encourage respect for personal space</a:t>
            </a:r>
          </a:p>
          <a:p>
            <a:pPr marL="347663" indent="-347663">
              <a:buSzPct val="125000"/>
              <a:buFont typeface="Arial" panose="020B0604020202020204" pitchFamily="34" charset="0"/>
              <a:buChar char="•"/>
            </a:pPr>
            <a:r>
              <a:rPr lang="en-US" sz="2800" dirty="0" smtClean="0"/>
              <a:t>Develop predictable routines</a:t>
            </a:r>
          </a:p>
          <a:p>
            <a:pPr marL="347663" indent="-347663">
              <a:buSzPct val="125000"/>
              <a:buFont typeface="Arial" panose="020B0604020202020204" pitchFamily="34" charset="0"/>
              <a:buChar char="•"/>
            </a:pPr>
            <a:r>
              <a:rPr lang="en-US" sz="2800" dirty="0" smtClean="0"/>
              <a:t>Provide advance notice for transitions and changes of routines</a:t>
            </a:r>
          </a:p>
          <a:p>
            <a:pPr marL="347663" indent="-347663">
              <a:buSzPct val="125000"/>
              <a:buFont typeface="Arial" panose="020B0604020202020204" pitchFamily="34" charset="0"/>
              <a:buChar char="•"/>
            </a:pPr>
            <a:r>
              <a:rPr lang="en-US" sz="2800" dirty="0" smtClean="0"/>
              <a:t>Create opportunities for sensory organizing movement throughout the day</a:t>
            </a:r>
          </a:p>
          <a:p>
            <a:pPr marL="347663" indent="-347663">
              <a:buSzPct val="125000"/>
              <a:buFont typeface="Arial" panose="020B0604020202020204" pitchFamily="34" charset="0"/>
              <a:buChar char="•"/>
            </a:pPr>
            <a:endParaRPr lang="en-US" sz="2800" dirty="0" smtClean="0"/>
          </a:p>
        </p:txBody>
      </p:sp>
    </p:spTree>
    <p:extLst>
      <p:ext uri="{BB962C8B-B14F-4D97-AF65-F5344CB8AC3E}">
        <p14:creationId xmlns:p14="http://schemas.microsoft.com/office/powerpoint/2010/main" val="19496545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09600"/>
            <a:ext cx="10058400" cy="1134533"/>
          </a:xfrm>
        </p:spPr>
        <p:txBody>
          <a:bodyPr>
            <a:normAutofit fontScale="90000"/>
          </a:bodyPr>
          <a:lstStyle/>
          <a:p>
            <a:r>
              <a:rPr lang="en-US" sz="4900" b="1" dirty="0" smtClean="0">
                <a:solidFill>
                  <a:schemeClr val="tx1"/>
                </a:solidFill>
              </a:rPr>
              <a:t>Regulate:</a:t>
            </a:r>
            <a:r>
              <a:rPr lang="en-US" sz="4900" dirty="0" smtClean="0">
                <a:solidFill>
                  <a:schemeClr val="tx1"/>
                </a:solidFill>
              </a:rPr>
              <a:t/>
            </a:r>
            <a:br>
              <a:rPr lang="en-US" sz="4900" dirty="0" smtClean="0">
                <a:solidFill>
                  <a:schemeClr val="tx1"/>
                </a:solidFill>
              </a:rPr>
            </a:br>
            <a:r>
              <a:rPr lang="en-US" sz="4000" dirty="0" smtClean="0">
                <a:solidFill>
                  <a:schemeClr val="tx1"/>
                </a:solidFill>
              </a:rPr>
              <a:t>Proactive Strategies</a:t>
            </a:r>
            <a:endParaRPr lang="en-US" sz="2800" dirty="0">
              <a:solidFill>
                <a:schemeClr val="tx1"/>
              </a:solidFill>
            </a:endParaRPr>
          </a:p>
        </p:txBody>
      </p:sp>
      <p:sp>
        <p:nvSpPr>
          <p:cNvPr id="3" name="Content Placeholder 2"/>
          <p:cNvSpPr>
            <a:spLocks noGrp="1"/>
          </p:cNvSpPr>
          <p:nvPr>
            <p:ph idx="1"/>
          </p:nvPr>
        </p:nvSpPr>
        <p:spPr>
          <a:xfrm>
            <a:off x="1066800" y="2074333"/>
            <a:ext cx="10058400" cy="3632961"/>
          </a:xfrm>
        </p:spPr>
        <p:txBody>
          <a:bodyPr>
            <a:normAutofit/>
          </a:bodyPr>
          <a:lstStyle/>
          <a:p>
            <a:pPr marL="347663" indent="-347663">
              <a:buSzPct val="125000"/>
              <a:buFont typeface="Arial" panose="020B0604020202020204" pitchFamily="34" charset="0"/>
              <a:buChar char="•"/>
              <a:tabLst>
                <a:tab pos="347663" algn="l"/>
              </a:tabLst>
            </a:pPr>
            <a:r>
              <a:rPr lang="en-US" sz="2800" dirty="0"/>
              <a:t>Reorient to the </a:t>
            </a:r>
            <a:r>
              <a:rPr lang="en-US" sz="2800" dirty="0" smtClean="0"/>
              <a:t>present</a:t>
            </a:r>
          </a:p>
          <a:p>
            <a:pPr marL="640271" lvl="1" indent="-347663">
              <a:buSzPct val="125000"/>
              <a:buFont typeface="Arial" panose="020B0604020202020204" pitchFamily="34" charset="0"/>
              <a:buChar char="•"/>
              <a:tabLst>
                <a:tab pos="347663" algn="l"/>
              </a:tabLst>
            </a:pPr>
            <a:r>
              <a:rPr lang="en-US" sz="2600" dirty="0" smtClean="0"/>
              <a:t>Focus </a:t>
            </a:r>
            <a:r>
              <a:rPr lang="en-US" sz="2600" dirty="0"/>
              <a:t>on immediate environment</a:t>
            </a:r>
          </a:p>
          <a:p>
            <a:pPr marL="347663" indent="-347663">
              <a:buSzPct val="125000"/>
              <a:buFont typeface="Arial" panose="020B0604020202020204" pitchFamily="34" charset="0"/>
              <a:buChar char="•"/>
              <a:tabLst>
                <a:tab pos="347663" algn="l"/>
              </a:tabLst>
            </a:pPr>
            <a:r>
              <a:rPr lang="en-US" sz="2800" dirty="0"/>
              <a:t>Imagery</a:t>
            </a:r>
          </a:p>
          <a:p>
            <a:pPr marL="347663" indent="-347663">
              <a:buSzPct val="125000"/>
              <a:buFont typeface="Arial" panose="020B0604020202020204" pitchFamily="34" charset="0"/>
              <a:buChar char="•"/>
              <a:tabLst>
                <a:tab pos="347663" algn="l"/>
              </a:tabLst>
            </a:pPr>
            <a:r>
              <a:rPr lang="en-US" sz="2800" dirty="0"/>
              <a:t>Breathing/ mindfulness meditation/ yoga</a:t>
            </a:r>
          </a:p>
          <a:p>
            <a:pPr marL="347663" indent="-347663">
              <a:buSzPct val="125000"/>
              <a:buFont typeface="Arial" panose="020B0604020202020204" pitchFamily="34" charset="0"/>
              <a:buChar char="•"/>
              <a:tabLst>
                <a:tab pos="347663" algn="l"/>
              </a:tabLst>
            </a:pPr>
            <a:r>
              <a:rPr lang="en-US" sz="2800" dirty="0"/>
              <a:t>Exercise/ experience with nature</a:t>
            </a:r>
          </a:p>
          <a:p>
            <a:pPr marL="347663" indent="-347663">
              <a:buSzPct val="125000"/>
              <a:buFont typeface="Arial" panose="020B0604020202020204" pitchFamily="34" charset="0"/>
              <a:buChar char="•"/>
              <a:tabLst>
                <a:tab pos="347663" algn="l"/>
              </a:tabLst>
            </a:pPr>
            <a:r>
              <a:rPr lang="en-US" sz="2800" dirty="0"/>
              <a:t>Teach about the brain &amp; senses &amp; how they react</a:t>
            </a:r>
          </a:p>
          <a:p>
            <a:pPr marL="347663" indent="-347663">
              <a:buSzPct val="125000"/>
              <a:buFont typeface="Arial" panose="020B0604020202020204" pitchFamily="34" charset="0"/>
              <a:buChar char="•"/>
              <a:tabLst>
                <a:tab pos="347663" algn="l"/>
              </a:tabLst>
            </a:pPr>
            <a:endParaRPr lang="en-US" dirty="0"/>
          </a:p>
        </p:txBody>
      </p:sp>
    </p:spTree>
    <p:extLst>
      <p:ext uri="{BB962C8B-B14F-4D97-AF65-F5344CB8AC3E}">
        <p14:creationId xmlns:p14="http://schemas.microsoft.com/office/powerpoint/2010/main" val="31009789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57199"/>
            <a:ext cx="10058400" cy="1278467"/>
          </a:xfrm>
        </p:spPr>
        <p:txBody>
          <a:bodyPr/>
          <a:lstStyle/>
          <a:p>
            <a:r>
              <a:rPr lang="en-US" dirty="0" smtClean="0"/>
              <a:t>Here’s Some Recommendations</a:t>
            </a:r>
            <a:endParaRPr lang="en-US" dirty="0"/>
          </a:p>
        </p:txBody>
      </p:sp>
      <p:sp>
        <p:nvSpPr>
          <p:cNvPr id="4" name="Content Placeholder 3"/>
          <p:cNvSpPr>
            <a:spLocks noGrp="1"/>
          </p:cNvSpPr>
          <p:nvPr>
            <p:ph idx="1"/>
          </p:nvPr>
        </p:nvSpPr>
        <p:spPr>
          <a:xfrm>
            <a:off x="435429" y="2067076"/>
            <a:ext cx="11466285" cy="4310744"/>
          </a:xfrm>
        </p:spPr>
        <p:txBody>
          <a:bodyPr>
            <a:noAutofit/>
          </a:bodyPr>
          <a:lstStyle/>
          <a:p>
            <a:pPr marL="0" indent="0">
              <a:buNone/>
            </a:pPr>
            <a:r>
              <a:rPr lang="en-US" sz="2400" b="1" dirty="0" smtClean="0"/>
              <a:t>Oral-Sensory </a:t>
            </a:r>
            <a:r>
              <a:rPr lang="en-US" sz="2400" b="1" dirty="0"/>
              <a:t>Strategies</a:t>
            </a:r>
            <a:r>
              <a:rPr lang="en-US" sz="2400" dirty="0"/>
              <a:t>:  Chewing gum, biting your nails, eating snacks </a:t>
            </a:r>
          </a:p>
          <a:p>
            <a:pPr marL="0" indent="0">
              <a:buNone/>
            </a:pPr>
            <a:r>
              <a:rPr lang="en-US" sz="2400" b="1" dirty="0"/>
              <a:t>Movement Strategies</a:t>
            </a:r>
            <a:r>
              <a:rPr lang="en-US" sz="2400" dirty="0"/>
              <a:t>: Rocking in your chair,  going for a run,  bending over, dancing</a:t>
            </a:r>
          </a:p>
          <a:p>
            <a:pPr marL="0" indent="0">
              <a:buNone/>
            </a:pPr>
            <a:r>
              <a:rPr lang="en-US" sz="2400" b="1" dirty="0"/>
              <a:t>Touch Strategies</a:t>
            </a:r>
            <a:r>
              <a:rPr lang="en-US" sz="2400" dirty="0"/>
              <a:t>: Twirling your hair, squeezing a stress ball, holding something soft in your hand </a:t>
            </a:r>
          </a:p>
          <a:p>
            <a:pPr marL="0" indent="0">
              <a:buNone/>
            </a:pPr>
            <a:r>
              <a:rPr lang="en-US" sz="2400" b="1" dirty="0"/>
              <a:t>Auditory Strategies</a:t>
            </a:r>
            <a:r>
              <a:rPr lang="en-US" sz="2400" dirty="0"/>
              <a:t>:  Do you listen to a particular type of music or hum to yourself?  </a:t>
            </a:r>
          </a:p>
          <a:p>
            <a:pPr marL="0" indent="0">
              <a:buNone/>
            </a:pPr>
            <a:r>
              <a:rPr lang="en-US" sz="2400" b="1" dirty="0"/>
              <a:t>Visual Strategies: </a:t>
            </a:r>
            <a:r>
              <a:rPr lang="en-US" sz="2400" dirty="0"/>
              <a:t> Watching a fire or fish tank,  reading a book,  watching a lava lamp. </a:t>
            </a:r>
          </a:p>
        </p:txBody>
      </p:sp>
    </p:spTree>
    <p:extLst>
      <p:ext uri="{BB962C8B-B14F-4D97-AF65-F5344CB8AC3E}">
        <p14:creationId xmlns:p14="http://schemas.microsoft.com/office/powerpoint/2010/main" val="37086908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81957"/>
            <a:ext cx="10050236" cy="838200"/>
          </a:xfrm>
        </p:spPr>
        <p:txBody>
          <a:bodyPr/>
          <a:lstStyle/>
          <a:p>
            <a:r>
              <a:rPr lang="en-US" dirty="0" smtClean="0"/>
              <a:t>We All Have Strategies</a:t>
            </a:r>
            <a:endParaRPr lang="en-US" dirty="0"/>
          </a:p>
        </p:txBody>
      </p:sp>
      <p:sp>
        <p:nvSpPr>
          <p:cNvPr id="4" name="Content Placeholder 3"/>
          <p:cNvSpPr>
            <a:spLocks noGrp="1"/>
          </p:cNvSpPr>
          <p:nvPr>
            <p:ph idx="1"/>
          </p:nvPr>
        </p:nvSpPr>
        <p:spPr>
          <a:xfrm>
            <a:off x="1981200" y="1016000"/>
            <a:ext cx="8229600" cy="5675586"/>
          </a:xfrm>
        </p:spPr>
        <p:txBody>
          <a:bodyPr>
            <a:normAutofit/>
          </a:bodyPr>
          <a:lstStyle/>
          <a:p>
            <a:pPr marL="0" indent="0" algn="ctr">
              <a:buNone/>
            </a:pPr>
            <a:endParaRPr lang="en-US" sz="4000" b="1" dirty="0"/>
          </a:p>
          <a:p>
            <a:pPr marL="0" indent="0" algn="ctr">
              <a:buNone/>
            </a:pPr>
            <a:endParaRPr lang="en-US" sz="4000" b="1" dirty="0"/>
          </a:p>
          <a:p>
            <a:pPr marL="0" indent="0" algn="ctr">
              <a:buNone/>
            </a:pPr>
            <a:endParaRPr lang="en-US" sz="4000" b="1" dirty="0"/>
          </a:p>
          <a:p>
            <a:pPr marL="0" indent="0" algn="ctr">
              <a:buNone/>
            </a:pPr>
            <a:r>
              <a:rPr lang="en-US" sz="4000" b="1" dirty="0"/>
              <a:t>What strategies do you recommend?</a:t>
            </a:r>
          </a:p>
        </p:txBody>
      </p:sp>
    </p:spTree>
    <p:extLst>
      <p:ext uri="{BB962C8B-B14F-4D97-AF65-F5344CB8AC3E}">
        <p14:creationId xmlns:p14="http://schemas.microsoft.com/office/powerpoint/2010/main" val="3427559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 Breathe</a:t>
            </a:r>
            <a:endParaRPr lang="en-US" dirty="0"/>
          </a:p>
        </p:txBody>
      </p:sp>
      <p:sp>
        <p:nvSpPr>
          <p:cNvPr id="3" name="Content Placeholder 2"/>
          <p:cNvSpPr>
            <a:spLocks noGrp="1"/>
          </p:cNvSpPr>
          <p:nvPr>
            <p:ph idx="1"/>
          </p:nvPr>
        </p:nvSpPr>
        <p:spPr/>
        <p:txBody>
          <a:bodyPr/>
          <a:lstStyle/>
          <a:p>
            <a:r>
              <a:rPr lang="en-US" dirty="0"/>
              <a:t>https://youtu.be/RVA2N6tX2cg</a:t>
            </a:r>
          </a:p>
        </p:txBody>
      </p:sp>
    </p:spTree>
    <p:extLst>
      <p:ext uri="{BB962C8B-B14F-4D97-AF65-F5344CB8AC3E}">
        <p14:creationId xmlns:p14="http://schemas.microsoft.com/office/powerpoint/2010/main" val="12256380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521" y="555172"/>
            <a:ext cx="10221686" cy="1179132"/>
          </a:xfrm>
        </p:spPr>
        <p:txBody>
          <a:bodyPr>
            <a:normAutofit/>
          </a:bodyPr>
          <a:lstStyle/>
          <a:p>
            <a:r>
              <a:rPr lang="en-US" dirty="0" smtClean="0">
                <a:solidFill>
                  <a:schemeClr val="tx1"/>
                </a:solidFill>
              </a:rPr>
              <a:t>Next Step Up: </a:t>
            </a:r>
            <a:r>
              <a:rPr lang="en-US" dirty="0" err="1" smtClean="0">
                <a:solidFill>
                  <a:schemeClr val="tx1"/>
                </a:solidFill>
              </a:rPr>
              <a:t>Relate</a:t>
            </a:r>
            <a:r>
              <a:rPr lang="en-US" dirty="0" err="1" smtClean="0">
                <a:solidFill>
                  <a:schemeClr val="bg1"/>
                </a:solidFill>
              </a:rPr>
              <a:t>extSte</a:t>
            </a:r>
            <a:r>
              <a:rPr lang="en-US" dirty="0" smtClean="0">
                <a:solidFill>
                  <a:schemeClr val="bg1"/>
                </a:solidFill>
              </a:rPr>
              <a:t> Up: Relate</a:t>
            </a:r>
            <a:endParaRPr lang="en-US" dirty="0">
              <a:solidFill>
                <a:schemeClr val="bg1"/>
              </a:solidFill>
            </a:endParaRPr>
          </a:p>
        </p:txBody>
      </p:sp>
      <p:sp>
        <p:nvSpPr>
          <p:cNvPr id="3" name="Content Placeholder 2"/>
          <p:cNvSpPr>
            <a:spLocks noGrp="1"/>
          </p:cNvSpPr>
          <p:nvPr>
            <p:ph idx="1"/>
          </p:nvPr>
        </p:nvSpPr>
        <p:spPr>
          <a:xfrm>
            <a:off x="3262100" y="3464223"/>
            <a:ext cx="6936927" cy="701379"/>
          </a:xfrm>
        </p:spPr>
        <p:txBody>
          <a:bodyPr>
            <a:normAutofit/>
          </a:bodyPr>
          <a:lstStyle/>
          <a:p>
            <a:pPr marL="0" indent="0">
              <a:buNone/>
            </a:pPr>
            <a:endParaRPr lang="en-US" dirty="0" smtClean="0"/>
          </a:p>
          <a:p>
            <a:endParaRPr lang="en-US" dirty="0"/>
          </a:p>
        </p:txBody>
      </p:sp>
      <p:sp>
        <p:nvSpPr>
          <p:cNvPr id="9" name="TextBox 8"/>
          <p:cNvSpPr txBox="1"/>
          <p:nvPr/>
        </p:nvSpPr>
        <p:spPr>
          <a:xfrm>
            <a:off x="1069521" y="2180443"/>
            <a:ext cx="10221685" cy="3108543"/>
          </a:xfrm>
          <a:prstGeom prst="rect">
            <a:avLst/>
          </a:prstGeom>
          <a:noFill/>
        </p:spPr>
        <p:txBody>
          <a:bodyPr wrap="square" rtlCol="0">
            <a:spAutoFit/>
          </a:bodyPr>
          <a:lstStyle/>
          <a:p>
            <a:pPr marL="342900" indent="-342900">
              <a:buFont typeface="Arial"/>
              <a:buChar char="•"/>
            </a:pPr>
            <a:endParaRPr lang="en-US" sz="2800" dirty="0">
              <a:latin typeface="Calibri" charset="0"/>
            </a:endParaRPr>
          </a:p>
          <a:p>
            <a:pPr marL="342900" indent="-342900">
              <a:buFont typeface="Arial"/>
              <a:buChar char="•"/>
            </a:pPr>
            <a:endParaRPr lang="en-US" sz="2800" dirty="0">
              <a:latin typeface="Calibri" charset="0"/>
            </a:endParaRPr>
          </a:p>
          <a:p>
            <a:pPr marL="342900" indent="-342900">
              <a:buClr>
                <a:schemeClr val="accent1"/>
              </a:buClr>
              <a:buFont typeface="Arial"/>
              <a:buChar char="•"/>
            </a:pPr>
            <a:r>
              <a:rPr lang="en-US" sz="2800" dirty="0">
                <a:latin typeface="Calibri" charset="0"/>
              </a:rPr>
              <a:t>The connection between youth who have experienced trauma and adults is essential to the healing </a:t>
            </a:r>
            <a:r>
              <a:rPr lang="en-US" sz="2800" dirty="0" smtClean="0">
                <a:latin typeface="Calibri" charset="0"/>
              </a:rPr>
              <a:t>process</a:t>
            </a:r>
            <a:endParaRPr lang="en-US" sz="2800" dirty="0">
              <a:latin typeface="Calibri" charset="0"/>
            </a:endParaRPr>
          </a:p>
          <a:p>
            <a:pPr marL="342900" indent="-342900">
              <a:buClr>
                <a:schemeClr val="accent1"/>
              </a:buClr>
              <a:buFont typeface="Arial"/>
              <a:buChar char="•"/>
            </a:pPr>
            <a:r>
              <a:rPr lang="en-US" sz="2800" dirty="0">
                <a:latin typeface="Calibri" charset="0"/>
              </a:rPr>
              <a:t>The brains of children who have experienced trauma may have learned to associate adults with negative </a:t>
            </a:r>
            <a:r>
              <a:rPr lang="en-US" sz="2800" dirty="0" smtClean="0">
                <a:latin typeface="Calibri" charset="0"/>
              </a:rPr>
              <a:t>emotions</a:t>
            </a:r>
            <a:endParaRPr lang="en-US" sz="2800" dirty="0">
              <a:latin typeface="Calibri" charset="0"/>
            </a:endParaRPr>
          </a:p>
          <a:p>
            <a:pPr marL="342900" indent="-342900">
              <a:buClr>
                <a:schemeClr val="accent1"/>
              </a:buClr>
              <a:buFont typeface="Arial"/>
              <a:buChar char="•"/>
            </a:pPr>
            <a:r>
              <a:rPr lang="en-US" sz="2800" dirty="0">
                <a:latin typeface="Calibri" charset="0"/>
              </a:rPr>
              <a:t>Youth benefit from positive interactions with adults</a:t>
            </a:r>
          </a:p>
        </p:txBody>
      </p:sp>
    </p:spTree>
    <p:extLst>
      <p:ext uri="{BB962C8B-B14F-4D97-AF65-F5344CB8AC3E}">
        <p14:creationId xmlns:p14="http://schemas.microsoft.com/office/powerpoint/2010/main" val="20775308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9669" y="2479222"/>
            <a:ext cx="11013622" cy="1986642"/>
          </a:xfrm>
        </p:spPr>
        <p:txBody>
          <a:bodyPr>
            <a:normAutofit/>
          </a:bodyPr>
          <a:lstStyle/>
          <a:p>
            <a:pPr marL="0" indent="0">
              <a:buNone/>
            </a:pPr>
            <a:r>
              <a:rPr lang="en-US" sz="3200" i="1" dirty="0"/>
              <a:t>Trauma is an </a:t>
            </a:r>
            <a:r>
              <a:rPr lang="en-US" sz="3200" b="1" i="1" dirty="0">
                <a:solidFill>
                  <a:schemeClr val="accent1">
                    <a:lumMod val="75000"/>
                  </a:schemeClr>
                </a:solidFill>
              </a:rPr>
              <a:t>event</a:t>
            </a:r>
            <a:r>
              <a:rPr lang="en-US" sz="3200" i="1" dirty="0"/>
              <a:t>, series of events, or set of circumstances that is </a:t>
            </a:r>
            <a:r>
              <a:rPr lang="en-US" sz="3200" b="1" i="1" dirty="0">
                <a:solidFill>
                  <a:schemeClr val="accent1">
                    <a:lumMod val="75000"/>
                  </a:schemeClr>
                </a:solidFill>
              </a:rPr>
              <a:t>experienced</a:t>
            </a:r>
            <a:r>
              <a:rPr lang="en-US" sz="3200" i="1" dirty="0"/>
              <a:t> by an individual as physically or emotionally harmful or threatening and has lasting adverse </a:t>
            </a:r>
            <a:r>
              <a:rPr lang="en-US" sz="3200" b="1" i="1" dirty="0">
                <a:solidFill>
                  <a:schemeClr val="accent1">
                    <a:lumMod val="75000"/>
                  </a:schemeClr>
                </a:solidFill>
              </a:rPr>
              <a:t>effects</a:t>
            </a:r>
            <a:r>
              <a:rPr lang="en-US" sz="3200" i="1" dirty="0"/>
              <a:t> on the individual's functioning and physical, social, emotional, or spiritual well-being.</a:t>
            </a:r>
          </a:p>
          <a:p>
            <a:pPr marL="0" indent="0" algn="ctr">
              <a:buNone/>
            </a:pPr>
            <a:endParaRPr lang="en-US" sz="1600" i="1" dirty="0"/>
          </a:p>
        </p:txBody>
      </p:sp>
      <p:sp>
        <p:nvSpPr>
          <p:cNvPr id="4" name="Rectangle 3"/>
          <p:cNvSpPr/>
          <p:nvPr/>
        </p:nvSpPr>
        <p:spPr>
          <a:xfrm>
            <a:off x="5252394" y="6462236"/>
            <a:ext cx="1748171" cy="338554"/>
          </a:xfrm>
          <a:prstGeom prst="rect">
            <a:avLst/>
          </a:prstGeom>
        </p:spPr>
        <p:txBody>
          <a:bodyPr wrap="none">
            <a:spAutoFit/>
          </a:bodyPr>
          <a:lstStyle/>
          <a:p>
            <a:pPr algn="ctr"/>
            <a:r>
              <a:rPr lang="en-US" sz="1600" i="1" dirty="0">
                <a:solidFill>
                  <a:schemeClr val="bg1"/>
                </a:solidFill>
              </a:rPr>
              <a:t>www.SAMHSA.gov</a:t>
            </a:r>
            <a:endParaRPr lang="en-US" sz="1600" dirty="0">
              <a:solidFill>
                <a:schemeClr val="bg1"/>
              </a:solidFill>
            </a:endParaRPr>
          </a:p>
        </p:txBody>
      </p:sp>
      <p:sp>
        <p:nvSpPr>
          <p:cNvPr id="5" name="Title 4"/>
          <p:cNvSpPr>
            <a:spLocks noGrp="1"/>
          </p:cNvSpPr>
          <p:nvPr>
            <p:ph type="title"/>
          </p:nvPr>
        </p:nvSpPr>
        <p:spPr/>
        <p:txBody>
          <a:bodyPr/>
          <a:lstStyle/>
          <a:p>
            <a:r>
              <a:rPr lang="en-US" dirty="0" smtClean="0"/>
              <a:t>Defining Trauma </a:t>
            </a:r>
            <a:r>
              <a:rPr lang="en-US" b="1" dirty="0" smtClean="0"/>
              <a:t>(3Es)</a:t>
            </a:r>
            <a:endParaRPr lang="en-US" dirty="0"/>
          </a:p>
        </p:txBody>
      </p:sp>
    </p:spTree>
    <p:extLst>
      <p:ext uri="{BB962C8B-B14F-4D97-AF65-F5344CB8AC3E}">
        <p14:creationId xmlns:p14="http://schemas.microsoft.com/office/powerpoint/2010/main" val="275504964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VxyxywShewI"/>
          <p:cNvPicPr>
            <a:picLocks noRot="1" noChangeAspect="1"/>
          </p:cNvPicPr>
          <p:nvPr>
            <a:videoFile r:link="rId1"/>
          </p:nvPr>
        </p:nvPicPr>
        <p:blipFill>
          <a:blip r:embed="rId4"/>
          <a:stretch>
            <a:fillRect/>
          </a:stretch>
        </p:blipFill>
        <p:spPr>
          <a:xfrm>
            <a:off x="2215661" y="250094"/>
            <a:ext cx="7784124" cy="5838093"/>
          </a:xfrm>
          <a:prstGeom prst="rect">
            <a:avLst/>
          </a:prstGeom>
        </p:spPr>
      </p:pic>
      <p:sp>
        <p:nvSpPr>
          <p:cNvPr id="5" name="TextBox 4"/>
          <p:cNvSpPr txBox="1"/>
          <p:nvPr/>
        </p:nvSpPr>
        <p:spPr>
          <a:xfrm>
            <a:off x="4258409" y="6205417"/>
            <a:ext cx="3698631" cy="646331"/>
          </a:xfrm>
          <a:prstGeom prst="rect">
            <a:avLst/>
          </a:prstGeom>
          <a:noFill/>
        </p:spPr>
        <p:txBody>
          <a:bodyPr wrap="square" rtlCol="0">
            <a:spAutoFit/>
          </a:bodyPr>
          <a:lstStyle/>
          <a:p>
            <a:r>
              <a:rPr lang="en-US" dirty="0">
                <a:hlinkClick r:id="rId5"/>
              </a:rPr>
              <a:t>https://www.youtube.com/watch?v=VxyxywShewI</a:t>
            </a:r>
            <a:r>
              <a:rPr lang="en-US" dirty="0"/>
              <a:t>   3:50 Minutes</a:t>
            </a:r>
          </a:p>
        </p:txBody>
      </p:sp>
    </p:spTree>
    <p:extLst>
      <p:ext uri="{BB962C8B-B14F-4D97-AF65-F5344CB8AC3E}">
        <p14:creationId xmlns:p14="http://schemas.microsoft.com/office/powerpoint/2010/main" val="36594049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785" y="756949"/>
            <a:ext cx="10175421" cy="964621"/>
          </a:xfrm>
        </p:spPr>
        <p:txBody>
          <a:bodyPr/>
          <a:lstStyle/>
          <a:p>
            <a:r>
              <a:rPr lang="en-US" dirty="0" smtClean="0">
                <a:solidFill>
                  <a:schemeClr val="tx1"/>
                </a:solidFill>
              </a:rPr>
              <a:t>Relate</a:t>
            </a:r>
            <a:endParaRPr lang="en-US" dirty="0">
              <a:solidFill>
                <a:schemeClr val="tx1"/>
              </a:solidFill>
            </a:endParaRPr>
          </a:p>
        </p:txBody>
      </p:sp>
      <p:sp>
        <p:nvSpPr>
          <p:cNvPr id="3" name="Content Placeholder 2"/>
          <p:cNvSpPr>
            <a:spLocks noGrp="1"/>
          </p:cNvSpPr>
          <p:nvPr>
            <p:ph idx="1"/>
          </p:nvPr>
        </p:nvSpPr>
        <p:spPr>
          <a:xfrm>
            <a:off x="1115786" y="2343151"/>
            <a:ext cx="10052958" cy="4311649"/>
          </a:xfrm>
        </p:spPr>
        <p:txBody>
          <a:bodyPr>
            <a:normAutofit/>
          </a:bodyPr>
          <a:lstStyle/>
          <a:p>
            <a:pPr marL="0" indent="0">
              <a:buNone/>
            </a:pPr>
            <a:r>
              <a:rPr lang="en-US" sz="2800" dirty="0"/>
              <a:t>First regulate with the youth, then Relate:</a:t>
            </a:r>
          </a:p>
          <a:p>
            <a:pPr lvl="1">
              <a:buFont typeface="Arial" panose="020B0604020202020204" pitchFamily="34" charset="0"/>
              <a:buChar char="•"/>
            </a:pPr>
            <a:r>
              <a:rPr lang="en-US" sz="2400" dirty="0"/>
              <a:t>Tone of voice and volume?</a:t>
            </a:r>
          </a:p>
          <a:p>
            <a:pPr lvl="1">
              <a:buFont typeface="Arial" panose="020B0604020202020204" pitchFamily="34" charset="0"/>
              <a:buChar char="•"/>
            </a:pPr>
            <a:r>
              <a:rPr lang="en-US" sz="2400" dirty="0"/>
              <a:t>Youth’s relational needs? What communication modes will support them in this moment? </a:t>
            </a:r>
          </a:p>
          <a:p>
            <a:pPr lvl="1">
              <a:buFont typeface="Arial" panose="020B0604020202020204" pitchFamily="34" charset="0"/>
              <a:buChar char="•"/>
            </a:pPr>
            <a:r>
              <a:rPr lang="en-US" sz="2400" dirty="0"/>
              <a:t>Body language to support a relationship?</a:t>
            </a:r>
          </a:p>
          <a:p>
            <a:pPr lvl="1">
              <a:buFont typeface="Arial" panose="020B0604020202020204" pitchFamily="34" charset="0"/>
              <a:buChar char="•"/>
            </a:pPr>
            <a:r>
              <a:rPr lang="en-US" sz="2400" dirty="0"/>
              <a:t>Positive communication</a:t>
            </a:r>
          </a:p>
          <a:p>
            <a:pPr lvl="1">
              <a:buFont typeface="Arial" panose="020B0604020202020204" pitchFamily="34" charset="0"/>
              <a:buChar char="•"/>
            </a:pPr>
            <a:r>
              <a:rPr lang="en-US" sz="2400" dirty="0"/>
              <a:t>Listen without trying to solve</a:t>
            </a:r>
          </a:p>
          <a:p>
            <a:pPr lvl="1">
              <a:buFont typeface="Arial" panose="020B0604020202020204" pitchFamily="34" charset="0"/>
              <a:buChar char="•"/>
            </a:pPr>
            <a:r>
              <a:rPr lang="en-US" sz="2400" dirty="0"/>
              <a:t>Avoid trying to make it better   </a:t>
            </a:r>
          </a:p>
          <a:p>
            <a:pPr marL="0" indent="0">
              <a:buNone/>
            </a:pPr>
            <a:endParaRPr lang="en-US" dirty="0" smtClean="0"/>
          </a:p>
        </p:txBody>
      </p:sp>
    </p:spTree>
    <p:extLst>
      <p:ext uri="{BB962C8B-B14F-4D97-AF65-F5344CB8AC3E}">
        <p14:creationId xmlns:p14="http://schemas.microsoft.com/office/powerpoint/2010/main" val="42816586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7265" y="650421"/>
            <a:ext cx="10084955" cy="1080407"/>
          </a:xfrm>
        </p:spPr>
        <p:txBody>
          <a:bodyPr>
            <a:normAutofit fontScale="90000"/>
          </a:bodyPr>
          <a:lstStyle/>
          <a:p>
            <a:r>
              <a:rPr lang="en-US" dirty="0" smtClean="0">
                <a:solidFill>
                  <a:srgbClr val="800080"/>
                </a:solidFill>
              </a:rPr>
              <a:t/>
            </a:r>
            <a:br>
              <a:rPr lang="en-US" dirty="0" smtClean="0">
                <a:solidFill>
                  <a:srgbClr val="800080"/>
                </a:solidFill>
              </a:rPr>
            </a:br>
            <a:r>
              <a:rPr lang="en-US" sz="4900" dirty="0">
                <a:solidFill>
                  <a:schemeClr val="bg1"/>
                </a:solidFill>
              </a:rPr>
              <a:t>Relate:</a:t>
            </a:r>
            <a:br>
              <a:rPr lang="en-US" sz="4900" dirty="0">
                <a:solidFill>
                  <a:schemeClr val="bg1"/>
                </a:solidFill>
              </a:rPr>
            </a:br>
            <a:r>
              <a:rPr lang="en-US" sz="4900" dirty="0">
                <a:solidFill>
                  <a:schemeClr val="bg1"/>
                </a:solidFill>
              </a:rPr>
              <a:t>Build Empathy with Youth</a:t>
            </a:r>
            <a:r>
              <a:rPr lang="en-US" dirty="0">
                <a:solidFill>
                  <a:srgbClr val="800080"/>
                </a:solidFill>
              </a:rPr>
              <a:t/>
            </a:r>
            <a:br>
              <a:rPr lang="en-US" dirty="0">
                <a:solidFill>
                  <a:srgbClr val="800080"/>
                </a:solidFill>
              </a:rPr>
            </a:br>
            <a:r>
              <a:rPr lang="en-US" sz="4900" b="1" dirty="0" smtClean="0">
                <a:solidFill>
                  <a:schemeClr val="tx1"/>
                </a:solidFill>
              </a:rPr>
              <a:t>Relate:</a:t>
            </a:r>
            <a:r>
              <a:rPr lang="en-US" b="1" dirty="0" smtClean="0">
                <a:solidFill>
                  <a:schemeClr val="tx1"/>
                </a:solidFill>
              </a:rPr>
              <a:t/>
            </a:r>
            <a:br>
              <a:rPr lang="en-US" b="1" dirty="0" smtClean="0">
                <a:solidFill>
                  <a:schemeClr val="tx1"/>
                </a:solidFill>
              </a:rPr>
            </a:br>
            <a:r>
              <a:rPr lang="en-US" sz="3600" dirty="0" smtClean="0">
                <a:solidFill>
                  <a:schemeClr val="tx1"/>
                </a:solidFill>
              </a:rPr>
              <a:t>Build Empathy with Youth</a:t>
            </a:r>
            <a:endParaRPr lang="en-US" sz="4900" b="1" dirty="0">
              <a:solidFill>
                <a:schemeClr val="tx1"/>
              </a:solidFill>
            </a:endParaRPr>
          </a:p>
        </p:txBody>
      </p:sp>
      <p:sp>
        <p:nvSpPr>
          <p:cNvPr id="3" name="Content Placeholder 2"/>
          <p:cNvSpPr>
            <a:spLocks noGrp="1"/>
          </p:cNvSpPr>
          <p:nvPr>
            <p:ph idx="1"/>
          </p:nvPr>
        </p:nvSpPr>
        <p:spPr>
          <a:xfrm>
            <a:off x="1157265" y="2065564"/>
            <a:ext cx="9962492" cy="4294416"/>
          </a:xfrm>
        </p:spPr>
        <p:txBody>
          <a:bodyPr>
            <a:noAutofit/>
          </a:bodyPr>
          <a:lstStyle/>
          <a:p>
            <a:pPr>
              <a:buFont typeface="Arial" panose="020B0604020202020204" pitchFamily="34" charset="0"/>
              <a:buChar char="•"/>
            </a:pPr>
            <a:r>
              <a:rPr lang="en-US" sz="2800" dirty="0" smtClean="0">
                <a:solidFill>
                  <a:srgbClr val="000000"/>
                </a:solidFill>
              </a:rPr>
              <a:t> REFRAME</a:t>
            </a:r>
            <a:r>
              <a:rPr lang="en-US" sz="2800" dirty="0">
                <a:solidFill>
                  <a:srgbClr val="000000"/>
                </a:solidFill>
              </a:rPr>
              <a:t>:</a:t>
            </a:r>
            <a:r>
              <a:rPr lang="en-US" sz="2800" b="1" dirty="0">
                <a:solidFill>
                  <a:srgbClr val="660066"/>
                </a:solidFill>
              </a:rPr>
              <a:t> </a:t>
            </a:r>
            <a:r>
              <a:rPr lang="en-US" sz="2800" b="1" i="1" dirty="0">
                <a:solidFill>
                  <a:schemeClr val="accent1"/>
                </a:solidFill>
              </a:rPr>
              <a:t>“What happened to you?” </a:t>
            </a:r>
            <a:r>
              <a:rPr lang="en-US" sz="2800" dirty="0"/>
              <a:t>not, “What’s wrong with you</a:t>
            </a:r>
            <a:r>
              <a:rPr lang="en-US" sz="2800" dirty="0" smtClean="0"/>
              <a:t>?”</a:t>
            </a:r>
            <a:endParaRPr lang="en-US" sz="2000" dirty="0"/>
          </a:p>
          <a:p>
            <a:pPr>
              <a:buFont typeface="Arial" panose="020B0604020202020204" pitchFamily="34" charset="0"/>
              <a:buChar char="•"/>
            </a:pPr>
            <a:r>
              <a:rPr lang="en-US" sz="2800" dirty="0" smtClean="0"/>
              <a:t> REFRAME</a:t>
            </a:r>
            <a:r>
              <a:rPr lang="en-US" sz="2800" dirty="0"/>
              <a:t>: </a:t>
            </a:r>
            <a:r>
              <a:rPr lang="en-US" sz="2800" b="1" dirty="0">
                <a:solidFill>
                  <a:schemeClr val="accent1"/>
                </a:solidFill>
              </a:rPr>
              <a:t>“Symptoms” are </a:t>
            </a:r>
            <a:r>
              <a:rPr lang="en-US" sz="2800" b="1" i="1" dirty="0">
                <a:solidFill>
                  <a:schemeClr val="accent1"/>
                </a:solidFill>
              </a:rPr>
              <a:t>adaptive coping</a:t>
            </a:r>
            <a:r>
              <a:rPr lang="en-US" sz="2800" dirty="0">
                <a:solidFill>
                  <a:schemeClr val="accent1"/>
                </a:solidFill>
              </a:rPr>
              <a:t> </a:t>
            </a:r>
            <a:r>
              <a:rPr lang="en-US" sz="2800" dirty="0"/>
              <a:t>necessary to survive, not as pathology </a:t>
            </a:r>
          </a:p>
          <a:p>
            <a:pPr>
              <a:buFont typeface="Arial" panose="020B0604020202020204" pitchFamily="34" charset="0"/>
              <a:buChar char="•"/>
            </a:pPr>
            <a:r>
              <a:rPr lang="en-US" sz="2800" dirty="0" smtClean="0"/>
              <a:t> REFRAME</a:t>
            </a:r>
            <a:r>
              <a:rPr lang="en-US" sz="2800" dirty="0"/>
              <a:t>:  </a:t>
            </a:r>
            <a:r>
              <a:rPr lang="en-US" sz="2800" b="1" dirty="0">
                <a:solidFill>
                  <a:schemeClr val="accent1"/>
                </a:solidFill>
              </a:rPr>
              <a:t>“Behaviors” as </a:t>
            </a:r>
            <a:r>
              <a:rPr lang="en-US" sz="2800" b="1" i="1" dirty="0">
                <a:solidFill>
                  <a:schemeClr val="accent1"/>
                </a:solidFill>
              </a:rPr>
              <a:t>communication </a:t>
            </a:r>
            <a:r>
              <a:rPr lang="en-US" sz="2800" dirty="0">
                <a:solidFill>
                  <a:schemeClr val="tx1"/>
                </a:solidFill>
              </a:rPr>
              <a:t>that can lead to </a:t>
            </a:r>
            <a:r>
              <a:rPr lang="en-US" sz="2800" dirty="0" smtClean="0">
                <a:solidFill>
                  <a:schemeClr val="tx1"/>
                </a:solidFill>
              </a:rPr>
              <a:t>understanding</a:t>
            </a:r>
            <a:endParaRPr lang="en-US" sz="2800" dirty="0"/>
          </a:p>
          <a:p>
            <a:pPr>
              <a:buFont typeface="Arial" panose="020B0604020202020204" pitchFamily="34" charset="0"/>
              <a:buChar char="•"/>
            </a:pPr>
            <a:r>
              <a:rPr lang="en-US" sz="2800" dirty="0" smtClean="0"/>
              <a:t> PTSD </a:t>
            </a:r>
            <a:r>
              <a:rPr lang="en-US" sz="2800" dirty="0"/>
              <a:t>symptoms are </a:t>
            </a:r>
            <a:r>
              <a:rPr lang="en-US" sz="2800" b="1" i="1" dirty="0">
                <a:solidFill>
                  <a:schemeClr val="accent1"/>
                </a:solidFill>
              </a:rPr>
              <a:t>typical</a:t>
            </a:r>
            <a:r>
              <a:rPr lang="en-US" sz="2800" dirty="0">
                <a:solidFill>
                  <a:schemeClr val="accent1"/>
                </a:solidFill>
              </a:rPr>
              <a:t> </a:t>
            </a:r>
            <a:r>
              <a:rPr lang="en-US" sz="2800" dirty="0"/>
              <a:t>reactions to </a:t>
            </a:r>
            <a:r>
              <a:rPr lang="en-US" sz="2800" b="1" i="1" dirty="0">
                <a:solidFill>
                  <a:schemeClr val="accent1"/>
                </a:solidFill>
              </a:rPr>
              <a:t>atypical</a:t>
            </a:r>
            <a:r>
              <a:rPr lang="en-US" sz="2800" dirty="0"/>
              <a:t> circumstances</a:t>
            </a:r>
            <a:r>
              <a:rPr lang="en-US" sz="2800" dirty="0" smtClean="0"/>
              <a:t>.</a:t>
            </a:r>
            <a:endParaRPr lang="en-US" sz="2800" dirty="0"/>
          </a:p>
          <a:p>
            <a:pPr>
              <a:buFont typeface="Arial" panose="020B0604020202020204" pitchFamily="34" charset="0"/>
              <a:buChar char="•"/>
            </a:pPr>
            <a:r>
              <a:rPr lang="en-US" sz="2800" dirty="0" smtClean="0"/>
              <a:t> The </a:t>
            </a:r>
            <a:r>
              <a:rPr lang="en-US" sz="2800" dirty="0"/>
              <a:t>individual is a </a:t>
            </a:r>
            <a:r>
              <a:rPr lang="en-US" sz="2800" b="1" i="1" dirty="0">
                <a:solidFill>
                  <a:schemeClr val="accent1"/>
                </a:solidFill>
              </a:rPr>
              <a:t>survivor</a:t>
            </a:r>
            <a:r>
              <a:rPr lang="en-US" sz="2800" dirty="0"/>
              <a:t>. Celebrate their survival mechanism(s)</a:t>
            </a:r>
          </a:p>
          <a:p>
            <a:pPr marL="0" indent="0">
              <a:buNone/>
            </a:pPr>
            <a:endParaRPr lang="en-US" sz="2800" dirty="0"/>
          </a:p>
        </p:txBody>
      </p:sp>
    </p:spTree>
    <p:extLst>
      <p:ext uri="{BB962C8B-B14F-4D97-AF65-F5344CB8AC3E}">
        <p14:creationId xmlns:p14="http://schemas.microsoft.com/office/powerpoint/2010/main" val="10965424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82601"/>
            <a:ext cx="10058400" cy="1250888"/>
          </a:xfrm>
        </p:spPr>
        <p:txBody>
          <a:bodyPr>
            <a:normAutofit/>
          </a:bodyPr>
          <a:lstStyle/>
          <a:p>
            <a:r>
              <a:rPr lang="en-US" dirty="0" smtClean="0">
                <a:solidFill>
                  <a:schemeClr val="tx1"/>
                </a:solidFill>
              </a:rPr>
              <a:t>At the </a:t>
            </a:r>
            <a:r>
              <a:rPr lang="en-US" dirty="0">
                <a:solidFill>
                  <a:schemeClr val="tx1"/>
                </a:solidFill>
              </a:rPr>
              <a:t>T</a:t>
            </a:r>
            <a:r>
              <a:rPr lang="en-US" dirty="0" smtClean="0">
                <a:solidFill>
                  <a:schemeClr val="tx1"/>
                </a:solidFill>
              </a:rPr>
              <a:t>op: Reason</a:t>
            </a:r>
            <a:endParaRPr lang="en-US" dirty="0">
              <a:solidFill>
                <a:schemeClr val="tx1"/>
              </a:solidFill>
            </a:endParaRPr>
          </a:p>
        </p:txBody>
      </p:sp>
      <p:sp>
        <p:nvSpPr>
          <p:cNvPr id="3" name="Content Placeholder 2"/>
          <p:cNvSpPr>
            <a:spLocks noGrp="1"/>
          </p:cNvSpPr>
          <p:nvPr>
            <p:ph idx="1"/>
          </p:nvPr>
        </p:nvSpPr>
        <p:spPr>
          <a:xfrm>
            <a:off x="1066800" y="1975338"/>
            <a:ext cx="10058400" cy="4196861"/>
          </a:xfrm>
        </p:spPr>
        <p:txBody>
          <a:bodyPr>
            <a:noAutofit/>
          </a:bodyPr>
          <a:lstStyle/>
          <a:p>
            <a:pPr marL="0" indent="0">
              <a:buNone/>
            </a:pPr>
            <a:r>
              <a:rPr lang="en-US" sz="2800" dirty="0" smtClean="0"/>
              <a:t>Think Consequences (vs. Punishment)</a:t>
            </a:r>
          </a:p>
          <a:p>
            <a:pPr marL="347663" indent="-347663">
              <a:buSzPct val="125000"/>
              <a:buFont typeface="Arial" panose="020B0604020202020204" pitchFamily="34" charset="0"/>
              <a:buChar char="•"/>
            </a:pPr>
            <a:r>
              <a:rPr lang="en-US" dirty="0" smtClean="0"/>
              <a:t>Consistent and Individualized Responses</a:t>
            </a:r>
          </a:p>
          <a:p>
            <a:pPr marL="347663" indent="-347663">
              <a:buSzPct val="125000"/>
              <a:buFont typeface="Arial" panose="020B0604020202020204" pitchFamily="34" charset="0"/>
              <a:buChar char="•"/>
            </a:pPr>
            <a:r>
              <a:rPr lang="en-US" dirty="0" smtClean="0"/>
              <a:t>Appropriate to Developmental stage</a:t>
            </a:r>
          </a:p>
          <a:p>
            <a:pPr marL="347663" indent="-347663">
              <a:buSzPct val="125000"/>
              <a:buFont typeface="Arial" panose="020B0604020202020204" pitchFamily="34" charset="0"/>
              <a:buChar char="•"/>
            </a:pPr>
            <a:r>
              <a:rPr lang="en-US" dirty="0" smtClean="0"/>
              <a:t>Consider triggers and experiences</a:t>
            </a:r>
          </a:p>
          <a:p>
            <a:pPr marL="347663" indent="-347663">
              <a:buSzPct val="125000"/>
              <a:buFont typeface="Arial" panose="020B0604020202020204" pitchFamily="34" charset="0"/>
              <a:buChar char="•"/>
            </a:pPr>
            <a:r>
              <a:rPr lang="en-US" dirty="0"/>
              <a:t>R</a:t>
            </a:r>
            <a:r>
              <a:rPr lang="en-US" dirty="0" smtClean="0"/>
              <a:t>etain youth in learning/services</a:t>
            </a:r>
          </a:p>
          <a:p>
            <a:pPr marL="347663" indent="-347663">
              <a:buSzPct val="125000"/>
              <a:buFont typeface="Arial" panose="020B0604020202020204" pitchFamily="34" charset="0"/>
              <a:buChar char="•"/>
            </a:pPr>
            <a:r>
              <a:rPr lang="en-US" dirty="0" smtClean="0"/>
              <a:t>Consider function of behavior &amp; encourage skill development</a:t>
            </a:r>
          </a:p>
          <a:p>
            <a:pPr marL="347663" indent="-347663">
              <a:buSzPct val="125000"/>
              <a:buFont typeface="Arial" panose="020B0604020202020204" pitchFamily="34" charset="0"/>
              <a:buChar char="•"/>
            </a:pPr>
            <a:r>
              <a:rPr lang="en-US" dirty="0" smtClean="0"/>
              <a:t>Help youth to recognize impact</a:t>
            </a:r>
          </a:p>
          <a:p>
            <a:pPr marL="347663" indent="-347663">
              <a:buSzPct val="125000"/>
              <a:buFont typeface="Arial" panose="020B0604020202020204" pitchFamily="34" charset="0"/>
              <a:buChar char="•"/>
            </a:pPr>
            <a:r>
              <a:rPr lang="en-US" dirty="0" smtClean="0"/>
              <a:t>Recognize that change is slow and incremental</a:t>
            </a:r>
          </a:p>
        </p:txBody>
      </p:sp>
      <p:sp>
        <p:nvSpPr>
          <p:cNvPr id="4" name="Rectangle 3"/>
          <p:cNvSpPr/>
          <p:nvPr/>
        </p:nvSpPr>
        <p:spPr>
          <a:xfrm>
            <a:off x="3824929" y="6439449"/>
            <a:ext cx="4542142" cy="338554"/>
          </a:xfrm>
          <a:prstGeom prst="rect">
            <a:avLst/>
          </a:prstGeom>
        </p:spPr>
        <p:txBody>
          <a:bodyPr wrap="none">
            <a:spAutoFit/>
          </a:bodyPr>
          <a:lstStyle/>
          <a:p>
            <a:pPr algn="r"/>
            <a:r>
              <a:rPr lang="en-US" sz="1600" dirty="0">
                <a:solidFill>
                  <a:prstClr val="white"/>
                </a:solidFill>
              </a:rPr>
              <a:t>Adapted from Adolescent Health Workgroup, 2013</a:t>
            </a:r>
          </a:p>
        </p:txBody>
      </p:sp>
    </p:spTree>
    <p:extLst>
      <p:ext uri="{BB962C8B-B14F-4D97-AF65-F5344CB8AC3E}">
        <p14:creationId xmlns:p14="http://schemas.microsoft.com/office/powerpoint/2010/main" val="8909059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066800" y="286601"/>
            <a:ext cx="10058400" cy="1450757"/>
          </a:xfrm>
        </p:spPr>
        <p:txBody>
          <a:bodyPr>
            <a:normAutofit/>
          </a:bodyPr>
          <a:lstStyle/>
          <a:p>
            <a:r>
              <a:rPr lang="en-US" dirty="0" smtClean="0">
                <a:solidFill>
                  <a:schemeClr val="tx1"/>
                </a:solidFill>
              </a:rPr>
              <a:t>Reason</a:t>
            </a:r>
            <a:endParaRPr lang="en-US" sz="5400" dirty="0">
              <a:solidFill>
                <a:schemeClr val="tx1"/>
              </a:solidFill>
            </a:endParaRPr>
          </a:p>
        </p:txBody>
      </p:sp>
      <p:sp>
        <p:nvSpPr>
          <p:cNvPr id="3" name="Content Placeholder 2"/>
          <p:cNvSpPr>
            <a:spLocks noGrp="1"/>
          </p:cNvSpPr>
          <p:nvPr>
            <p:ph idx="1"/>
          </p:nvPr>
        </p:nvSpPr>
        <p:spPr>
          <a:xfrm>
            <a:off x="1066800" y="2243667"/>
            <a:ext cx="10058400" cy="4088553"/>
          </a:xfrm>
        </p:spPr>
        <p:txBody>
          <a:bodyPr>
            <a:normAutofit/>
          </a:bodyPr>
          <a:lstStyle/>
          <a:p>
            <a:pPr marL="347663" lvl="1" indent="-347663">
              <a:buSzPct val="125000"/>
              <a:buFont typeface="Arial" panose="020B0604020202020204" pitchFamily="34" charset="0"/>
              <a:buChar char="•"/>
            </a:pPr>
            <a:r>
              <a:rPr lang="en-US" sz="2400" b="1" dirty="0" smtClean="0"/>
              <a:t>Reframe </a:t>
            </a:r>
            <a:r>
              <a:rPr lang="en-US" sz="2400" dirty="0"/>
              <a:t>negative behavior as growth opportunity</a:t>
            </a:r>
          </a:p>
          <a:p>
            <a:pPr marL="347663" lvl="1" indent="-347663">
              <a:buSzPct val="125000"/>
              <a:buFont typeface="Arial" panose="020B0604020202020204" pitchFamily="34" charset="0"/>
              <a:buChar char="•"/>
            </a:pPr>
            <a:r>
              <a:rPr lang="en-US" sz="2400" b="1" dirty="0"/>
              <a:t>Review</a:t>
            </a:r>
            <a:r>
              <a:rPr lang="en-US" sz="2400" dirty="0"/>
              <a:t> strategies used and consider need for modified/new strategies</a:t>
            </a:r>
          </a:p>
          <a:p>
            <a:pPr marL="347663" lvl="1" indent="-347663">
              <a:buSzPct val="125000"/>
              <a:buFont typeface="Arial" panose="020B0604020202020204" pitchFamily="34" charset="0"/>
              <a:buChar char="•"/>
            </a:pPr>
            <a:r>
              <a:rPr lang="en-US" sz="2400" b="1" dirty="0"/>
              <a:t>Support </a:t>
            </a:r>
            <a:r>
              <a:rPr lang="en-US" sz="2400" dirty="0"/>
              <a:t>autonomous decision-making and independent functioning</a:t>
            </a:r>
          </a:p>
          <a:p>
            <a:pPr marL="347663" lvl="1" indent="-347663">
              <a:buSzPct val="125000"/>
              <a:buFont typeface="Arial" panose="020B0604020202020204" pitchFamily="34" charset="0"/>
              <a:buChar char="•"/>
            </a:pPr>
            <a:r>
              <a:rPr lang="en-US" sz="2400" b="1" dirty="0"/>
              <a:t>Emphasize</a:t>
            </a:r>
            <a:r>
              <a:rPr lang="en-US" sz="2400" dirty="0"/>
              <a:t> student’s ability to make changes</a:t>
            </a:r>
          </a:p>
          <a:p>
            <a:pPr marL="347663" lvl="1" indent="-347663">
              <a:buSzPct val="125000"/>
              <a:buFont typeface="Arial" panose="020B0604020202020204" pitchFamily="34" charset="0"/>
              <a:buChar char="•"/>
            </a:pPr>
            <a:r>
              <a:rPr lang="en-US" sz="2400" b="1" dirty="0"/>
              <a:t>Foster</a:t>
            </a:r>
            <a:r>
              <a:rPr lang="en-US" sz="2400" dirty="0"/>
              <a:t> hope</a:t>
            </a:r>
          </a:p>
          <a:p>
            <a:pPr marL="347663" lvl="1" indent="-347663">
              <a:buSzPct val="125000"/>
              <a:buFont typeface="Arial" panose="020B0604020202020204" pitchFamily="34" charset="0"/>
              <a:buChar char="•"/>
            </a:pPr>
            <a:r>
              <a:rPr lang="en-US" sz="2400" b="1" dirty="0"/>
              <a:t>Celebrate</a:t>
            </a:r>
            <a:r>
              <a:rPr lang="en-US" sz="2400" dirty="0"/>
              <a:t> healthy insights and change</a:t>
            </a:r>
          </a:p>
          <a:p>
            <a:pPr marL="347663" lvl="1" indent="-347663">
              <a:buSzPct val="125000"/>
              <a:buFont typeface="Arial" panose="020B0604020202020204" pitchFamily="34" charset="0"/>
              <a:buChar char="•"/>
            </a:pPr>
            <a:r>
              <a:rPr lang="en-US" sz="2400" b="1" dirty="0"/>
              <a:t>Provide </a:t>
            </a:r>
            <a:r>
              <a:rPr lang="en-US" sz="2400" dirty="0"/>
              <a:t>pro-social opportunities and encourage restorative practices, community interaction and support</a:t>
            </a:r>
          </a:p>
          <a:p>
            <a:pPr marL="347663" lvl="1" indent="-347663">
              <a:buSzPct val="125000"/>
              <a:buFont typeface="Arial" panose="020B0604020202020204" pitchFamily="34" charset="0"/>
              <a:buChar char="•"/>
            </a:pPr>
            <a:r>
              <a:rPr lang="en-US" sz="2400" b="1" dirty="0"/>
              <a:t>Focus </a:t>
            </a:r>
            <a:r>
              <a:rPr lang="en-US" sz="2400" dirty="0"/>
              <a:t>on future </a:t>
            </a:r>
            <a:r>
              <a:rPr lang="en-US" sz="2400" dirty="0" smtClean="0"/>
              <a:t>strategies</a:t>
            </a:r>
            <a:endParaRPr lang="en-US" sz="2400" dirty="0"/>
          </a:p>
        </p:txBody>
      </p:sp>
    </p:spTree>
    <p:extLst>
      <p:ext uri="{BB962C8B-B14F-4D97-AF65-F5344CB8AC3E}">
        <p14:creationId xmlns:p14="http://schemas.microsoft.com/office/powerpoint/2010/main" val="41607919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How Teachers Can Help</a:t>
            </a:r>
          </a:p>
        </p:txBody>
      </p:sp>
      <p:sp>
        <p:nvSpPr>
          <p:cNvPr id="2" name="Content Placeholder 1"/>
          <p:cNvSpPr>
            <a:spLocks noGrp="1"/>
          </p:cNvSpPr>
          <p:nvPr>
            <p:ph idx="1"/>
          </p:nvPr>
        </p:nvSpPr>
        <p:spPr>
          <a:xfrm>
            <a:off x="1097280" y="1948721"/>
            <a:ext cx="10275569" cy="4394929"/>
          </a:xfrm>
        </p:spPr>
        <p:txBody>
          <a:bodyPr>
            <a:normAutofit/>
          </a:bodyPr>
          <a:lstStyle/>
          <a:p>
            <a:pPr marL="482600" indent="-342900">
              <a:spcBef>
                <a:spcPts val="0"/>
              </a:spcBef>
              <a:buClr>
                <a:srgbClr val="31B6FD"/>
              </a:buClr>
              <a:buFont typeface="Arial" panose="020B0604020202020204" pitchFamily="34" charset="0"/>
              <a:buChar char="•"/>
            </a:pPr>
            <a:r>
              <a:rPr lang="en" sz="2000" dirty="0">
                <a:solidFill>
                  <a:prstClr val="black"/>
                </a:solidFill>
                <a:latin typeface="Gill Sans MT" panose="020B0502020104020203" pitchFamily="34" charset="0"/>
              </a:rPr>
              <a:t>Greet the student warmly</a:t>
            </a:r>
          </a:p>
          <a:p>
            <a:pPr marL="482600" indent="-342900">
              <a:spcBef>
                <a:spcPts val="0"/>
              </a:spcBef>
              <a:buClr>
                <a:srgbClr val="31B6FD"/>
              </a:buClr>
              <a:buFont typeface="Arial" panose="020B0604020202020204" pitchFamily="34" charset="0"/>
              <a:buChar char="•"/>
            </a:pPr>
            <a:r>
              <a:rPr lang="en" sz="2000" dirty="0">
                <a:solidFill>
                  <a:prstClr val="black"/>
                </a:solidFill>
                <a:latin typeface="Gill Sans MT" panose="020B0502020104020203" pitchFamily="34" charset="0"/>
              </a:rPr>
              <a:t>Maintain regular, consistent routines</a:t>
            </a:r>
          </a:p>
          <a:p>
            <a:pPr marL="482600" indent="-342900">
              <a:spcBef>
                <a:spcPts val="0"/>
              </a:spcBef>
              <a:buClr>
                <a:srgbClr val="31B6FD"/>
              </a:buClr>
              <a:buFont typeface="Arial" panose="020B0604020202020204" pitchFamily="34" charset="0"/>
              <a:buChar char="•"/>
            </a:pPr>
            <a:r>
              <a:rPr lang="en" sz="2000" dirty="0">
                <a:solidFill>
                  <a:prstClr val="black"/>
                </a:solidFill>
                <a:latin typeface="Gill Sans MT" panose="020B0502020104020203" pitchFamily="34" charset="0"/>
              </a:rPr>
              <a:t>Give child choices </a:t>
            </a:r>
          </a:p>
          <a:p>
            <a:pPr marL="482600" indent="-342900">
              <a:spcBef>
                <a:spcPts val="0"/>
              </a:spcBef>
              <a:buClr>
                <a:srgbClr val="31B6FD"/>
              </a:buClr>
              <a:buFont typeface="Arial" panose="020B0604020202020204" pitchFamily="34" charset="0"/>
              <a:buChar char="•"/>
            </a:pPr>
            <a:r>
              <a:rPr lang="en" sz="2000" dirty="0">
                <a:solidFill>
                  <a:prstClr val="black"/>
                </a:solidFill>
                <a:latin typeface="Gill Sans MT" panose="020B0502020104020203" pitchFamily="34" charset="0"/>
              </a:rPr>
              <a:t>Allow child opportunities to control parts of their day</a:t>
            </a:r>
          </a:p>
          <a:p>
            <a:pPr marL="482600" indent="-342900">
              <a:spcBef>
                <a:spcPts val="0"/>
              </a:spcBef>
              <a:buClr>
                <a:srgbClr val="31B6FD"/>
              </a:buClr>
              <a:buFont typeface="Arial" panose="020B0604020202020204" pitchFamily="34" charset="0"/>
              <a:buChar char="•"/>
            </a:pPr>
            <a:r>
              <a:rPr lang="en" sz="2000" dirty="0">
                <a:solidFill>
                  <a:prstClr val="black"/>
                </a:solidFill>
                <a:latin typeface="Gill Sans MT" panose="020B0502020104020203" pitchFamily="34" charset="0"/>
              </a:rPr>
              <a:t>Praise publicly</a:t>
            </a:r>
          </a:p>
          <a:p>
            <a:pPr marL="482600" indent="-342900">
              <a:spcBef>
                <a:spcPts val="0"/>
              </a:spcBef>
              <a:buClr>
                <a:srgbClr val="31B6FD"/>
              </a:buClr>
              <a:buFont typeface="Arial" panose="020B0604020202020204" pitchFamily="34" charset="0"/>
              <a:buChar char="•"/>
            </a:pPr>
            <a:r>
              <a:rPr lang="en" sz="2000" dirty="0">
                <a:solidFill>
                  <a:prstClr val="black"/>
                </a:solidFill>
                <a:latin typeface="Gill Sans MT" panose="020B0502020104020203" pitchFamily="34" charset="0"/>
              </a:rPr>
              <a:t>Discuss concerns privately</a:t>
            </a:r>
          </a:p>
          <a:p>
            <a:pPr marL="482600" indent="-342900">
              <a:spcBef>
                <a:spcPts val="0"/>
              </a:spcBef>
              <a:buClr>
                <a:srgbClr val="31B6FD"/>
              </a:buClr>
              <a:buFont typeface="Arial" panose="020B0604020202020204" pitchFamily="34" charset="0"/>
              <a:buChar char="•"/>
            </a:pPr>
            <a:r>
              <a:rPr lang="en" sz="2000" dirty="0">
                <a:solidFill>
                  <a:prstClr val="black"/>
                </a:solidFill>
                <a:latin typeface="Gill Sans MT" panose="020B0502020104020203" pitchFamily="34" charset="0"/>
              </a:rPr>
              <a:t>Set clear firm limits</a:t>
            </a:r>
          </a:p>
          <a:p>
            <a:pPr marL="482600" indent="-342900">
              <a:spcBef>
                <a:spcPts val="0"/>
              </a:spcBef>
              <a:buClr>
                <a:srgbClr val="31B6FD"/>
              </a:buClr>
              <a:buFont typeface="Arial" panose="020B0604020202020204" pitchFamily="34" charset="0"/>
              <a:buChar char="•"/>
            </a:pPr>
            <a:r>
              <a:rPr lang="en" sz="2000" dirty="0">
                <a:solidFill>
                  <a:prstClr val="black"/>
                </a:solidFill>
                <a:latin typeface="Gill Sans MT" panose="020B0502020104020203" pitchFamily="34" charset="0"/>
              </a:rPr>
              <a:t>Provide a safe place to talk</a:t>
            </a:r>
          </a:p>
          <a:p>
            <a:pPr marL="482600" indent="-342900">
              <a:spcBef>
                <a:spcPts val="0"/>
              </a:spcBef>
              <a:buClr>
                <a:srgbClr val="31B6FD"/>
              </a:buClr>
              <a:buFont typeface="Arial" panose="020B0604020202020204" pitchFamily="34" charset="0"/>
              <a:buChar char="•"/>
            </a:pPr>
            <a:r>
              <a:rPr lang="en" sz="2000" dirty="0">
                <a:solidFill>
                  <a:prstClr val="black"/>
                </a:solidFill>
                <a:latin typeface="Gill Sans MT" panose="020B0502020104020203" pitchFamily="34" charset="0"/>
              </a:rPr>
              <a:t>Be sensitive to loud noises, turning lights off</a:t>
            </a:r>
          </a:p>
          <a:p>
            <a:pPr marL="482600" indent="-342900">
              <a:spcBef>
                <a:spcPts val="0"/>
              </a:spcBef>
              <a:buClr>
                <a:srgbClr val="31B6FD"/>
              </a:buClr>
              <a:buFont typeface="Arial" panose="020B0604020202020204" pitchFamily="34" charset="0"/>
              <a:buChar char="•"/>
            </a:pPr>
            <a:r>
              <a:rPr lang="en" sz="2000" dirty="0">
                <a:solidFill>
                  <a:prstClr val="black"/>
                </a:solidFill>
                <a:latin typeface="Gill Sans MT" panose="020B0502020104020203" pitchFamily="34" charset="0"/>
              </a:rPr>
              <a:t>Warn children of changes in normal routine</a:t>
            </a:r>
          </a:p>
          <a:p>
            <a:pPr marL="482600" indent="-342900">
              <a:spcBef>
                <a:spcPts val="0"/>
              </a:spcBef>
              <a:buClr>
                <a:srgbClr val="31B6FD"/>
              </a:buClr>
              <a:buFont typeface="Arial" panose="020B0604020202020204" pitchFamily="34" charset="0"/>
              <a:buChar char="•"/>
            </a:pPr>
            <a:r>
              <a:rPr lang="en" sz="2000" dirty="0">
                <a:solidFill>
                  <a:prstClr val="black"/>
                </a:solidFill>
                <a:latin typeface="Gill Sans MT" panose="020B0502020104020203" pitchFamily="34" charset="0"/>
              </a:rPr>
              <a:t>Have plans for transition times</a:t>
            </a:r>
          </a:p>
          <a:p>
            <a:pPr marL="482600" indent="-342900">
              <a:spcBef>
                <a:spcPts val="0"/>
              </a:spcBef>
              <a:buClr>
                <a:srgbClr val="31B6FD"/>
              </a:buClr>
              <a:buFont typeface="Arial" panose="020B0604020202020204" pitchFamily="34" charset="0"/>
              <a:buChar char="•"/>
            </a:pPr>
            <a:r>
              <a:rPr lang="en" sz="2000" dirty="0">
                <a:solidFill>
                  <a:prstClr val="black"/>
                </a:solidFill>
                <a:latin typeface="Gill Sans MT" panose="020B0502020104020203" pitchFamily="34" charset="0"/>
              </a:rPr>
              <a:t>Reassure child that they are not a bad kid</a:t>
            </a:r>
            <a:endParaRPr lang="en-US" sz="2000" dirty="0">
              <a:solidFill>
                <a:prstClr val="black"/>
              </a:solidFill>
              <a:latin typeface="Gill Sans MT" panose="020B0502020104020203" pitchFamily="34" charset="0"/>
            </a:endParaRPr>
          </a:p>
          <a:p>
            <a:pPr marL="482600" indent="-342900">
              <a:spcBef>
                <a:spcPts val="0"/>
              </a:spcBef>
              <a:buClr>
                <a:srgbClr val="31B6FD"/>
              </a:buClr>
              <a:buFont typeface="Arial" panose="020B0604020202020204" pitchFamily="34" charset="0"/>
              <a:buChar char="•"/>
            </a:pPr>
            <a:r>
              <a:rPr lang="en" sz="2000" dirty="0">
                <a:solidFill>
                  <a:prstClr val="black"/>
                </a:solidFill>
                <a:latin typeface="Gill Sans MT" panose="020B0502020104020203" pitchFamily="34" charset="0"/>
              </a:rPr>
              <a:t>Incorporate large muscle activities</a:t>
            </a:r>
          </a:p>
          <a:p>
            <a:pPr>
              <a:spcBef>
                <a:spcPts val="0"/>
              </a:spcBef>
              <a:buClr>
                <a:srgbClr val="31B6FD"/>
              </a:buClr>
              <a:buNone/>
            </a:pPr>
            <a:r>
              <a:rPr lang="en-US" sz="1200" dirty="0">
                <a:solidFill>
                  <a:srgbClr val="073E87"/>
                </a:solidFill>
                <a:latin typeface="Gill Sans MT" panose="020B0502020104020203" pitchFamily="34" charset="0"/>
              </a:rPr>
              <a:t/>
            </a:r>
            <a:br>
              <a:rPr lang="en-US" sz="1200" dirty="0">
                <a:solidFill>
                  <a:srgbClr val="073E87"/>
                </a:solidFill>
                <a:latin typeface="Gill Sans MT" panose="020B0502020104020203" pitchFamily="34" charset="0"/>
              </a:rPr>
            </a:br>
            <a:r>
              <a:rPr lang="en" sz="1200" dirty="0" smtClean="0">
                <a:solidFill>
                  <a:srgbClr val="073E87"/>
                </a:solidFill>
                <a:latin typeface="Gill Sans MT" panose="020B0502020104020203" pitchFamily="34" charset="0"/>
              </a:rPr>
              <a:t> </a:t>
            </a:r>
            <a:endParaRPr lang="en" sz="1200" dirty="0">
              <a:solidFill>
                <a:srgbClr val="073E87"/>
              </a:solidFill>
              <a:latin typeface="Gill Sans MT" panose="020B0502020104020203" pitchFamily="34" charset="0"/>
            </a:endParaRPr>
          </a:p>
          <a:p>
            <a:endParaRPr lang="en-US" dirty="0"/>
          </a:p>
        </p:txBody>
      </p:sp>
      <p:pic>
        <p:nvPicPr>
          <p:cNvPr id="1027" name="Picture 3" descr="C:\Users\Lauren\AppData\Local\Microsoft\Windows\INetCache\IE\9A3BNO3C\keep-calm-we-re-here-to-help-6[1].png"/>
          <p:cNvPicPr>
            <a:picLocks noChangeAspect="1" noChangeArrowheads="1"/>
          </p:cNvPicPr>
          <p:nvPr/>
        </p:nvPicPr>
        <p:blipFill>
          <a:blip r:embed="rId3">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615499" y="2698568"/>
            <a:ext cx="2305487" cy="249936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878036" y="6432908"/>
            <a:ext cx="5151665" cy="338554"/>
          </a:xfrm>
          <a:prstGeom prst="rect">
            <a:avLst/>
          </a:prstGeom>
          <a:noFill/>
        </p:spPr>
        <p:txBody>
          <a:bodyPr wrap="square" rtlCol="0">
            <a:spAutoFit/>
          </a:bodyPr>
          <a:lstStyle/>
          <a:p>
            <a:pPr algn="ctr"/>
            <a:r>
              <a:rPr lang="en" sz="1600" dirty="0">
                <a:solidFill>
                  <a:schemeClr val="bg1"/>
                </a:solidFill>
                <a:latin typeface="Gill Sans MT" panose="020B0502020104020203" pitchFamily="34" charset="0"/>
              </a:rPr>
              <a:t>National Child Traumatic Stress Network </a:t>
            </a:r>
            <a:r>
              <a:rPr lang="en" sz="1600" u="sng" dirty="0">
                <a:solidFill>
                  <a:schemeClr val="bg1"/>
                </a:solidFill>
                <a:latin typeface="Gill Sans MT" panose="020B0502020104020203" pitchFamily="34" charset="0"/>
              </a:rPr>
              <a:t>www.nctsn.org</a:t>
            </a:r>
            <a:endParaRPr lang="en-US" sz="1600" dirty="0">
              <a:solidFill>
                <a:schemeClr val="bg1"/>
              </a:solidFill>
            </a:endParaRPr>
          </a:p>
        </p:txBody>
      </p:sp>
    </p:spTree>
    <p:extLst>
      <p:ext uri="{BB962C8B-B14F-4D97-AF65-F5344CB8AC3E}">
        <p14:creationId xmlns:p14="http://schemas.microsoft.com/office/powerpoint/2010/main" val="166999828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1167493" y="715433"/>
            <a:ext cx="10058399" cy="976582"/>
          </a:xfrm>
        </p:spPr>
        <p:txBody>
          <a:bodyPr>
            <a:noAutofit/>
          </a:bodyPr>
          <a:lstStyle/>
          <a:p>
            <a:r>
              <a:rPr lang="en-US" dirty="0" smtClean="0">
                <a:solidFill>
                  <a:schemeClr val="bg1"/>
                </a:solidFill>
              </a:rPr>
              <a:t>Trauma and Sensory Friendly </a:t>
            </a:r>
            <a:br>
              <a:rPr lang="en-US" dirty="0" smtClean="0">
                <a:solidFill>
                  <a:schemeClr val="bg1"/>
                </a:solidFill>
              </a:rPr>
            </a:br>
            <a:r>
              <a:rPr lang="en-US" sz="4400" dirty="0" smtClean="0">
                <a:solidFill>
                  <a:schemeClr val="tx1"/>
                </a:solidFill>
                <a:effectLst>
                  <a:outerShdw blurRad="38100" dist="38100" dir="2700000" algn="tl">
                    <a:srgbClr val="000000">
                      <a:alpha val="43137"/>
                    </a:srgbClr>
                  </a:outerShdw>
                </a:effectLst>
              </a:rPr>
              <a:t>Trauma &amp; Sensory Friendly Environments</a:t>
            </a:r>
            <a:endParaRPr lang="en-US" sz="4400" dirty="0">
              <a:solidFill>
                <a:schemeClr val="tx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167493" y="1957389"/>
            <a:ext cx="10058399" cy="4697411"/>
          </a:xfrm>
        </p:spPr>
        <p:txBody>
          <a:bodyPr>
            <a:normAutofit/>
          </a:bodyPr>
          <a:lstStyle/>
          <a:p>
            <a:pPr>
              <a:buFont typeface="Arial" panose="020B0604020202020204" pitchFamily="34" charset="0"/>
              <a:buChar char="•"/>
            </a:pPr>
            <a:r>
              <a:rPr lang="en-US" sz="2800" dirty="0" smtClean="0"/>
              <a:t> Routines/ consistency</a:t>
            </a:r>
            <a:endParaRPr lang="en-US" sz="2800" dirty="0"/>
          </a:p>
          <a:p>
            <a:pPr>
              <a:buFont typeface="Arial" panose="020B0604020202020204" pitchFamily="34" charset="0"/>
              <a:buChar char="•"/>
            </a:pPr>
            <a:r>
              <a:rPr lang="en-US" sz="2800" dirty="0" smtClean="0"/>
              <a:t> Choices</a:t>
            </a:r>
            <a:endParaRPr lang="en-US" sz="2800" dirty="0"/>
          </a:p>
          <a:p>
            <a:pPr>
              <a:buFont typeface="Arial" panose="020B0604020202020204" pitchFamily="34" charset="0"/>
              <a:buChar char="•"/>
            </a:pPr>
            <a:r>
              <a:rPr lang="en-US" sz="2800" dirty="0" smtClean="0"/>
              <a:t> Clear</a:t>
            </a:r>
            <a:r>
              <a:rPr lang="en-US" sz="2800" dirty="0"/>
              <a:t>, firm limits for inappropriate behavior</a:t>
            </a:r>
          </a:p>
          <a:p>
            <a:pPr>
              <a:buFont typeface="Arial" panose="020B0604020202020204" pitchFamily="34" charset="0"/>
              <a:buChar char="•"/>
            </a:pPr>
            <a:r>
              <a:rPr lang="en-US" sz="2800" dirty="0" smtClean="0"/>
              <a:t> Sensitive </a:t>
            </a:r>
            <a:r>
              <a:rPr lang="en-US" sz="2800" dirty="0"/>
              <a:t>to environmental cues that can trigger reactions</a:t>
            </a:r>
          </a:p>
          <a:p>
            <a:pPr>
              <a:buFont typeface="Arial" panose="020B0604020202020204" pitchFamily="34" charset="0"/>
              <a:buChar char="•"/>
            </a:pPr>
            <a:r>
              <a:rPr lang="en-US" sz="2800" dirty="0" smtClean="0"/>
              <a:t> Anticipate </a:t>
            </a:r>
            <a:r>
              <a:rPr lang="en-US" sz="2800" dirty="0"/>
              <a:t>difficulties and provide additional supports</a:t>
            </a:r>
          </a:p>
          <a:p>
            <a:pPr>
              <a:buFont typeface="Arial" panose="020B0604020202020204" pitchFamily="34" charset="0"/>
              <a:buChar char="•"/>
            </a:pPr>
            <a:r>
              <a:rPr lang="en-US" sz="2800" dirty="0" smtClean="0"/>
              <a:t> Provide </a:t>
            </a:r>
            <a:r>
              <a:rPr lang="en-US" sz="2800" dirty="0"/>
              <a:t>warnings</a:t>
            </a:r>
          </a:p>
          <a:p>
            <a:pPr>
              <a:buFont typeface="Arial" panose="020B0604020202020204" pitchFamily="34" charset="0"/>
              <a:buChar char="•"/>
            </a:pPr>
            <a:r>
              <a:rPr lang="en-US" sz="2800" dirty="0" smtClean="0"/>
              <a:t> Understand </a:t>
            </a:r>
            <a:r>
              <a:rPr lang="en-US" sz="2800" dirty="0"/>
              <a:t>trauma re-enactment</a:t>
            </a:r>
          </a:p>
          <a:p>
            <a:endParaRPr lang="en-US" dirty="0"/>
          </a:p>
        </p:txBody>
      </p:sp>
    </p:spTree>
    <p:extLst>
      <p:ext uri="{BB962C8B-B14F-4D97-AF65-F5344CB8AC3E}">
        <p14:creationId xmlns:p14="http://schemas.microsoft.com/office/powerpoint/2010/main" val="28317837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4" name="Rounded Rectangle 3"/>
          <p:cNvSpPr/>
          <p:nvPr/>
        </p:nvSpPr>
        <p:spPr>
          <a:xfrm>
            <a:off x="4902117" y="2556937"/>
            <a:ext cx="2582333" cy="3098800"/>
          </a:xfrm>
          <a:prstGeom prst="roundRect">
            <a:avLst>
              <a:gd name="adj" fmla="val 6831"/>
            </a:avLst>
          </a:prstGeom>
          <a:solidFill>
            <a:schemeClr val="bg2"/>
          </a:solidFill>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solidFill>
                <a:prstClr val="black"/>
              </a:solidFill>
            </a:endParaRPr>
          </a:p>
        </p:txBody>
      </p:sp>
      <p:sp>
        <p:nvSpPr>
          <p:cNvPr id="47" name="Rounded Rectangle 46"/>
          <p:cNvSpPr/>
          <p:nvPr/>
        </p:nvSpPr>
        <p:spPr>
          <a:xfrm>
            <a:off x="4993839" y="2717801"/>
            <a:ext cx="2398889" cy="2794003"/>
          </a:xfrm>
          <a:prstGeom prst="roundRect">
            <a:avLst>
              <a:gd name="adj" fmla="val 0"/>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solidFill>
                <a:prstClr val="black"/>
              </a:solidFill>
            </a:endParaRPr>
          </a:p>
        </p:txBody>
      </p:sp>
      <p:sp>
        <p:nvSpPr>
          <p:cNvPr id="31" name="Rounded Rectangle 30"/>
          <p:cNvSpPr/>
          <p:nvPr/>
        </p:nvSpPr>
        <p:spPr>
          <a:xfrm>
            <a:off x="5252953" y="2421472"/>
            <a:ext cx="143933" cy="372533"/>
          </a:xfrm>
          <a:prstGeom prst="roundRect">
            <a:avLst>
              <a:gd name="adj" fmla="val 6831"/>
            </a:avLst>
          </a:prstGeom>
          <a:solidFill>
            <a:schemeClr val="bg2">
              <a:lumMod val="90000"/>
            </a:schemeClr>
          </a:solidFill>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solidFill>
                <a:prstClr val="black"/>
              </a:solidFill>
            </a:endParaRPr>
          </a:p>
        </p:txBody>
      </p:sp>
      <p:sp>
        <p:nvSpPr>
          <p:cNvPr id="32" name="Rounded Rectangle 31"/>
          <p:cNvSpPr/>
          <p:nvPr/>
        </p:nvSpPr>
        <p:spPr>
          <a:xfrm>
            <a:off x="5549286" y="2421472"/>
            <a:ext cx="143933" cy="372533"/>
          </a:xfrm>
          <a:prstGeom prst="roundRect">
            <a:avLst>
              <a:gd name="adj" fmla="val 6831"/>
            </a:avLst>
          </a:prstGeom>
          <a:solidFill>
            <a:schemeClr val="bg2">
              <a:lumMod val="90000"/>
            </a:schemeClr>
          </a:solidFill>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solidFill>
                <a:prstClr val="black"/>
              </a:solidFill>
            </a:endParaRPr>
          </a:p>
        </p:txBody>
      </p:sp>
      <p:sp>
        <p:nvSpPr>
          <p:cNvPr id="33" name="Rounded Rectangle 32"/>
          <p:cNvSpPr/>
          <p:nvPr/>
        </p:nvSpPr>
        <p:spPr>
          <a:xfrm>
            <a:off x="5839270" y="2421472"/>
            <a:ext cx="143933" cy="372533"/>
          </a:xfrm>
          <a:prstGeom prst="roundRect">
            <a:avLst>
              <a:gd name="adj" fmla="val 6831"/>
            </a:avLst>
          </a:prstGeom>
          <a:solidFill>
            <a:schemeClr val="bg2">
              <a:lumMod val="90000"/>
            </a:schemeClr>
          </a:solidFill>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solidFill>
                <a:prstClr val="black"/>
              </a:solidFill>
            </a:endParaRPr>
          </a:p>
        </p:txBody>
      </p:sp>
      <p:sp>
        <p:nvSpPr>
          <p:cNvPr id="34" name="Rounded Rectangle 33"/>
          <p:cNvSpPr/>
          <p:nvPr/>
        </p:nvSpPr>
        <p:spPr>
          <a:xfrm>
            <a:off x="6135603" y="2421472"/>
            <a:ext cx="143933" cy="372533"/>
          </a:xfrm>
          <a:prstGeom prst="roundRect">
            <a:avLst>
              <a:gd name="adj" fmla="val 6831"/>
            </a:avLst>
          </a:prstGeom>
          <a:solidFill>
            <a:schemeClr val="bg2">
              <a:lumMod val="90000"/>
            </a:schemeClr>
          </a:solidFill>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solidFill>
                <a:prstClr val="black"/>
              </a:solidFill>
            </a:endParaRPr>
          </a:p>
        </p:txBody>
      </p:sp>
      <p:sp>
        <p:nvSpPr>
          <p:cNvPr id="35" name="Rounded Rectangle 34"/>
          <p:cNvSpPr/>
          <p:nvPr/>
        </p:nvSpPr>
        <p:spPr>
          <a:xfrm>
            <a:off x="6428762" y="2421472"/>
            <a:ext cx="143933" cy="372533"/>
          </a:xfrm>
          <a:prstGeom prst="roundRect">
            <a:avLst>
              <a:gd name="adj" fmla="val 6831"/>
            </a:avLst>
          </a:prstGeom>
          <a:solidFill>
            <a:schemeClr val="bg2">
              <a:lumMod val="90000"/>
            </a:schemeClr>
          </a:solidFill>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solidFill>
                <a:prstClr val="black"/>
              </a:solidFill>
            </a:endParaRPr>
          </a:p>
        </p:txBody>
      </p:sp>
      <p:sp>
        <p:nvSpPr>
          <p:cNvPr id="36" name="Rounded Rectangle 35"/>
          <p:cNvSpPr/>
          <p:nvPr/>
        </p:nvSpPr>
        <p:spPr>
          <a:xfrm>
            <a:off x="6725095" y="2421472"/>
            <a:ext cx="143933" cy="372533"/>
          </a:xfrm>
          <a:prstGeom prst="roundRect">
            <a:avLst>
              <a:gd name="adj" fmla="val 6831"/>
            </a:avLst>
          </a:prstGeom>
          <a:solidFill>
            <a:schemeClr val="bg2">
              <a:lumMod val="90000"/>
            </a:schemeClr>
          </a:solidFill>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solidFill>
                <a:prstClr val="black"/>
              </a:solidFill>
            </a:endParaRPr>
          </a:p>
        </p:txBody>
      </p:sp>
      <p:sp>
        <p:nvSpPr>
          <p:cNvPr id="37" name="Rounded Rectangle 36"/>
          <p:cNvSpPr/>
          <p:nvPr/>
        </p:nvSpPr>
        <p:spPr>
          <a:xfrm>
            <a:off x="6992324" y="2421472"/>
            <a:ext cx="143933" cy="372533"/>
          </a:xfrm>
          <a:prstGeom prst="roundRect">
            <a:avLst>
              <a:gd name="adj" fmla="val 6831"/>
            </a:avLst>
          </a:prstGeom>
          <a:solidFill>
            <a:schemeClr val="bg2">
              <a:lumMod val="90000"/>
            </a:schemeClr>
          </a:solidFill>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solidFill>
                <a:prstClr val="black"/>
              </a:solidFill>
            </a:endParaRPr>
          </a:p>
        </p:txBody>
      </p:sp>
      <p:cxnSp>
        <p:nvCxnSpPr>
          <p:cNvPr id="39" name="Straight Connector 38"/>
          <p:cNvCxnSpPr/>
          <p:nvPr/>
        </p:nvCxnSpPr>
        <p:spPr>
          <a:xfrm>
            <a:off x="5113783" y="3175004"/>
            <a:ext cx="211666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5113783" y="3424771"/>
            <a:ext cx="211666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5113783" y="3674538"/>
            <a:ext cx="146304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5113783" y="4755449"/>
            <a:ext cx="211666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5113783" y="4998160"/>
            <a:ext cx="211666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5113783" y="5240872"/>
            <a:ext cx="211666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113783" y="4512738"/>
            <a:ext cx="2116667" cy="0"/>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a:xfrm rot="13864234">
            <a:off x="7731536" y="2872259"/>
            <a:ext cx="321733" cy="2578711"/>
            <a:chOff x="10981266" y="3483422"/>
            <a:chExt cx="321733" cy="2578711"/>
          </a:xfrm>
        </p:grpSpPr>
        <p:sp>
          <p:nvSpPr>
            <p:cNvPr id="48" name="Trapezoid 47"/>
            <p:cNvSpPr/>
            <p:nvPr/>
          </p:nvSpPr>
          <p:spPr>
            <a:xfrm>
              <a:off x="10981267" y="3483422"/>
              <a:ext cx="321732" cy="499533"/>
            </a:xfrm>
            <a:prstGeom prst="trapezoid">
              <a:avLst>
                <a:gd name="adj" fmla="val 5000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solidFill>
                  <a:prstClr val="black"/>
                </a:solidFill>
              </a:endParaRPr>
            </a:p>
          </p:txBody>
        </p:sp>
        <p:sp>
          <p:nvSpPr>
            <p:cNvPr id="50" name="Trapezoid 49"/>
            <p:cNvSpPr/>
            <p:nvPr/>
          </p:nvSpPr>
          <p:spPr>
            <a:xfrm>
              <a:off x="10981267" y="3982955"/>
              <a:ext cx="321732" cy="1739955"/>
            </a:xfrm>
            <a:prstGeom prst="trapezoid">
              <a:avLst>
                <a:gd name="adj" fmla="val 0"/>
              </a:avLst>
            </a:prstGeom>
            <a:gradFill>
              <a:gsLst>
                <a:gs pos="50000">
                  <a:srgbClr val="1C82B8"/>
                </a:gs>
                <a:gs pos="0">
                  <a:srgbClr val="1C82B8"/>
                </a:gs>
                <a:gs pos="51000">
                  <a:srgbClr val="C6E7FC"/>
                </a:gs>
                <a:gs pos="100000">
                  <a:srgbClr val="C6E7FC"/>
                </a:gs>
              </a:gsLst>
              <a:lin ang="0" scaled="1"/>
            </a:gra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solidFill>
                  <a:prstClr val="black"/>
                </a:solidFill>
              </a:endParaRPr>
            </a:p>
          </p:txBody>
        </p:sp>
        <p:sp>
          <p:nvSpPr>
            <p:cNvPr id="51" name="Trapezoid 50"/>
            <p:cNvSpPr/>
            <p:nvPr/>
          </p:nvSpPr>
          <p:spPr>
            <a:xfrm>
              <a:off x="10981266" y="5640891"/>
              <a:ext cx="321732" cy="185144"/>
            </a:xfrm>
            <a:prstGeom prst="trapezoid">
              <a:avLst>
                <a:gd name="adj" fmla="val 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solidFill>
                  <a:prstClr val="black"/>
                </a:solidFill>
              </a:endParaRPr>
            </a:p>
          </p:txBody>
        </p:sp>
        <p:sp>
          <p:nvSpPr>
            <p:cNvPr id="52" name="Round Same Side Corner Rectangle 51"/>
            <p:cNvSpPr/>
            <p:nvPr/>
          </p:nvSpPr>
          <p:spPr>
            <a:xfrm rot="10800000">
              <a:off x="10981267" y="5768305"/>
              <a:ext cx="321732" cy="293828"/>
            </a:xfrm>
            <a:prstGeom prst="round2SameRect">
              <a:avLst/>
            </a:prstGeom>
            <a:solidFill>
              <a:srgbClr val="1C82B8"/>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solidFill>
                  <a:prstClr val="black"/>
                </a:solidFill>
              </a:endParaRPr>
            </a:p>
          </p:txBody>
        </p:sp>
        <p:sp>
          <p:nvSpPr>
            <p:cNvPr id="53" name="Trapezoid 52"/>
            <p:cNvSpPr/>
            <p:nvPr/>
          </p:nvSpPr>
          <p:spPr>
            <a:xfrm>
              <a:off x="11082867" y="3496567"/>
              <a:ext cx="101600" cy="157748"/>
            </a:xfrm>
            <a:prstGeom prst="trapezoid">
              <a:avLst>
                <a:gd name="adj" fmla="val 50000"/>
              </a:avLst>
            </a:prstGeom>
            <a:solidFill>
              <a:srgbClr val="1C82B8"/>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solidFill>
                  <a:prstClr val="black"/>
                </a:solidFill>
              </a:endParaRPr>
            </a:p>
          </p:txBody>
        </p:sp>
      </p:grpSp>
    </p:spTree>
    <p:extLst>
      <p:ext uri="{BB962C8B-B14F-4D97-AF65-F5344CB8AC3E}">
        <p14:creationId xmlns:p14="http://schemas.microsoft.com/office/powerpoint/2010/main" val="21621885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0" indent="0" algn="ctr">
              <a:buNone/>
            </a:pPr>
            <a:r>
              <a:rPr lang="en-US" dirty="0" smtClean="0"/>
              <a:t>A detailed list of references is provided in the Being Trauma Informed and Responsive Toolkit</a:t>
            </a:r>
            <a:endParaRPr lang="en-US" dirty="0"/>
          </a:p>
        </p:txBody>
      </p:sp>
    </p:spTree>
    <p:extLst>
      <p:ext uri="{BB962C8B-B14F-4D97-AF65-F5344CB8AC3E}">
        <p14:creationId xmlns:p14="http://schemas.microsoft.com/office/powerpoint/2010/main" val="354883974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Contact:</a:t>
            </a:r>
            <a:endParaRPr lang="en-US" dirty="0"/>
          </a:p>
        </p:txBody>
      </p:sp>
      <p:sp>
        <p:nvSpPr>
          <p:cNvPr id="2" name="Content Placeholder 1"/>
          <p:cNvSpPr>
            <a:spLocks noGrp="1"/>
          </p:cNvSpPr>
          <p:nvPr>
            <p:ph sz="half" idx="1"/>
          </p:nvPr>
        </p:nvSpPr>
        <p:spPr>
          <a:xfrm>
            <a:off x="1595120" y="1845734"/>
            <a:ext cx="4937760" cy="1617133"/>
          </a:xfrm>
        </p:spPr>
        <p:txBody>
          <a:bodyPr>
            <a:normAutofit lnSpcReduction="10000"/>
          </a:bodyPr>
          <a:lstStyle/>
          <a:p>
            <a:pPr marL="0" indent="0">
              <a:buNone/>
            </a:pPr>
            <a:r>
              <a:rPr lang="en-US" sz="2400" b="1" dirty="0"/>
              <a:t>Mary Mueller, LMSW</a:t>
            </a:r>
          </a:p>
          <a:p>
            <a:pPr marL="0" indent="0">
              <a:buNone/>
            </a:pPr>
            <a:r>
              <a:rPr lang="en-US" dirty="0"/>
              <a:t>Project Coordinator, Trauma Informed Systems</a:t>
            </a:r>
          </a:p>
          <a:p>
            <a:pPr marL="0" indent="0">
              <a:buNone/>
            </a:pPr>
            <a:r>
              <a:rPr lang="en-US" sz="1600" dirty="0"/>
              <a:t>Michigan Department of Health &amp; Human Services</a:t>
            </a:r>
          </a:p>
          <a:p>
            <a:pPr marL="0" indent="0">
              <a:buNone/>
            </a:pPr>
            <a:r>
              <a:rPr lang="en-US" sz="1600" u="sng" dirty="0">
                <a:solidFill>
                  <a:srgbClr val="0B87D6"/>
                </a:solidFill>
              </a:rPr>
              <a:t>MuellerM1@michigan.gov</a:t>
            </a:r>
          </a:p>
          <a:p>
            <a:pPr marL="0" indent="0">
              <a:buNone/>
            </a:pPr>
            <a:endParaRPr lang="en-US" sz="2400" dirty="0"/>
          </a:p>
        </p:txBody>
      </p:sp>
      <p:sp>
        <p:nvSpPr>
          <p:cNvPr id="4" name="Content Placeholder 3"/>
          <p:cNvSpPr>
            <a:spLocks noGrp="1"/>
          </p:cNvSpPr>
          <p:nvPr>
            <p:ph sz="half" idx="2"/>
          </p:nvPr>
        </p:nvSpPr>
        <p:spPr>
          <a:xfrm>
            <a:off x="1595120" y="3740572"/>
            <a:ext cx="4937760" cy="2321562"/>
          </a:xfrm>
        </p:spPr>
        <p:txBody>
          <a:bodyPr>
            <a:normAutofit lnSpcReduction="10000"/>
          </a:bodyPr>
          <a:lstStyle/>
          <a:p>
            <a:pPr marL="0" indent="0">
              <a:buNone/>
            </a:pPr>
            <a:r>
              <a:rPr lang="en-US" sz="2400" b="1" dirty="0"/>
              <a:t>Lauren Kazee, LMSW</a:t>
            </a:r>
          </a:p>
          <a:p>
            <a:pPr marL="0" indent="0">
              <a:buNone/>
            </a:pPr>
            <a:r>
              <a:rPr lang="en-US" dirty="0"/>
              <a:t>Mental Health </a:t>
            </a:r>
            <a:r>
              <a:rPr lang="en-US" dirty="0" smtClean="0"/>
              <a:t>Consultant Michigan Department </a:t>
            </a:r>
            <a:r>
              <a:rPr lang="en-US" dirty="0"/>
              <a:t>of Education</a:t>
            </a:r>
          </a:p>
          <a:p>
            <a:pPr marL="0" indent="0">
              <a:buNone/>
            </a:pPr>
            <a:r>
              <a:rPr lang="en-US" sz="1600" dirty="0"/>
              <a:t>Michigan </a:t>
            </a:r>
            <a:r>
              <a:rPr lang="en-US" sz="1600" dirty="0" smtClean="0"/>
              <a:t>Department </a:t>
            </a:r>
            <a:r>
              <a:rPr lang="en-US" sz="1600" dirty="0"/>
              <a:t>of Health </a:t>
            </a:r>
            <a:r>
              <a:rPr lang="en-US" sz="1600" dirty="0" smtClean="0"/>
              <a:t>&amp; Human </a:t>
            </a:r>
            <a:r>
              <a:rPr lang="en-US" sz="1600" dirty="0"/>
              <a:t>Services</a:t>
            </a:r>
          </a:p>
          <a:p>
            <a:pPr marL="0" indent="0">
              <a:buNone/>
            </a:pPr>
            <a:r>
              <a:rPr lang="en-US" sz="1600" u="sng" dirty="0" smtClean="0">
                <a:solidFill>
                  <a:srgbClr val="0B87D6"/>
                </a:solidFill>
              </a:rPr>
              <a:t>KazeeL@michigan.gov</a:t>
            </a:r>
            <a:endParaRPr lang="en-US" sz="1600" u="sng" dirty="0">
              <a:solidFill>
                <a:srgbClr val="0B87D6"/>
              </a:solidFill>
            </a:endParaRPr>
          </a:p>
          <a:p>
            <a:pPr marL="0" indent="0">
              <a:buNone/>
            </a:pPr>
            <a:endParaRPr lang="en-US" sz="2400" dirty="0"/>
          </a:p>
        </p:txBody>
      </p:sp>
    </p:spTree>
    <p:extLst>
      <p:ext uri="{BB962C8B-B14F-4D97-AF65-F5344CB8AC3E}">
        <p14:creationId xmlns:p14="http://schemas.microsoft.com/office/powerpoint/2010/main" val="22812527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p:txBody>
          <a:bodyPr>
            <a:normAutofit/>
          </a:bodyPr>
          <a:lstStyle/>
          <a:p>
            <a:r>
              <a:rPr lang="en-US" sz="4800" dirty="0"/>
              <a:t>Trauma….</a:t>
            </a:r>
          </a:p>
        </p:txBody>
      </p:sp>
      <p:sp>
        <p:nvSpPr>
          <p:cNvPr id="5126" name="Rectangle 6"/>
          <p:cNvSpPr>
            <a:spLocks noGrp="1" noChangeArrowheads="1"/>
          </p:cNvSpPr>
          <p:nvPr>
            <p:ph idx="1"/>
          </p:nvPr>
        </p:nvSpPr>
        <p:spPr>
          <a:xfrm>
            <a:off x="1097280" y="2208441"/>
            <a:ext cx="10058399" cy="4102552"/>
          </a:xfrm>
        </p:spPr>
        <p:txBody>
          <a:bodyPr>
            <a:normAutofit/>
          </a:bodyPr>
          <a:lstStyle/>
          <a:p>
            <a:pPr>
              <a:buFont typeface="Arial" panose="020B0604020202020204" pitchFamily="34" charset="0"/>
              <a:buChar char="•"/>
            </a:pPr>
            <a:r>
              <a:rPr lang="en-US" sz="2800" dirty="0"/>
              <a:t>is pervasive </a:t>
            </a:r>
          </a:p>
          <a:p>
            <a:pPr>
              <a:buFont typeface="Arial" panose="020B0604020202020204" pitchFamily="34" charset="0"/>
              <a:buChar char="•"/>
            </a:pPr>
            <a:r>
              <a:rPr lang="en-US" sz="2800" dirty="0"/>
              <a:t>can impact childhood development and behavior</a:t>
            </a:r>
          </a:p>
          <a:p>
            <a:pPr>
              <a:buFont typeface="Arial" panose="020B0604020202020204" pitchFamily="34" charset="0"/>
              <a:buChar char="•"/>
            </a:pPr>
            <a:r>
              <a:rPr lang="en-US" sz="2800" dirty="0"/>
              <a:t>has a far reaching and long lasting impact</a:t>
            </a:r>
          </a:p>
          <a:p>
            <a:pPr>
              <a:buFont typeface="Arial" panose="020B0604020202020204" pitchFamily="34" charset="0"/>
              <a:buChar char="•"/>
            </a:pPr>
            <a:r>
              <a:rPr lang="en-US" sz="2800" dirty="0"/>
              <a:t>affects how youth and families approach services designed to help them</a:t>
            </a:r>
          </a:p>
          <a:p>
            <a:pPr marL="0" indent="0" algn="ctr">
              <a:buNone/>
            </a:pPr>
            <a:endParaRPr lang="en-US" sz="4000" dirty="0"/>
          </a:p>
          <a:p>
            <a:endParaRPr lang="en-US" sz="2000" dirty="0"/>
          </a:p>
        </p:txBody>
      </p:sp>
    </p:spTree>
    <p:extLst>
      <p:ext uri="{BB962C8B-B14F-4D97-AF65-F5344CB8AC3E}">
        <p14:creationId xmlns:p14="http://schemas.microsoft.com/office/powerpoint/2010/main" val="35692452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6671" y="607061"/>
            <a:ext cx="10055679" cy="1114425"/>
          </a:xfrm>
        </p:spPr>
        <p:txBody>
          <a:bodyPr>
            <a:noAutofit/>
          </a:bodyPr>
          <a:lstStyle/>
          <a:p>
            <a:r>
              <a:rPr lang="en-US" sz="4000" b="1" dirty="0">
                <a:solidFill>
                  <a:schemeClr val="tx1"/>
                </a:solidFill>
              </a:rPr>
              <a:t>Long Term Impacts:</a:t>
            </a:r>
            <a:br>
              <a:rPr lang="en-US" sz="4000" b="1" dirty="0">
                <a:solidFill>
                  <a:schemeClr val="tx1"/>
                </a:solidFill>
              </a:rPr>
            </a:br>
            <a:r>
              <a:rPr lang="en-US" sz="3200" dirty="0">
                <a:solidFill>
                  <a:schemeClr val="tx1"/>
                </a:solidFill>
              </a:rPr>
              <a:t>The Adverse Childhood Experiences (ACE) Study </a:t>
            </a:r>
            <a:endParaRPr lang="en-US" sz="4000" b="1" dirty="0">
              <a:solidFill>
                <a:schemeClr val="tx1"/>
              </a:solidFill>
            </a:endParaRPr>
          </a:p>
        </p:txBody>
      </p:sp>
      <p:sp>
        <p:nvSpPr>
          <p:cNvPr id="3" name="Content Placeholder 2"/>
          <p:cNvSpPr>
            <a:spLocks noGrp="1"/>
          </p:cNvSpPr>
          <p:nvPr>
            <p:ph idx="1"/>
          </p:nvPr>
        </p:nvSpPr>
        <p:spPr>
          <a:xfrm>
            <a:off x="1126671" y="2808514"/>
            <a:ext cx="9960429" cy="3298372"/>
          </a:xfrm>
        </p:spPr>
        <p:txBody>
          <a:bodyPr>
            <a:normAutofit/>
          </a:bodyPr>
          <a:lstStyle/>
          <a:p>
            <a:pPr>
              <a:buFont typeface="Arial" panose="020B0604020202020204" pitchFamily="34" charset="0"/>
              <a:buChar char="•"/>
            </a:pPr>
            <a:r>
              <a:rPr lang="en-US" sz="2800" dirty="0"/>
              <a:t>1997 study conducted by CDC &amp; Kaiser Permanente</a:t>
            </a:r>
          </a:p>
          <a:p>
            <a:pPr>
              <a:buFont typeface="Arial" panose="020B0604020202020204" pitchFamily="34" charset="0"/>
              <a:buChar char="•"/>
            </a:pPr>
            <a:r>
              <a:rPr lang="en-US" sz="2800" dirty="0"/>
              <a:t>Surveyed 17,000 adults (middle aged, white, middle income)</a:t>
            </a:r>
          </a:p>
          <a:p>
            <a:pPr>
              <a:buFont typeface="Arial" panose="020B0604020202020204" pitchFamily="34" charset="0"/>
              <a:buChar char="•"/>
            </a:pPr>
            <a:r>
              <a:rPr lang="en-US" sz="2800" dirty="0"/>
              <a:t>Counted adverse childhood experiences (up to 10)</a:t>
            </a:r>
          </a:p>
          <a:p>
            <a:pPr>
              <a:buFont typeface="Arial" panose="020B0604020202020204" pitchFamily="34" charset="0"/>
              <a:buChar char="•"/>
            </a:pPr>
            <a:r>
              <a:rPr lang="en-US" sz="2800" dirty="0"/>
              <a:t>2/3 had at least one ACE; 12% had 4 or mo</a:t>
            </a:r>
            <a:r>
              <a:rPr lang="en-US" sz="3000" dirty="0"/>
              <a:t>re</a:t>
            </a:r>
          </a:p>
          <a:p>
            <a:pPr>
              <a:buFont typeface="Arial" panose="020B0604020202020204" pitchFamily="34" charset="0"/>
              <a:buChar char="•"/>
            </a:pPr>
            <a:endParaRPr lang="en-US" dirty="0"/>
          </a:p>
          <a:p>
            <a:pPr marL="42863" indent="0">
              <a:buNone/>
            </a:pPr>
            <a:endParaRPr lang="en-US" dirty="0"/>
          </a:p>
          <a:p>
            <a:pPr marL="42863" indent="0">
              <a:buNone/>
            </a:pPr>
            <a:endParaRPr lang="en-US" sz="1275" dirty="0"/>
          </a:p>
        </p:txBody>
      </p:sp>
      <p:sp>
        <p:nvSpPr>
          <p:cNvPr id="4" name="Rectangle 3"/>
          <p:cNvSpPr/>
          <p:nvPr/>
        </p:nvSpPr>
        <p:spPr>
          <a:xfrm>
            <a:off x="3531281" y="6440909"/>
            <a:ext cx="5250769" cy="338554"/>
          </a:xfrm>
          <a:prstGeom prst="rect">
            <a:avLst/>
          </a:prstGeom>
        </p:spPr>
        <p:txBody>
          <a:bodyPr wrap="square">
            <a:spAutoFit/>
          </a:bodyPr>
          <a:lstStyle/>
          <a:p>
            <a:pPr marL="42863"/>
            <a:r>
              <a:rPr lang="en-US" sz="1600" dirty="0">
                <a:solidFill>
                  <a:schemeClr val="bg1"/>
                </a:solidFill>
              </a:rPr>
              <a:t>Principal Investigators: R. </a:t>
            </a:r>
            <a:r>
              <a:rPr lang="en-US" sz="1600" dirty="0" err="1">
                <a:solidFill>
                  <a:schemeClr val="bg1"/>
                </a:solidFill>
              </a:rPr>
              <a:t>Anda</a:t>
            </a:r>
            <a:r>
              <a:rPr lang="en-US" sz="1600" dirty="0">
                <a:solidFill>
                  <a:schemeClr val="bg1"/>
                </a:solidFill>
              </a:rPr>
              <a:t>, MD, MS and V. </a:t>
            </a:r>
            <a:r>
              <a:rPr lang="en-US" sz="1600" dirty="0" err="1">
                <a:solidFill>
                  <a:schemeClr val="bg1"/>
                </a:solidFill>
              </a:rPr>
              <a:t>Felitti</a:t>
            </a:r>
            <a:r>
              <a:rPr lang="en-US" sz="1600" dirty="0">
                <a:solidFill>
                  <a:schemeClr val="bg1"/>
                </a:solidFill>
              </a:rPr>
              <a:t>, MD</a:t>
            </a:r>
          </a:p>
        </p:txBody>
      </p:sp>
    </p:spTree>
    <p:extLst>
      <p:ext uri="{BB962C8B-B14F-4D97-AF65-F5344CB8AC3E}">
        <p14:creationId xmlns:p14="http://schemas.microsoft.com/office/powerpoint/2010/main" val="4217656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4497" y="863009"/>
            <a:ext cx="7543800" cy="835819"/>
          </a:xfrm>
        </p:spPr>
        <p:txBody>
          <a:bodyPr>
            <a:noAutofit/>
          </a:bodyPr>
          <a:lstStyle/>
          <a:p>
            <a:r>
              <a:rPr lang="en-US" sz="4000" b="1" dirty="0">
                <a:solidFill>
                  <a:schemeClr val="tx1"/>
                </a:solidFill>
              </a:rPr>
              <a:t>Trauma’s Prevalence in Michigan</a:t>
            </a:r>
            <a:endParaRPr lang="en-US" sz="4000" dirty="0">
              <a:solidFill>
                <a:schemeClr val="tx1"/>
              </a:solidFill>
            </a:endParaRPr>
          </a:p>
        </p:txBody>
      </p:sp>
      <p:sp>
        <p:nvSpPr>
          <p:cNvPr id="5" name="Rectangle 4"/>
          <p:cNvSpPr/>
          <p:nvPr/>
        </p:nvSpPr>
        <p:spPr>
          <a:xfrm>
            <a:off x="3577649" y="5686838"/>
            <a:ext cx="5027915" cy="276999"/>
          </a:xfrm>
          <a:prstGeom prst="rect">
            <a:avLst/>
          </a:prstGeom>
        </p:spPr>
        <p:txBody>
          <a:bodyPr wrap="none">
            <a:spAutoFit/>
          </a:bodyPr>
          <a:lstStyle/>
          <a:p>
            <a:pPr marL="32147" algn="ctr"/>
            <a:r>
              <a:rPr lang="en-US" sz="1200" baseline="30000" dirty="0">
                <a:ln w="0"/>
                <a:solidFill>
                  <a:prstClr val="white"/>
                </a:solidFill>
              </a:rPr>
              <a:t>1</a:t>
            </a:r>
            <a:r>
              <a:rPr lang="en-US" sz="1200" dirty="0">
                <a:ln w="0"/>
                <a:solidFill>
                  <a:prstClr val="white"/>
                </a:solidFill>
              </a:rPr>
              <a:t> - 2013 MIBRFSS  			 </a:t>
            </a:r>
            <a:r>
              <a:rPr lang="en-US" sz="1200" baseline="30000" dirty="0">
                <a:ln w="0"/>
                <a:solidFill>
                  <a:prstClr val="white"/>
                </a:solidFill>
              </a:rPr>
              <a:t>2</a:t>
            </a:r>
            <a:r>
              <a:rPr lang="en-US" sz="1200" dirty="0">
                <a:ln w="0"/>
                <a:solidFill>
                  <a:prstClr val="white"/>
                </a:solidFill>
              </a:rPr>
              <a:t> - 2011-12 National Survey of Children’s Health</a:t>
            </a:r>
            <a:endParaRPr lang="en-US" sz="1200" dirty="0">
              <a:solidFill>
                <a:prstClr val="white"/>
              </a:solidFill>
            </a:endParaRPr>
          </a:p>
        </p:txBody>
      </p:sp>
      <p:grpSp>
        <p:nvGrpSpPr>
          <p:cNvPr id="25" name="Group 24"/>
          <p:cNvGrpSpPr/>
          <p:nvPr/>
        </p:nvGrpSpPr>
        <p:grpSpPr>
          <a:xfrm>
            <a:off x="1240971" y="1855815"/>
            <a:ext cx="9895115" cy="548640"/>
            <a:chOff x="1364587" y="2184838"/>
            <a:chExt cx="7059609" cy="731520"/>
          </a:xfrm>
        </p:grpSpPr>
        <p:sp>
          <p:nvSpPr>
            <p:cNvPr id="19" name="Rectangle 18"/>
            <p:cNvSpPr/>
            <p:nvPr/>
          </p:nvSpPr>
          <p:spPr>
            <a:xfrm>
              <a:off x="1364587" y="2184838"/>
              <a:ext cx="7059609" cy="731520"/>
            </a:xfrm>
            <a:prstGeom prst="rect">
              <a:avLst/>
            </a:prstGeom>
            <a:solidFill>
              <a:srgbClr val="2683C6"/>
            </a:solidFill>
            <a:ln>
              <a:solidFill>
                <a:srgbClr val="1CADE4"/>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825">
                <a:solidFill>
                  <a:prstClr val="white"/>
                </a:solidFill>
              </a:endParaRPr>
            </a:p>
          </p:txBody>
        </p:sp>
        <p:sp>
          <p:nvSpPr>
            <p:cNvPr id="14" name="Rectangle 13"/>
            <p:cNvSpPr/>
            <p:nvPr/>
          </p:nvSpPr>
          <p:spPr>
            <a:xfrm>
              <a:off x="1364588" y="2184838"/>
              <a:ext cx="1204800" cy="731520"/>
            </a:xfrm>
            <a:prstGeom prst="rect">
              <a:avLst/>
            </a:prstGeom>
            <a:solidFill>
              <a:srgbClr val="1CADE4"/>
            </a:solidFill>
            <a:ln>
              <a:solidFill>
                <a:srgbClr val="1CADE4"/>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825">
                <a:solidFill>
                  <a:prstClr val="white"/>
                </a:solidFill>
              </a:endParaRPr>
            </a:p>
          </p:txBody>
        </p:sp>
      </p:grpSp>
      <p:grpSp>
        <p:nvGrpSpPr>
          <p:cNvPr id="26" name="Group 25"/>
          <p:cNvGrpSpPr/>
          <p:nvPr/>
        </p:nvGrpSpPr>
        <p:grpSpPr>
          <a:xfrm>
            <a:off x="1240975" y="2493973"/>
            <a:ext cx="9895113" cy="548640"/>
            <a:chOff x="1364587" y="2994862"/>
            <a:chExt cx="7059609" cy="731520"/>
          </a:xfrm>
        </p:grpSpPr>
        <p:sp>
          <p:nvSpPr>
            <p:cNvPr id="20" name="Rectangle 19"/>
            <p:cNvSpPr/>
            <p:nvPr/>
          </p:nvSpPr>
          <p:spPr>
            <a:xfrm>
              <a:off x="1364587" y="2994862"/>
              <a:ext cx="7059609" cy="731520"/>
            </a:xfrm>
            <a:prstGeom prst="rect">
              <a:avLst/>
            </a:prstGeom>
            <a:solidFill>
              <a:srgbClr val="2683C6"/>
            </a:solidFill>
            <a:ln>
              <a:solidFill>
                <a:srgbClr val="1CADE4"/>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825">
                <a:solidFill>
                  <a:prstClr val="white"/>
                </a:solidFill>
              </a:endParaRPr>
            </a:p>
          </p:txBody>
        </p:sp>
        <p:sp>
          <p:nvSpPr>
            <p:cNvPr id="15" name="Rectangle 14"/>
            <p:cNvSpPr/>
            <p:nvPr/>
          </p:nvSpPr>
          <p:spPr>
            <a:xfrm>
              <a:off x="1364588" y="2994862"/>
              <a:ext cx="826544" cy="731520"/>
            </a:xfrm>
            <a:prstGeom prst="rect">
              <a:avLst/>
            </a:prstGeom>
            <a:solidFill>
              <a:srgbClr val="1CADE4"/>
            </a:solidFill>
            <a:ln>
              <a:solidFill>
                <a:srgbClr val="1CADE4"/>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825">
                <a:solidFill>
                  <a:prstClr val="white"/>
                </a:solidFill>
              </a:endParaRPr>
            </a:p>
          </p:txBody>
        </p:sp>
      </p:grpSp>
      <p:grpSp>
        <p:nvGrpSpPr>
          <p:cNvPr id="27" name="Group 26"/>
          <p:cNvGrpSpPr/>
          <p:nvPr/>
        </p:nvGrpSpPr>
        <p:grpSpPr>
          <a:xfrm>
            <a:off x="1240976" y="3122974"/>
            <a:ext cx="9903143" cy="548640"/>
            <a:chOff x="1364587" y="3684674"/>
            <a:chExt cx="7059609" cy="731520"/>
          </a:xfrm>
        </p:grpSpPr>
        <p:sp>
          <p:nvSpPr>
            <p:cNvPr id="21" name="Rectangle 20"/>
            <p:cNvSpPr/>
            <p:nvPr/>
          </p:nvSpPr>
          <p:spPr>
            <a:xfrm>
              <a:off x="1364587" y="3684674"/>
              <a:ext cx="7059609" cy="731520"/>
            </a:xfrm>
            <a:prstGeom prst="rect">
              <a:avLst/>
            </a:prstGeom>
            <a:solidFill>
              <a:srgbClr val="2683C6"/>
            </a:solidFill>
            <a:ln>
              <a:solidFill>
                <a:srgbClr val="1CADE4"/>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825">
                <a:solidFill>
                  <a:prstClr val="white"/>
                </a:solidFill>
              </a:endParaRPr>
            </a:p>
          </p:txBody>
        </p:sp>
        <p:sp>
          <p:nvSpPr>
            <p:cNvPr id="16" name="Rectangle 15"/>
            <p:cNvSpPr/>
            <p:nvPr/>
          </p:nvSpPr>
          <p:spPr>
            <a:xfrm>
              <a:off x="1364587" y="3684674"/>
              <a:ext cx="2031344" cy="731520"/>
            </a:xfrm>
            <a:prstGeom prst="rect">
              <a:avLst/>
            </a:prstGeom>
            <a:solidFill>
              <a:srgbClr val="1CADE4"/>
            </a:solidFill>
            <a:ln>
              <a:solidFill>
                <a:srgbClr val="1CADE4"/>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825">
                <a:solidFill>
                  <a:prstClr val="white"/>
                </a:solidFill>
              </a:endParaRPr>
            </a:p>
          </p:txBody>
        </p:sp>
      </p:grpSp>
      <p:grpSp>
        <p:nvGrpSpPr>
          <p:cNvPr id="28" name="Group 27"/>
          <p:cNvGrpSpPr/>
          <p:nvPr/>
        </p:nvGrpSpPr>
        <p:grpSpPr>
          <a:xfrm>
            <a:off x="1232944" y="3747496"/>
            <a:ext cx="9903143" cy="548640"/>
            <a:chOff x="1364586" y="4573853"/>
            <a:chExt cx="7059609" cy="731520"/>
          </a:xfrm>
        </p:grpSpPr>
        <p:sp>
          <p:nvSpPr>
            <p:cNvPr id="22" name="Rectangle 21"/>
            <p:cNvSpPr/>
            <p:nvPr/>
          </p:nvSpPr>
          <p:spPr>
            <a:xfrm>
              <a:off x="1364586" y="4573853"/>
              <a:ext cx="7059609" cy="731520"/>
            </a:xfrm>
            <a:prstGeom prst="rect">
              <a:avLst/>
            </a:prstGeom>
            <a:solidFill>
              <a:srgbClr val="2683C6"/>
            </a:solidFill>
            <a:ln>
              <a:solidFill>
                <a:srgbClr val="1CADE4"/>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825">
                <a:solidFill>
                  <a:prstClr val="white"/>
                </a:solidFill>
              </a:endParaRPr>
            </a:p>
          </p:txBody>
        </p:sp>
        <p:sp>
          <p:nvSpPr>
            <p:cNvPr id="17" name="Rectangle 16"/>
            <p:cNvSpPr/>
            <p:nvPr/>
          </p:nvSpPr>
          <p:spPr>
            <a:xfrm>
              <a:off x="1364587" y="4573853"/>
              <a:ext cx="2928534" cy="731520"/>
            </a:xfrm>
            <a:prstGeom prst="rect">
              <a:avLst/>
            </a:prstGeom>
            <a:solidFill>
              <a:srgbClr val="1CADE4"/>
            </a:solidFill>
            <a:ln>
              <a:solidFill>
                <a:srgbClr val="1CADE4"/>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825">
                <a:solidFill>
                  <a:prstClr val="white"/>
                </a:solidFill>
              </a:endParaRPr>
            </a:p>
          </p:txBody>
        </p:sp>
      </p:grpSp>
      <p:grpSp>
        <p:nvGrpSpPr>
          <p:cNvPr id="29" name="Group 28"/>
          <p:cNvGrpSpPr/>
          <p:nvPr/>
        </p:nvGrpSpPr>
        <p:grpSpPr>
          <a:xfrm>
            <a:off x="1232944" y="4359256"/>
            <a:ext cx="9898751" cy="548640"/>
            <a:chOff x="1364586" y="5248410"/>
            <a:chExt cx="7059609" cy="731520"/>
          </a:xfrm>
        </p:grpSpPr>
        <p:sp>
          <p:nvSpPr>
            <p:cNvPr id="23" name="Rectangle 22"/>
            <p:cNvSpPr/>
            <p:nvPr/>
          </p:nvSpPr>
          <p:spPr>
            <a:xfrm>
              <a:off x="1364586" y="5248410"/>
              <a:ext cx="7059609" cy="731520"/>
            </a:xfrm>
            <a:prstGeom prst="rect">
              <a:avLst/>
            </a:prstGeom>
            <a:solidFill>
              <a:srgbClr val="2683C6"/>
            </a:solidFill>
            <a:ln>
              <a:solidFill>
                <a:srgbClr val="1CADE4"/>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825">
                <a:solidFill>
                  <a:prstClr val="white"/>
                </a:solidFill>
              </a:endParaRPr>
            </a:p>
          </p:txBody>
        </p:sp>
        <p:sp>
          <p:nvSpPr>
            <p:cNvPr id="18" name="Rectangle 17"/>
            <p:cNvSpPr/>
            <p:nvPr/>
          </p:nvSpPr>
          <p:spPr>
            <a:xfrm>
              <a:off x="1364586" y="5248410"/>
              <a:ext cx="3389949" cy="731520"/>
            </a:xfrm>
            <a:prstGeom prst="rect">
              <a:avLst/>
            </a:prstGeom>
            <a:solidFill>
              <a:srgbClr val="1CADE4"/>
            </a:solidFill>
            <a:ln>
              <a:solidFill>
                <a:srgbClr val="1CADE4"/>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825">
                <a:solidFill>
                  <a:prstClr val="white"/>
                </a:solidFill>
              </a:endParaRPr>
            </a:p>
          </p:txBody>
        </p:sp>
      </p:grpSp>
      <p:sp>
        <p:nvSpPr>
          <p:cNvPr id="30" name="Rectangle 29"/>
          <p:cNvSpPr/>
          <p:nvPr/>
        </p:nvSpPr>
        <p:spPr>
          <a:xfrm>
            <a:off x="1240973" y="1958810"/>
            <a:ext cx="903599" cy="500137"/>
          </a:xfrm>
          <a:prstGeom prst="rect">
            <a:avLst/>
          </a:prstGeom>
          <a:noFill/>
        </p:spPr>
        <p:txBody>
          <a:bodyPr wrap="square" lIns="68580" tIns="34290" rIns="68580" bIns="34290">
            <a:spAutoFit/>
          </a:bodyPr>
          <a:lstStyle/>
          <a:p>
            <a:r>
              <a:rPr lang="en-US" sz="2800" dirty="0">
                <a:ln w="0"/>
                <a:solidFill>
                  <a:prstClr val="white"/>
                </a:solidFill>
                <a:effectLst>
                  <a:outerShdw blurRad="38100" dist="19050" dir="2700000" algn="tl" rotWithShape="0">
                    <a:prstClr val="black">
                      <a:alpha val="40000"/>
                    </a:prstClr>
                  </a:outerShdw>
                </a:effectLst>
              </a:rPr>
              <a:t>17%</a:t>
            </a:r>
          </a:p>
        </p:txBody>
      </p:sp>
      <p:sp>
        <p:nvSpPr>
          <p:cNvPr id="31" name="Rectangle 30"/>
          <p:cNvSpPr/>
          <p:nvPr/>
        </p:nvSpPr>
        <p:spPr>
          <a:xfrm>
            <a:off x="1232944" y="2531163"/>
            <a:ext cx="1061356" cy="500137"/>
          </a:xfrm>
          <a:prstGeom prst="rect">
            <a:avLst/>
          </a:prstGeom>
          <a:noFill/>
        </p:spPr>
        <p:txBody>
          <a:bodyPr wrap="square" lIns="68580" tIns="34290" rIns="68580" bIns="34290">
            <a:spAutoFit/>
          </a:bodyPr>
          <a:lstStyle/>
          <a:p>
            <a:r>
              <a:rPr lang="en-US" sz="2800" dirty="0">
                <a:ln w="0"/>
                <a:solidFill>
                  <a:prstClr val="white"/>
                </a:solidFill>
                <a:effectLst>
                  <a:outerShdw blurRad="38100" dist="19050" dir="2700000" algn="tl" rotWithShape="0">
                    <a:prstClr val="black">
                      <a:alpha val="40000"/>
                    </a:prstClr>
                  </a:outerShdw>
                </a:effectLst>
              </a:rPr>
              <a:t>11%</a:t>
            </a:r>
          </a:p>
        </p:txBody>
      </p:sp>
      <p:sp>
        <p:nvSpPr>
          <p:cNvPr id="32" name="Rectangle 31"/>
          <p:cNvSpPr/>
          <p:nvPr/>
        </p:nvSpPr>
        <p:spPr>
          <a:xfrm>
            <a:off x="1240976" y="3158008"/>
            <a:ext cx="1523510" cy="500137"/>
          </a:xfrm>
          <a:prstGeom prst="rect">
            <a:avLst/>
          </a:prstGeom>
          <a:noFill/>
        </p:spPr>
        <p:txBody>
          <a:bodyPr wrap="square" lIns="68580" tIns="34290" rIns="68580" bIns="34290">
            <a:spAutoFit/>
          </a:bodyPr>
          <a:lstStyle/>
          <a:p>
            <a:r>
              <a:rPr lang="en-US" sz="2800" dirty="0">
                <a:ln w="0"/>
                <a:solidFill>
                  <a:prstClr val="white"/>
                </a:solidFill>
                <a:effectLst>
                  <a:outerShdw blurRad="38100" dist="19050" dir="2700000" algn="tl" rotWithShape="0">
                    <a:prstClr val="black">
                      <a:alpha val="40000"/>
                    </a:prstClr>
                  </a:outerShdw>
                </a:effectLst>
              </a:rPr>
              <a:t>28.5%</a:t>
            </a:r>
          </a:p>
        </p:txBody>
      </p:sp>
      <p:sp>
        <p:nvSpPr>
          <p:cNvPr id="33" name="Rectangle 32"/>
          <p:cNvSpPr/>
          <p:nvPr/>
        </p:nvSpPr>
        <p:spPr>
          <a:xfrm>
            <a:off x="1232945" y="3782752"/>
            <a:ext cx="2196401" cy="500137"/>
          </a:xfrm>
          <a:prstGeom prst="rect">
            <a:avLst/>
          </a:prstGeom>
          <a:noFill/>
        </p:spPr>
        <p:txBody>
          <a:bodyPr wrap="square" lIns="68580" tIns="34290" rIns="68580" bIns="34290">
            <a:spAutoFit/>
          </a:bodyPr>
          <a:lstStyle/>
          <a:p>
            <a:r>
              <a:rPr lang="en-US" sz="2800" dirty="0">
                <a:ln w="0"/>
                <a:solidFill>
                  <a:prstClr val="white"/>
                </a:solidFill>
                <a:effectLst>
                  <a:outerShdw blurRad="38100" dist="19050" dir="2700000" algn="tl" rotWithShape="0">
                    <a:prstClr val="black">
                      <a:alpha val="40000"/>
                    </a:prstClr>
                  </a:outerShdw>
                </a:effectLst>
              </a:rPr>
              <a:t>42.2%</a:t>
            </a:r>
          </a:p>
        </p:txBody>
      </p:sp>
      <p:sp>
        <p:nvSpPr>
          <p:cNvPr id="34" name="Rectangle 33"/>
          <p:cNvSpPr/>
          <p:nvPr/>
        </p:nvSpPr>
        <p:spPr>
          <a:xfrm>
            <a:off x="1240976" y="4421055"/>
            <a:ext cx="2542463" cy="500137"/>
          </a:xfrm>
          <a:prstGeom prst="rect">
            <a:avLst/>
          </a:prstGeom>
          <a:noFill/>
        </p:spPr>
        <p:txBody>
          <a:bodyPr wrap="square" lIns="68580" tIns="34290" rIns="68580" bIns="34290">
            <a:spAutoFit/>
          </a:bodyPr>
          <a:lstStyle/>
          <a:p>
            <a:r>
              <a:rPr lang="en-US" sz="2800" dirty="0">
                <a:ln w="0"/>
                <a:solidFill>
                  <a:prstClr val="white"/>
                </a:solidFill>
                <a:effectLst>
                  <a:outerShdw blurRad="38100" dist="19050" dir="2700000" algn="tl" rotWithShape="0">
                    <a:prstClr val="black">
                      <a:alpha val="40000"/>
                    </a:prstClr>
                  </a:outerShdw>
                </a:effectLst>
              </a:rPr>
              <a:t>48.7%</a:t>
            </a:r>
          </a:p>
        </p:txBody>
      </p:sp>
      <p:sp>
        <p:nvSpPr>
          <p:cNvPr id="35" name="Rectangle 34"/>
          <p:cNvSpPr/>
          <p:nvPr/>
        </p:nvSpPr>
        <p:spPr>
          <a:xfrm>
            <a:off x="4237264" y="2035754"/>
            <a:ext cx="6898823" cy="315471"/>
          </a:xfrm>
          <a:prstGeom prst="rect">
            <a:avLst/>
          </a:prstGeom>
          <a:noFill/>
        </p:spPr>
        <p:txBody>
          <a:bodyPr wrap="square" lIns="68580" tIns="34290" rIns="68580" bIns="34290">
            <a:spAutoFit/>
          </a:bodyPr>
          <a:lstStyle/>
          <a:p>
            <a:pPr algn="r"/>
            <a:r>
              <a:rPr lang="en-US" sz="1600" dirty="0">
                <a:ln w="0"/>
                <a:solidFill>
                  <a:prstClr val="white"/>
                </a:solidFill>
              </a:rPr>
              <a:t>Michigan adults reported experiencing physical abuse before the age of 18 </a:t>
            </a:r>
            <a:r>
              <a:rPr lang="en-US" sz="1600" baseline="30000" dirty="0">
                <a:ln w="0"/>
                <a:solidFill>
                  <a:prstClr val="white"/>
                </a:solidFill>
              </a:rPr>
              <a:t>1</a:t>
            </a:r>
          </a:p>
        </p:txBody>
      </p:sp>
      <p:sp>
        <p:nvSpPr>
          <p:cNvPr id="37" name="Rectangle 36"/>
          <p:cNvSpPr/>
          <p:nvPr/>
        </p:nvSpPr>
        <p:spPr>
          <a:xfrm>
            <a:off x="4579132" y="2563949"/>
            <a:ext cx="6552563" cy="315471"/>
          </a:xfrm>
          <a:prstGeom prst="rect">
            <a:avLst/>
          </a:prstGeom>
          <a:noFill/>
        </p:spPr>
        <p:txBody>
          <a:bodyPr wrap="square" lIns="68580" tIns="34290" rIns="68580" bIns="34290">
            <a:spAutoFit/>
          </a:bodyPr>
          <a:lstStyle/>
          <a:p>
            <a:pPr algn="r"/>
            <a:r>
              <a:rPr lang="en-US" sz="1600" dirty="0">
                <a:ln w="0"/>
                <a:solidFill>
                  <a:prstClr val="white"/>
                </a:solidFill>
              </a:rPr>
              <a:t>Michigan adults reported sexual abuse</a:t>
            </a:r>
            <a:r>
              <a:rPr lang="en-US" sz="1600" baseline="30000" dirty="0">
                <a:ln w="0"/>
                <a:solidFill>
                  <a:prstClr val="white"/>
                </a:solidFill>
              </a:rPr>
              <a:t> 1</a:t>
            </a:r>
            <a:endParaRPr lang="en-US" sz="1600" dirty="0">
              <a:ln w="0"/>
              <a:solidFill>
                <a:prstClr val="white"/>
              </a:solidFill>
            </a:endParaRPr>
          </a:p>
        </p:txBody>
      </p:sp>
      <p:sp>
        <p:nvSpPr>
          <p:cNvPr id="38" name="Rectangle 37"/>
          <p:cNvSpPr/>
          <p:nvPr/>
        </p:nvSpPr>
        <p:spPr>
          <a:xfrm>
            <a:off x="4180114" y="3260107"/>
            <a:ext cx="6879773" cy="315471"/>
          </a:xfrm>
          <a:prstGeom prst="rect">
            <a:avLst/>
          </a:prstGeom>
          <a:noFill/>
        </p:spPr>
        <p:txBody>
          <a:bodyPr wrap="square" lIns="68580" tIns="34290" rIns="68580" bIns="34290">
            <a:spAutoFit/>
          </a:bodyPr>
          <a:lstStyle/>
          <a:p>
            <a:pPr algn="r"/>
            <a:r>
              <a:rPr lang="en-US" sz="1600" dirty="0">
                <a:ln w="0"/>
                <a:solidFill>
                  <a:prstClr val="white"/>
                </a:solidFill>
              </a:rPr>
              <a:t>Michigan children 0-17 reported 2 or more adverse childhood experiences</a:t>
            </a:r>
            <a:r>
              <a:rPr lang="en-US" sz="1600" baseline="30000" dirty="0">
                <a:ln w="0"/>
                <a:solidFill>
                  <a:prstClr val="white"/>
                </a:solidFill>
              </a:rPr>
              <a:t> 2</a:t>
            </a:r>
            <a:endParaRPr lang="en-US" sz="1600" dirty="0">
              <a:ln w="0"/>
              <a:solidFill>
                <a:prstClr val="white"/>
              </a:solidFill>
            </a:endParaRPr>
          </a:p>
        </p:txBody>
      </p:sp>
      <p:sp>
        <p:nvSpPr>
          <p:cNvPr id="39" name="Rectangle 38"/>
          <p:cNvSpPr/>
          <p:nvPr/>
        </p:nvSpPr>
        <p:spPr>
          <a:xfrm>
            <a:off x="5341061" y="3751975"/>
            <a:ext cx="5718826" cy="561692"/>
          </a:xfrm>
          <a:prstGeom prst="rect">
            <a:avLst/>
          </a:prstGeom>
          <a:noFill/>
        </p:spPr>
        <p:txBody>
          <a:bodyPr wrap="square" lIns="68580" tIns="34290" rIns="68580" bIns="34290">
            <a:spAutoFit/>
          </a:bodyPr>
          <a:lstStyle/>
          <a:p>
            <a:pPr algn="r"/>
            <a:r>
              <a:rPr lang="en-US" sz="1600" dirty="0">
                <a:ln w="0"/>
                <a:solidFill>
                  <a:prstClr val="white"/>
                </a:solidFill>
              </a:rPr>
              <a:t>Michigan children whose household income is 0-99% of FPL reported 2 or more adverse childhood experiences </a:t>
            </a:r>
            <a:r>
              <a:rPr lang="en-US" sz="1600" baseline="30000" dirty="0">
                <a:ln w="0"/>
                <a:solidFill>
                  <a:prstClr val="white"/>
                </a:solidFill>
              </a:rPr>
              <a:t>2</a:t>
            </a:r>
            <a:endParaRPr lang="en-US" sz="1600" dirty="0">
              <a:ln w="0"/>
              <a:solidFill>
                <a:prstClr val="white"/>
              </a:solidFill>
            </a:endParaRPr>
          </a:p>
        </p:txBody>
      </p:sp>
      <p:sp>
        <p:nvSpPr>
          <p:cNvPr id="40" name="Rectangle 39"/>
          <p:cNvSpPr/>
          <p:nvPr/>
        </p:nvSpPr>
        <p:spPr>
          <a:xfrm>
            <a:off x="5949552" y="4362236"/>
            <a:ext cx="5073668" cy="561692"/>
          </a:xfrm>
          <a:prstGeom prst="rect">
            <a:avLst/>
          </a:prstGeom>
          <a:noFill/>
        </p:spPr>
        <p:txBody>
          <a:bodyPr wrap="square" lIns="68580" tIns="34290" rIns="68580" bIns="34290">
            <a:spAutoFit/>
          </a:bodyPr>
          <a:lstStyle/>
          <a:p>
            <a:pPr algn="r"/>
            <a:r>
              <a:rPr lang="en-US" sz="1600" dirty="0">
                <a:ln w="0"/>
                <a:solidFill>
                  <a:prstClr val="white"/>
                </a:solidFill>
              </a:rPr>
              <a:t>Those who receive Children’s Special Health Care Services reported 2 or more adverse experiences </a:t>
            </a:r>
            <a:r>
              <a:rPr lang="en-US" sz="1600" baseline="30000" dirty="0">
                <a:ln w="0"/>
                <a:solidFill>
                  <a:prstClr val="white"/>
                </a:solidFill>
              </a:rPr>
              <a:t>2</a:t>
            </a:r>
            <a:endParaRPr lang="en-US" sz="1600" dirty="0">
              <a:ln w="0"/>
              <a:solidFill>
                <a:prstClr val="white"/>
              </a:solidFill>
            </a:endParaRPr>
          </a:p>
        </p:txBody>
      </p:sp>
      <p:sp>
        <p:nvSpPr>
          <p:cNvPr id="36" name="Rectangle 35"/>
          <p:cNvSpPr/>
          <p:nvPr/>
        </p:nvSpPr>
        <p:spPr>
          <a:xfrm>
            <a:off x="2845918" y="6439449"/>
            <a:ext cx="6488444" cy="338554"/>
          </a:xfrm>
          <a:prstGeom prst="rect">
            <a:avLst/>
          </a:prstGeom>
        </p:spPr>
        <p:txBody>
          <a:bodyPr wrap="none">
            <a:spAutoFit/>
          </a:bodyPr>
          <a:lstStyle/>
          <a:p>
            <a:pPr marL="42863" algn="ctr"/>
            <a:r>
              <a:rPr lang="en-US" sz="1600" baseline="30000" dirty="0" smtClean="0">
                <a:ln w="0"/>
                <a:solidFill>
                  <a:schemeClr val="bg1"/>
                </a:solidFill>
              </a:rPr>
              <a:t>1</a:t>
            </a:r>
            <a:r>
              <a:rPr lang="en-US" sz="1600" dirty="0" smtClean="0">
                <a:ln w="0"/>
                <a:solidFill>
                  <a:schemeClr val="bg1"/>
                </a:solidFill>
              </a:rPr>
              <a:t> - 2013 MIBRFSS  			 </a:t>
            </a:r>
            <a:r>
              <a:rPr lang="en-US" sz="1600" baseline="30000" dirty="0" smtClean="0">
                <a:ln w="0"/>
                <a:solidFill>
                  <a:schemeClr val="bg1"/>
                </a:solidFill>
              </a:rPr>
              <a:t>2</a:t>
            </a:r>
            <a:r>
              <a:rPr lang="en-US" sz="1600" dirty="0" smtClean="0">
                <a:ln w="0"/>
                <a:solidFill>
                  <a:schemeClr val="bg1"/>
                </a:solidFill>
              </a:rPr>
              <a:t> </a:t>
            </a:r>
            <a:r>
              <a:rPr lang="en-US" sz="1600" dirty="0">
                <a:ln w="0"/>
                <a:solidFill>
                  <a:schemeClr val="bg1"/>
                </a:solidFill>
              </a:rPr>
              <a:t>- 2011-12 National Survey of Children’s Health</a:t>
            </a:r>
            <a:endParaRPr lang="en-US" sz="1600" dirty="0">
              <a:solidFill>
                <a:schemeClr val="bg1"/>
              </a:solidFill>
            </a:endParaRPr>
          </a:p>
        </p:txBody>
      </p:sp>
    </p:spTree>
    <p:extLst>
      <p:ext uri="{BB962C8B-B14F-4D97-AF65-F5344CB8AC3E}">
        <p14:creationId xmlns:p14="http://schemas.microsoft.com/office/powerpoint/2010/main" val="28891258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40278" y="599189"/>
            <a:ext cx="10028464" cy="1132784"/>
          </a:xfrm>
        </p:spPr>
        <p:txBody>
          <a:bodyPr>
            <a:normAutofit/>
          </a:bodyPr>
          <a:lstStyle/>
          <a:p>
            <a:r>
              <a:rPr lang="en-US" sz="3600" dirty="0">
                <a:solidFill>
                  <a:schemeClr val="tx1"/>
                </a:solidFill>
              </a:rPr>
              <a:t>Findings: As ACE </a:t>
            </a:r>
            <a:r>
              <a:rPr lang="en-US" sz="3600" dirty="0" smtClean="0">
                <a:solidFill>
                  <a:schemeClr val="tx1"/>
                </a:solidFill>
              </a:rPr>
              <a:t>Score    ,  </a:t>
            </a:r>
            <a:r>
              <a:rPr lang="en-US" sz="3600" dirty="0">
                <a:solidFill>
                  <a:schemeClr val="tx1"/>
                </a:solidFill>
              </a:rPr>
              <a:t>So Does Risk For: </a:t>
            </a:r>
            <a:br>
              <a:rPr lang="en-US" sz="3600" dirty="0">
                <a:solidFill>
                  <a:schemeClr val="tx1"/>
                </a:solidFill>
              </a:rPr>
            </a:br>
            <a:r>
              <a:rPr lang="en-US" sz="2400" dirty="0">
                <a:solidFill>
                  <a:schemeClr val="tx1"/>
                </a:solidFill>
              </a:rPr>
              <a:t>(ACE Score 4 or More)</a:t>
            </a:r>
          </a:p>
        </p:txBody>
      </p:sp>
      <p:sp>
        <p:nvSpPr>
          <p:cNvPr id="46082" name="Rectangle 3"/>
          <p:cNvSpPr>
            <a:spLocks noGrp="1" noChangeArrowheads="1"/>
          </p:cNvSpPr>
          <p:nvPr>
            <p:ph idx="1"/>
          </p:nvPr>
        </p:nvSpPr>
        <p:spPr>
          <a:xfrm>
            <a:off x="1140278" y="3078386"/>
            <a:ext cx="4751615" cy="3404057"/>
          </a:xfrm>
        </p:spPr>
        <p:txBody>
          <a:bodyPr>
            <a:normAutofit/>
          </a:bodyPr>
          <a:lstStyle/>
          <a:p>
            <a:pPr marL="286941" lvl="1" indent="-286941">
              <a:buSzPct val="125000"/>
              <a:buFont typeface="Arial" panose="020B0604020202020204" pitchFamily="34" charset="0"/>
              <a:buChar char="•"/>
            </a:pPr>
            <a:r>
              <a:rPr lang="en-US" sz="2800" dirty="0"/>
              <a:t>Smoking (2.2) </a:t>
            </a:r>
          </a:p>
          <a:p>
            <a:pPr marL="286941" lvl="1" indent="-286941">
              <a:buSzPct val="125000"/>
              <a:buFont typeface="Arial" panose="020B0604020202020204" pitchFamily="34" charset="0"/>
              <a:buChar char="•"/>
            </a:pPr>
            <a:r>
              <a:rPr lang="en-US" sz="2800" dirty="0"/>
              <a:t>Multiple sexual partners (3.2)</a:t>
            </a:r>
          </a:p>
          <a:p>
            <a:pPr marL="286941" lvl="1" indent="-286941">
              <a:buSzPct val="125000"/>
              <a:buFont typeface="Arial" panose="020B0604020202020204" pitchFamily="34" charset="0"/>
              <a:buChar char="•"/>
            </a:pPr>
            <a:r>
              <a:rPr lang="en-US" sz="2800" dirty="0"/>
              <a:t>Adult alcoholism (7.4)</a:t>
            </a:r>
          </a:p>
          <a:p>
            <a:pPr marL="286941" lvl="1" indent="-286941">
              <a:buSzPct val="125000"/>
              <a:buFont typeface="Arial" panose="020B0604020202020204" pitchFamily="34" charset="0"/>
              <a:buChar char="•"/>
            </a:pPr>
            <a:r>
              <a:rPr lang="en-US" sz="2800" dirty="0"/>
              <a:t>Drug use (4.7)</a:t>
            </a:r>
          </a:p>
          <a:p>
            <a:pPr marL="286941" lvl="1" indent="-286941">
              <a:buSzPct val="125000"/>
              <a:buFont typeface="Arial" panose="020B0604020202020204" pitchFamily="34" charset="0"/>
              <a:buChar char="•"/>
            </a:pPr>
            <a:r>
              <a:rPr lang="en-US" sz="2800" dirty="0"/>
              <a:t>STDs (2.5) </a:t>
            </a:r>
          </a:p>
          <a:p>
            <a:pPr marL="286941" lvl="1" indent="-286941">
              <a:buSzPct val="125000"/>
              <a:buFont typeface="Arial" panose="020B0604020202020204" pitchFamily="34" charset="0"/>
              <a:buChar char="•"/>
            </a:pPr>
            <a:r>
              <a:rPr lang="en-US" sz="2800" dirty="0"/>
              <a:t>Depression (4.6)</a:t>
            </a:r>
          </a:p>
        </p:txBody>
      </p:sp>
      <p:sp>
        <p:nvSpPr>
          <p:cNvPr id="2" name="Up Arrow 1"/>
          <p:cNvSpPr/>
          <p:nvPr/>
        </p:nvSpPr>
        <p:spPr>
          <a:xfrm>
            <a:off x="5191302" y="599189"/>
            <a:ext cx="467471" cy="655828"/>
          </a:xfrm>
          <a:prstGeom prst="upArrow">
            <a:avLst>
              <a:gd name="adj1" fmla="val 39518"/>
              <a:gd name="adj2" fmla="val 55241"/>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sz="1350">
              <a:solidFill>
                <a:prstClr val="white"/>
              </a:solidFill>
            </a:endParaRPr>
          </a:p>
        </p:txBody>
      </p:sp>
      <p:sp>
        <p:nvSpPr>
          <p:cNvPr id="5" name="Rectangle 3"/>
          <p:cNvSpPr txBox="1">
            <a:spLocks noChangeArrowheads="1"/>
          </p:cNvSpPr>
          <p:nvPr/>
        </p:nvSpPr>
        <p:spPr>
          <a:xfrm>
            <a:off x="6711043" y="3078386"/>
            <a:ext cx="4604657" cy="3314250"/>
          </a:xfrm>
          <a:prstGeom prst="rect">
            <a:avLst/>
          </a:prstGeom>
        </p:spPr>
        <p:txBody>
          <a:bodyPr vert="horz" lIns="68580" tIns="34290" rIns="68580" bIns="34290" rtlCol="0">
            <a:normAutofit fontScale="92500" lnSpcReduction="10000"/>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260747" lvl="1" indent="-260747">
              <a:buClr>
                <a:srgbClr val="1CADE4"/>
              </a:buClr>
              <a:buSzPct val="125000"/>
              <a:buFont typeface="Arial" panose="020B0604020202020204" pitchFamily="34" charset="0"/>
              <a:buChar char="•"/>
            </a:pPr>
            <a:r>
              <a:rPr lang="en-US" sz="2800" dirty="0">
                <a:solidFill>
                  <a:prstClr val="black"/>
                </a:solidFill>
              </a:rPr>
              <a:t>Suicide attempts (12.2)</a:t>
            </a:r>
          </a:p>
          <a:p>
            <a:pPr marL="260747" lvl="1" indent="-260747">
              <a:buClr>
                <a:srgbClr val="1CADE4"/>
              </a:buClr>
              <a:buSzPct val="125000"/>
              <a:buFont typeface="Arial" panose="020B0604020202020204" pitchFamily="34" charset="0"/>
              <a:buChar char="•"/>
            </a:pPr>
            <a:r>
              <a:rPr lang="en-US" sz="2800" dirty="0">
                <a:solidFill>
                  <a:prstClr val="black"/>
                </a:solidFill>
              </a:rPr>
              <a:t>Pulmonary disease (3.9)</a:t>
            </a:r>
          </a:p>
          <a:p>
            <a:pPr marL="260747" lvl="1" indent="-260747">
              <a:buClr>
                <a:srgbClr val="1CADE4"/>
              </a:buClr>
              <a:buSzPct val="125000"/>
              <a:buFont typeface="Arial" panose="020B0604020202020204" pitchFamily="34" charset="0"/>
              <a:buChar char="•"/>
            </a:pPr>
            <a:r>
              <a:rPr lang="en-US" sz="2800" dirty="0">
                <a:solidFill>
                  <a:prstClr val="black"/>
                </a:solidFill>
              </a:rPr>
              <a:t>Heart disease (2.2)</a:t>
            </a:r>
          </a:p>
          <a:p>
            <a:pPr marL="260747" lvl="1" indent="-260747">
              <a:buClr>
                <a:srgbClr val="1CADE4"/>
              </a:buClr>
              <a:buSzPct val="125000"/>
              <a:buFont typeface="Arial" panose="020B0604020202020204" pitchFamily="34" charset="0"/>
              <a:buChar char="•"/>
            </a:pPr>
            <a:r>
              <a:rPr lang="en-US" sz="2800" dirty="0">
                <a:solidFill>
                  <a:prstClr val="black"/>
                </a:solidFill>
              </a:rPr>
              <a:t>Liver disease (2.4)</a:t>
            </a:r>
          </a:p>
          <a:p>
            <a:pPr marL="260747" lvl="1" indent="-260747">
              <a:buClr>
                <a:srgbClr val="1CADE4"/>
              </a:buClr>
              <a:buSzPct val="125000"/>
              <a:buFont typeface="Arial" panose="020B0604020202020204" pitchFamily="34" charset="0"/>
              <a:buChar char="•"/>
            </a:pPr>
            <a:r>
              <a:rPr lang="en-US" sz="2800" dirty="0">
                <a:solidFill>
                  <a:prstClr val="black"/>
                </a:solidFill>
              </a:rPr>
              <a:t>Lost time from work (2.5)</a:t>
            </a:r>
          </a:p>
          <a:p>
            <a:pPr marL="260747" lvl="1" indent="-260747">
              <a:buClr>
                <a:srgbClr val="1CADE4"/>
              </a:buClr>
              <a:buSzPct val="125000"/>
              <a:buFont typeface="Arial" panose="020B0604020202020204" pitchFamily="34" charset="0"/>
              <a:buChar char="•"/>
            </a:pPr>
            <a:r>
              <a:rPr lang="en-US" sz="2800" dirty="0">
                <a:solidFill>
                  <a:prstClr val="black"/>
                </a:solidFill>
              </a:rPr>
              <a:t>Early death </a:t>
            </a:r>
            <a:r>
              <a:rPr lang="en-US" sz="2400" dirty="0">
                <a:solidFill>
                  <a:prstClr val="black"/>
                </a:solidFill>
              </a:rPr>
              <a:t/>
            </a:r>
            <a:br>
              <a:rPr lang="en-US" sz="2400" dirty="0">
                <a:solidFill>
                  <a:prstClr val="black"/>
                </a:solidFill>
              </a:rPr>
            </a:br>
            <a:r>
              <a:rPr lang="en-US" sz="1800" dirty="0">
                <a:solidFill>
                  <a:prstClr val="black"/>
                </a:solidFill>
              </a:rPr>
              <a:t>(Those with ACE score of 6 or more, died </a:t>
            </a:r>
            <a:endParaRPr lang="en-US" sz="1800" dirty="0" smtClean="0">
              <a:solidFill>
                <a:prstClr val="black"/>
              </a:solidFill>
            </a:endParaRPr>
          </a:p>
          <a:p>
            <a:pPr marL="0" lvl="1" indent="0">
              <a:buClr>
                <a:srgbClr val="1CADE4"/>
              </a:buClr>
              <a:buSzPct val="125000"/>
              <a:buNone/>
            </a:pPr>
            <a:r>
              <a:rPr lang="en-US" sz="1800" dirty="0" smtClean="0">
                <a:solidFill>
                  <a:prstClr val="black"/>
                </a:solidFill>
              </a:rPr>
              <a:t>     20 </a:t>
            </a:r>
            <a:r>
              <a:rPr lang="en-US" sz="1800" dirty="0">
                <a:solidFill>
                  <a:prstClr val="black"/>
                </a:solidFill>
              </a:rPr>
              <a:t>years earlier)</a:t>
            </a:r>
            <a:endParaRPr lang="en-US" sz="3600" dirty="0">
              <a:solidFill>
                <a:prstClr val="black"/>
              </a:solidFill>
            </a:endParaRPr>
          </a:p>
        </p:txBody>
      </p:sp>
    </p:spTree>
    <p:extLst>
      <p:ext uri="{BB962C8B-B14F-4D97-AF65-F5344CB8AC3E}">
        <p14:creationId xmlns:p14="http://schemas.microsoft.com/office/powerpoint/2010/main" val="26402423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9E015D92125FF4EB74E522543994971" ma:contentTypeVersion="0" ma:contentTypeDescription="Create a new document." ma:contentTypeScope="" ma:versionID="9898a58f4634e618af94fe760b488644">
  <xsd:schema xmlns:xsd="http://www.w3.org/2001/XMLSchema" xmlns:xs="http://www.w3.org/2001/XMLSchema" xmlns:p="http://schemas.microsoft.com/office/2006/metadata/properties" targetNamespace="http://schemas.microsoft.com/office/2006/metadata/properties" ma:root="true" ma:fieldsID="aa1222beb234debe96d12a98d24ff8a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AC47A80-EEF7-4427-AEDB-6BC7E4B43D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CD8169D8-2B27-4F4D-B4E9-5C7C37114DDE}">
  <ds:schemaRefs>
    <ds:schemaRef ds:uri="http://schemas.microsoft.com/sharepoint/v3/contenttype/forms"/>
  </ds:schemaRefs>
</ds:datastoreItem>
</file>

<file path=customXml/itemProps3.xml><?xml version="1.0" encoding="utf-8"?>
<ds:datastoreItem xmlns:ds="http://schemas.openxmlformats.org/officeDocument/2006/customXml" ds:itemID="{BD7004FF-2CD6-4360-A6AD-61F4C5A5638F}">
  <ds:schemaRefs>
    <ds:schemaRef ds:uri="http://schemas.microsoft.com/office/infopath/2007/PartnerControls"/>
    <ds:schemaRef ds:uri="http://schemas.microsoft.com/office/2006/metadata/properties"/>
    <ds:schemaRef ds:uri="http://purl.org/dc/terms/"/>
    <ds:schemaRef ds:uri="http://www.w3.org/XML/1998/namespace"/>
    <ds:schemaRef ds:uri="http://schemas.openxmlformats.org/package/2006/metadata/core-properties"/>
    <ds:schemaRef ds:uri="http://purl.org/dc/elements/1.1/"/>
    <ds:schemaRef ds:uri="http://purl.org/dc/dcmitype/"/>
    <ds:schemaRef ds:uri="http://schemas.microsoft.com/office/2006/documentManagement/types"/>
  </ds:schemaRefs>
</ds:datastoreItem>
</file>

<file path=docProps/app.xml><?xml version="1.0" encoding="utf-8"?>
<Properties xmlns="http://schemas.openxmlformats.org/officeDocument/2006/extended-properties" xmlns:vt="http://schemas.openxmlformats.org/officeDocument/2006/docPropsVTypes">
  <Template>Retrospect</Template>
  <TotalTime>3494</TotalTime>
  <Words>4782</Words>
  <Application>Microsoft Office PowerPoint</Application>
  <PresentationFormat>Widescreen</PresentationFormat>
  <Paragraphs>636</Paragraphs>
  <Slides>59</Slides>
  <Notes>59</Notes>
  <HiddenSlides>0</HiddenSlides>
  <MMClips>1</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59</vt:i4>
      </vt:variant>
    </vt:vector>
  </HeadingPairs>
  <TitlesOfParts>
    <vt:vector size="69" baseType="lpstr">
      <vt:lpstr>Aharoni</vt:lpstr>
      <vt:lpstr>Arial</vt:lpstr>
      <vt:lpstr>Calibri</vt:lpstr>
      <vt:lpstr>Calibri Light</vt:lpstr>
      <vt:lpstr>Franklin Gothic Book</vt:lpstr>
      <vt:lpstr>Gill Sans MT</vt:lpstr>
      <vt:lpstr>Symbol</vt:lpstr>
      <vt:lpstr>Times New Roman</vt:lpstr>
      <vt:lpstr>Wingdings</vt:lpstr>
      <vt:lpstr>Retrospect</vt:lpstr>
      <vt:lpstr>Being Trauma Informed &amp; Responsive in Education Settings </vt:lpstr>
      <vt:lpstr>The Training Environment</vt:lpstr>
      <vt:lpstr>PART I: Trauma &amp; Sensory Processing 101 PART I: Trauma &amp; Sensory Processing 101</vt:lpstr>
      <vt:lpstr>Part I Objectives</vt:lpstr>
      <vt:lpstr>Defining Trauma (3Es)</vt:lpstr>
      <vt:lpstr>Trauma….</vt:lpstr>
      <vt:lpstr>Long Term Impacts: The Adverse Childhood Experiences (ACE) Study </vt:lpstr>
      <vt:lpstr>Trauma’s Prevalence in Michigan</vt:lpstr>
      <vt:lpstr>Findings: As ACE Score    ,  So Does Risk For:  (ACE Score 4 or More)</vt:lpstr>
      <vt:lpstr>3 Primary Categories of Response</vt:lpstr>
      <vt:lpstr>Impact of Trauma &amp; Toxic Stress</vt:lpstr>
      <vt:lpstr>Behaviors we see…</vt:lpstr>
      <vt:lpstr>Children who experience trauma are: </vt:lpstr>
      <vt:lpstr>Trauma Triggers (Reminders)</vt:lpstr>
      <vt:lpstr>Explaining The Brain  to Children &amp; Adolescents</vt:lpstr>
      <vt:lpstr>PowerPoint Presentation</vt:lpstr>
      <vt:lpstr>Sensory Processing and Trauma</vt:lpstr>
      <vt:lpstr>Sensory Over-Responsivity</vt:lpstr>
      <vt:lpstr>Sensory Under-Responsivity</vt:lpstr>
      <vt:lpstr>Sensory Seeking or Craving</vt:lpstr>
      <vt:lpstr>Good News: The Amazing Brain</vt:lpstr>
      <vt:lpstr>Pause</vt:lpstr>
      <vt:lpstr>Student Trauma Impacts Educators</vt:lpstr>
      <vt:lpstr>Compassion Fatigue</vt:lpstr>
      <vt:lpstr>Symptoms of Compassion Fatigue/Vicarious Trauma</vt:lpstr>
      <vt:lpstr>The ABC Approach</vt:lpstr>
      <vt:lpstr>Personal &amp; Professional Boundaries</vt:lpstr>
      <vt:lpstr>Organizational Strategies to Prevent Secondary Trauma</vt:lpstr>
      <vt:lpstr>Policies, Procedures, and ProtocolsoliciProcedures and Protocols</vt:lpstr>
      <vt:lpstr>PART II:  Trauma &amp; Sensory Related Strategies</vt:lpstr>
      <vt:lpstr>Part II Objectives</vt:lpstr>
      <vt:lpstr>Trauma Informed Services</vt:lpstr>
      <vt:lpstr>Why Is This Important?</vt:lpstr>
      <vt:lpstr>Why Trauma Informed Services?</vt:lpstr>
      <vt:lpstr>Trauma-Informed Professionals…</vt:lpstr>
      <vt:lpstr>Trauma Informed Services: Key Principles</vt:lpstr>
      <vt:lpstr>Elements of Trauma Informed Environments </vt:lpstr>
      <vt:lpstr>A JOURNEY….</vt:lpstr>
      <vt:lpstr>Overall…. </vt:lpstr>
      <vt:lpstr>Handling Disclosures of Trauma</vt:lpstr>
      <vt:lpstr>Pause</vt:lpstr>
      <vt:lpstr>PowerPoint Presentation</vt:lpstr>
      <vt:lpstr>Start at the Bottom: Regulate</vt:lpstr>
      <vt:lpstr>Regulate:  Consider the Environment</vt:lpstr>
      <vt:lpstr>Regulate: Proactive Strategies</vt:lpstr>
      <vt:lpstr>Here’s Some Recommendations</vt:lpstr>
      <vt:lpstr>We All Have Strategies</vt:lpstr>
      <vt:lpstr>Just Breathe</vt:lpstr>
      <vt:lpstr>Next Step Up: RelateextSte Up: Relate</vt:lpstr>
      <vt:lpstr>PowerPoint Presentation</vt:lpstr>
      <vt:lpstr>Relate</vt:lpstr>
      <vt:lpstr> Relate: Build Empathy with Youth Relate: Build Empathy with Youth</vt:lpstr>
      <vt:lpstr>At the Top: Reason</vt:lpstr>
      <vt:lpstr>Reason</vt:lpstr>
      <vt:lpstr>How Teachers Can Help</vt:lpstr>
      <vt:lpstr>Trauma and Sensory Friendly  Trauma &amp; Sensory Friendly Environments</vt:lpstr>
      <vt:lpstr>Next Steps</vt:lpstr>
      <vt:lpstr>References</vt:lpstr>
      <vt:lpstr>Contact: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Being Trauma Informed &amp; Responsive - Educators</dc:title>
  <dc:creator>MDHHS</dc:creator>
  <cp:keywords>MDHHS; Trauma; Informed; Responsive; Educators</cp:keywords>
  <cp:lastModifiedBy>Simmons, Scott (DTMB)</cp:lastModifiedBy>
  <cp:revision>187</cp:revision>
  <cp:lastPrinted>2016-06-28T15:39:58Z</cp:lastPrinted>
  <dcterms:created xsi:type="dcterms:W3CDTF">2016-06-08T15:34:01Z</dcterms:created>
  <dcterms:modified xsi:type="dcterms:W3CDTF">2017-08-17T19:10:39Z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0x01010049E015D92125FF4EB74E522543994971</vt:lpwstr>
  </property>
</Properties>
</file>