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2B814-7FA8-DD4E-822A-92C73195E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504797-BD87-AE44-9B01-06EA84355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8F14A-DC29-0943-A278-65209483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0BF5A-4D3C-BF4C-B965-F5ECFFB11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5FDB0-15BF-474B-9EF6-7E44A222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1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33B42-7EFA-C74E-B167-D31B650F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03898-E22C-A345-A0D9-6FD925CF2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3092B-9F59-F84D-83E6-4A75646AB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5DA69-679F-7648-9DB8-BE66AE927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B8918-5936-EF4A-BE02-FCCFBA7E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7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9E55C9-CC1F-9545-A2B6-9A5D08581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A03A6-9549-0445-8498-9CA42FC7E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7783B-0980-0248-A17F-1E72F72F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9630F-98C6-E143-9535-17AE56B3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05BC9-4170-AF41-8C49-0CEDED94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D4C44-8B90-7B4D-B84E-5E800642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954B0-0BBB-D94D-955E-C5D251EAA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93F74-3194-2E49-9A36-92047AC3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B0E15-18CA-BA47-92CD-E1C743131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C9403-B714-DD48-B941-220D8AA3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2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6BBE-F1E6-1943-824B-AE70DB115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D8383-7625-3942-A928-23DBFCA36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7B7B5-E079-E640-AD4E-CBC6BEBF3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893B7-CDDA-A442-AC48-FD44AE80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DC342-18AE-5546-B8FB-54E0551C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0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978BD-6E75-3C40-8E6B-80EAFBB9A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03076-CB1A-5542-A252-72B520812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12220-B367-C849-940E-7E493227E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039BF-7008-F44A-868F-1A2E0BFDF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FFA22-0EF2-CA40-8323-2579C884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6540E-AFF9-FD40-B6CB-DD61CE20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6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C198C-554B-524C-A420-A86F197E6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436A9-3036-3C43-86A1-BEA9CA6B8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19D08-3518-184F-87F3-A37ADF0B6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E4CEF1-9310-174B-89A1-21C3890EC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8CD1E9-7EFF-434C-80F4-0B2265F67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44987-C446-2B43-B99E-523E666B8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C5E671-04C7-6744-8BCE-688C93B0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1264FE-F39E-9D49-A593-D1AC51D97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4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AAC04-6202-FE40-A278-108689DE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CD9FD-E032-5A44-9D17-FCF78D24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A51FE-837B-DA4C-B136-1DCBCB9D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75966-74CA-5C41-AFA5-EFF2CA0B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4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D49C95-4F01-7643-9C3E-E81A8346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A9B47-BB92-4143-8B9A-36B40A633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9535B-E62F-574E-8B94-5B3C5610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1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77720-5ADD-BD4D-A654-95D27D955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3199-5216-7B49-A613-F1662DF74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CF081-A258-3148-AF83-38D2623F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9199E-F68E-5841-95D1-1EEF7C280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B2653-3FAA-7748-8AF3-5AD09DF6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59A29-2156-EB49-9222-DFC369CD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2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7870F-E43F-534F-A5FA-B88498F2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912C2-B34E-B940-A8EE-3C2FBF18F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EBC02-4AC5-FE4A-9D49-9DFBD0375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FA556-DC54-AA4E-9CB5-F91DB3D3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51B13-F0F7-BD41-86A1-DC271049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101CD-005B-6A44-BA2B-DD273888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5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BD2FB2-2EC0-4946-9C12-E3E7352A8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8449C-927A-F540-A969-8947FFC02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4AE39-ED53-5746-84FA-29A86E171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F2753-98CD-FA4E-83E2-56B357E744C9}" type="datetimeFigureOut">
              <a:rPr lang="en-US" smtClean="0"/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C2C14-43D4-C349-BD00-B13716AA4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855FD-3A8B-7646-AC7C-5635294E7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4A18D-348D-FE44-8793-834A25C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9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4EDF26-4FA2-7B42-8111-25CF66E65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Coronavirus Racial Disparities Task Force Transition Planning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6DE20-DD89-6D42-BC01-180F3A757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3" y="4870824"/>
            <a:ext cx="9392832" cy="1368903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Submitted by: Thomas F. Stallworth III</a:t>
            </a:r>
            <a:endParaRPr lang="en-US"/>
          </a:p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B11CB-875F-A448-939B-C367CAC15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Final Report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E1614-3315-604D-9D2F-69794B2D3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dirty="0"/>
              <a:t>Engage </a:t>
            </a:r>
            <a:r>
              <a:rPr lang="en-US" sz="2400" dirty="0" err="1"/>
              <a:t>Depts</a:t>
            </a:r>
            <a:r>
              <a:rPr lang="en-US" sz="2400" dirty="0"/>
              <a:t> and stakeholders in telling the RDTF story</a:t>
            </a:r>
          </a:p>
          <a:p>
            <a:r>
              <a:rPr lang="en-US" sz="2400" dirty="0"/>
              <a:t>Establish inventory of RDTF accomplishments and challenges post interim report</a:t>
            </a:r>
          </a:p>
          <a:p>
            <a:r>
              <a:rPr lang="en-US" sz="2400" dirty="0"/>
              <a:t>Initiate data compilation in preparation for final report development</a:t>
            </a:r>
          </a:p>
          <a:p>
            <a:r>
              <a:rPr lang="en-US" sz="2400" dirty="0"/>
              <a:t>Propose clear accountabilities for initiatives lasting beyond RDTF convening </a:t>
            </a:r>
          </a:p>
          <a:p>
            <a:r>
              <a:rPr lang="en-US" sz="2400" dirty="0"/>
              <a:t>Recommend strategic opportunities for systems change and propose plan of attack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064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578E5D-DB6A-234E-B7C4-F51F0B9B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RDTF Accomplishments Post Interim Report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 (Preliminary List)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C96B1-8D0B-4645-B378-7C12C0C9B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1700"/>
              <a:t>Mobile Health Units donated to Genessee and Ingram County Health Depts.</a:t>
            </a:r>
          </a:p>
          <a:p>
            <a:r>
              <a:rPr lang="en-US" sz="1700"/>
              <a:t>Launch homebound citizen vaccination process In Detroit.</a:t>
            </a:r>
          </a:p>
          <a:p>
            <a:r>
              <a:rPr lang="en-US" sz="1700"/>
              <a:t>Launch special health insurance enrollment period</a:t>
            </a:r>
          </a:p>
          <a:p>
            <a:r>
              <a:rPr lang="en-US" sz="1700"/>
              <a:t>Increased funding for navigators(?)</a:t>
            </a:r>
          </a:p>
          <a:p>
            <a:r>
              <a:rPr lang="en-US" sz="1700"/>
              <a:t>Reduced vaccine hesitancy within communities of color</a:t>
            </a:r>
          </a:p>
          <a:p>
            <a:r>
              <a:rPr lang="en-US" sz="1700"/>
              <a:t>Increase funding for sickle cell treatment(?)</a:t>
            </a:r>
          </a:p>
          <a:p>
            <a:r>
              <a:rPr lang="en-US" sz="1700"/>
              <a:t>Implemented Implicit bias training requirement for health professionals</a:t>
            </a:r>
          </a:p>
          <a:p>
            <a:r>
              <a:rPr lang="en-US" sz="1700"/>
              <a:t>Completed Implicit Bias Training for _ employees and contractors </a:t>
            </a:r>
          </a:p>
          <a:p>
            <a:r>
              <a:rPr lang="en-US" sz="1700"/>
              <a:t>Strategic communications touches</a:t>
            </a:r>
          </a:p>
          <a:p>
            <a:r>
              <a:rPr lang="en-US" sz="1700"/>
              <a:t>Reduction in disparate rates of infection and deaths(?)</a:t>
            </a:r>
          </a:p>
          <a:p>
            <a:endParaRPr lang="en-US" sz="1700"/>
          </a:p>
          <a:p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112295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FC5A63-68D6-4DC9-98B1-C2BDCE2E2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8696089-5956-4C6A-B8CF-020E45F61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421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D2187C0E-E9DF-4786-B29C-0547C9F6F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2875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FFFD7CA3-4CDC-48B8-9010-DDC3DF392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634080"/>
            <a:ext cx="7275530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29D4F1-57D1-0E40-BAD9-898EC286D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201" y="951272"/>
            <a:ext cx="6149595" cy="1053387"/>
          </a:xfrm>
        </p:spPr>
        <p:txBody>
          <a:bodyPr>
            <a:normAutofit/>
          </a:bodyPr>
          <a:lstStyle/>
          <a:p>
            <a:r>
              <a:rPr lang="en-US" sz="3300">
                <a:solidFill>
                  <a:srgbClr val="FFFFFF"/>
                </a:solidFill>
              </a:rPr>
              <a:t>Continuing Efforts Beyond RDTF Convening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CD2C7-4408-644A-B0DB-A9EB57B1B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094" y="2055117"/>
            <a:ext cx="6149595" cy="3478992"/>
          </a:xfrm>
        </p:spPr>
        <p:txBody>
          <a:bodyPr anchor="t">
            <a:normAutofit/>
          </a:bodyPr>
          <a:lstStyle/>
          <a:p>
            <a:r>
              <a:rPr lang="en-US" sz="2400">
                <a:solidFill>
                  <a:srgbClr val="FEFFFF"/>
                </a:solidFill>
              </a:rPr>
              <a:t>Equity Impact Assessment Leadership Training – B. Jegede &amp; P. Hernandez</a:t>
            </a:r>
          </a:p>
          <a:p>
            <a:r>
              <a:rPr lang="en-US" sz="2400">
                <a:solidFill>
                  <a:srgbClr val="FEFFFF"/>
                </a:solidFill>
              </a:rPr>
              <a:t>Environmental Justice Communities School Air Quality Improvement Initiative – R. Strong</a:t>
            </a:r>
          </a:p>
          <a:p>
            <a:r>
              <a:rPr lang="en-US" sz="2400">
                <a:solidFill>
                  <a:srgbClr val="FEFFFF"/>
                </a:solidFill>
              </a:rPr>
              <a:t> CDC Health Disparity Grant ($30 mil) implementation - ?</a:t>
            </a:r>
          </a:p>
          <a:p>
            <a:r>
              <a:rPr lang="en-US" sz="2400">
                <a:solidFill>
                  <a:srgbClr val="FEFFFF"/>
                </a:solidFill>
              </a:rPr>
              <a:t>Advancing Telehealth - ?</a:t>
            </a:r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08779952-3638-4B00-A2C7-DE40EEFBF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7865" y="1989183"/>
            <a:ext cx="3938747" cy="393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9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C9AC44C-D4CE-6841-A528-B7389C96C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Areas of Opportunity for Strategic Improvements in Racial Health Disparities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D04A9-FB01-5648-AFF0-898F9AB60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en-US" sz="2400"/>
              <a:t>Vaccination/Immunization Delivery Infrastructure</a:t>
            </a:r>
          </a:p>
          <a:p>
            <a:r>
              <a:rPr lang="en-US" sz="2400"/>
              <a:t>Senior Care</a:t>
            </a:r>
          </a:p>
          <a:p>
            <a:r>
              <a:rPr lang="en-US" sz="2400"/>
              <a:t>Violence Prevention</a:t>
            </a:r>
          </a:p>
          <a:p>
            <a:r>
              <a:rPr lang="en-US" sz="2400"/>
              <a:t>Healthy eating and Lifestyle habits </a:t>
            </a:r>
          </a:p>
        </p:txBody>
      </p:sp>
    </p:spTree>
    <p:extLst>
      <p:ext uri="{BB962C8B-B14F-4D97-AF65-F5344CB8AC3E}">
        <p14:creationId xmlns:p14="http://schemas.microsoft.com/office/powerpoint/2010/main" val="313353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BE9F88-B35C-D34D-BD70-5E7A2B93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Vaccination/Immunization Delivery Infrastructure – Factors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11C8-AE66-F845-AC6D-2AC869A9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200"/>
              <a:t>Will booster shots be required?</a:t>
            </a:r>
          </a:p>
          <a:p>
            <a:r>
              <a:rPr lang="en-US" sz="2200"/>
              <a:t>How will newly eligible covid vaccination citizens be handled?</a:t>
            </a:r>
          </a:p>
          <a:p>
            <a:r>
              <a:rPr lang="en-US" sz="2200"/>
              <a:t>Can infrastructure built to support Covid vaccinations and testing be leveraged for other immunizations?</a:t>
            </a:r>
          </a:p>
          <a:p>
            <a:pPr lvl="1"/>
            <a:r>
              <a:rPr lang="en-US" sz="2200"/>
              <a:t>Community partner testing sites</a:t>
            </a:r>
          </a:p>
          <a:p>
            <a:pPr lvl="1"/>
            <a:r>
              <a:rPr lang="en-US" sz="2200"/>
              <a:t>Mobile Health Units</a:t>
            </a:r>
          </a:p>
          <a:p>
            <a:r>
              <a:rPr lang="en-US" sz="2200"/>
              <a:t>Should strategic investment be made in mobile units and standard approach for delivering services to schools?</a:t>
            </a:r>
          </a:p>
          <a:p>
            <a:r>
              <a:rPr lang="en-US" sz="2200"/>
              <a:t>What’s the funding needed going forward</a:t>
            </a:r>
          </a:p>
          <a:p>
            <a:pPr lvl="1"/>
            <a:endParaRPr lang="en-US" sz="2200"/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51651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9E211-31B3-1540-B864-FC6C7F1A1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Senior Care – Factors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C3F3F-6B71-0642-99D5-CEE2B97A6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Michigan has fastest aging population</a:t>
            </a:r>
          </a:p>
          <a:p>
            <a:r>
              <a:rPr lang="en-US" sz="2400"/>
              <a:t>Investments and supports needed for aging at home?</a:t>
            </a:r>
          </a:p>
          <a:p>
            <a:r>
              <a:rPr lang="en-US" sz="2400"/>
              <a:t>Investments and supports needed for nursing home infrastructure?</a:t>
            </a:r>
          </a:p>
          <a:p>
            <a:r>
              <a:rPr lang="en-US" sz="2400"/>
              <a:t>Homebound Covid vaccination process and funding?</a:t>
            </a:r>
          </a:p>
        </p:txBody>
      </p:sp>
    </p:spTree>
    <p:extLst>
      <p:ext uri="{BB962C8B-B14F-4D97-AF65-F5344CB8AC3E}">
        <p14:creationId xmlns:p14="http://schemas.microsoft.com/office/powerpoint/2010/main" val="304667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4942-6369-FA4A-B952-289C7A4C1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Violence Prevention – Factors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DB348-BE14-CA49-9FFB-5CA11A781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Homicide is the leading cause of death in the black community</a:t>
            </a:r>
          </a:p>
          <a:p>
            <a:r>
              <a:rPr lang="en-US" sz="2400"/>
              <a:t>Build restorative practices into culture?</a:t>
            </a:r>
          </a:p>
          <a:p>
            <a:r>
              <a:rPr lang="en-US" sz="2400"/>
              <a:t>DMC &amp; Cease Fire models of intervention and violence prevention to scale?</a:t>
            </a:r>
          </a:p>
        </p:txBody>
      </p:sp>
    </p:spTree>
    <p:extLst>
      <p:ext uri="{BB962C8B-B14F-4D97-AF65-F5344CB8AC3E}">
        <p14:creationId xmlns:p14="http://schemas.microsoft.com/office/powerpoint/2010/main" val="329666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2D612B-39C0-0549-A378-3090D08A3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Eat Well, Move More, Live Longer – Factors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3891C-FF8A-0344-975B-7E71679C6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Food insecurity </a:t>
            </a:r>
          </a:p>
          <a:p>
            <a:r>
              <a:rPr lang="en-US" sz="2400"/>
              <a:t>Access to fruits and vegetables</a:t>
            </a:r>
          </a:p>
          <a:p>
            <a:r>
              <a:rPr lang="en-US" sz="2400"/>
              <a:t>Promoting exercise</a:t>
            </a:r>
          </a:p>
          <a:p>
            <a:r>
              <a:rPr lang="en-US" sz="2400"/>
              <a:t>Creating and supporting safe exercise space</a:t>
            </a:r>
          </a:p>
        </p:txBody>
      </p:sp>
    </p:spTree>
    <p:extLst>
      <p:ext uri="{BB962C8B-B14F-4D97-AF65-F5344CB8AC3E}">
        <p14:creationId xmlns:p14="http://schemas.microsoft.com/office/powerpoint/2010/main" val="3110048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Coronavirus Racial Disparities Task Force Transition Planning Discussion</vt:lpstr>
      <vt:lpstr>Final Report Objectives </vt:lpstr>
      <vt:lpstr>RDTF Accomplishments Post Interim Report  (Preliminary List)</vt:lpstr>
      <vt:lpstr>Continuing Efforts Beyond RDTF Convening</vt:lpstr>
      <vt:lpstr>Areas of Opportunity for Strategic Improvements in Racial Health Disparities</vt:lpstr>
      <vt:lpstr>Vaccination/Immunization Delivery Infrastructure – Factors to Consider</vt:lpstr>
      <vt:lpstr>Senior Care – Factors to Consider</vt:lpstr>
      <vt:lpstr>Violence Prevention – Factors to Consider</vt:lpstr>
      <vt:lpstr>Eat Well, Move More, Live Longer – Factors to consider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Coronavirus Racial Disparities Task Force Transition Planning</dc:title>
  <dc:creator>Stallworth, Tommy</dc:creator>
  <cp:lastModifiedBy>Stallworth, Tommy</cp:lastModifiedBy>
  <cp:revision>3</cp:revision>
  <dcterms:created xsi:type="dcterms:W3CDTF">2021-06-11T13:44:15Z</dcterms:created>
  <dcterms:modified xsi:type="dcterms:W3CDTF">2021-07-15T16:16:00Z</dcterms:modified>
</cp:coreProperties>
</file>