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1.xml" ContentType="application/vnd.openxmlformats-officedocument.them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2.xml" ContentType="application/vnd.openxmlformats-officedocument.them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3.xml" ContentType="application/vnd.openxmlformats-officedocument.them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4.xml" ContentType="application/vnd.openxmlformats-officedocument.theme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5.xml" ContentType="application/vnd.openxmlformats-officedocument.theme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6.xml" ContentType="application/vnd.openxmlformats-officedocument.theme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heme/theme17.xml" ContentType="application/vnd.openxmlformats-officedocument.theme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notesSlides/notesSlide4.xml" ContentType="application/vnd.openxmlformats-officedocument.presentationml.notesSlide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9" r:id="rId3"/>
    <p:sldMasterId id="2147483677" r:id="rId4"/>
    <p:sldMasterId id="2147483685" r:id="rId5"/>
    <p:sldMasterId id="2147483693" r:id="rId6"/>
    <p:sldMasterId id="2147483700" r:id="rId7"/>
    <p:sldMasterId id="2147483707" r:id="rId8"/>
    <p:sldMasterId id="2147483714" r:id="rId9"/>
    <p:sldMasterId id="2147483722" r:id="rId10"/>
    <p:sldMasterId id="2147483730" r:id="rId11"/>
    <p:sldMasterId id="2147483737" r:id="rId12"/>
    <p:sldMasterId id="2147483744" r:id="rId13"/>
    <p:sldMasterId id="2147483751" r:id="rId14"/>
    <p:sldMasterId id="2147483758" r:id="rId15"/>
    <p:sldMasterId id="2147483765" r:id="rId16"/>
  </p:sldMasterIdLst>
  <p:notesMasterIdLst>
    <p:notesMasterId r:id="rId43"/>
  </p:notesMasterIdLst>
  <p:sldIdLst>
    <p:sldId id="256" r:id="rId17"/>
    <p:sldId id="2145705979" r:id="rId18"/>
    <p:sldId id="2145706251" r:id="rId19"/>
    <p:sldId id="2145707524" r:id="rId20"/>
    <p:sldId id="2145706257" r:id="rId21"/>
    <p:sldId id="2145707523" r:id="rId22"/>
    <p:sldId id="2145707561" r:id="rId23"/>
    <p:sldId id="2145707563" r:id="rId24"/>
    <p:sldId id="2145707564" r:id="rId25"/>
    <p:sldId id="2145707527" r:id="rId26"/>
    <p:sldId id="2145707529" r:id="rId27"/>
    <p:sldId id="2145707517" r:id="rId28"/>
    <p:sldId id="2145707447" r:id="rId29"/>
    <p:sldId id="2145707565" r:id="rId30"/>
    <p:sldId id="2145707566" r:id="rId31"/>
    <p:sldId id="267" r:id="rId32"/>
    <p:sldId id="265" r:id="rId33"/>
    <p:sldId id="268" r:id="rId34"/>
    <p:sldId id="2145707557" r:id="rId35"/>
    <p:sldId id="2145707560" r:id="rId36"/>
    <p:sldId id="2145707559" r:id="rId37"/>
    <p:sldId id="257" r:id="rId38"/>
    <p:sldId id="260" r:id="rId39"/>
    <p:sldId id="261" r:id="rId40"/>
    <p:sldId id="263" r:id="rId41"/>
    <p:sldId id="26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926FE6-0519-47E3-A341-5FDF312E5C07}" v="100" dt="2021-04-09T04:01:23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74716" autoAdjust="0"/>
  </p:normalViewPr>
  <p:slideViewPr>
    <p:cSldViewPr snapToGrid="0">
      <p:cViewPr varScale="1">
        <p:scale>
          <a:sx n="79" d="100"/>
          <a:sy n="79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ellana, Robert (DHHS-Contractor)" userId="443184f7-3bc5-46b1-8d28-ddae714dc4cd" providerId="ADAL" clId="{6E926FE6-0519-47E3-A341-5FDF312E5C07}"/>
    <pc:docChg chg="undo custSel addSld delSld modSld sldOrd">
      <pc:chgData name="Orellana, Robert (DHHS-Contractor)" userId="443184f7-3bc5-46b1-8d28-ddae714dc4cd" providerId="ADAL" clId="{6E926FE6-0519-47E3-A341-5FDF312E5C07}" dt="2021-04-09T04:01:23.980" v="1149" actId="14100"/>
      <pc:docMkLst>
        <pc:docMk/>
      </pc:docMkLst>
      <pc:sldChg chg="modSp mod">
        <pc:chgData name="Orellana, Robert (DHHS-Contractor)" userId="443184f7-3bc5-46b1-8d28-ddae714dc4cd" providerId="ADAL" clId="{6E926FE6-0519-47E3-A341-5FDF312E5C07}" dt="2021-04-09T00:04:59.509" v="31" actId="20577"/>
        <pc:sldMkLst>
          <pc:docMk/>
          <pc:sldMk cId="3177942943" sldId="2145706257"/>
        </pc:sldMkLst>
        <pc:graphicFrameChg chg="modGraphic">
          <ac:chgData name="Orellana, Robert (DHHS-Contractor)" userId="443184f7-3bc5-46b1-8d28-ddae714dc4cd" providerId="ADAL" clId="{6E926FE6-0519-47E3-A341-5FDF312E5C07}" dt="2021-04-09T00:04:59.509" v="31" actId="20577"/>
          <ac:graphicFrameMkLst>
            <pc:docMk/>
            <pc:sldMk cId="3177942943" sldId="2145706257"/>
            <ac:graphicFrameMk id="15" creationId="{7F45FC74-D06D-4BD7-9561-D41547CEB176}"/>
          </ac:graphicFrameMkLst>
        </pc:graphicFrameChg>
      </pc:sldChg>
      <pc:sldChg chg="addSp delSp modSp add modNotesTx">
        <pc:chgData name="Orellana, Robert (DHHS-Contractor)" userId="443184f7-3bc5-46b1-8d28-ddae714dc4cd" providerId="ADAL" clId="{6E926FE6-0519-47E3-A341-5FDF312E5C07}" dt="2021-04-09T00:19:00.277" v="155"/>
        <pc:sldMkLst>
          <pc:docMk/>
          <pc:sldMk cId="1905322808" sldId="2145707447"/>
        </pc:sldMkLst>
        <pc:spChg chg="mod">
          <ac:chgData name="Orellana, Robert (DHHS-Contractor)" userId="443184f7-3bc5-46b1-8d28-ddae714dc4cd" providerId="ADAL" clId="{6E926FE6-0519-47E3-A341-5FDF312E5C07}" dt="2021-04-09T00:19:00.277" v="155"/>
          <ac:spMkLst>
            <pc:docMk/>
            <pc:sldMk cId="1905322808" sldId="2145707447"/>
            <ac:spMk id="38" creationId="{EE91F990-FDDE-4E34-8474-FC942BA141D9}"/>
          </ac:spMkLst>
        </pc:spChg>
        <pc:grpChg chg="del">
          <ac:chgData name="Orellana, Robert (DHHS-Contractor)" userId="443184f7-3bc5-46b1-8d28-ddae714dc4cd" providerId="ADAL" clId="{6E926FE6-0519-47E3-A341-5FDF312E5C07}" dt="2021-04-09T00:18:54.549" v="154" actId="478"/>
          <ac:grpSpMkLst>
            <pc:docMk/>
            <pc:sldMk cId="1905322808" sldId="2145707447"/>
            <ac:grpSpMk id="20" creationId="{B26553F9-3F86-42DF-B307-DDD9E04695E7}"/>
          </ac:grpSpMkLst>
        </pc:grpChg>
        <pc:grpChg chg="add mod">
          <ac:chgData name="Orellana, Robert (DHHS-Contractor)" userId="443184f7-3bc5-46b1-8d28-ddae714dc4cd" providerId="ADAL" clId="{6E926FE6-0519-47E3-A341-5FDF312E5C07}" dt="2021-04-09T00:19:00.277" v="155"/>
          <ac:grpSpMkLst>
            <pc:docMk/>
            <pc:sldMk cId="1905322808" sldId="2145707447"/>
            <ac:grpSpMk id="37" creationId="{A87B9879-5BD2-4B2B-BC2D-178A6BD3C932}"/>
          </ac:grpSpMkLst>
        </pc:grpChg>
        <pc:cxnChg chg="mod">
          <ac:chgData name="Orellana, Robert (DHHS-Contractor)" userId="443184f7-3bc5-46b1-8d28-ddae714dc4cd" providerId="ADAL" clId="{6E926FE6-0519-47E3-A341-5FDF312E5C07}" dt="2021-04-09T00:19:00.277" v="155"/>
          <ac:cxnSpMkLst>
            <pc:docMk/>
            <pc:sldMk cId="1905322808" sldId="2145707447"/>
            <ac:cxnSpMk id="39" creationId="{AB7C7AEB-72FC-43F9-AF0F-6954DCDD5C3B}"/>
          </ac:cxnSpMkLst>
        </pc:cxnChg>
      </pc:sldChg>
      <pc:sldChg chg="modSp mod">
        <pc:chgData name="Orellana, Robert (DHHS-Contractor)" userId="443184f7-3bc5-46b1-8d28-ddae714dc4cd" providerId="ADAL" clId="{6E926FE6-0519-47E3-A341-5FDF312E5C07}" dt="2021-04-09T00:08:28.112" v="51" actId="20577"/>
        <pc:sldMkLst>
          <pc:docMk/>
          <pc:sldMk cId="3358449758" sldId="2145707523"/>
        </pc:sldMkLst>
        <pc:spChg chg="mod">
          <ac:chgData name="Orellana, Robert (DHHS-Contractor)" userId="443184f7-3bc5-46b1-8d28-ddae714dc4cd" providerId="ADAL" clId="{6E926FE6-0519-47E3-A341-5FDF312E5C07}" dt="2021-04-09T00:07:09.162" v="39" actId="20577"/>
          <ac:spMkLst>
            <pc:docMk/>
            <pc:sldMk cId="3358449758" sldId="2145707523"/>
            <ac:spMk id="2" creationId="{56AA714D-51C6-4BA3-BE90-E3B7223B2737}"/>
          </ac:spMkLst>
        </pc:spChg>
        <pc:graphicFrameChg chg="modGraphic">
          <ac:chgData name="Orellana, Robert (DHHS-Contractor)" userId="443184f7-3bc5-46b1-8d28-ddae714dc4cd" providerId="ADAL" clId="{6E926FE6-0519-47E3-A341-5FDF312E5C07}" dt="2021-04-09T00:08:28.112" v="51" actId="20577"/>
          <ac:graphicFrameMkLst>
            <pc:docMk/>
            <pc:sldMk cId="3358449758" sldId="2145707523"/>
            <ac:graphicFrameMk id="15" creationId="{7F45FC74-D06D-4BD7-9561-D41547CEB176}"/>
          </ac:graphicFrameMkLst>
        </pc:graphicFrameChg>
      </pc:sldChg>
      <pc:sldChg chg="modSp mod">
        <pc:chgData name="Orellana, Robert (DHHS-Contractor)" userId="443184f7-3bc5-46b1-8d28-ddae714dc4cd" providerId="ADAL" clId="{6E926FE6-0519-47E3-A341-5FDF312E5C07}" dt="2021-04-09T01:07:26.465" v="553" actId="2711"/>
        <pc:sldMkLst>
          <pc:docMk/>
          <pc:sldMk cId="3003963518" sldId="2145707524"/>
        </pc:sldMkLst>
        <pc:spChg chg="mod">
          <ac:chgData name="Orellana, Robert (DHHS-Contractor)" userId="443184f7-3bc5-46b1-8d28-ddae714dc4cd" providerId="ADAL" clId="{6E926FE6-0519-47E3-A341-5FDF312E5C07}" dt="2021-04-09T00:30:37.237" v="401" actId="1076"/>
          <ac:spMkLst>
            <pc:docMk/>
            <pc:sldMk cId="3003963518" sldId="2145707524"/>
            <ac:spMk id="2" creationId="{2C14DDD1-E930-4E7D-897C-E8B42217ECC4}"/>
          </ac:spMkLst>
        </pc:spChg>
        <pc:spChg chg="mod">
          <ac:chgData name="Orellana, Robert (DHHS-Contractor)" userId="443184f7-3bc5-46b1-8d28-ddae714dc4cd" providerId="ADAL" clId="{6E926FE6-0519-47E3-A341-5FDF312E5C07}" dt="2021-04-09T01:07:26.465" v="553" actId="2711"/>
          <ac:spMkLst>
            <pc:docMk/>
            <pc:sldMk cId="3003963518" sldId="2145707524"/>
            <ac:spMk id="11" creationId="{3F755D49-2E57-4A73-B412-E352F6DBEFF7}"/>
          </ac:spMkLst>
        </pc:spChg>
      </pc:sldChg>
      <pc:sldChg chg="addSp delSp modSp mod">
        <pc:chgData name="Orellana, Robert (DHHS-Contractor)" userId="443184f7-3bc5-46b1-8d28-ddae714dc4cd" providerId="ADAL" clId="{6E926FE6-0519-47E3-A341-5FDF312E5C07}" dt="2021-04-09T00:15:44.567" v="89" actId="20577"/>
        <pc:sldMkLst>
          <pc:docMk/>
          <pc:sldMk cId="360024433" sldId="2145707527"/>
        </pc:sldMkLst>
        <pc:spChg chg="mod">
          <ac:chgData name="Orellana, Robert (DHHS-Contractor)" userId="443184f7-3bc5-46b1-8d28-ddae714dc4cd" providerId="ADAL" clId="{6E926FE6-0519-47E3-A341-5FDF312E5C07}" dt="2021-04-09T00:15:44.567" v="89" actId="20577"/>
          <ac:spMkLst>
            <pc:docMk/>
            <pc:sldMk cId="360024433" sldId="2145707527"/>
            <ac:spMk id="2" creationId="{C16A2F03-CA5A-4EA9-B58E-9632C500A1B8}"/>
          </ac:spMkLst>
        </pc:spChg>
        <pc:picChg chg="add del mod">
          <ac:chgData name="Orellana, Robert (DHHS-Contractor)" userId="443184f7-3bc5-46b1-8d28-ddae714dc4cd" providerId="ADAL" clId="{6E926FE6-0519-47E3-A341-5FDF312E5C07}" dt="2021-04-09T00:13:28.488" v="61" actId="478"/>
          <ac:picMkLst>
            <pc:docMk/>
            <pc:sldMk cId="360024433" sldId="2145707527"/>
            <ac:picMk id="4" creationId="{4F780F18-2EE7-4D00-8325-C708C315820E}"/>
          </ac:picMkLst>
        </pc:picChg>
        <pc:picChg chg="add mod">
          <ac:chgData name="Orellana, Robert (DHHS-Contractor)" userId="443184f7-3bc5-46b1-8d28-ddae714dc4cd" providerId="ADAL" clId="{6E926FE6-0519-47E3-A341-5FDF312E5C07}" dt="2021-04-09T00:13:32.452" v="63" actId="1076"/>
          <ac:picMkLst>
            <pc:docMk/>
            <pc:sldMk cId="360024433" sldId="2145707527"/>
            <ac:picMk id="8" creationId="{28CE9D83-A39B-4E81-9115-B203E607C6A5}"/>
          </ac:picMkLst>
        </pc:picChg>
        <pc:picChg chg="del">
          <ac:chgData name="Orellana, Robert (DHHS-Contractor)" userId="443184f7-3bc5-46b1-8d28-ddae714dc4cd" providerId="ADAL" clId="{6E926FE6-0519-47E3-A341-5FDF312E5C07}" dt="2021-04-09T00:12:49.599" v="58" actId="478"/>
          <ac:picMkLst>
            <pc:docMk/>
            <pc:sldMk cId="360024433" sldId="2145707527"/>
            <ac:picMk id="9" creationId="{CE29C721-8832-45F7-BD0B-1EBD3779E1C6}"/>
          </ac:picMkLst>
        </pc:picChg>
      </pc:sldChg>
      <pc:sldChg chg="addSp delSp modSp mod">
        <pc:chgData name="Orellana, Robert (DHHS-Contractor)" userId="443184f7-3bc5-46b1-8d28-ddae714dc4cd" providerId="ADAL" clId="{6E926FE6-0519-47E3-A341-5FDF312E5C07}" dt="2021-04-09T00:17:58.503" v="151" actId="1076"/>
        <pc:sldMkLst>
          <pc:docMk/>
          <pc:sldMk cId="3805302662" sldId="2145707529"/>
        </pc:sldMkLst>
        <pc:spChg chg="mod">
          <ac:chgData name="Orellana, Robert (DHHS-Contractor)" userId="443184f7-3bc5-46b1-8d28-ddae714dc4cd" providerId="ADAL" clId="{6E926FE6-0519-47E3-A341-5FDF312E5C07}" dt="2021-04-09T00:15:34.252" v="81" actId="20577"/>
          <ac:spMkLst>
            <pc:docMk/>
            <pc:sldMk cId="3805302662" sldId="2145707529"/>
            <ac:spMk id="2" creationId="{C16A2F03-CA5A-4EA9-B58E-9632C500A1B8}"/>
          </ac:spMkLst>
        </pc:spChg>
        <pc:picChg chg="add del mod">
          <ac:chgData name="Orellana, Robert (DHHS-Contractor)" userId="443184f7-3bc5-46b1-8d28-ddae714dc4cd" providerId="ADAL" clId="{6E926FE6-0519-47E3-A341-5FDF312E5C07}" dt="2021-04-09T00:15:20.577" v="71" actId="478"/>
          <ac:picMkLst>
            <pc:docMk/>
            <pc:sldMk cId="3805302662" sldId="2145707529"/>
            <ac:picMk id="4" creationId="{3B83059E-E3BB-4FE2-A9D4-ECA7489970D3}"/>
          </ac:picMkLst>
        </pc:picChg>
        <pc:picChg chg="del">
          <ac:chgData name="Orellana, Robert (DHHS-Contractor)" userId="443184f7-3bc5-46b1-8d28-ddae714dc4cd" providerId="ADAL" clId="{6E926FE6-0519-47E3-A341-5FDF312E5C07}" dt="2021-04-09T00:14:15.802" v="65" actId="478"/>
          <ac:picMkLst>
            <pc:docMk/>
            <pc:sldMk cId="3805302662" sldId="2145707529"/>
            <ac:picMk id="8" creationId="{066C2349-FBDB-4282-B380-D170C12FCF0B}"/>
          </ac:picMkLst>
        </pc:picChg>
        <pc:picChg chg="add mod">
          <ac:chgData name="Orellana, Robert (DHHS-Contractor)" userId="443184f7-3bc5-46b1-8d28-ddae714dc4cd" providerId="ADAL" clId="{6E926FE6-0519-47E3-A341-5FDF312E5C07}" dt="2021-04-09T00:15:24.334" v="73" actId="1076"/>
          <ac:picMkLst>
            <pc:docMk/>
            <pc:sldMk cId="3805302662" sldId="2145707529"/>
            <ac:picMk id="9" creationId="{FAA69467-8858-4407-9BDF-45A20D2F82B1}"/>
          </ac:picMkLst>
        </pc:picChg>
        <pc:picChg chg="del mod">
          <ac:chgData name="Orellana, Robert (DHHS-Contractor)" userId="443184f7-3bc5-46b1-8d28-ddae714dc4cd" providerId="ADAL" clId="{6E926FE6-0519-47E3-A341-5FDF312E5C07}" dt="2021-04-09T00:14:16.488" v="66" actId="478"/>
          <ac:picMkLst>
            <pc:docMk/>
            <pc:sldMk cId="3805302662" sldId="2145707529"/>
            <ac:picMk id="10" creationId="{4D9CAC55-0695-47FD-9183-8FE83C06C7DA}"/>
          </ac:picMkLst>
        </pc:picChg>
        <pc:picChg chg="add mod">
          <ac:chgData name="Orellana, Robert (DHHS-Contractor)" userId="443184f7-3bc5-46b1-8d28-ddae714dc4cd" providerId="ADAL" clId="{6E926FE6-0519-47E3-A341-5FDF312E5C07}" dt="2021-04-09T00:16:06.661" v="91" actId="1076"/>
          <ac:picMkLst>
            <pc:docMk/>
            <pc:sldMk cId="3805302662" sldId="2145707529"/>
            <ac:picMk id="12" creationId="{453C1C38-B89F-4560-B30D-AB1C8393C286}"/>
          </ac:picMkLst>
        </pc:picChg>
        <pc:picChg chg="add mod">
          <ac:chgData name="Orellana, Robert (DHHS-Contractor)" userId="443184f7-3bc5-46b1-8d28-ddae714dc4cd" providerId="ADAL" clId="{6E926FE6-0519-47E3-A341-5FDF312E5C07}" dt="2021-04-09T00:17:39.556" v="147" actId="1035"/>
          <ac:picMkLst>
            <pc:docMk/>
            <pc:sldMk cId="3805302662" sldId="2145707529"/>
            <ac:picMk id="14" creationId="{694248D9-6BA0-444F-B8E8-1FC04E248889}"/>
          </ac:picMkLst>
        </pc:picChg>
        <pc:picChg chg="del">
          <ac:chgData name="Orellana, Robert (DHHS-Contractor)" userId="443184f7-3bc5-46b1-8d28-ddae714dc4cd" providerId="ADAL" clId="{6E926FE6-0519-47E3-A341-5FDF312E5C07}" dt="2021-04-09T00:14:17.276" v="67" actId="478"/>
          <ac:picMkLst>
            <pc:docMk/>
            <pc:sldMk cId="3805302662" sldId="2145707529"/>
            <ac:picMk id="15" creationId="{5DB2F8D6-3628-4498-9AFD-5533E7335124}"/>
          </ac:picMkLst>
        </pc:picChg>
        <pc:picChg chg="add mod modCrop">
          <ac:chgData name="Orellana, Robert (DHHS-Contractor)" userId="443184f7-3bc5-46b1-8d28-ddae714dc4cd" providerId="ADAL" clId="{6E926FE6-0519-47E3-A341-5FDF312E5C07}" dt="2021-04-09T00:17:58.503" v="151" actId="1076"/>
          <ac:picMkLst>
            <pc:docMk/>
            <pc:sldMk cId="3805302662" sldId="2145707529"/>
            <ac:picMk id="17" creationId="{32AE3A94-13CE-4067-8387-3D7EC4922553}"/>
          </ac:picMkLst>
        </pc:picChg>
        <pc:picChg chg="del">
          <ac:chgData name="Orellana, Robert (DHHS-Contractor)" userId="443184f7-3bc5-46b1-8d28-ddae714dc4cd" providerId="ADAL" clId="{6E926FE6-0519-47E3-A341-5FDF312E5C07}" dt="2021-04-09T00:14:17.915" v="68" actId="478"/>
          <ac:picMkLst>
            <pc:docMk/>
            <pc:sldMk cId="3805302662" sldId="2145707529"/>
            <ac:picMk id="19" creationId="{90E4D133-15CF-4F88-9ADC-3875FC0FAF55}"/>
          </ac:picMkLst>
        </pc:picChg>
        <pc:cxnChg chg="add mod">
          <ac:chgData name="Orellana, Robert (DHHS-Contractor)" userId="443184f7-3bc5-46b1-8d28-ddae714dc4cd" providerId="ADAL" clId="{6E926FE6-0519-47E3-A341-5FDF312E5C07}" dt="2021-04-09T00:17:05.714" v="142" actId="1076"/>
          <ac:cxnSpMkLst>
            <pc:docMk/>
            <pc:sldMk cId="3805302662" sldId="2145707529"/>
            <ac:cxnSpMk id="22" creationId="{611D8084-A948-498F-B3D3-D2B7DAC62C6D}"/>
          </ac:cxnSpMkLst>
        </pc:cxnChg>
      </pc:sldChg>
      <pc:sldChg chg="del">
        <pc:chgData name="Orellana, Robert (DHHS-Contractor)" userId="443184f7-3bc5-46b1-8d28-ddae714dc4cd" providerId="ADAL" clId="{6E926FE6-0519-47E3-A341-5FDF312E5C07}" dt="2021-04-09T00:10:24.115" v="57" actId="47"/>
        <pc:sldMkLst>
          <pc:docMk/>
          <pc:sldMk cId="2981802091" sldId="2145707531"/>
        </pc:sldMkLst>
      </pc:sldChg>
      <pc:sldChg chg="del">
        <pc:chgData name="Orellana, Robert (DHHS-Contractor)" userId="443184f7-3bc5-46b1-8d28-ddae714dc4cd" providerId="ADAL" clId="{6E926FE6-0519-47E3-A341-5FDF312E5C07}" dt="2021-04-09T00:10:22.547" v="56" actId="47"/>
        <pc:sldMkLst>
          <pc:docMk/>
          <pc:sldMk cId="3701027543" sldId="2145707552"/>
        </pc:sldMkLst>
      </pc:sldChg>
      <pc:sldChg chg="del">
        <pc:chgData name="Orellana, Robert (DHHS-Contractor)" userId="443184f7-3bc5-46b1-8d28-ddae714dc4cd" providerId="ADAL" clId="{6E926FE6-0519-47E3-A341-5FDF312E5C07}" dt="2021-04-09T00:19:02.786" v="156" actId="47"/>
        <pc:sldMkLst>
          <pc:docMk/>
          <pc:sldMk cId="120301098" sldId="2145707556"/>
        </pc:sldMkLst>
      </pc:sldChg>
      <pc:sldChg chg="addSp delSp modSp mod modNotesTx">
        <pc:chgData name="Orellana, Robert (DHHS-Contractor)" userId="443184f7-3bc5-46b1-8d28-ddae714dc4cd" providerId="ADAL" clId="{6E926FE6-0519-47E3-A341-5FDF312E5C07}" dt="2021-04-09T00:26:34.153" v="273" actId="6549"/>
        <pc:sldMkLst>
          <pc:docMk/>
          <pc:sldMk cId="1660179229" sldId="2145707557"/>
        </pc:sldMkLst>
        <pc:spChg chg="add del mod">
          <ac:chgData name="Orellana, Robert (DHHS-Contractor)" userId="443184f7-3bc5-46b1-8d28-ddae714dc4cd" providerId="ADAL" clId="{6E926FE6-0519-47E3-A341-5FDF312E5C07}" dt="2021-04-09T00:19:58.794" v="160"/>
          <ac:spMkLst>
            <pc:docMk/>
            <pc:sldMk cId="1660179229" sldId="2145707557"/>
            <ac:spMk id="3" creationId="{0BB0A9F7-36FA-492A-AC61-244237087D94}"/>
          </ac:spMkLst>
        </pc:spChg>
        <pc:spChg chg="add del mod">
          <ac:chgData name="Orellana, Robert (DHHS-Contractor)" userId="443184f7-3bc5-46b1-8d28-ddae714dc4cd" providerId="ADAL" clId="{6E926FE6-0519-47E3-A341-5FDF312E5C07}" dt="2021-04-09T00:20:19.639" v="165"/>
          <ac:spMkLst>
            <pc:docMk/>
            <pc:sldMk cId="1660179229" sldId="2145707557"/>
            <ac:spMk id="5" creationId="{9EB0B428-7178-4B95-9B4B-AB94CC1F4633}"/>
          </ac:spMkLst>
        </pc:spChg>
        <pc:spChg chg="mod">
          <ac:chgData name="Orellana, Robert (DHHS-Contractor)" userId="443184f7-3bc5-46b1-8d28-ddae714dc4cd" providerId="ADAL" clId="{6E926FE6-0519-47E3-A341-5FDF312E5C07}" dt="2021-04-09T00:25:11.797" v="196" actId="1035"/>
          <ac:spMkLst>
            <pc:docMk/>
            <pc:sldMk cId="1660179229" sldId="2145707557"/>
            <ac:spMk id="8" creationId="{6EFF077C-CF2E-428C-A712-C74204B42995}"/>
          </ac:spMkLst>
        </pc:spChg>
        <pc:spChg chg="mod">
          <ac:chgData name="Orellana, Robert (DHHS-Contractor)" userId="443184f7-3bc5-46b1-8d28-ddae714dc4cd" providerId="ADAL" clId="{6E926FE6-0519-47E3-A341-5FDF312E5C07}" dt="2021-04-09T00:25:18.268" v="197" actId="1076"/>
          <ac:spMkLst>
            <pc:docMk/>
            <pc:sldMk cId="1660179229" sldId="2145707557"/>
            <ac:spMk id="10" creationId="{2AF80695-FA3D-4935-9222-A017108FF638}"/>
          </ac:spMkLst>
        </pc:spChg>
        <pc:spChg chg="mod">
          <ac:chgData name="Orellana, Robert (DHHS-Contractor)" userId="443184f7-3bc5-46b1-8d28-ddae714dc4cd" providerId="ADAL" clId="{6E926FE6-0519-47E3-A341-5FDF312E5C07}" dt="2021-04-09T00:26:27.912" v="272" actId="20577"/>
          <ac:spMkLst>
            <pc:docMk/>
            <pc:sldMk cId="1660179229" sldId="2145707557"/>
            <ac:spMk id="14" creationId="{D140ABF8-89E3-4B77-BFCE-195690AE40B4}"/>
          </ac:spMkLst>
        </pc:spChg>
        <pc:picChg chg="del">
          <ac:chgData name="Orellana, Robert (DHHS-Contractor)" userId="443184f7-3bc5-46b1-8d28-ddae714dc4cd" providerId="ADAL" clId="{6E926FE6-0519-47E3-A341-5FDF312E5C07}" dt="2021-04-09T00:19:56.703" v="159" actId="478"/>
          <ac:picMkLst>
            <pc:docMk/>
            <pc:sldMk cId="1660179229" sldId="2145707557"/>
            <ac:picMk id="13" creationId="{5FE8B561-70E7-4AEB-AC40-A0AE670CB2EC}"/>
          </ac:picMkLst>
        </pc:picChg>
        <pc:picChg chg="add mod">
          <ac:chgData name="Orellana, Robert (DHHS-Contractor)" userId="443184f7-3bc5-46b1-8d28-ddae714dc4cd" providerId="ADAL" clId="{6E926FE6-0519-47E3-A341-5FDF312E5C07}" dt="2021-04-09T00:25:21.319" v="210" actId="1035"/>
          <ac:picMkLst>
            <pc:docMk/>
            <pc:sldMk cId="1660179229" sldId="2145707557"/>
            <ac:picMk id="15" creationId="{26DC00A4-0E05-4831-A31F-D2F6DA09B013}"/>
          </ac:picMkLst>
        </pc:picChg>
        <pc:picChg chg="del">
          <ac:chgData name="Orellana, Robert (DHHS-Contractor)" userId="443184f7-3bc5-46b1-8d28-ddae714dc4cd" providerId="ADAL" clId="{6E926FE6-0519-47E3-A341-5FDF312E5C07}" dt="2021-04-09T00:20:13.160" v="164" actId="478"/>
          <ac:picMkLst>
            <pc:docMk/>
            <pc:sldMk cId="1660179229" sldId="2145707557"/>
            <ac:picMk id="16" creationId="{EDE09FD7-63C6-4110-A9DC-F79602F0DE03}"/>
          </ac:picMkLst>
        </pc:picChg>
        <pc:picChg chg="add mod">
          <ac:chgData name="Orellana, Robert (DHHS-Contractor)" userId="443184f7-3bc5-46b1-8d28-ddae714dc4cd" providerId="ADAL" clId="{6E926FE6-0519-47E3-A341-5FDF312E5C07}" dt="2021-04-09T00:25:25.579" v="211" actId="1076"/>
          <ac:picMkLst>
            <pc:docMk/>
            <pc:sldMk cId="1660179229" sldId="2145707557"/>
            <ac:picMk id="17" creationId="{66A86664-8897-4EC8-A243-AAD70D9914D7}"/>
          </ac:picMkLst>
        </pc:picChg>
      </pc:sldChg>
      <pc:sldChg chg="addSp delSp modSp add mod">
        <pc:chgData name="Orellana, Robert (DHHS-Contractor)" userId="443184f7-3bc5-46b1-8d28-ddae714dc4cd" providerId="ADAL" clId="{6E926FE6-0519-47E3-A341-5FDF312E5C07}" dt="2021-04-09T00:10:01.347" v="55"/>
        <pc:sldMkLst>
          <pc:docMk/>
          <pc:sldMk cId="3973972248" sldId="2145707561"/>
        </pc:sldMkLst>
        <pc:spChg chg="mod">
          <ac:chgData name="Orellana, Robert (DHHS-Contractor)" userId="443184f7-3bc5-46b1-8d28-ddae714dc4cd" providerId="ADAL" clId="{6E926FE6-0519-47E3-A341-5FDF312E5C07}" dt="2021-04-09T00:09:57.282" v="53" actId="6549"/>
          <ac:spMkLst>
            <pc:docMk/>
            <pc:sldMk cId="3973972248" sldId="2145707561"/>
            <ac:spMk id="21" creationId="{B6DE190C-3BE5-444F-A6F3-9CE5DBEF74B5}"/>
          </ac:spMkLst>
        </pc:spChg>
        <pc:spChg chg="mod">
          <ac:chgData name="Orellana, Robert (DHHS-Contractor)" userId="443184f7-3bc5-46b1-8d28-ddae714dc4cd" providerId="ADAL" clId="{6E926FE6-0519-47E3-A341-5FDF312E5C07}" dt="2021-04-09T00:10:01.347" v="55"/>
          <ac:spMkLst>
            <pc:docMk/>
            <pc:sldMk cId="3973972248" sldId="2145707561"/>
            <ac:spMk id="39" creationId="{D6DC26AC-0DCD-476C-8DF7-FB857C31501D}"/>
          </ac:spMkLst>
        </pc:spChg>
        <pc:grpChg chg="del">
          <ac:chgData name="Orellana, Robert (DHHS-Contractor)" userId="443184f7-3bc5-46b1-8d28-ddae714dc4cd" providerId="ADAL" clId="{6E926FE6-0519-47E3-A341-5FDF312E5C07}" dt="2021-04-09T00:09:59.545" v="54" actId="478"/>
          <ac:grpSpMkLst>
            <pc:docMk/>
            <pc:sldMk cId="3973972248" sldId="2145707561"/>
            <ac:grpSpMk id="20" creationId="{B26553F9-3F86-42DF-B307-DDD9E04695E7}"/>
          </ac:grpSpMkLst>
        </pc:grpChg>
        <pc:grpChg chg="add mod">
          <ac:chgData name="Orellana, Robert (DHHS-Contractor)" userId="443184f7-3bc5-46b1-8d28-ddae714dc4cd" providerId="ADAL" clId="{6E926FE6-0519-47E3-A341-5FDF312E5C07}" dt="2021-04-09T00:10:01.347" v="55"/>
          <ac:grpSpMkLst>
            <pc:docMk/>
            <pc:sldMk cId="3973972248" sldId="2145707561"/>
            <ac:grpSpMk id="37" creationId="{08784083-48D7-4353-96F5-959532559B3C}"/>
          </ac:grpSpMkLst>
        </pc:grpChg>
        <pc:cxnChg chg="mod">
          <ac:chgData name="Orellana, Robert (DHHS-Contractor)" userId="443184f7-3bc5-46b1-8d28-ddae714dc4cd" providerId="ADAL" clId="{6E926FE6-0519-47E3-A341-5FDF312E5C07}" dt="2021-04-09T00:10:01.347" v="55"/>
          <ac:cxnSpMkLst>
            <pc:docMk/>
            <pc:sldMk cId="3973972248" sldId="2145707561"/>
            <ac:cxnSpMk id="40" creationId="{ABB2DA68-6E1D-4A51-BCDA-8E8AFE64D845}"/>
          </ac:cxnSpMkLst>
        </pc:cxnChg>
      </pc:sldChg>
      <pc:sldChg chg="modSp new del mod modNotesTx">
        <pc:chgData name="Orellana, Robert (DHHS-Contractor)" userId="443184f7-3bc5-46b1-8d28-ddae714dc4cd" providerId="ADAL" clId="{6E926FE6-0519-47E3-A341-5FDF312E5C07}" dt="2021-04-09T03:24:25.643" v="1002" actId="47"/>
        <pc:sldMkLst>
          <pc:docMk/>
          <pc:sldMk cId="1948546868" sldId="2145707562"/>
        </pc:sldMkLst>
        <pc:spChg chg="mod">
          <ac:chgData name="Orellana, Robert (DHHS-Contractor)" userId="443184f7-3bc5-46b1-8d28-ddae714dc4cd" providerId="ADAL" clId="{6E926FE6-0519-47E3-A341-5FDF312E5C07}" dt="2021-04-09T00:54:00.827" v="550" actId="14100"/>
          <ac:spMkLst>
            <pc:docMk/>
            <pc:sldMk cId="1948546868" sldId="2145707562"/>
            <ac:spMk id="2" creationId="{D64C14C7-B92E-4ABE-9089-8C2B330583E1}"/>
          </ac:spMkLst>
        </pc:spChg>
      </pc:sldChg>
      <pc:sldChg chg="addSp delSp modSp add mod">
        <pc:chgData name="Orellana, Robert (DHHS-Contractor)" userId="443184f7-3bc5-46b1-8d28-ddae714dc4cd" providerId="ADAL" clId="{6E926FE6-0519-47E3-A341-5FDF312E5C07}" dt="2021-04-09T03:39:50.960" v="1019" actId="14100"/>
        <pc:sldMkLst>
          <pc:docMk/>
          <pc:sldMk cId="2545029515" sldId="2145707563"/>
        </pc:sldMkLst>
        <pc:spChg chg="mod">
          <ac:chgData name="Orellana, Robert (DHHS-Contractor)" userId="443184f7-3bc5-46b1-8d28-ddae714dc4cd" providerId="ADAL" clId="{6E926FE6-0519-47E3-A341-5FDF312E5C07}" dt="2021-04-09T03:10:55.678" v="809" actId="1076"/>
          <ac:spMkLst>
            <pc:docMk/>
            <pc:sldMk cId="2545029515" sldId="2145707563"/>
            <ac:spMk id="2" creationId="{F22904DD-B69A-4ED9-9F00-BC7F6392D45A}"/>
          </ac:spMkLst>
        </pc:spChg>
        <pc:spChg chg="del">
          <ac:chgData name="Orellana, Robert (DHHS-Contractor)" userId="443184f7-3bc5-46b1-8d28-ddae714dc4cd" providerId="ADAL" clId="{6E926FE6-0519-47E3-A341-5FDF312E5C07}" dt="2021-04-09T03:11:08.117" v="810" actId="478"/>
          <ac:spMkLst>
            <pc:docMk/>
            <pc:sldMk cId="2545029515" sldId="2145707563"/>
            <ac:spMk id="5" creationId="{75E8D424-7709-4D35-A457-46DC94F582B7}"/>
          </ac:spMkLst>
        </pc:spChg>
        <pc:spChg chg="mod">
          <ac:chgData name="Orellana, Robert (DHHS-Contractor)" userId="443184f7-3bc5-46b1-8d28-ddae714dc4cd" providerId="ADAL" clId="{6E926FE6-0519-47E3-A341-5FDF312E5C07}" dt="2021-04-09T03:12:03.761" v="854" actId="1076"/>
          <ac:spMkLst>
            <pc:docMk/>
            <pc:sldMk cId="2545029515" sldId="2145707563"/>
            <ac:spMk id="29" creationId="{6936375A-0221-4AE6-9AD9-153999464423}"/>
          </ac:spMkLst>
        </pc:spChg>
        <pc:spChg chg="mod">
          <ac:chgData name="Orellana, Robert (DHHS-Contractor)" userId="443184f7-3bc5-46b1-8d28-ddae714dc4cd" providerId="ADAL" clId="{6E926FE6-0519-47E3-A341-5FDF312E5C07}" dt="2021-04-09T03:12:03.761" v="854" actId="1076"/>
          <ac:spMkLst>
            <pc:docMk/>
            <pc:sldMk cId="2545029515" sldId="2145707563"/>
            <ac:spMk id="30" creationId="{DF14DB52-3525-4B9D-A128-6AD786DA89A0}"/>
          </ac:spMkLst>
        </pc:spChg>
        <pc:spChg chg="mod">
          <ac:chgData name="Orellana, Robert (DHHS-Contractor)" userId="443184f7-3bc5-46b1-8d28-ddae714dc4cd" providerId="ADAL" clId="{6E926FE6-0519-47E3-A341-5FDF312E5C07}" dt="2021-04-09T03:12:03.761" v="854" actId="1076"/>
          <ac:spMkLst>
            <pc:docMk/>
            <pc:sldMk cId="2545029515" sldId="2145707563"/>
            <ac:spMk id="31" creationId="{0D6EC7AD-D122-475B-809E-0EA549C6D50F}"/>
          </ac:spMkLst>
        </pc:spChg>
        <pc:spChg chg="mod">
          <ac:chgData name="Orellana, Robert (DHHS-Contractor)" userId="443184f7-3bc5-46b1-8d28-ddae714dc4cd" providerId="ADAL" clId="{6E926FE6-0519-47E3-A341-5FDF312E5C07}" dt="2021-04-09T03:12:03.761" v="854" actId="1076"/>
          <ac:spMkLst>
            <pc:docMk/>
            <pc:sldMk cId="2545029515" sldId="2145707563"/>
            <ac:spMk id="32" creationId="{49C9FF51-F815-4E1E-90B8-61F497BCBC97}"/>
          </ac:spMkLst>
        </pc:spChg>
        <pc:spChg chg="mod">
          <ac:chgData name="Orellana, Robert (DHHS-Contractor)" userId="443184f7-3bc5-46b1-8d28-ddae714dc4cd" providerId="ADAL" clId="{6E926FE6-0519-47E3-A341-5FDF312E5C07}" dt="2021-04-09T03:11:48.381" v="852" actId="1076"/>
          <ac:spMkLst>
            <pc:docMk/>
            <pc:sldMk cId="2545029515" sldId="2145707563"/>
            <ac:spMk id="35" creationId="{CB60D859-1F64-452E-978A-05F08EDA4BCC}"/>
          </ac:spMkLst>
        </pc:spChg>
        <pc:spChg chg="mod">
          <ac:chgData name="Orellana, Robert (DHHS-Contractor)" userId="443184f7-3bc5-46b1-8d28-ddae714dc4cd" providerId="ADAL" clId="{6E926FE6-0519-47E3-A341-5FDF312E5C07}" dt="2021-04-09T03:11:48.381" v="852" actId="1076"/>
          <ac:spMkLst>
            <pc:docMk/>
            <pc:sldMk cId="2545029515" sldId="2145707563"/>
            <ac:spMk id="36" creationId="{2C46DF52-694D-4D57-8D4C-6B0107D7CBC3}"/>
          </ac:spMkLst>
        </pc:spChg>
        <pc:spChg chg="add mod">
          <ac:chgData name="Orellana, Robert (DHHS-Contractor)" userId="443184f7-3bc5-46b1-8d28-ddae714dc4cd" providerId="ADAL" clId="{6E926FE6-0519-47E3-A341-5FDF312E5C07}" dt="2021-04-09T03:19:01.059" v="960" actId="1076"/>
          <ac:spMkLst>
            <pc:docMk/>
            <pc:sldMk cId="2545029515" sldId="2145707563"/>
            <ac:spMk id="42" creationId="{B82D1629-ED58-4117-B9C1-4ECCA9A659FE}"/>
          </ac:spMkLst>
        </pc:spChg>
        <pc:spChg chg="add mod">
          <ac:chgData name="Orellana, Robert (DHHS-Contractor)" userId="443184f7-3bc5-46b1-8d28-ddae714dc4cd" providerId="ADAL" clId="{6E926FE6-0519-47E3-A341-5FDF312E5C07}" dt="2021-04-09T03:19:01.059" v="960" actId="1076"/>
          <ac:spMkLst>
            <pc:docMk/>
            <pc:sldMk cId="2545029515" sldId="2145707563"/>
            <ac:spMk id="43" creationId="{90E9DCB0-BA52-4FBF-B383-B29D8EB31453}"/>
          </ac:spMkLst>
        </pc:spChg>
        <pc:spChg chg="mod">
          <ac:chgData name="Orellana, Robert (DHHS-Contractor)" userId="443184f7-3bc5-46b1-8d28-ddae714dc4cd" providerId="ADAL" clId="{6E926FE6-0519-47E3-A341-5FDF312E5C07}" dt="2021-04-09T03:11:13.631" v="828" actId="1035"/>
          <ac:spMkLst>
            <pc:docMk/>
            <pc:sldMk cId="2545029515" sldId="2145707563"/>
            <ac:spMk id="132" creationId="{EFFA67E6-681D-43AE-9ABD-2B5CECDCBF21}"/>
          </ac:spMkLst>
        </pc:spChg>
        <pc:spChg chg="mod">
          <ac:chgData name="Orellana, Robert (DHHS-Contractor)" userId="443184f7-3bc5-46b1-8d28-ddae714dc4cd" providerId="ADAL" clId="{6E926FE6-0519-47E3-A341-5FDF312E5C07}" dt="2021-04-09T03:11:20.726" v="847" actId="1076"/>
          <ac:spMkLst>
            <pc:docMk/>
            <pc:sldMk cId="2545029515" sldId="2145707563"/>
            <ac:spMk id="133" creationId="{A1D1D313-5F05-4ED5-918E-B9A60B68347D}"/>
          </ac:spMkLst>
        </pc:spChg>
        <pc:graphicFrameChg chg="del mod">
          <ac:chgData name="Orellana, Robert (DHHS-Contractor)" userId="443184f7-3bc5-46b1-8d28-ddae714dc4cd" providerId="ADAL" clId="{6E926FE6-0519-47E3-A341-5FDF312E5C07}" dt="2021-04-09T03:11:39.957" v="851" actId="478"/>
          <ac:graphicFrameMkLst>
            <pc:docMk/>
            <pc:sldMk cId="2545029515" sldId="2145707563"/>
            <ac:graphicFrameMk id="38" creationId="{320A7F10-4270-4307-8097-BAA893B102F6}"/>
          </ac:graphicFrameMkLst>
        </pc:graphicFrameChg>
        <pc:graphicFrameChg chg="del">
          <ac:chgData name="Orellana, Robert (DHHS-Contractor)" userId="443184f7-3bc5-46b1-8d28-ddae714dc4cd" providerId="ADAL" clId="{6E926FE6-0519-47E3-A341-5FDF312E5C07}" dt="2021-04-09T03:11:51.899" v="853" actId="478"/>
          <ac:graphicFrameMkLst>
            <pc:docMk/>
            <pc:sldMk cId="2545029515" sldId="2145707563"/>
            <ac:graphicFrameMk id="41" creationId="{B70CE92D-1621-4E4E-81C8-37FA18815577}"/>
          </ac:graphicFrameMkLst>
        </pc:graphicFrameChg>
        <pc:graphicFrameChg chg="add mod">
          <ac:chgData name="Orellana, Robert (DHHS-Contractor)" userId="443184f7-3bc5-46b1-8d28-ddae714dc4cd" providerId="ADAL" clId="{6E926FE6-0519-47E3-A341-5FDF312E5C07}" dt="2021-04-09T03:18:48.059" v="959" actId="14100"/>
          <ac:graphicFrameMkLst>
            <pc:docMk/>
            <pc:sldMk cId="2545029515" sldId="2145707563"/>
            <ac:graphicFrameMk id="44" creationId="{A443F12D-E917-4658-9E09-86C4F7066039}"/>
          </ac:graphicFrameMkLst>
        </pc:graphicFrameChg>
        <pc:graphicFrameChg chg="add mod">
          <ac:chgData name="Orellana, Robert (DHHS-Contractor)" userId="443184f7-3bc5-46b1-8d28-ddae714dc4cd" providerId="ADAL" clId="{6E926FE6-0519-47E3-A341-5FDF312E5C07}" dt="2021-04-09T03:20:43.909" v="968" actId="14100"/>
          <ac:graphicFrameMkLst>
            <pc:docMk/>
            <pc:sldMk cId="2545029515" sldId="2145707563"/>
            <ac:graphicFrameMk id="45" creationId="{34FA585A-3168-4F2A-A3F2-F845CE017794}"/>
          </ac:graphicFrameMkLst>
        </pc:graphicFrameChg>
        <pc:graphicFrameChg chg="add mod">
          <ac:chgData name="Orellana, Robert (DHHS-Contractor)" userId="443184f7-3bc5-46b1-8d28-ddae714dc4cd" providerId="ADAL" clId="{6E926FE6-0519-47E3-A341-5FDF312E5C07}" dt="2021-04-09T03:38:10.222" v="1009" actId="14100"/>
          <ac:graphicFrameMkLst>
            <pc:docMk/>
            <pc:sldMk cId="2545029515" sldId="2145707563"/>
            <ac:graphicFrameMk id="46" creationId="{48C7EE61-68E6-45F1-B20B-4B278571B1A9}"/>
          </ac:graphicFrameMkLst>
        </pc:graphicFrameChg>
        <pc:graphicFrameChg chg="add mod">
          <ac:chgData name="Orellana, Robert (DHHS-Contractor)" userId="443184f7-3bc5-46b1-8d28-ddae714dc4cd" providerId="ADAL" clId="{6E926FE6-0519-47E3-A341-5FDF312E5C07}" dt="2021-04-09T03:39:32.247" v="1014"/>
          <ac:graphicFrameMkLst>
            <pc:docMk/>
            <pc:sldMk cId="2545029515" sldId="2145707563"/>
            <ac:graphicFrameMk id="47" creationId="{0D223F73-4A26-4380-9206-A69CF80A5A5D}"/>
          </ac:graphicFrameMkLst>
        </pc:graphicFrameChg>
        <pc:graphicFrameChg chg="add mod">
          <ac:chgData name="Orellana, Robert (DHHS-Contractor)" userId="443184f7-3bc5-46b1-8d28-ddae714dc4cd" providerId="ADAL" clId="{6E926FE6-0519-47E3-A341-5FDF312E5C07}" dt="2021-04-09T03:39:50.960" v="1019" actId="14100"/>
          <ac:graphicFrameMkLst>
            <pc:docMk/>
            <pc:sldMk cId="2545029515" sldId="2145707563"/>
            <ac:graphicFrameMk id="48" creationId="{0D223F73-4A26-4380-9206-A69CF80A5A5D}"/>
          </ac:graphicFrameMkLst>
        </pc:graphicFrameChg>
        <pc:cxnChg chg="mod">
          <ac:chgData name="Orellana, Robert (DHHS-Contractor)" userId="443184f7-3bc5-46b1-8d28-ddae714dc4cd" providerId="ADAL" clId="{6E926FE6-0519-47E3-A341-5FDF312E5C07}" dt="2021-04-09T03:12:03.761" v="854" actId="1076"/>
          <ac:cxnSpMkLst>
            <pc:docMk/>
            <pc:sldMk cId="2545029515" sldId="2145707563"/>
            <ac:cxnSpMk id="22" creationId="{66C363FD-B65A-464C-BD77-4D1EC7936231}"/>
          </ac:cxnSpMkLst>
        </pc:cxnChg>
        <pc:cxnChg chg="mod">
          <ac:chgData name="Orellana, Robert (DHHS-Contractor)" userId="443184f7-3bc5-46b1-8d28-ddae714dc4cd" providerId="ADAL" clId="{6E926FE6-0519-47E3-A341-5FDF312E5C07}" dt="2021-04-09T03:12:03.761" v="854" actId="1076"/>
          <ac:cxnSpMkLst>
            <pc:docMk/>
            <pc:sldMk cId="2545029515" sldId="2145707563"/>
            <ac:cxnSpMk id="26" creationId="{2B44BC6C-76F2-4469-8CC7-94D0A2690435}"/>
          </ac:cxnSpMkLst>
        </pc:cxnChg>
        <pc:cxnChg chg="mod">
          <ac:chgData name="Orellana, Robert (DHHS-Contractor)" userId="443184f7-3bc5-46b1-8d28-ddae714dc4cd" providerId="ADAL" clId="{6E926FE6-0519-47E3-A341-5FDF312E5C07}" dt="2021-04-09T03:12:03.761" v="854" actId="1076"/>
          <ac:cxnSpMkLst>
            <pc:docMk/>
            <pc:sldMk cId="2545029515" sldId="2145707563"/>
            <ac:cxnSpMk id="27" creationId="{C9282449-1139-449D-8323-C042066CA461}"/>
          </ac:cxnSpMkLst>
        </pc:cxnChg>
        <pc:cxnChg chg="mod">
          <ac:chgData name="Orellana, Robert (DHHS-Contractor)" userId="443184f7-3bc5-46b1-8d28-ddae714dc4cd" providerId="ADAL" clId="{6E926FE6-0519-47E3-A341-5FDF312E5C07}" dt="2021-04-09T03:12:03.761" v="854" actId="1076"/>
          <ac:cxnSpMkLst>
            <pc:docMk/>
            <pc:sldMk cId="2545029515" sldId="2145707563"/>
            <ac:cxnSpMk id="28" creationId="{CDAF9085-EC37-4353-A5C2-D9B7557683F1}"/>
          </ac:cxnSpMkLst>
        </pc:cxnChg>
        <pc:cxnChg chg="mod">
          <ac:chgData name="Orellana, Robert (DHHS-Contractor)" userId="443184f7-3bc5-46b1-8d28-ddae714dc4cd" providerId="ADAL" clId="{6E926FE6-0519-47E3-A341-5FDF312E5C07}" dt="2021-04-09T03:11:48.381" v="852" actId="1076"/>
          <ac:cxnSpMkLst>
            <pc:docMk/>
            <pc:sldMk cId="2545029515" sldId="2145707563"/>
            <ac:cxnSpMk id="33" creationId="{D5BEABAD-330E-4E2C-8DED-583E4B23CA7B}"/>
          </ac:cxnSpMkLst>
        </pc:cxnChg>
        <pc:cxnChg chg="mod">
          <ac:chgData name="Orellana, Robert (DHHS-Contractor)" userId="443184f7-3bc5-46b1-8d28-ddae714dc4cd" providerId="ADAL" clId="{6E926FE6-0519-47E3-A341-5FDF312E5C07}" dt="2021-04-09T03:11:48.381" v="852" actId="1076"/>
          <ac:cxnSpMkLst>
            <pc:docMk/>
            <pc:sldMk cId="2545029515" sldId="2145707563"/>
            <ac:cxnSpMk id="34" creationId="{D7D50332-6036-4C35-94DE-7D4CEF1CA91A}"/>
          </ac:cxnSpMkLst>
        </pc:cxnChg>
        <pc:cxnChg chg="mod">
          <ac:chgData name="Orellana, Robert (DHHS-Contractor)" userId="443184f7-3bc5-46b1-8d28-ddae714dc4cd" providerId="ADAL" clId="{6E926FE6-0519-47E3-A341-5FDF312E5C07}" dt="2021-04-09T03:11:34.538" v="849" actId="14100"/>
          <ac:cxnSpMkLst>
            <pc:docMk/>
            <pc:sldMk cId="2545029515" sldId="2145707563"/>
            <ac:cxnSpMk id="91" creationId="{B8B578E3-14A5-42AF-831A-74D10B15B3F6}"/>
          </ac:cxnSpMkLst>
        </pc:cxnChg>
      </pc:sldChg>
      <pc:sldChg chg="addSp modSp add mod">
        <pc:chgData name="Orellana, Robert (DHHS-Contractor)" userId="443184f7-3bc5-46b1-8d28-ddae714dc4cd" providerId="ADAL" clId="{6E926FE6-0519-47E3-A341-5FDF312E5C07}" dt="2021-04-09T03:49:13.687" v="1106" actId="1038"/>
        <pc:sldMkLst>
          <pc:docMk/>
          <pc:sldMk cId="448734910" sldId="2145707564"/>
        </pc:sldMkLst>
        <pc:spChg chg="add mod">
          <ac:chgData name="Orellana, Robert (DHHS-Contractor)" userId="443184f7-3bc5-46b1-8d28-ddae714dc4cd" providerId="ADAL" clId="{6E926FE6-0519-47E3-A341-5FDF312E5C07}" dt="2021-04-09T03:24:14.949" v="1001" actId="1035"/>
          <ac:spMkLst>
            <pc:docMk/>
            <pc:sldMk cId="448734910" sldId="2145707564"/>
            <ac:spMk id="38" creationId="{876A5B31-2824-4D0B-911E-900A23456F58}"/>
          </ac:spMkLst>
        </pc:spChg>
        <pc:spChg chg="add mod">
          <ac:chgData name="Orellana, Robert (DHHS-Contractor)" userId="443184f7-3bc5-46b1-8d28-ddae714dc4cd" providerId="ADAL" clId="{6E926FE6-0519-47E3-A341-5FDF312E5C07}" dt="2021-04-09T03:22:21.669" v="975" actId="1076"/>
          <ac:spMkLst>
            <pc:docMk/>
            <pc:sldMk cId="448734910" sldId="2145707564"/>
            <ac:spMk id="41" creationId="{4E3A7813-7D5A-4F26-94CB-2D2D96300AA1}"/>
          </ac:spMkLst>
        </pc:spChg>
        <pc:graphicFrameChg chg="add mod">
          <ac:chgData name="Orellana, Robert (DHHS-Contractor)" userId="443184f7-3bc5-46b1-8d28-ddae714dc4cd" providerId="ADAL" clId="{6E926FE6-0519-47E3-A341-5FDF312E5C07}" dt="2021-04-09T03:48:55.093" v="1043" actId="1076"/>
          <ac:graphicFrameMkLst>
            <pc:docMk/>
            <pc:sldMk cId="448734910" sldId="2145707564"/>
            <ac:graphicFrameMk id="42" creationId="{25AECE24-A127-49C0-876F-EA8462ACC44D}"/>
          </ac:graphicFrameMkLst>
        </pc:graphicFrameChg>
        <pc:graphicFrameChg chg="add mod">
          <ac:chgData name="Orellana, Robert (DHHS-Contractor)" userId="443184f7-3bc5-46b1-8d28-ddae714dc4cd" providerId="ADAL" clId="{6E926FE6-0519-47E3-A341-5FDF312E5C07}" dt="2021-04-09T03:23:44.532" v="980" actId="14100"/>
          <ac:graphicFrameMkLst>
            <pc:docMk/>
            <pc:sldMk cId="448734910" sldId="2145707564"/>
            <ac:graphicFrameMk id="43" creationId="{6D5E581C-73DB-4705-9EB4-ED976D43EC71}"/>
          </ac:graphicFrameMkLst>
        </pc:graphicFrameChg>
        <pc:graphicFrameChg chg="add mod">
          <ac:chgData name="Orellana, Robert (DHHS-Contractor)" userId="443184f7-3bc5-46b1-8d28-ddae714dc4cd" providerId="ADAL" clId="{6E926FE6-0519-47E3-A341-5FDF312E5C07}" dt="2021-04-09T03:43:10.065" v="1024" actId="14100"/>
          <ac:graphicFrameMkLst>
            <pc:docMk/>
            <pc:sldMk cId="448734910" sldId="2145707564"/>
            <ac:graphicFrameMk id="44" creationId="{757C9DA1-EFBB-4B4B-B6DE-63D6837FAD98}"/>
          </ac:graphicFrameMkLst>
        </pc:graphicFrameChg>
        <pc:graphicFrameChg chg="add mod">
          <ac:chgData name="Orellana, Robert (DHHS-Contractor)" userId="443184f7-3bc5-46b1-8d28-ddae714dc4cd" providerId="ADAL" clId="{6E926FE6-0519-47E3-A341-5FDF312E5C07}" dt="2021-04-09T03:44:12.250" v="1032" actId="403"/>
          <ac:graphicFrameMkLst>
            <pc:docMk/>
            <pc:sldMk cId="448734910" sldId="2145707564"/>
            <ac:graphicFrameMk id="45" creationId="{1CF385CB-2066-4906-86EB-9BA4148BC0D4}"/>
          </ac:graphicFrameMkLst>
        </pc:graphicFrameChg>
        <pc:cxnChg chg="mod">
          <ac:chgData name="Orellana, Robert (DHHS-Contractor)" userId="443184f7-3bc5-46b1-8d28-ddae714dc4cd" providerId="ADAL" clId="{6E926FE6-0519-47E3-A341-5FDF312E5C07}" dt="2021-04-09T03:49:13.687" v="1106" actId="1038"/>
          <ac:cxnSpMkLst>
            <pc:docMk/>
            <pc:sldMk cId="448734910" sldId="2145707564"/>
            <ac:cxnSpMk id="26" creationId="{2B44BC6C-76F2-4469-8CC7-94D0A2690435}"/>
          </ac:cxnSpMkLst>
        </pc:cxnChg>
      </pc:sldChg>
      <pc:sldChg chg="addSp modSp add mod ord">
        <pc:chgData name="Orellana, Robert (DHHS-Contractor)" userId="443184f7-3bc5-46b1-8d28-ddae714dc4cd" providerId="ADAL" clId="{6E926FE6-0519-47E3-A341-5FDF312E5C07}" dt="2021-04-09T03:57:53.969" v="1139" actId="14100"/>
        <pc:sldMkLst>
          <pc:docMk/>
          <pc:sldMk cId="2570639881" sldId="2145707565"/>
        </pc:sldMkLst>
        <pc:spChg chg="mod">
          <ac:chgData name="Orellana, Robert (DHHS-Contractor)" userId="443184f7-3bc5-46b1-8d28-ddae714dc4cd" providerId="ADAL" clId="{6E926FE6-0519-47E3-A341-5FDF312E5C07}" dt="2021-04-09T03:14:18.012" v="901" actId="20577"/>
          <ac:spMkLst>
            <pc:docMk/>
            <pc:sldMk cId="2570639881" sldId="2145707565"/>
            <ac:spMk id="2" creationId="{F22904DD-B69A-4ED9-9F00-BC7F6392D45A}"/>
          </ac:spMkLst>
        </pc:spChg>
        <pc:spChg chg="mod">
          <ac:chgData name="Orellana, Robert (DHHS-Contractor)" userId="443184f7-3bc5-46b1-8d28-ddae714dc4cd" providerId="ADAL" clId="{6E926FE6-0519-47E3-A341-5FDF312E5C07}" dt="2021-04-09T03:48:28.329" v="1039" actId="1076"/>
          <ac:spMkLst>
            <pc:docMk/>
            <pc:sldMk cId="2570639881" sldId="2145707565"/>
            <ac:spMk id="30" creationId="{DF14DB52-3525-4B9D-A128-6AD786DA89A0}"/>
          </ac:spMkLst>
        </pc:spChg>
        <pc:spChg chg="mod">
          <ac:chgData name="Orellana, Robert (DHHS-Contractor)" userId="443184f7-3bc5-46b1-8d28-ddae714dc4cd" providerId="ADAL" clId="{6E926FE6-0519-47E3-A341-5FDF312E5C07}" dt="2021-04-09T03:48:36.128" v="1040" actId="1076"/>
          <ac:spMkLst>
            <pc:docMk/>
            <pc:sldMk cId="2570639881" sldId="2145707565"/>
            <ac:spMk id="42" creationId="{B82D1629-ED58-4117-B9C1-4ECCA9A659FE}"/>
          </ac:spMkLst>
        </pc:spChg>
        <pc:spChg chg="mod">
          <ac:chgData name="Orellana, Robert (DHHS-Contractor)" userId="443184f7-3bc5-46b1-8d28-ddae714dc4cd" providerId="ADAL" clId="{6E926FE6-0519-47E3-A341-5FDF312E5C07}" dt="2021-04-09T03:48:41.630" v="1041" actId="1076"/>
          <ac:spMkLst>
            <pc:docMk/>
            <pc:sldMk cId="2570639881" sldId="2145707565"/>
            <ac:spMk id="43" creationId="{90E9DCB0-BA52-4FBF-B383-B29D8EB31453}"/>
          </ac:spMkLst>
        </pc:spChg>
        <pc:spChg chg="mod">
          <ac:chgData name="Orellana, Robert (DHHS-Contractor)" userId="443184f7-3bc5-46b1-8d28-ddae714dc4cd" providerId="ADAL" clId="{6E926FE6-0519-47E3-A341-5FDF312E5C07}" dt="2021-04-09T03:14:53.208" v="925" actId="20577"/>
          <ac:spMkLst>
            <pc:docMk/>
            <pc:sldMk cId="2570639881" sldId="2145707565"/>
            <ac:spMk id="132" creationId="{EFFA67E6-681D-43AE-9ABD-2B5CECDCBF21}"/>
          </ac:spMkLst>
        </pc:spChg>
        <pc:spChg chg="mod">
          <ac:chgData name="Orellana, Robert (DHHS-Contractor)" userId="443184f7-3bc5-46b1-8d28-ddae714dc4cd" providerId="ADAL" clId="{6E926FE6-0519-47E3-A341-5FDF312E5C07}" dt="2021-04-09T03:15:05.873" v="929" actId="20577"/>
          <ac:spMkLst>
            <pc:docMk/>
            <pc:sldMk cId="2570639881" sldId="2145707565"/>
            <ac:spMk id="133" creationId="{A1D1D313-5F05-4ED5-918E-B9A60B68347D}"/>
          </ac:spMkLst>
        </pc:spChg>
        <pc:graphicFrameChg chg="add mod">
          <ac:chgData name="Orellana, Robert (DHHS-Contractor)" userId="443184f7-3bc5-46b1-8d28-ddae714dc4cd" providerId="ADAL" clId="{6E926FE6-0519-47E3-A341-5FDF312E5C07}" dt="2021-04-09T03:48:16.524" v="1037" actId="14100"/>
          <ac:graphicFrameMkLst>
            <pc:docMk/>
            <pc:sldMk cId="2570639881" sldId="2145707565"/>
            <ac:graphicFrameMk id="38" creationId="{B709C487-C105-4538-BB3A-128259776653}"/>
          </ac:graphicFrameMkLst>
        </pc:graphicFrameChg>
        <pc:graphicFrameChg chg="add mod">
          <ac:chgData name="Orellana, Robert (DHHS-Contractor)" userId="443184f7-3bc5-46b1-8d28-ddae714dc4cd" providerId="ADAL" clId="{6E926FE6-0519-47E3-A341-5FDF312E5C07}" dt="2021-04-09T03:51:18.445" v="1112" actId="14100"/>
          <ac:graphicFrameMkLst>
            <pc:docMk/>
            <pc:sldMk cId="2570639881" sldId="2145707565"/>
            <ac:graphicFrameMk id="41" creationId="{7ED62A2A-66F2-43DF-A128-437E7D94947A}"/>
          </ac:graphicFrameMkLst>
        </pc:graphicFrameChg>
        <pc:graphicFrameChg chg="add mod">
          <ac:chgData name="Orellana, Robert (DHHS-Contractor)" userId="443184f7-3bc5-46b1-8d28-ddae714dc4cd" providerId="ADAL" clId="{6E926FE6-0519-47E3-A341-5FDF312E5C07}" dt="2021-04-09T03:56:08.412" v="1134" actId="14100"/>
          <ac:graphicFrameMkLst>
            <pc:docMk/>
            <pc:sldMk cId="2570639881" sldId="2145707565"/>
            <ac:graphicFrameMk id="44" creationId="{2B5D54D6-24CB-4B6A-BB09-46BD02D0A2AF}"/>
          </ac:graphicFrameMkLst>
        </pc:graphicFrameChg>
        <pc:graphicFrameChg chg="add mod">
          <ac:chgData name="Orellana, Robert (DHHS-Contractor)" userId="443184f7-3bc5-46b1-8d28-ddae714dc4cd" providerId="ADAL" clId="{6E926FE6-0519-47E3-A341-5FDF312E5C07}" dt="2021-04-09T03:57:53.969" v="1139" actId="14100"/>
          <ac:graphicFrameMkLst>
            <pc:docMk/>
            <pc:sldMk cId="2570639881" sldId="2145707565"/>
            <ac:graphicFrameMk id="45" creationId="{E647685E-E43F-466A-95DB-0DDF11ACD3B0}"/>
          </ac:graphicFrameMkLst>
        </pc:graphicFrameChg>
        <pc:cxnChg chg="mod">
          <ac:chgData name="Orellana, Robert (DHHS-Contractor)" userId="443184f7-3bc5-46b1-8d28-ddae714dc4cd" providerId="ADAL" clId="{6E926FE6-0519-47E3-A341-5FDF312E5C07}" dt="2021-04-09T03:48:28.329" v="1039" actId="1076"/>
          <ac:cxnSpMkLst>
            <pc:docMk/>
            <pc:sldMk cId="2570639881" sldId="2145707565"/>
            <ac:cxnSpMk id="22" creationId="{66C363FD-B65A-464C-BD77-4D1EC7936231}"/>
          </ac:cxnSpMkLst>
        </pc:cxnChg>
        <pc:cxnChg chg="mod">
          <ac:chgData name="Orellana, Robert (DHHS-Contractor)" userId="443184f7-3bc5-46b1-8d28-ddae714dc4cd" providerId="ADAL" clId="{6E926FE6-0519-47E3-A341-5FDF312E5C07}" dt="2021-04-09T03:48:28.329" v="1039" actId="1076"/>
          <ac:cxnSpMkLst>
            <pc:docMk/>
            <pc:sldMk cId="2570639881" sldId="2145707565"/>
            <ac:cxnSpMk id="26" creationId="{2B44BC6C-76F2-4469-8CC7-94D0A2690435}"/>
          </ac:cxnSpMkLst>
        </pc:cxnChg>
      </pc:sldChg>
      <pc:sldChg chg="addSp modSp add mod ord">
        <pc:chgData name="Orellana, Robert (DHHS-Contractor)" userId="443184f7-3bc5-46b1-8d28-ddae714dc4cd" providerId="ADAL" clId="{6E926FE6-0519-47E3-A341-5FDF312E5C07}" dt="2021-04-09T04:01:23.980" v="1149" actId="14100"/>
        <pc:sldMkLst>
          <pc:docMk/>
          <pc:sldMk cId="3200407494" sldId="2145707566"/>
        </pc:sldMkLst>
        <pc:spChg chg="mod">
          <ac:chgData name="Orellana, Robert (DHHS-Contractor)" userId="443184f7-3bc5-46b1-8d28-ddae714dc4cd" providerId="ADAL" clId="{6E926FE6-0519-47E3-A341-5FDF312E5C07}" dt="2021-04-09T03:53:07.019" v="1118" actId="1076"/>
          <ac:spMkLst>
            <pc:docMk/>
            <pc:sldMk cId="3200407494" sldId="2145707566"/>
            <ac:spMk id="38" creationId="{876A5B31-2824-4D0B-911E-900A23456F58}"/>
          </ac:spMkLst>
        </pc:spChg>
        <pc:spChg chg="mod">
          <ac:chgData name="Orellana, Robert (DHHS-Contractor)" userId="443184f7-3bc5-46b1-8d28-ddae714dc4cd" providerId="ADAL" clId="{6E926FE6-0519-47E3-A341-5FDF312E5C07}" dt="2021-04-09T03:53:12.756" v="1119" actId="1076"/>
          <ac:spMkLst>
            <pc:docMk/>
            <pc:sldMk cId="3200407494" sldId="2145707566"/>
            <ac:spMk id="41" creationId="{4E3A7813-7D5A-4F26-94CB-2D2D96300AA1}"/>
          </ac:spMkLst>
        </pc:spChg>
        <pc:spChg chg="mod">
          <ac:chgData name="Orellana, Robert (DHHS-Contractor)" userId="443184f7-3bc5-46b1-8d28-ddae714dc4cd" providerId="ADAL" clId="{6E926FE6-0519-47E3-A341-5FDF312E5C07}" dt="2021-04-09T03:15:38.168" v="940" actId="6549"/>
          <ac:spMkLst>
            <pc:docMk/>
            <pc:sldMk cId="3200407494" sldId="2145707566"/>
            <ac:spMk id="132" creationId="{EFFA67E6-681D-43AE-9ABD-2B5CECDCBF21}"/>
          </ac:spMkLst>
        </pc:spChg>
        <pc:spChg chg="mod">
          <ac:chgData name="Orellana, Robert (DHHS-Contractor)" userId="443184f7-3bc5-46b1-8d28-ddae714dc4cd" providerId="ADAL" clId="{6E926FE6-0519-47E3-A341-5FDF312E5C07}" dt="2021-04-09T03:15:56.187" v="954" actId="6549"/>
          <ac:spMkLst>
            <pc:docMk/>
            <pc:sldMk cId="3200407494" sldId="2145707566"/>
            <ac:spMk id="133" creationId="{A1D1D313-5F05-4ED5-918E-B9A60B68347D}"/>
          </ac:spMkLst>
        </pc:spChg>
        <pc:graphicFrameChg chg="add mod">
          <ac:chgData name="Orellana, Robert (DHHS-Contractor)" userId="443184f7-3bc5-46b1-8d28-ddae714dc4cd" providerId="ADAL" clId="{6E926FE6-0519-47E3-A341-5FDF312E5C07}" dt="2021-04-09T03:53:00.176" v="1117" actId="14100"/>
          <ac:graphicFrameMkLst>
            <pc:docMk/>
            <pc:sldMk cId="3200407494" sldId="2145707566"/>
            <ac:graphicFrameMk id="42" creationId="{2B491DDE-F9BE-4A14-B490-7C8D196A21D1}"/>
          </ac:graphicFrameMkLst>
        </pc:graphicFrameChg>
        <pc:graphicFrameChg chg="add mod">
          <ac:chgData name="Orellana, Robert (DHHS-Contractor)" userId="443184f7-3bc5-46b1-8d28-ddae714dc4cd" providerId="ADAL" clId="{6E926FE6-0519-47E3-A341-5FDF312E5C07}" dt="2021-04-09T03:54:39.734" v="1129" actId="1036"/>
          <ac:graphicFrameMkLst>
            <pc:docMk/>
            <pc:sldMk cId="3200407494" sldId="2145707566"/>
            <ac:graphicFrameMk id="43" creationId="{5873A5E4-9A05-4AD8-AFA3-50FB825BA760}"/>
          </ac:graphicFrameMkLst>
        </pc:graphicFrameChg>
        <pc:graphicFrameChg chg="add mod">
          <ac:chgData name="Orellana, Robert (DHHS-Contractor)" userId="443184f7-3bc5-46b1-8d28-ddae714dc4cd" providerId="ADAL" clId="{6E926FE6-0519-47E3-A341-5FDF312E5C07}" dt="2021-04-09T03:59:38.997" v="1144" actId="14100"/>
          <ac:graphicFrameMkLst>
            <pc:docMk/>
            <pc:sldMk cId="3200407494" sldId="2145707566"/>
            <ac:graphicFrameMk id="44" creationId="{7B03CB3C-190D-4836-A9BB-D2AC9201BB1C}"/>
          </ac:graphicFrameMkLst>
        </pc:graphicFrameChg>
        <pc:graphicFrameChg chg="add mod">
          <ac:chgData name="Orellana, Robert (DHHS-Contractor)" userId="443184f7-3bc5-46b1-8d28-ddae714dc4cd" providerId="ADAL" clId="{6E926FE6-0519-47E3-A341-5FDF312E5C07}" dt="2021-04-09T04:01:23.980" v="1149" actId="14100"/>
          <ac:graphicFrameMkLst>
            <pc:docMk/>
            <pc:sldMk cId="3200407494" sldId="2145707566"/>
            <ac:graphicFrameMk id="45" creationId="{5D03048C-98DE-44D8-B590-C6D0BC56513F}"/>
          </ac:graphicFrameMkLst>
        </pc:graphicFrameChg>
      </pc:sldChg>
      <pc:sldChg chg="add del">
        <pc:chgData name="Orellana, Robert (DHHS-Contractor)" userId="443184f7-3bc5-46b1-8d28-ddae714dc4cd" providerId="ADAL" clId="{6E926FE6-0519-47E3-A341-5FDF312E5C07}" dt="2021-04-09T00:26:39.963" v="274" actId="47"/>
        <pc:sldMkLst>
          <pc:docMk/>
          <pc:sldMk cId="3988679215" sldId="21457075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rellanar\AppData\Local\Microsoft\Windows\INetCache\Content.Outlook\M1UAU3RO\Neighborood%20Demographic%20Breakdown%20Upd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Data%20and%20Modelin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rellanar\AppData\Local\Microsoft\Windows\INetCache\Content.Outlook\M1UAU3RO\CoroCCwDD_Race%204.1.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20210406%20Data%20and%20Modeling/Data%20and%20Modeling%202021040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20210406%20Data%20and%20Modeling/Data%20and%20Modeling%2020210405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Data%20and%20Modeling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Data%20and%20Modeling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Data%20and%20Modeling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rellanar\AppData\Local\Microsoft\Windows\INetCache\Content.Outlook\M1UAU3RO\Neighborood%20Demographic%20Breakdown%20Upd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Data%20and%20Modeling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Data%20and%20Modeling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Data%20and%20Modeling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Data%20and%20Modeling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ylej\Desktop\MasterSlidedeck\COVID%20Disparity%20Task%20Force\Contacts%20per%20Case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ylej\Desktop\MasterSlidedeck\COVID%20Disparity%20Task%20Force\Contacts%20per%20Case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ylej\Desktop\MasterSlidedeck\COVID%20Disparity%20Task%20Force\PH%20Metric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ylej\Desktop\MasterSlidedeck\COVID%20Disparity%20Task%20Force\PH%20Metric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ylej\Desktop\MasterSlidedeck\COVID%20Disparity%20Task%20Force\PH%20Metric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ylej\Desktop\MasterSlidedeck\COVID%20Disparity%20Task%20Force\PH%20Metrics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20210406%20Data%20and%20Modeling/Data%20and%20Modeling%202021040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20210406%20Data%20and%20Modeling/Data%20and%20Modeling%202021040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Data%20and%20Modeli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Data%20and%20Modelin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Data%20and%20Modeli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tateofmichigan-my.sharepoint.com/personal/orellanar_michigan_gov/Documents/Data%20and%20Modeling/Data%20and%20Modelin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Samples Tested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Sheet1!$B$2:$Z$2</c:f>
              <c:numCache>
                <c:formatCode>General</c:formatCode>
                <c:ptCount val="25"/>
                <c:pt idx="0">
                  <c:v>640</c:v>
                </c:pt>
                <c:pt idx="1">
                  <c:v>955</c:v>
                </c:pt>
                <c:pt idx="2">
                  <c:v>1025</c:v>
                </c:pt>
                <c:pt idx="3">
                  <c:v>1170</c:v>
                </c:pt>
                <c:pt idx="4">
                  <c:v>1029</c:v>
                </c:pt>
                <c:pt idx="5">
                  <c:v>1120</c:v>
                </c:pt>
                <c:pt idx="6">
                  <c:v>2046</c:v>
                </c:pt>
                <c:pt idx="7">
                  <c:v>2372</c:v>
                </c:pt>
                <c:pt idx="8">
                  <c:v>1388</c:v>
                </c:pt>
                <c:pt idx="9">
                  <c:v>1987</c:v>
                </c:pt>
                <c:pt idx="10">
                  <c:v>1776</c:v>
                </c:pt>
                <c:pt idx="11">
                  <c:v>1574</c:v>
                </c:pt>
                <c:pt idx="12">
                  <c:v>849</c:v>
                </c:pt>
                <c:pt idx="13">
                  <c:v>865</c:v>
                </c:pt>
                <c:pt idx="14">
                  <c:v>1038</c:v>
                </c:pt>
                <c:pt idx="15">
                  <c:v>692</c:v>
                </c:pt>
                <c:pt idx="16">
                  <c:v>792</c:v>
                </c:pt>
                <c:pt idx="17">
                  <c:v>738</c:v>
                </c:pt>
                <c:pt idx="18">
                  <c:v>662</c:v>
                </c:pt>
                <c:pt idx="19">
                  <c:v>609</c:v>
                </c:pt>
                <c:pt idx="20">
                  <c:v>531</c:v>
                </c:pt>
                <c:pt idx="21">
                  <c:v>656</c:v>
                </c:pt>
                <c:pt idx="22">
                  <c:v>594</c:v>
                </c:pt>
                <c:pt idx="23">
                  <c:v>420</c:v>
                </c:pt>
                <c:pt idx="24">
                  <c:v>1229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59-4F4C-B51A-D8BC15FA76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Sheet1!$B$3:$Z$3</c:f>
              <c:numCache>
                <c:formatCode>General</c:formatCode>
                <c:ptCount val="25"/>
                <c:pt idx="0">
                  <c:v>63</c:v>
                </c:pt>
                <c:pt idx="1">
                  <c:v>60</c:v>
                </c:pt>
                <c:pt idx="2">
                  <c:v>88</c:v>
                </c:pt>
                <c:pt idx="3">
                  <c:v>99</c:v>
                </c:pt>
                <c:pt idx="4">
                  <c:v>121</c:v>
                </c:pt>
                <c:pt idx="5">
                  <c:v>147</c:v>
                </c:pt>
                <c:pt idx="6">
                  <c:v>293</c:v>
                </c:pt>
                <c:pt idx="7" formatCode="0">
                  <c:v>273</c:v>
                </c:pt>
                <c:pt idx="8" formatCode="0">
                  <c:v>164</c:v>
                </c:pt>
                <c:pt idx="9" formatCode="0">
                  <c:v>258</c:v>
                </c:pt>
                <c:pt idx="10" formatCode="0">
                  <c:v>196</c:v>
                </c:pt>
                <c:pt idx="11" formatCode="0">
                  <c:v>160</c:v>
                </c:pt>
                <c:pt idx="12" formatCode="0">
                  <c:v>56</c:v>
                </c:pt>
                <c:pt idx="13" formatCode="0">
                  <c:v>54</c:v>
                </c:pt>
                <c:pt idx="14" formatCode="0">
                  <c:v>97</c:v>
                </c:pt>
                <c:pt idx="15" formatCode="0">
                  <c:v>75</c:v>
                </c:pt>
                <c:pt idx="16" formatCode="0">
                  <c:v>88</c:v>
                </c:pt>
                <c:pt idx="17" formatCode="0">
                  <c:v>50</c:v>
                </c:pt>
                <c:pt idx="18" formatCode="0">
                  <c:v>60</c:v>
                </c:pt>
                <c:pt idx="19" formatCode="0">
                  <c:v>38</c:v>
                </c:pt>
                <c:pt idx="20" formatCode="0">
                  <c:v>39</c:v>
                </c:pt>
                <c:pt idx="21" formatCode="0">
                  <c:v>61</c:v>
                </c:pt>
                <c:pt idx="22" formatCode="0">
                  <c:v>44</c:v>
                </c:pt>
                <c:pt idx="23" formatCode="0">
                  <c:v>55</c:v>
                </c:pt>
                <c:pt idx="24" formatCode="0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59-4F4C-B51A-D8BC15FA761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Sheet1!$B$4:$Z$4</c:f>
              <c:numCache>
                <c:formatCode>General</c:formatCode>
                <c:ptCount val="25"/>
                <c:pt idx="0">
                  <c:v>36</c:v>
                </c:pt>
                <c:pt idx="1">
                  <c:v>36</c:v>
                </c:pt>
                <c:pt idx="2">
                  <c:v>33</c:v>
                </c:pt>
                <c:pt idx="3">
                  <c:v>53</c:v>
                </c:pt>
                <c:pt idx="4">
                  <c:v>27</c:v>
                </c:pt>
                <c:pt idx="5">
                  <c:v>40</c:v>
                </c:pt>
                <c:pt idx="6">
                  <c:v>97</c:v>
                </c:pt>
                <c:pt idx="7" formatCode="0">
                  <c:v>103</c:v>
                </c:pt>
                <c:pt idx="8" formatCode="0">
                  <c:v>32</c:v>
                </c:pt>
                <c:pt idx="9" formatCode="0">
                  <c:v>73</c:v>
                </c:pt>
                <c:pt idx="10" formatCode="0">
                  <c:v>53</c:v>
                </c:pt>
                <c:pt idx="11" formatCode="0">
                  <c:v>63</c:v>
                </c:pt>
                <c:pt idx="12" formatCode="0">
                  <c:v>27</c:v>
                </c:pt>
                <c:pt idx="13" formatCode="0">
                  <c:v>22</c:v>
                </c:pt>
                <c:pt idx="14" formatCode="0">
                  <c:v>28</c:v>
                </c:pt>
                <c:pt idx="15" formatCode="0">
                  <c:v>23</c:v>
                </c:pt>
                <c:pt idx="16" formatCode="0">
                  <c:v>27</c:v>
                </c:pt>
                <c:pt idx="17" formatCode="0">
                  <c:v>22</c:v>
                </c:pt>
                <c:pt idx="18" formatCode="0">
                  <c:v>10</c:v>
                </c:pt>
                <c:pt idx="19" formatCode="0">
                  <c:v>21</c:v>
                </c:pt>
                <c:pt idx="20" formatCode="0">
                  <c:v>10</c:v>
                </c:pt>
                <c:pt idx="21" formatCode="0">
                  <c:v>20</c:v>
                </c:pt>
                <c:pt idx="22" formatCode="0">
                  <c:v>15</c:v>
                </c:pt>
                <c:pt idx="23" formatCode="0">
                  <c:v>25</c:v>
                </c:pt>
                <c:pt idx="24" formatCode="0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59-4F4C-B51A-D8BC15FA761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Arab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Sheet1!$B$5:$Z$5</c:f>
              <c:numCache>
                <c:formatCode>General</c:formatCode>
                <c:ptCount val="25"/>
                <c:pt idx="0">
                  <c:v>10</c:v>
                </c:pt>
                <c:pt idx="1">
                  <c:v>32</c:v>
                </c:pt>
                <c:pt idx="2">
                  <c:v>14</c:v>
                </c:pt>
                <c:pt idx="3">
                  <c:v>11</c:v>
                </c:pt>
                <c:pt idx="4">
                  <c:v>14</c:v>
                </c:pt>
                <c:pt idx="5">
                  <c:v>10</c:v>
                </c:pt>
                <c:pt idx="6">
                  <c:v>27</c:v>
                </c:pt>
                <c:pt idx="7">
                  <c:v>42</c:v>
                </c:pt>
                <c:pt idx="8">
                  <c:v>8</c:v>
                </c:pt>
                <c:pt idx="9">
                  <c:v>19</c:v>
                </c:pt>
                <c:pt idx="10">
                  <c:v>18</c:v>
                </c:pt>
                <c:pt idx="11">
                  <c:v>17</c:v>
                </c:pt>
                <c:pt idx="12">
                  <c:v>0</c:v>
                </c:pt>
                <c:pt idx="13">
                  <c:v>12</c:v>
                </c:pt>
                <c:pt idx="14">
                  <c:v>8</c:v>
                </c:pt>
                <c:pt idx="15">
                  <c:v>12</c:v>
                </c:pt>
                <c:pt idx="16">
                  <c:v>0</c:v>
                </c:pt>
                <c:pt idx="17">
                  <c:v>0</c:v>
                </c:pt>
                <c:pt idx="18">
                  <c:v>13</c:v>
                </c:pt>
                <c:pt idx="19">
                  <c:v>0</c:v>
                </c:pt>
                <c:pt idx="20">
                  <c:v>6</c:v>
                </c:pt>
                <c:pt idx="21">
                  <c:v>6</c:v>
                </c:pt>
                <c:pt idx="22">
                  <c:v>0</c:v>
                </c:pt>
                <c:pt idx="23">
                  <c:v>0</c:v>
                </c:pt>
                <c:pt idx="2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59-4F4C-B51A-D8BC15FA761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Native American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Sheet1!$B$6:$Z$6</c:f>
              <c:numCache>
                <c:formatCode>General</c:formatCode>
                <c:ptCount val="25"/>
                <c:pt idx="0">
                  <c:v>5</c:v>
                </c:pt>
                <c:pt idx="1">
                  <c:v>8</c:v>
                </c:pt>
                <c:pt idx="2">
                  <c:v>6</c:v>
                </c:pt>
                <c:pt idx="3">
                  <c:v>10</c:v>
                </c:pt>
                <c:pt idx="4">
                  <c:v>15</c:v>
                </c:pt>
                <c:pt idx="5">
                  <c:v>16</c:v>
                </c:pt>
                <c:pt idx="6">
                  <c:v>23</c:v>
                </c:pt>
                <c:pt idx="7" formatCode="0">
                  <c:v>18</c:v>
                </c:pt>
                <c:pt idx="8" formatCode="0">
                  <c:v>11</c:v>
                </c:pt>
                <c:pt idx="9" formatCode="0">
                  <c:v>14</c:v>
                </c:pt>
                <c:pt idx="10" formatCode="0">
                  <c:v>11</c:v>
                </c:pt>
                <c:pt idx="11" formatCode="0">
                  <c:v>8</c:v>
                </c:pt>
                <c:pt idx="12">
                  <c:v>0</c:v>
                </c:pt>
                <c:pt idx="13">
                  <c:v>0</c:v>
                </c:pt>
                <c:pt idx="14">
                  <c:v>7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59-4F4C-B51A-D8BC15FA761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Sheet1!$B$7:$Z$7</c:f>
              <c:numCache>
                <c:formatCode>General</c:formatCode>
                <c:ptCount val="25"/>
                <c:pt idx="0">
                  <c:v>865</c:v>
                </c:pt>
                <c:pt idx="1">
                  <c:v>1004</c:v>
                </c:pt>
                <c:pt idx="2">
                  <c:v>1125</c:v>
                </c:pt>
                <c:pt idx="3">
                  <c:v>1370</c:v>
                </c:pt>
                <c:pt idx="4">
                  <c:v>1423</c:v>
                </c:pt>
                <c:pt idx="5">
                  <c:v>1868</c:v>
                </c:pt>
                <c:pt idx="6">
                  <c:v>2922</c:v>
                </c:pt>
                <c:pt idx="7" formatCode="0">
                  <c:v>2707</c:v>
                </c:pt>
                <c:pt idx="8" formatCode="0">
                  <c:v>1343</c:v>
                </c:pt>
                <c:pt idx="9" formatCode="0">
                  <c:v>1716</c:v>
                </c:pt>
                <c:pt idx="10" formatCode="0">
                  <c:v>1268</c:v>
                </c:pt>
                <c:pt idx="11" formatCode="0">
                  <c:v>1440</c:v>
                </c:pt>
                <c:pt idx="12" formatCode="0">
                  <c:v>618</c:v>
                </c:pt>
                <c:pt idx="13" formatCode="0">
                  <c:v>596</c:v>
                </c:pt>
                <c:pt idx="14" formatCode="0">
                  <c:v>718</c:v>
                </c:pt>
                <c:pt idx="15" formatCode="0">
                  <c:v>486</c:v>
                </c:pt>
                <c:pt idx="16" formatCode="0">
                  <c:v>526</c:v>
                </c:pt>
                <c:pt idx="17" formatCode="0">
                  <c:v>448</c:v>
                </c:pt>
                <c:pt idx="18" formatCode="0">
                  <c:v>405</c:v>
                </c:pt>
                <c:pt idx="19" formatCode="0">
                  <c:v>302</c:v>
                </c:pt>
                <c:pt idx="20" formatCode="0">
                  <c:v>294</c:v>
                </c:pt>
                <c:pt idx="21" formatCode="0">
                  <c:v>435</c:v>
                </c:pt>
                <c:pt idx="22" formatCode="0">
                  <c:v>372</c:v>
                </c:pt>
                <c:pt idx="23" formatCode="0">
                  <c:v>373</c:v>
                </c:pt>
                <c:pt idx="24" formatCode="0">
                  <c:v>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B59-4F4C-B51A-D8BC15FA761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Non-Hispanic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Sheet1!$B$8:$Z$8</c:f>
            </c:numRef>
          </c:val>
          <c:smooth val="0"/>
          <c:extLst>
            <c:ext xmlns:c16="http://schemas.microsoft.com/office/drawing/2014/chart" uri="{C3380CC4-5D6E-409C-BE32-E72D297353CC}">
              <c16:uniqueId val="{00000006-8B59-4F4C-B51A-D8BC15FA7613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Sheet1!$B$9:$Z$9</c:f>
            </c:numRef>
          </c:val>
          <c:smooth val="0"/>
          <c:extLst>
            <c:ext xmlns:c16="http://schemas.microsoft.com/office/drawing/2014/chart" uri="{C3380CC4-5D6E-409C-BE32-E72D297353CC}">
              <c16:uniqueId val="{00000007-8B59-4F4C-B51A-D8BC15FA7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7009960"/>
        <c:axId val="487011600"/>
      </c:lineChart>
      <c:catAx>
        <c:axId val="48700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011600"/>
        <c:crosses val="autoZero"/>
        <c:auto val="1"/>
        <c:lblAlgn val="ctr"/>
        <c:lblOffset val="100"/>
        <c:noMultiLvlLbl val="0"/>
      </c:catAx>
      <c:valAx>
        <c:axId val="48701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009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498913736520117E-4"/>
          <c:y val="0.82005012823955692"/>
          <c:w val="0.99913501086263479"/>
          <c:h val="0.14287910454150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'Race (Wayne)'!$B$1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'Race (Wayne)'!$A$2:$A$400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(Wayne)'!$B$2:$B$400</c:f>
              <c:numCache>
                <c:formatCode>General</c:formatCode>
                <c:ptCount val="90"/>
                <c:pt idx="0">
                  <c:v>58.511117112251341</c:v>
                </c:pt>
                <c:pt idx="1">
                  <c:v>58.511117112251334</c:v>
                </c:pt>
                <c:pt idx="2">
                  <c:v>67.512827437213076</c:v>
                </c:pt>
                <c:pt idx="3">
                  <c:v>67.512827437213076</c:v>
                </c:pt>
                <c:pt idx="4">
                  <c:v>72.013682599693951</c:v>
                </c:pt>
                <c:pt idx="5">
                  <c:v>72.013682599693951</c:v>
                </c:pt>
                <c:pt idx="6">
                  <c:v>81.0153929246557</c:v>
                </c:pt>
                <c:pt idx="7">
                  <c:v>72.013682599693951</c:v>
                </c:pt>
                <c:pt idx="8">
                  <c:v>72.013682599693951</c:v>
                </c:pt>
                <c:pt idx="9">
                  <c:v>63.011972274732202</c:v>
                </c:pt>
                <c:pt idx="10">
                  <c:v>63.011972274732202</c:v>
                </c:pt>
                <c:pt idx="11">
                  <c:v>54.010261949770467</c:v>
                </c:pt>
                <c:pt idx="12">
                  <c:v>40.507696462327843</c:v>
                </c:pt>
                <c:pt idx="13">
                  <c:v>45.00855162480871</c:v>
                </c:pt>
                <c:pt idx="14">
                  <c:v>45.00855162480871</c:v>
                </c:pt>
                <c:pt idx="15">
                  <c:v>45.00855162480871</c:v>
                </c:pt>
                <c:pt idx="16">
                  <c:v>45.00855162480871</c:v>
                </c:pt>
                <c:pt idx="17">
                  <c:v>45.00855162480871</c:v>
                </c:pt>
                <c:pt idx="18">
                  <c:v>40.50769646232785</c:v>
                </c:pt>
                <c:pt idx="19">
                  <c:v>49.509406787289585</c:v>
                </c:pt>
                <c:pt idx="20">
                  <c:v>49.509406787289585</c:v>
                </c:pt>
                <c:pt idx="21">
                  <c:v>49.509406787289585</c:v>
                </c:pt>
                <c:pt idx="22">
                  <c:v>45.008551624808725</c:v>
                </c:pt>
                <c:pt idx="23">
                  <c:v>45.008551624808725</c:v>
                </c:pt>
                <c:pt idx="24">
                  <c:v>45.008551624808725</c:v>
                </c:pt>
                <c:pt idx="25">
                  <c:v>40.507696462327843</c:v>
                </c:pt>
                <c:pt idx="26">
                  <c:v>40.507696462327843</c:v>
                </c:pt>
                <c:pt idx="27">
                  <c:v>40.507696462327843</c:v>
                </c:pt>
                <c:pt idx="28">
                  <c:v>40.507696462327843</c:v>
                </c:pt>
                <c:pt idx="29">
                  <c:v>45.00855162480871</c:v>
                </c:pt>
                <c:pt idx="30">
                  <c:v>45.00855162480871</c:v>
                </c:pt>
                <c:pt idx="31">
                  <c:v>40.50769646232785</c:v>
                </c:pt>
                <c:pt idx="32">
                  <c:v>31.505986137366101</c:v>
                </c:pt>
                <c:pt idx="33">
                  <c:v>31.505986137366101</c:v>
                </c:pt>
                <c:pt idx="34">
                  <c:v>27.005130974885233</c:v>
                </c:pt>
                <c:pt idx="35">
                  <c:v>27.005130974885233</c:v>
                </c:pt>
                <c:pt idx="36">
                  <c:v>18.003420649923488</c:v>
                </c:pt>
                <c:pt idx="37">
                  <c:v>18.003420649923488</c:v>
                </c:pt>
                <c:pt idx="38">
                  <c:v>22.504275812404362</c:v>
                </c:pt>
                <c:pt idx="39">
                  <c:v>31.505986137366104</c:v>
                </c:pt>
                <c:pt idx="40">
                  <c:v>31.505986137366104</c:v>
                </c:pt>
                <c:pt idx="41">
                  <c:v>31.505986137366104</c:v>
                </c:pt>
                <c:pt idx="42">
                  <c:v>31.505986137366104</c:v>
                </c:pt>
                <c:pt idx="43">
                  <c:v>27.00513097488523</c:v>
                </c:pt>
                <c:pt idx="44">
                  <c:v>31.505986137366101</c:v>
                </c:pt>
                <c:pt idx="45">
                  <c:v>31.505986137366101</c:v>
                </c:pt>
                <c:pt idx="46">
                  <c:v>36.006841299846975</c:v>
                </c:pt>
                <c:pt idx="47">
                  <c:v>36.006841299846975</c:v>
                </c:pt>
                <c:pt idx="48">
                  <c:v>36.006841299846975</c:v>
                </c:pt>
                <c:pt idx="49">
                  <c:v>27.005130974885233</c:v>
                </c:pt>
                <c:pt idx="50">
                  <c:v>27.005130974885233</c:v>
                </c:pt>
                <c:pt idx="51">
                  <c:v>27.005130974885233</c:v>
                </c:pt>
                <c:pt idx="52">
                  <c:v>31.505986137366108</c:v>
                </c:pt>
                <c:pt idx="53">
                  <c:v>36.006841299846982</c:v>
                </c:pt>
                <c:pt idx="54">
                  <c:v>36.006841299846982</c:v>
                </c:pt>
                <c:pt idx="55">
                  <c:v>36.006841299846982</c:v>
                </c:pt>
                <c:pt idx="56">
                  <c:v>36.006841299846982</c:v>
                </c:pt>
                <c:pt idx="57">
                  <c:v>40.507696462327857</c:v>
                </c:pt>
                <c:pt idx="58">
                  <c:v>40.507696462327857</c:v>
                </c:pt>
                <c:pt idx="59">
                  <c:v>36.006841299846982</c:v>
                </c:pt>
                <c:pt idx="60">
                  <c:v>36.006841299846982</c:v>
                </c:pt>
                <c:pt idx="61">
                  <c:v>40.507696462327857</c:v>
                </c:pt>
                <c:pt idx="62">
                  <c:v>45.008551624808732</c:v>
                </c:pt>
                <c:pt idx="63">
                  <c:v>45.008551624808732</c:v>
                </c:pt>
                <c:pt idx="64">
                  <c:v>45.008551624808732</c:v>
                </c:pt>
                <c:pt idx="65">
                  <c:v>45.008551624808732</c:v>
                </c:pt>
                <c:pt idx="66">
                  <c:v>49.509406787289599</c:v>
                </c:pt>
                <c:pt idx="67">
                  <c:v>54.010261949770474</c:v>
                </c:pt>
                <c:pt idx="68">
                  <c:v>63.011972274732216</c:v>
                </c:pt>
                <c:pt idx="69">
                  <c:v>54.010261949770467</c:v>
                </c:pt>
                <c:pt idx="70">
                  <c:v>54.010261949770467</c:v>
                </c:pt>
                <c:pt idx="71">
                  <c:v>54.010261949770467</c:v>
                </c:pt>
                <c:pt idx="72">
                  <c:v>54.010261949770467</c:v>
                </c:pt>
                <c:pt idx="73">
                  <c:v>58.511117112251341</c:v>
                </c:pt>
                <c:pt idx="74">
                  <c:v>67.512827437213076</c:v>
                </c:pt>
                <c:pt idx="75">
                  <c:v>67.512827437213076</c:v>
                </c:pt>
                <c:pt idx="76">
                  <c:v>63.011972274732209</c:v>
                </c:pt>
                <c:pt idx="77">
                  <c:v>67.512827437213076</c:v>
                </c:pt>
                <c:pt idx="78">
                  <c:v>67.512827437213076</c:v>
                </c:pt>
                <c:pt idx="79">
                  <c:v>72.013682599693951</c:v>
                </c:pt>
                <c:pt idx="80">
                  <c:v>72.013682599693951</c:v>
                </c:pt>
                <c:pt idx="81">
                  <c:v>72.013682599693951</c:v>
                </c:pt>
                <c:pt idx="82">
                  <c:v>72.013682599693951</c:v>
                </c:pt>
                <c:pt idx="83">
                  <c:v>67.512827437213076</c:v>
                </c:pt>
                <c:pt idx="84">
                  <c:v>72.013682599693951</c:v>
                </c:pt>
                <c:pt idx="85">
                  <c:v>72.013682599693951</c:v>
                </c:pt>
                <c:pt idx="86">
                  <c:v>72.013682599693951</c:v>
                </c:pt>
                <c:pt idx="87">
                  <c:v>72.013682599693951</c:v>
                </c:pt>
                <c:pt idx="88">
                  <c:v>76.514537762174811</c:v>
                </c:pt>
                <c:pt idx="89">
                  <c:v>76.514537762174811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39-417C-941E-CA6FFC9AA238}"/>
            </c:ext>
          </c:extLst>
        </c:ser>
        <c:ser>
          <c:idx val="1"/>
          <c:order val="1"/>
          <c:tx>
            <c:strRef>
              <c:f>'Race (Wayne)'!$C$1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'Race (Wayne)'!$A$2:$A$400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(Wayne)'!$C$2:$C$400</c:f>
              <c:numCache>
                <c:formatCode>General</c:formatCode>
                <c:ptCount val="90"/>
                <c:pt idx="0">
                  <c:v>217.92125286252488</c:v>
                </c:pt>
                <c:pt idx="1">
                  <c:v>220.38363990051951</c:v>
                </c:pt>
                <c:pt idx="2">
                  <c:v>222.23043017901549</c:v>
                </c:pt>
                <c:pt idx="3">
                  <c:v>223.4616236980128</c:v>
                </c:pt>
                <c:pt idx="4">
                  <c:v>222.84602693851414</c:v>
                </c:pt>
                <c:pt idx="5">
                  <c:v>216.07446258402891</c:v>
                </c:pt>
                <c:pt idx="6">
                  <c:v>210.53409174854099</c:v>
                </c:pt>
                <c:pt idx="7">
                  <c:v>212.38088202703696</c:v>
                </c:pt>
                <c:pt idx="8">
                  <c:v>216.07446258402891</c:v>
                </c:pt>
                <c:pt idx="9">
                  <c:v>214.22767230553293</c:v>
                </c:pt>
                <c:pt idx="10">
                  <c:v>209.91849498904233</c:v>
                </c:pt>
                <c:pt idx="11">
                  <c:v>209.30289822954367</c:v>
                </c:pt>
                <c:pt idx="12">
                  <c:v>209.30289822954367</c:v>
                </c:pt>
                <c:pt idx="13">
                  <c:v>201.30014035606112</c:v>
                </c:pt>
                <c:pt idx="14">
                  <c:v>202.53133387505844</c:v>
                </c:pt>
                <c:pt idx="15">
                  <c:v>198.22215655856783</c:v>
                </c:pt>
                <c:pt idx="16">
                  <c:v>196.99096303957052</c:v>
                </c:pt>
                <c:pt idx="17">
                  <c:v>198.83775331806649</c:v>
                </c:pt>
                <c:pt idx="18">
                  <c:v>196.37536628007186</c:v>
                </c:pt>
                <c:pt idx="19">
                  <c:v>196.99096303957052</c:v>
                </c:pt>
                <c:pt idx="20">
                  <c:v>198.22215655856783</c:v>
                </c:pt>
                <c:pt idx="21">
                  <c:v>194.52857600157589</c:v>
                </c:pt>
                <c:pt idx="22">
                  <c:v>195.14417276107454</c:v>
                </c:pt>
                <c:pt idx="23">
                  <c:v>187.14141488759199</c:v>
                </c:pt>
                <c:pt idx="24">
                  <c:v>182.83223757110139</c:v>
                </c:pt>
                <c:pt idx="25">
                  <c:v>168.67351210263226</c:v>
                </c:pt>
                <c:pt idx="26">
                  <c:v>161.90194774814702</c:v>
                </c:pt>
                <c:pt idx="27">
                  <c:v>157.59277043165642</c:v>
                </c:pt>
                <c:pt idx="28">
                  <c:v>156.97717367215776</c:v>
                </c:pt>
                <c:pt idx="29">
                  <c:v>154.51478663416313</c:v>
                </c:pt>
                <c:pt idx="30">
                  <c:v>144.66523848218461</c:v>
                </c:pt>
                <c:pt idx="31">
                  <c:v>140.356061165694</c:v>
                </c:pt>
                <c:pt idx="32">
                  <c:v>132.35330329221145</c:v>
                </c:pt>
                <c:pt idx="33">
                  <c:v>124.35054541872888</c:v>
                </c:pt>
                <c:pt idx="34">
                  <c:v>121.2725616212356</c:v>
                </c:pt>
                <c:pt idx="35">
                  <c:v>122.50375514023291</c:v>
                </c:pt>
                <c:pt idx="36">
                  <c:v>120.65696486173694</c:v>
                </c:pt>
                <c:pt idx="37">
                  <c:v>116.96338430474499</c:v>
                </c:pt>
                <c:pt idx="38">
                  <c:v>112.03861022875573</c:v>
                </c:pt>
                <c:pt idx="39">
                  <c:v>104.65144911477184</c:v>
                </c:pt>
                <c:pt idx="40">
                  <c:v>102.1890620767772</c:v>
                </c:pt>
                <c:pt idx="41">
                  <c:v>97.8798847602866</c:v>
                </c:pt>
                <c:pt idx="42">
                  <c:v>99.726675038782574</c:v>
                </c:pt>
                <c:pt idx="43">
                  <c:v>100.95786855777989</c:v>
                </c:pt>
                <c:pt idx="44">
                  <c:v>97.8798847602866</c:v>
                </c:pt>
                <c:pt idx="45">
                  <c:v>95.417497722291969</c:v>
                </c:pt>
                <c:pt idx="46">
                  <c:v>92.955110684297338</c:v>
                </c:pt>
                <c:pt idx="47">
                  <c:v>84.336756051316129</c:v>
                </c:pt>
                <c:pt idx="48">
                  <c:v>81.258772253822841</c:v>
                </c:pt>
                <c:pt idx="49">
                  <c:v>78.180788456329552</c:v>
                </c:pt>
                <c:pt idx="50">
                  <c:v>76.333998177833578</c:v>
                </c:pt>
                <c:pt idx="51">
                  <c:v>75.718401418334921</c:v>
                </c:pt>
                <c:pt idx="52">
                  <c:v>73.871611139838947</c:v>
                </c:pt>
                <c:pt idx="53">
                  <c:v>72.024820861342974</c:v>
                </c:pt>
                <c:pt idx="54">
                  <c:v>70.793627342345658</c:v>
                </c:pt>
                <c:pt idx="55">
                  <c:v>72.640417620841632</c:v>
                </c:pt>
                <c:pt idx="56">
                  <c:v>76.949594937332236</c:v>
                </c:pt>
                <c:pt idx="57">
                  <c:v>76.949594937332236</c:v>
                </c:pt>
                <c:pt idx="58">
                  <c:v>75.718401418334921</c:v>
                </c:pt>
                <c:pt idx="59">
                  <c:v>76.333998177833578</c:v>
                </c:pt>
                <c:pt idx="60">
                  <c:v>74.487207899337605</c:v>
                </c:pt>
                <c:pt idx="61">
                  <c:v>71.409224101844316</c:v>
                </c:pt>
                <c:pt idx="62">
                  <c:v>74.487207899337605</c:v>
                </c:pt>
                <c:pt idx="63">
                  <c:v>76.949594937332236</c:v>
                </c:pt>
                <c:pt idx="64">
                  <c:v>78.180788456329552</c:v>
                </c:pt>
                <c:pt idx="65">
                  <c:v>75.718401418334921</c:v>
                </c:pt>
                <c:pt idx="66">
                  <c:v>78.180788456329552</c:v>
                </c:pt>
                <c:pt idx="67">
                  <c:v>78.180788456329552</c:v>
                </c:pt>
                <c:pt idx="68">
                  <c:v>81.258772253822841</c:v>
                </c:pt>
                <c:pt idx="69">
                  <c:v>82.489965772820156</c:v>
                </c:pt>
                <c:pt idx="70">
                  <c:v>83.721159291817472</c:v>
                </c:pt>
                <c:pt idx="71">
                  <c:v>86.183546329812103</c:v>
                </c:pt>
                <c:pt idx="72">
                  <c:v>86.183546329812103</c:v>
                </c:pt>
                <c:pt idx="73">
                  <c:v>87.414739848809418</c:v>
                </c:pt>
                <c:pt idx="74">
                  <c:v>92.955110684297338</c:v>
                </c:pt>
                <c:pt idx="75">
                  <c:v>94.186304203294654</c:v>
                </c:pt>
                <c:pt idx="76">
                  <c:v>95.417497722291969</c:v>
                </c:pt>
                <c:pt idx="77">
                  <c:v>104.03585235527318</c:v>
                </c:pt>
                <c:pt idx="78">
                  <c:v>109.5762231907611</c:v>
                </c:pt>
                <c:pt idx="79">
                  <c:v>112.65420698825439</c:v>
                </c:pt>
                <c:pt idx="80">
                  <c:v>116.96338430474499</c:v>
                </c:pt>
                <c:pt idx="81">
                  <c:v>119.42577134273962</c:v>
                </c:pt>
                <c:pt idx="82">
                  <c:v>124.35054541872888</c:v>
                </c:pt>
                <c:pt idx="83">
                  <c:v>126.19733569722486</c:v>
                </c:pt>
                <c:pt idx="84">
                  <c:v>128.04412597572085</c:v>
                </c:pt>
                <c:pt idx="85">
                  <c:v>127.42852921622217</c:v>
                </c:pt>
                <c:pt idx="86">
                  <c:v>124.96614217822754</c:v>
                </c:pt>
                <c:pt idx="87">
                  <c:v>126.81293245672352</c:v>
                </c:pt>
                <c:pt idx="88">
                  <c:v>124.96614217822754</c:v>
                </c:pt>
                <c:pt idx="89">
                  <c:v>122.50375514023291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39-417C-941E-CA6FFC9AA238}"/>
            </c:ext>
          </c:extLst>
        </c:ser>
        <c:ser>
          <c:idx val="2"/>
          <c:order val="2"/>
          <c:tx>
            <c:strRef>
              <c:f>'Race (Wayne)'!$D$1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'Race (Wayne)'!$A$2:$A$400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(Wayne)'!$D$2:$D$400</c:f>
              <c:numCache>
                <c:formatCode>General</c:formatCode>
                <c:ptCount val="90"/>
                <c:pt idx="0">
                  <c:v>309.7049793085036</c:v>
                </c:pt>
                <c:pt idx="1">
                  <c:v>311.75872585564224</c:v>
                </c:pt>
                <c:pt idx="2">
                  <c:v>301.48999311994913</c:v>
                </c:pt>
                <c:pt idx="3">
                  <c:v>292.04275900311143</c:v>
                </c:pt>
                <c:pt idx="4">
                  <c:v>281.97940092213219</c:v>
                </c:pt>
                <c:pt idx="5">
                  <c:v>277.25578386371336</c:v>
                </c:pt>
                <c:pt idx="6">
                  <c:v>271.29991887701141</c:v>
                </c:pt>
                <c:pt idx="7">
                  <c:v>269.0407976751589</c:v>
                </c:pt>
                <c:pt idx="8">
                  <c:v>269.24617232987276</c:v>
                </c:pt>
                <c:pt idx="9">
                  <c:v>259.38818890360739</c:v>
                </c:pt>
                <c:pt idx="10">
                  <c:v>251.99470133390841</c:v>
                </c:pt>
                <c:pt idx="11">
                  <c:v>247.88720823963115</c:v>
                </c:pt>
                <c:pt idx="12">
                  <c:v>241.52059394350144</c:v>
                </c:pt>
                <c:pt idx="13">
                  <c:v>239.05609808693512</c:v>
                </c:pt>
                <c:pt idx="14">
                  <c:v>240.08297136050444</c:v>
                </c:pt>
                <c:pt idx="15">
                  <c:v>239.67222205107672</c:v>
                </c:pt>
                <c:pt idx="16">
                  <c:v>235.15397964737176</c:v>
                </c:pt>
                <c:pt idx="17">
                  <c:v>230.22498793423907</c:v>
                </c:pt>
                <c:pt idx="18">
                  <c:v>228.37661604181434</c:v>
                </c:pt>
                <c:pt idx="19">
                  <c:v>225.50137087582027</c:v>
                </c:pt>
                <c:pt idx="20">
                  <c:v>224.88524691167868</c:v>
                </c:pt>
                <c:pt idx="21">
                  <c:v>220.98312847211531</c:v>
                </c:pt>
                <c:pt idx="22">
                  <c:v>216.46488606841038</c:v>
                </c:pt>
                <c:pt idx="23">
                  <c:v>208.86602384399743</c:v>
                </c:pt>
                <c:pt idx="24">
                  <c:v>203.93703213086474</c:v>
                </c:pt>
                <c:pt idx="25">
                  <c:v>197.57041783473503</c:v>
                </c:pt>
                <c:pt idx="26">
                  <c:v>192.02530215746071</c:v>
                </c:pt>
                <c:pt idx="27">
                  <c:v>190.38230491974983</c:v>
                </c:pt>
                <c:pt idx="28">
                  <c:v>189.15005699146664</c:v>
                </c:pt>
                <c:pt idx="29">
                  <c:v>185.658687861331</c:v>
                </c:pt>
                <c:pt idx="30">
                  <c:v>175.59532978035176</c:v>
                </c:pt>
                <c:pt idx="31">
                  <c:v>166.76421962765576</c:v>
                </c:pt>
                <c:pt idx="32">
                  <c:v>161.21910395038151</c:v>
                </c:pt>
                <c:pt idx="33">
                  <c:v>157.11161085610425</c:v>
                </c:pt>
                <c:pt idx="34">
                  <c:v>152.79874310711318</c:v>
                </c:pt>
                <c:pt idx="35">
                  <c:v>147.86975139398047</c:v>
                </c:pt>
                <c:pt idx="36">
                  <c:v>145.19988088270026</c:v>
                </c:pt>
                <c:pt idx="37">
                  <c:v>142.5300103714201</c:v>
                </c:pt>
                <c:pt idx="38">
                  <c:v>138.01176796771509</c:v>
                </c:pt>
                <c:pt idx="39">
                  <c:v>133.49352556401016</c:v>
                </c:pt>
                <c:pt idx="40">
                  <c:v>129.79678177916065</c:v>
                </c:pt>
                <c:pt idx="41">
                  <c:v>127.33228592259431</c:v>
                </c:pt>
                <c:pt idx="42">
                  <c:v>126.10003799431115</c:v>
                </c:pt>
                <c:pt idx="43">
                  <c:v>123.84091679245869</c:v>
                </c:pt>
                <c:pt idx="44">
                  <c:v>120.55492231703688</c:v>
                </c:pt>
                <c:pt idx="45">
                  <c:v>120.14417300760917</c:v>
                </c:pt>
                <c:pt idx="46">
                  <c:v>117.06355318690122</c:v>
                </c:pt>
                <c:pt idx="47">
                  <c:v>113.36680940205171</c:v>
                </c:pt>
                <c:pt idx="48">
                  <c:v>109.67006561720221</c:v>
                </c:pt>
                <c:pt idx="49">
                  <c:v>109.25931630777448</c:v>
                </c:pt>
                <c:pt idx="50">
                  <c:v>108.02706837949133</c:v>
                </c:pt>
                <c:pt idx="51">
                  <c:v>104.9464485587834</c:v>
                </c:pt>
                <c:pt idx="52">
                  <c:v>104.33032459464181</c:v>
                </c:pt>
                <c:pt idx="53">
                  <c:v>105.56257252292497</c:v>
                </c:pt>
                <c:pt idx="54">
                  <c:v>102.68732735693091</c:v>
                </c:pt>
                <c:pt idx="55">
                  <c:v>102.07120339278931</c:v>
                </c:pt>
                <c:pt idx="56">
                  <c:v>103.09807666635864</c:v>
                </c:pt>
                <c:pt idx="57">
                  <c:v>104.33032459464179</c:v>
                </c:pt>
                <c:pt idx="58">
                  <c:v>101.6604540833616</c:v>
                </c:pt>
                <c:pt idx="59">
                  <c:v>103.50882597578637</c:v>
                </c:pt>
                <c:pt idx="60">
                  <c:v>103.71420063050023</c:v>
                </c:pt>
                <c:pt idx="61">
                  <c:v>103.50882597578635</c:v>
                </c:pt>
                <c:pt idx="62">
                  <c:v>102.89270201164477</c:v>
                </c:pt>
                <c:pt idx="63">
                  <c:v>108.84856699834677</c:v>
                </c:pt>
                <c:pt idx="64">
                  <c:v>114.80443198504874</c:v>
                </c:pt>
                <c:pt idx="65">
                  <c:v>121.17104628117843</c:v>
                </c:pt>
                <c:pt idx="66">
                  <c:v>124.04629144717251</c:v>
                </c:pt>
                <c:pt idx="67">
                  <c:v>126.51078730373885</c:v>
                </c:pt>
                <c:pt idx="68">
                  <c:v>131.64515367158538</c:v>
                </c:pt>
                <c:pt idx="69">
                  <c:v>137.60101865828739</c:v>
                </c:pt>
                <c:pt idx="70">
                  <c:v>149.51274863169135</c:v>
                </c:pt>
                <c:pt idx="71">
                  <c:v>159.3707320579567</c:v>
                </c:pt>
                <c:pt idx="72">
                  <c:v>169.43409013893594</c:v>
                </c:pt>
                <c:pt idx="73">
                  <c:v>182.78344269533696</c:v>
                </c:pt>
                <c:pt idx="74">
                  <c:v>189.35543164618053</c:v>
                </c:pt>
                <c:pt idx="75">
                  <c:v>199.41878972715978</c:v>
                </c:pt>
                <c:pt idx="76">
                  <c:v>207.4284012610004</c:v>
                </c:pt>
                <c:pt idx="77">
                  <c:v>228.17124138710039</c:v>
                </c:pt>
                <c:pt idx="78">
                  <c:v>253.63769857161924</c:v>
                </c:pt>
                <c:pt idx="79">
                  <c:v>275.40741197128858</c:v>
                </c:pt>
                <c:pt idx="80">
                  <c:v>291.01588572954211</c:v>
                </c:pt>
                <c:pt idx="81">
                  <c:v>312.99097378392526</c:v>
                </c:pt>
                <c:pt idx="82">
                  <c:v>330.44781943460356</c:v>
                </c:pt>
                <c:pt idx="83">
                  <c:v>342.97567337214906</c:v>
                </c:pt>
                <c:pt idx="84">
                  <c:v>367.4152572830987</c:v>
                </c:pt>
                <c:pt idx="85">
                  <c:v>387.74734809977093</c:v>
                </c:pt>
                <c:pt idx="86">
                  <c:v>406.02569236930469</c:v>
                </c:pt>
                <c:pt idx="87">
                  <c:v>411.57080804657892</c:v>
                </c:pt>
                <c:pt idx="88">
                  <c:v>416.29442510499774</c:v>
                </c:pt>
                <c:pt idx="89">
                  <c:v>413.41917993900381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39-417C-941E-CA6FFC9AA238}"/>
            </c:ext>
          </c:extLst>
        </c:ser>
        <c:ser>
          <c:idx val="3"/>
          <c:order val="3"/>
          <c:tx>
            <c:strRef>
              <c:f>'Race (Wayne)'!$E$1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'Race (Wayne)'!$A$2:$A$400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(Wayne)'!$E$2:$E$400</c:f>
              <c:numCache>
                <c:formatCode>General</c:formatCode>
                <c:ptCount val="90"/>
                <c:pt idx="0">
                  <c:v>293.12952374682112</c:v>
                </c:pt>
                <c:pt idx="1">
                  <c:v>291.31330880686414</c:v>
                </c:pt>
                <c:pt idx="2">
                  <c:v>282.91331470956271</c:v>
                </c:pt>
                <c:pt idx="3">
                  <c:v>277.88088581343163</c:v>
                </c:pt>
                <c:pt idx="4">
                  <c:v>272.05386288106939</c:v>
                </c:pt>
                <c:pt idx="5">
                  <c:v>267.28629866368203</c:v>
                </c:pt>
                <c:pt idx="6">
                  <c:v>259.4160339238681</c:v>
                </c:pt>
                <c:pt idx="7">
                  <c:v>259.52954735761546</c:v>
                </c:pt>
                <c:pt idx="8">
                  <c:v>258.77279113263324</c:v>
                </c:pt>
                <c:pt idx="9">
                  <c:v>251.01603982656664</c:v>
                </c:pt>
                <c:pt idx="10">
                  <c:v>244.99982783795886</c:v>
                </c:pt>
                <c:pt idx="11">
                  <c:v>240.1944258093225</c:v>
                </c:pt>
                <c:pt idx="12">
                  <c:v>234.97280785694588</c:v>
                </c:pt>
                <c:pt idx="13">
                  <c:v>228.95659586833804</c:v>
                </c:pt>
                <c:pt idx="14">
                  <c:v>227.55659685212115</c:v>
                </c:pt>
                <c:pt idx="15">
                  <c:v>224.79443663093645</c:v>
                </c:pt>
                <c:pt idx="16">
                  <c:v>219.76200773480539</c:v>
                </c:pt>
                <c:pt idx="17">
                  <c:v>214.19984948118685</c:v>
                </c:pt>
                <c:pt idx="18">
                  <c:v>209.43228526379951</c:v>
                </c:pt>
                <c:pt idx="19">
                  <c:v>208.18363749257898</c:v>
                </c:pt>
                <c:pt idx="20">
                  <c:v>208.52417779382097</c:v>
                </c:pt>
                <c:pt idx="21">
                  <c:v>206.55661160886751</c:v>
                </c:pt>
                <c:pt idx="22">
                  <c:v>204.17282950017386</c:v>
                </c:pt>
                <c:pt idx="23">
                  <c:v>194.67553887664835</c:v>
                </c:pt>
                <c:pt idx="24">
                  <c:v>187.75121941806205</c:v>
                </c:pt>
                <c:pt idx="25">
                  <c:v>183.43770893566398</c:v>
                </c:pt>
                <c:pt idx="26">
                  <c:v>178.064739738291</c:v>
                </c:pt>
                <c:pt idx="27">
                  <c:v>174.4323098583769</c:v>
                </c:pt>
                <c:pt idx="28">
                  <c:v>169.81609688598598</c:v>
                </c:pt>
                <c:pt idx="29">
                  <c:v>165.99447794982635</c:v>
                </c:pt>
                <c:pt idx="30">
                  <c:v>157.44313260752844</c:v>
                </c:pt>
                <c:pt idx="31">
                  <c:v>150.67016439393853</c:v>
                </c:pt>
                <c:pt idx="32">
                  <c:v>143.67016931285394</c:v>
                </c:pt>
                <c:pt idx="33">
                  <c:v>139.01611852921397</c:v>
                </c:pt>
                <c:pt idx="34">
                  <c:v>133.75666276558829</c:v>
                </c:pt>
                <c:pt idx="35">
                  <c:v>130.80531348815805</c:v>
                </c:pt>
                <c:pt idx="36">
                  <c:v>128.4215313794644</c:v>
                </c:pt>
                <c:pt idx="37">
                  <c:v>122.82153531459677</c:v>
                </c:pt>
                <c:pt idx="38">
                  <c:v>119.41613230217727</c:v>
                </c:pt>
                <c:pt idx="39">
                  <c:v>116.3134317797506</c:v>
                </c:pt>
                <c:pt idx="40">
                  <c:v>112.37829940984362</c:v>
                </c:pt>
                <c:pt idx="41">
                  <c:v>108.17830236119291</c:v>
                </c:pt>
                <c:pt idx="42">
                  <c:v>107.34587051371257</c:v>
                </c:pt>
                <c:pt idx="43">
                  <c:v>106.28641179873763</c:v>
                </c:pt>
                <c:pt idx="44">
                  <c:v>103.37290033255651</c:v>
                </c:pt>
                <c:pt idx="45">
                  <c:v>100.95128041261378</c:v>
                </c:pt>
                <c:pt idx="46">
                  <c:v>99.39993015140044</c:v>
                </c:pt>
                <c:pt idx="47">
                  <c:v>97.621553022692481</c:v>
                </c:pt>
                <c:pt idx="48">
                  <c:v>95.578311215240774</c:v>
                </c:pt>
                <c:pt idx="49">
                  <c:v>94.745879367760452</c:v>
                </c:pt>
                <c:pt idx="50">
                  <c:v>95.918851516482746</c:v>
                </c:pt>
                <c:pt idx="51">
                  <c:v>94.216150010272969</c:v>
                </c:pt>
                <c:pt idx="52">
                  <c:v>94.481014689016703</c:v>
                </c:pt>
                <c:pt idx="53">
                  <c:v>95.464797781493445</c:v>
                </c:pt>
                <c:pt idx="54">
                  <c:v>95.464797781493459</c:v>
                </c:pt>
                <c:pt idx="55">
                  <c:v>96.145878383977362</c:v>
                </c:pt>
                <c:pt idx="56">
                  <c:v>100.45938886637538</c:v>
                </c:pt>
                <c:pt idx="57">
                  <c:v>104.73506153752432</c:v>
                </c:pt>
                <c:pt idx="58">
                  <c:v>105.22695308376269</c:v>
                </c:pt>
                <c:pt idx="59">
                  <c:v>108.02695111619651</c:v>
                </c:pt>
                <c:pt idx="60">
                  <c:v>110.41073322489017</c:v>
                </c:pt>
                <c:pt idx="61">
                  <c:v>113.17289344607487</c:v>
                </c:pt>
                <c:pt idx="62">
                  <c:v>116.19991834600333</c:v>
                </c:pt>
                <c:pt idx="63">
                  <c:v>121.15667161963616</c:v>
                </c:pt>
                <c:pt idx="64">
                  <c:v>127.21072141949307</c:v>
                </c:pt>
                <c:pt idx="65">
                  <c:v>132.62152842811517</c:v>
                </c:pt>
                <c:pt idx="66">
                  <c:v>137.72963294674443</c:v>
                </c:pt>
                <c:pt idx="67">
                  <c:v>143.17827776661565</c:v>
                </c:pt>
                <c:pt idx="68">
                  <c:v>147.49178824901367</c:v>
                </c:pt>
                <c:pt idx="69">
                  <c:v>152.33502808889918</c:v>
                </c:pt>
                <c:pt idx="70">
                  <c:v>161.79448090117558</c:v>
                </c:pt>
                <c:pt idx="71">
                  <c:v>170.64852873346629</c:v>
                </c:pt>
                <c:pt idx="72">
                  <c:v>178.21609098328742</c:v>
                </c:pt>
                <c:pt idx="73">
                  <c:v>186.16203134559962</c:v>
                </c:pt>
                <c:pt idx="74">
                  <c:v>194.97824136664124</c:v>
                </c:pt>
                <c:pt idx="75">
                  <c:v>203.11337078519895</c:v>
                </c:pt>
                <c:pt idx="76">
                  <c:v>211.24850020375663</c:v>
                </c:pt>
                <c:pt idx="77">
                  <c:v>227.93497496461222</c:v>
                </c:pt>
                <c:pt idx="78">
                  <c:v>242.95658603050714</c:v>
                </c:pt>
                <c:pt idx="79">
                  <c:v>257.44846773891453</c:v>
                </c:pt>
                <c:pt idx="80">
                  <c:v>268.76197330239717</c:v>
                </c:pt>
                <c:pt idx="81">
                  <c:v>279.73493856463773</c:v>
                </c:pt>
                <c:pt idx="82">
                  <c:v>287.60520330445172</c:v>
                </c:pt>
                <c:pt idx="83">
                  <c:v>294.90790087552909</c:v>
                </c:pt>
                <c:pt idx="84">
                  <c:v>311.2538353351427</c:v>
                </c:pt>
                <c:pt idx="85">
                  <c:v>320.67545033617006</c:v>
                </c:pt>
                <c:pt idx="86">
                  <c:v>325.21598768606259</c:v>
                </c:pt>
                <c:pt idx="87">
                  <c:v>324.76193395107327</c:v>
                </c:pt>
                <c:pt idx="88">
                  <c:v>324.91328519606981</c:v>
                </c:pt>
                <c:pt idx="89">
                  <c:v>319.42680256494964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39-417C-941E-CA6FFC9AA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6717400"/>
        <c:axId val="1166715760"/>
      </c:lineChart>
      <c:dateAx>
        <c:axId val="1166717400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715760"/>
        <c:crosses val="autoZero"/>
        <c:auto val="1"/>
        <c:lblOffset val="100"/>
        <c:baseTimeUnit val="days"/>
        <c:majorUnit val="14"/>
        <c:majorTimeUnit val="days"/>
      </c:dateAx>
      <c:valAx>
        <c:axId val="116671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717400"/>
        <c:crosses val="autoZero"/>
        <c:crossBetween val="between"/>
        <c:majorUnit val="7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'Ethnicity (Kent)'!$B$1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'Ethnicity (Kent)'!$A$2:$A$400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 (Kent)'!$B$2:$B$400</c:f>
              <c:numCache>
                <c:formatCode>General</c:formatCode>
                <c:ptCount val="90"/>
                <c:pt idx="0">
                  <c:v>519.83904173685175</c:v>
                </c:pt>
                <c:pt idx="1">
                  <c:v>512.35261089275673</c:v>
                </c:pt>
                <c:pt idx="2">
                  <c:v>491.76492607149532</c:v>
                </c:pt>
                <c:pt idx="3">
                  <c:v>471.64514317798989</c:v>
                </c:pt>
                <c:pt idx="4">
                  <c:v>467.43402582818635</c:v>
                </c:pt>
                <c:pt idx="5">
                  <c:v>452.46116413999619</c:v>
                </c:pt>
                <c:pt idx="6">
                  <c:v>433.74508702975857</c:v>
                </c:pt>
                <c:pt idx="7">
                  <c:v>422.98334269137194</c:v>
                </c:pt>
                <c:pt idx="8">
                  <c:v>416.90061763054467</c:v>
                </c:pt>
                <c:pt idx="9">
                  <c:v>393.97342317050339</c:v>
                </c:pt>
                <c:pt idx="10">
                  <c:v>381.80797304884891</c:v>
                </c:pt>
                <c:pt idx="11">
                  <c:v>376.66105184353353</c:v>
                </c:pt>
                <c:pt idx="12">
                  <c:v>368.70671907168247</c:v>
                </c:pt>
                <c:pt idx="13">
                  <c:v>360.28448437207561</c:v>
                </c:pt>
                <c:pt idx="14">
                  <c:v>360.28448437207561</c:v>
                </c:pt>
                <c:pt idx="15">
                  <c:v>359.34868051656366</c:v>
                </c:pt>
                <c:pt idx="16">
                  <c:v>350.45854388920077</c:v>
                </c:pt>
                <c:pt idx="17">
                  <c:v>349.52274003368888</c:v>
                </c:pt>
                <c:pt idx="18">
                  <c:v>344.3758188283735</c:v>
                </c:pt>
                <c:pt idx="19">
                  <c:v>347.18323039490917</c:v>
                </c:pt>
                <c:pt idx="20">
                  <c:v>344.37581882837355</c:v>
                </c:pt>
                <c:pt idx="21">
                  <c:v>340.16470147857007</c:v>
                </c:pt>
                <c:pt idx="22">
                  <c:v>336.88938798427841</c:v>
                </c:pt>
                <c:pt idx="23">
                  <c:v>319.57701665730866</c:v>
                </c:pt>
                <c:pt idx="24">
                  <c:v>312.55848774096955</c:v>
                </c:pt>
                <c:pt idx="25">
                  <c:v>307.87946846341015</c:v>
                </c:pt>
                <c:pt idx="26">
                  <c:v>299.92513569155915</c:v>
                </c:pt>
                <c:pt idx="27">
                  <c:v>291.50290099195206</c:v>
                </c:pt>
                <c:pt idx="28">
                  <c:v>285.88807785888071</c:v>
                </c:pt>
                <c:pt idx="29">
                  <c:v>274.19052966498214</c:v>
                </c:pt>
                <c:pt idx="30">
                  <c:v>259.21766797679197</c:v>
                </c:pt>
                <c:pt idx="31">
                  <c:v>246.11641399962556</c:v>
                </c:pt>
                <c:pt idx="32">
                  <c:v>237.69417930001862</c:v>
                </c:pt>
                <c:pt idx="33">
                  <c:v>227.8682388171438</c:v>
                </c:pt>
                <c:pt idx="34">
                  <c:v>215.70278869548935</c:v>
                </c:pt>
                <c:pt idx="35">
                  <c:v>213.83118098446556</c:v>
                </c:pt>
                <c:pt idx="36">
                  <c:v>210.08796556241805</c:v>
                </c:pt>
                <c:pt idx="37">
                  <c:v>204.9410443571027</c:v>
                </c:pt>
                <c:pt idx="38">
                  <c:v>200.72992700729921</c:v>
                </c:pt>
                <c:pt idx="39">
                  <c:v>195.11510387422794</c:v>
                </c:pt>
                <c:pt idx="40">
                  <c:v>193.24349616320421</c:v>
                </c:pt>
                <c:pt idx="41">
                  <c:v>188.09657495788881</c:v>
                </c:pt>
                <c:pt idx="42">
                  <c:v>185.28916339135316</c:v>
                </c:pt>
                <c:pt idx="43">
                  <c:v>187.16077110237691</c:v>
                </c:pt>
                <c:pt idx="44">
                  <c:v>183.41755568032937</c:v>
                </c:pt>
                <c:pt idx="45">
                  <c:v>178.73853640276994</c:v>
                </c:pt>
                <c:pt idx="46">
                  <c:v>172.65581134194269</c:v>
                </c:pt>
                <c:pt idx="47">
                  <c:v>172.65581134194269</c:v>
                </c:pt>
                <c:pt idx="48">
                  <c:v>167.50889013662734</c:v>
                </c:pt>
                <c:pt idx="49">
                  <c:v>160.95826314804415</c:v>
                </c:pt>
                <c:pt idx="50">
                  <c:v>160.02245929253226</c:v>
                </c:pt>
                <c:pt idx="51">
                  <c:v>150.66442073741342</c:v>
                </c:pt>
                <c:pt idx="52">
                  <c:v>151.1323226651694</c:v>
                </c:pt>
                <c:pt idx="53">
                  <c:v>148.79281302638972</c:v>
                </c:pt>
                <c:pt idx="54">
                  <c:v>147.38910724312186</c:v>
                </c:pt>
                <c:pt idx="55">
                  <c:v>144.58169567658621</c:v>
                </c:pt>
                <c:pt idx="56">
                  <c:v>146.45330338760996</c:v>
                </c:pt>
                <c:pt idx="57">
                  <c:v>142.71008796556239</c:v>
                </c:pt>
                <c:pt idx="58">
                  <c:v>139.4347744712708</c:v>
                </c:pt>
                <c:pt idx="59">
                  <c:v>135.69155904922326</c:v>
                </c:pt>
                <c:pt idx="60">
                  <c:v>131.94834362717572</c:v>
                </c:pt>
                <c:pt idx="61">
                  <c:v>128.67303013288412</c:v>
                </c:pt>
                <c:pt idx="62">
                  <c:v>123.99401085532469</c:v>
                </c:pt>
                <c:pt idx="63">
                  <c:v>124.46191278308063</c:v>
                </c:pt>
                <c:pt idx="64">
                  <c:v>123.9940108553247</c:v>
                </c:pt>
                <c:pt idx="65">
                  <c:v>120.71869736103309</c:v>
                </c:pt>
                <c:pt idx="66">
                  <c:v>120.71869736103311</c:v>
                </c:pt>
                <c:pt idx="67">
                  <c:v>122.12240314430095</c:v>
                </c:pt>
                <c:pt idx="68">
                  <c:v>122.12240314430095</c:v>
                </c:pt>
                <c:pt idx="69">
                  <c:v>120.71869736103311</c:v>
                </c:pt>
                <c:pt idx="70">
                  <c:v>123.05820699981284</c:v>
                </c:pt>
                <c:pt idx="71">
                  <c:v>125.8656185663485</c:v>
                </c:pt>
                <c:pt idx="72">
                  <c:v>129.60883398839604</c:v>
                </c:pt>
                <c:pt idx="73">
                  <c:v>130.54463784390791</c:v>
                </c:pt>
                <c:pt idx="74">
                  <c:v>131.94834362717575</c:v>
                </c:pt>
                <c:pt idx="75">
                  <c:v>137.09526483249113</c:v>
                </c:pt>
                <c:pt idx="76">
                  <c:v>137.0952648324911</c:v>
                </c:pt>
                <c:pt idx="77">
                  <c:v>142.24218603780645</c:v>
                </c:pt>
                <c:pt idx="78">
                  <c:v>145.98540145985402</c:v>
                </c:pt>
                <c:pt idx="79">
                  <c:v>150.66442073741339</c:v>
                </c:pt>
                <c:pt idx="80">
                  <c:v>157.21504772599661</c:v>
                </c:pt>
                <c:pt idx="81">
                  <c:v>163.76567471457983</c:v>
                </c:pt>
                <c:pt idx="82">
                  <c:v>163.7656747145798</c:v>
                </c:pt>
                <c:pt idx="83">
                  <c:v>167.97679206438332</c:v>
                </c:pt>
                <c:pt idx="84">
                  <c:v>173.59161519745462</c:v>
                </c:pt>
                <c:pt idx="85">
                  <c:v>178.73853640276999</c:v>
                </c:pt>
                <c:pt idx="86">
                  <c:v>181.0780460415497</c:v>
                </c:pt>
                <c:pt idx="87">
                  <c:v>182.01384989706156</c:v>
                </c:pt>
                <c:pt idx="88">
                  <c:v>178.27063447501405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E5-4A04-9F3D-C48F329BCFFB}"/>
            </c:ext>
          </c:extLst>
        </c:ser>
        <c:ser>
          <c:idx val="1"/>
          <c:order val="1"/>
          <c:tx>
            <c:strRef>
              <c:f>'Ethnicity (Kent)'!$C$1</c:f>
              <c:strCache>
                <c:ptCount val="1"/>
                <c:pt idx="0">
                  <c:v>Not Hispanic or Latino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'Ethnicity (Kent)'!$A$2:$A$400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 (Kent)'!$C$2:$C$400</c:f>
              <c:numCache>
                <c:formatCode>General</c:formatCode>
                <c:ptCount val="90"/>
                <c:pt idx="0">
                  <c:v>311.81262787077895</c:v>
                </c:pt>
                <c:pt idx="1">
                  <c:v>312.89392736512929</c:v>
                </c:pt>
                <c:pt idx="2">
                  <c:v>304.24353141032759</c:v>
                </c:pt>
                <c:pt idx="3">
                  <c:v>298.38174994095533</c:v>
                </c:pt>
                <c:pt idx="4">
                  <c:v>292.80452097009646</c:v>
                </c:pt>
                <c:pt idx="5">
                  <c:v>285.57688750786082</c:v>
                </c:pt>
                <c:pt idx="6">
                  <c:v>281.30860003016261</c:v>
                </c:pt>
                <c:pt idx="7">
                  <c:v>282.61754152332338</c:v>
                </c:pt>
                <c:pt idx="8">
                  <c:v>281.4793315292705</c:v>
                </c:pt>
                <c:pt idx="9">
                  <c:v>277.6663280491934</c:v>
                </c:pt>
                <c:pt idx="10">
                  <c:v>272.94275657387408</c:v>
                </c:pt>
                <c:pt idx="11">
                  <c:v>268.44682709736531</c:v>
                </c:pt>
                <c:pt idx="12">
                  <c:v>262.926508626209</c:v>
                </c:pt>
                <c:pt idx="13">
                  <c:v>258.03220565178168</c:v>
                </c:pt>
                <c:pt idx="14">
                  <c:v>258.94277364702401</c:v>
                </c:pt>
                <c:pt idx="15">
                  <c:v>259.85334164226629</c:v>
                </c:pt>
                <c:pt idx="16">
                  <c:v>256.72326415862091</c:v>
                </c:pt>
                <c:pt idx="17">
                  <c:v>254.90212816813633</c:v>
                </c:pt>
                <c:pt idx="18">
                  <c:v>251.94278218359889</c:v>
                </c:pt>
                <c:pt idx="19">
                  <c:v>250.23546719251965</c:v>
                </c:pt>
                <c:pt idx="20">
                  <c:v>247.73140520560338</c:v>
                </c:pt>
                <c:pt idx="21">
                  <c:v>242.78019173147342</c:v>
                </c:pt>
                <c:pt idx="22">
                  <c:v>237.88588875704622</c:v>
                </c:pt>
                <c:pt idx="23">
                  <c:v>228.89402980402869</c:v>
                </c:pt>
                <c:pt idx="24">
                  <c:v>222.86151683554863</c:v>
                </c:pt>
                <c:pt idx="25">
                  <c:v>216.54445136855523</c:v>
                </c:pt>
                <c:pt idx="26">
                  <c:v>211.93470089264122</c:v>
                </c:pt>
                <c:pt idx="27">
                  <c:v>208.3493394113747</c:v>
                </c:pt>
                <c:pt idx="28">
                  <c:v>204.02414143397388</c:v>
                </c:pt>
                <c:pt idx="29">
                  <c:v>197.02414997054885</c:v>
                </c:pt>
                <c:pt idx="30">
                  <c:v>189.17050101158418</c:v>
                </c:pt>
                <c:pt idx="31">
                  <c:v>181.2030310532142</c:v>
                </c:pt>
                <c:pt idx="32">
                  <c:v>176.53637007759744</c:v>
                </c:pt>
                <c:pt idx="33">
                  <c:v>170.56076760881999</c:v>
                </c:pt>
                <c:pt idx="34">
                  <c:v>166.29248013112181</c:v>
                </c:pt>
                <c:pt idx="35">
                  <c:v>165.43882263558214</c:v>
                </c:pt>
                <c:pt idx="36">
                  <c:v>163.78841814420548</c:v>
                </c:pt>
                <c:pt idx="37">
                  <c:v>158.95102566948086</c:v>
                </c:pt>
                <c:pt idx="38">
                  <c:v>154.22745419416157</c:v>
                </c:pt>
                <c:pt idx="39">
                  <c:v>151.09737671051619</c:v>
                </c:pt>
                <c:pt idx="40">
                  <c:v>146.99982073192595</c:v>
                </c:pt>
                <c:pt idx="41">
                  <c:v>142.73153325422771</c:v>
                </c:pt>
                <c:pt idx="42">
                  <c:v>142.16242825720136</c:v>
                </c:pt>
                <c:pt idx="43">
                  <c:v>140.05673976820356</c:v>
                </c:pt>
                <c:pt idx="44">
                  <c:v>136.24373628812648</c:v>
                </c:pt>
                <c:pt idx="45">
                  <c:v>132.14618030953622</c:v>
                </c:pt>
                <c:pt idx="46">
                  <c:v>128.56081882826973</c:v>
                </c:pt>
                <c:pt idx="47">
                  <c:v>125.54456234402966</c:v>
                </c:pt>
                <c:pt idx="48">
                  <c:v>122.41448486038432</c:v>
                </c:pt>
                <c:pt idx="49">
                  <c:v>122.01611136246581</c:v>
                </c:pt>
                <c:pt idx="50">
                  <c:v>121.44700636543938</c:v>
                </c:pt>
                <c:pt idx="51">
                  <c:v>118.60148138030725</c:v>
                </c:pt>
                <c:pt idx="52">
                  <c:v>116.83725588952534</c:v>
                </c:pt>
                <c:pt idx="53">
                  <c:v>114.33319390260907</c:v>
                </c:pt>
                <c:pt idx="54">
                  <c:v>112.73969991093507</c:v>
                </c:pt>
                <c:pt idx="55">
                  <c:v>111.94295291509808</c:v>
                </c:pt>
                <c:pt idx="56">
                  <c:v>113.30880490796152</c:v>
                </c:pt>
                <c:pt idx="57">
                  <c:v>113.3088049079615</c:v>
                </c:pt>
                <c:pt idx="58">
                  <c:v>112.22750541361128</c:v>
                </c:pt>
                <c:pt idx="59">
                  <c:v>112.17059491390864</c:v>
                </c:pt>
                <c:pt idx="60">
                  <c:v>111.71531091628751</c:v>
                </c:pt>
                <c:pt idx="61">
                  <c:v>111.82913191569281</c:v>
                </c:pt>
                <c:pt idx="62">
                  <c:v>110.91856392045052</c:v>
                </c:pt>
                <c:pt idx="63">
                  <c:v>112.56896841182717</c:v>
                </c:pt>
                <c:pt idx="64">
                  <c:v>115.64213539576986</c:v>
                </c:pt>
                <c:pt idx="65">
                  <c:v>116.3819718919042</c:v>
                </c:pt>
                <c:pt idx="66">
                  <c:v>117.23562938744382</c:v>
                </c:pt>
                <c:pt idx="67">
                  <c:v>117.8616448841729</c:v>
                </c:pt>
                <c:pt idx="68">
                  <c:v>119.11367587763102</c:v>
                </c:pt>
                <c:pt idx="69">
                  <c:v>121.84537986335788</c:v>
                </c:pt>
                <c:pt idx="70">
                  <c:v>126.39821983956926</c:v>
                </c:pt>
                <c:pt idx="71">
                  <c:v>130.43886531845689</c:v>
                </c:pt>
                <c:pt idx="72">
                  <c:v>133.28439030358902</c:v>
                </c:pt>
                <c:pt idx="73">
                  <c:v>138.17869327801631</c:v>
                </c:pt>
                <c:pt idx="74">
                  <c:v>141.65023375987752</c:v>
                </c:pt>
                <c:pt idx="75">
                  <c:v>144.26811674619907</c:v>
                </c:pt>
                <c:pt idx="76">
                  <c:v>151.04046621081352</c:v>
                </c:pt>
                <c:pt idx="77">
                  <c:v>160.31687766234427</c:v>
                </c:pt>
                <c:pt idx="78">
                  <c:v>168.2843476207143</c:v>
                </c:pt>
                <c:pt idx="79">
                  <c:v>177.04856457492124</c:v>
                </c:pt>
                <c:pt idx="80">
                  <c:v>185.41440803120975</c:v>
                </c:pt>
                <c:pt idx="81">
                  <c:v>191.27618950058195</c:v>
                </c:pt>
                <c:pt idx="82">
                  <c:v>196.62577647263032</c:v>
                </c:pt>
                <c:pt idx="83">
                  <c:v>200.55260095211267</c:v>
                </c:pt>
                <c:pt idx="84">
                  <c:v>206.98348741851129</c:v>
                </c:pt>
                <c:pt idx="85">
                  <c:v>212.67453738877558</c:v>
                </c:pt>
                <c:pt idx="86">
                  <c:v>218.02412436082398</c:v>
                </c:pt>
                <c:pt idx="87">
                  <c:v>219.33306585398478</c:v>
                </c:pt>
                <c:pt idx="88">
                  <c:v>215.29242037509715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E5-4A04-9F3D-C48F329BC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8084504"/>
        <c:axId val="1078084832"/>
      </c:lineChart>
      <c:dateAx>
        <c:axId val="1078084504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084832"/>
        <c:crosses val="autoZero"/>
        <c:auto val="1"/>
        <c:lblOffset val="100"/>
        <c:baseTimeUnit val="days"/>
        <c:majorUnit val="14"/>
        <c:majorTimeUnit val="days"/>
      </c:dateAx>
      <c:valAx>
        <c:axId val="107808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084504"/>
        <c:crosses val="autoZero"/>
        <c:crossBetween val="between"/>
        <c:majorUnit val="1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'Ethnicity (Wayne)'!$B$1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'Ethnicity (Wayne)'!$A$2:$A$400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 (Wayne)'!$B$2:$B$400</c:f>
              <c:numCache>
                <c:formatCode>General</c:formatCode>
                <c:ptCount val="90"/>
                <c:pt idx="0">
                  <c:v>347.4282399166699</c:v>
                </c:pt>
                <c:pt idx="1">
                  <c:v>346.10972667220437</c:v>
                </c:pt>
                <c:pt idx="2">
                  <c:v>332.92459422754899</c:v>
                </c:pt>
                <c:pt idx="3">
                  <c:v>328.30979787191961</c:v>
                </c:pt>
                <c:pt idx="4">
                  <c:v>323.69500151629018</c:v>
                </c:pt>
                <c:pt idx="5">
                  <c:v>322.37648827182454</c:v>
                </c:pt>
                <c:pt idx="6">
                  <c:v>309.19135582716916</c:v>
                </c:pt>
                <c:pt idx="7">
                  <c:v>305.23581609377266</c:v>
                </c:pt>
                <c:pt idx="8">
                  <c:v>301.28027636037598</c:v>
                </c:pt>
                <c:pt idx="9">
                  <c:v>289.41365716018612</c:v>
                </c:pt>
                <c:pt idx="10">
                  <c:v>283.48034756009122</c:v>
                </c:pt>
                <c:pt idx="11">
                  <c:v>278.86555120446184</c:v>
                </c:pt>
                <c:pt idx="12">
                  <c:v>270.29521511543584</c:v>
                </c:pt>
                <c:pt idx="13">
                  <c:v>263.04339227087536</c:v>
                </c:pt>
                <c:pt idx="14">
                  <c:v>272.93224160436688</c:v>
                </c:pt>
                <c:pt idx="15">
                  <c:v>272.93224160436694</c:v>
                </c:pt>
                <c:pt idx="16">
                  <c:v>268.97670187097032</c:v>
                </c:pt>
                <c:pt idx="17">
                  <c:v>258.42859591524598</c:v>
                </c:pt>
                <c:pt idx="18">
                  <c:v>257.76933929301322</c:v>
                </c:pt>
                <c:pt idx="19">
                  <c:v>257.11008267078046</c:v>
                </c:pt>
                <c:pt idx="20">
                  <c:v>258.42859591524598</c:v>
                </c:pt>
                <c:pt idx="21">
                  <c:v>259.74710915971156</c:v>
                </c:pt>
                <c:pt idx="22">
                  <c:v>256.4508260485477</c:v>
                </c:pt>
                <c:pt idx="23">
                  <c:v>245.90272009282339</c:v>
                </c:pt>
                <c:pt idx="24">
                  <c:v>237.99164062603012</c:v>
                </c:pt>
                <c:pt idx="25">
                  <c:v>236.01387075933178</c:v>
                </c:pt>
                <c:pt idx="26">
                  <c:v>226.78427804807296</c:v>
                </c:pt>
                <c:pt idx="27">
                  <c:v>222.16948169244358</c:v>
                </c:pt>
                <c:pt idx="28">
                  <c:v>220.85096844797803</c:v>
                </c:pt>
                <c:pt idx="29">
                  <c:v>219.53245520351251</c:v>
                </c:pt>
                <c:pt idx="30">
                  <c:v>210.30286249225369</c:v>
                </c:pt>
                <c:pt idx="31">
                  <c:v>207.00657938108986</c:v>
                </c:pt>
                <c:pt idx="32">
                  <c:v>204.36955289215879</c:v>
                </c:pt>
                <c:pt idx="33">
                  <c:v>193.82144693643443</c:v>
                </c:pt>
                <c:pt idx="34">
                  <c:v>187.88813733633953</c:v>
                </c:pt>
                <c:pt idx="35">
                  <c:v>179.31780124731353</c:v>
                </c:pt>
                <c:pt idx="36">
                  <c:v>176.02151813614967</c:v>
                </c:pt>
                <c:pt idx="37">
                  <c:v>167.45118204712369</c:v>
                </c:pt>
                <c:pt idx="38">
                  <c:v>164.81415555819265</c:v>
                </c:pt>
                <c:pt idx="39">
                  <c:v>160.85861582479603</c:v>
                </c:pt>
                <c:pt idx="40">
                  <c:v>155.58456284693384</c:v>
                </c:pt>
                <c:pt idx="41">
                  <c:v>149.65125324683888</c:v>
                </c:pt>
                <c:pt idx="42">
                  <c:v>147.6734833801406</c:v>
                </c:pt>
                <c:pt idx="43">
                  <c:v>144.37720026897668</c:v>
                </c:pt>
                <c:pt idx="44">
                  <c:v>128.5550413353902</c:v>
                </c:pt>
                <c:pt idx="45">
                  <c:v>124.59950160199358</c:v>
                </c:pt>
                <c:pt idx="46">
                  <c:v>122.62173173529528</c:v>
                </c:pt>
                <c:pt idx="47">
                  <c:v>119.9847052463642</c:v>
                </c:pt>
                <c:pt idx="48">
                  <c:v>118.66619200189866</c:v>
                </c:pt>
                <c:pt idx="49">
                  <c:v>115.36990889073481</c:v>
                </c:pt>
                <c:pt idx="50">
                  <c:v>116.68842213520036</c:v>
                </c:pt>
                <c:pt idx="51">
                  <c:v>118.66619200189866</c:v>
                </c:pt>
                <c:pt idx="52">
                  <c:v>118.0069353796659</c:v>
                </c:pt>
                <c:pt idx="53">
                  <c:v>121.30321849082975</c:v>
                </c:pt>
                <c:pt idx="54">
                  <c:v>123.28098835752807</c:v>
                </c:pt>
                <c:pt idx="55">
                  <c:v>123.94024497976082</c:v>
                </c:pt>
                <c:pt idx="56">
                  <c:v>124.59950160199361</c:v>
                </c:pt>
                <c:pt idx="57">
                  <c:v>127.23652809092469</c:v>
                </c:pt>
                <c:pt idx="58">
                  <c:v>127.89578471315744</c:v>
                </c:pt>
                <c:pt idx="59">
                  <c:v>130.53281120208851</c:v>
                </c:pt>
                <c:pt idx="60">
                  <c:v>131.1920678243213</c:v>
                </c:pt>
                <c:pt idx="61">
                  <c:v>129.87355457985575</c:v>
                </c:pt>
                <c:pt idx="62">
                  <c:v>129.87355457985575</c:v>
                </c:pt>
                <c:pt idx="63">
                  <c:v>135.14760755771789</c:v>
                </c:pt>
                <c:pt idx="64">
                  <c:v>142.3994304022784</c:v>
                </c:pt>
                <c:pt idx="65">
                  <c:v>148.99199662460609</c:v>
                </c:pt>
                <c:pt idx="66">
                  <c:v>157.56233271363212</c:v>
                </c:pt>
                <c:pt idx="67">
                  <c:v>166.13266880265809</c:v>
                </c:pt>
                <c:pt idx="68">
                  <c:v>172.72523502498581</c:v>
                </c:pt>
                <c:pt idx="69">
                  <c:v>176.02151813614964</c:v>
                </c:pt>
                <c:pt idx="70">
                  <c:v>182.61408435847733</c:v>
                </c:pt>
                <c:pt idx="71">
                  <c:v>194.48070355866719</c:v>
                </c:pt>
                <c:pt idx="72">
                  <c:v>208.98434924778815</c:v>
                </c:pt>
                <c:pt idx="73">
                  <c:v>220.19171182574522</c:v>
                </c:pt>
                <c:pt idx="74">
                  <c:v>230.73981778146961</c:v>
                </c:pt>
                <c:pt idx="75">
                  <c:v>237.33238400379727</c:v>
                </c:pt>
                <c:pt idx="76">
                  <c:v>249.85825982621992</c:v>
                </c:pt>
                <c:pt idx="77">
                  <c:v>264.36190551534088</c:v>
                </c:pt>
                <c:pt idx="78">
                  <c:v>281.50257769339288</c:v>
                </c:pt>
                <c:pt idx="79">
                  <c:v>297.32473662697942</c:v>
                </c:pt>
                <c:pt idx="80">
                  <c:v>311.82838231610032</c:v>
                </c:pt>
                <c:pt idx="81">
                  <c:v>323.69500151629018</c:v>
                </c:pt>
                <c:pt idx="82">
                  <c:v>329.62831111638508</c:v>
                </c:pt>
                <c:pt idx="83">
                  <c:v>336.88013396094556</c:v>
                </c:pt>
                <c:pt idx="84">
                  <c:v>354.02080613899761</c:v>
                </c:pt>
                <c:pt idx="85">
                  <c:v>357.97634587239429</c:v>
                </c:pt>
                <c:pt idx="86">
                  <c:v>359.95411573909257</c:v>
                </c:pt>
                <c:pt idx="87">
                  <c:v>357.97634587239429</c:v>
                </c:pt>
                <c:pt idx="88">
                  <c:v>351.38377965006657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E1-4BD1-AA35-9E5AAF03B1D3}"/>
            </c:ext>
          </c:extLst>
        </c:ser>
        <c:ser>
          <c:idx val="1"/>
          <c:order val="1"/>
          <c:tx>
            <c:strRef>
              <c:f>'Ethnicity (Wayne)'!$C$1</c:f>
              <c:strCache>
                <c:ptCount val="1"/>
                <c:pt idx="0">
                  <c:v>Not Hispanic or Latino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'Ethnicity (Wayne)'!$A$2:$A$400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 (Wayne)'!$C$2:$C$400</c:f>
              <c:numCache>
                <c:formatCode>General</c:formatCode>
                <c:ptCount val="90"/>
                <c:pt idx="0">
                  <c:v>285.83352238085342</c:v>
                </c:pt>
                <c:pt idx="1">
                  <c:v>284.72613104995565</c:v>
                </c:pt>
                <c:pt idx="2">
                  <c:v>277.06931099060586</c:v>
                </c:pt>
                <c:pt idx="3">
                  <c:v>272.03859037309911</c:v>
                </c:pt>
                <c:pt idx="4">
                  <c:v>265.96375792931747</c:v>
                </c:pt>
                <c:pt idx="5">
                  <c:v>260.52172053176298</c:v>
                </c:pt>
                <c:pt idx="6">
                  <c:v>253.6558942801972</c:v>
                </c:pt>
                <c:pt idx="7">
                  <c:v>253.81409304175401</c:v>
                </c:pt>
                <c:pt idx="8">
                  <c:v>253.40277626170629</c:v>
                </c:pt>
                <c:pt idx="9">
                  <c:v>245.77759595466785</c:v>
                </c:pt>
                <c:pt idx="10">
                  <c:v>239.06996846465887</c:v>
                </c:pt>
                <c:pt idx="11">
                  <c:v>234.4505646271999</c:v>
                </c:pt>
                <c:pt idx="12">
                  <c:v>229.3882042573818</c:v>
                </c:pt>
                <c:pt idx="13">
                  <c:v>224.19928487831828</c:v>
                </c:pt>
                <c:pt idx="14">
                  <c:v>223.25009230897734</c:v>
                </c:pt>
                <c:pt idx="15">
                  <c:v>221.03530964718192</c:v>
                </c:pt>
                <c:pt idx="16">
                  <c:v>216.98542135132749</c:v>
                </c:pt>
                <c:pt idx="17">
                  <c:v>212.49257652311391</c:v>
                </c:pt>
                <c:pt idx="18">
                  <c:v>208.47432797957083</c:v>
                </c:pt>
                <c:pt idx="19">
                  <c:v>207.36693664867309</c:v>
                </c:pt>
                <c:pt idx="20">
                  <c:v>207.7149739240981</c:v>
                </c:pt>
                <c:pt idx="21">
                  <c:v>205.24707324381177</c:v>
                </c:pt>
                <c:pt idx="22">
                  <c:v>202.74753281121409</c:v>
                </c:pt>
                <c:pt idx="23">
                  <c:v>193.79348290709837</c:v>
                </c:pt>
                <c:pt idx="24">
                  <c:v>187.56045170175989</c:v>
                </c:pt>
                <c:pt idx="25">
                  <c:v>182.71956959812132</c:v>
                </c:pt>
                <c:pt idx="26">
                  <c:v>177.34081170518957</c:v>
                </c:pt>
                <c:pt idx="27">
                  <c:v>173.86043895093965</c:v>
                </c:pt>
                <c:pt idx="28">
                  <c:v>169.96874941664203</c:v>
                </c:pt>
                <c:pt idx="29">
                  <c:v>166.42509715776939</c:v>
                </c:pt>
                <c:pt idx="30">
                  <c:v>157.97728329063548</c:v>
                </c:pt>
                <c:pt idx="31">
                  <c:v>150.85833902057882</c:v>
                </c:pt>
                <c:pt idx="32">
                  <c:v>144.15071153056988</c:v>
                </c:pt>
                <c:pt idx="33">
                  <c:v>139.11999091306313</c:v>
                </c:pt>
                <c:pt idx="34">
                  <c:v>134.05763054324507</c:v>
                </c:pt>
                <c:pt idx="35">
                  <c:v>131.27333233984513</c:v>
                </c:pt>
                <c:pt idx="36">
                  <c:v>129.09018943036105</c:v>
                </c:pt>
                <c:pt idx="37">
                  <c:v>124.21766757441114</c:v>
                </c:pt>
                <c:pt idx="38">
                  <c:v>120.48417680167033</c:v>
                </c:pt>
                <c:pt idx="39">
                  <c:v>117.22528231359993</c:v>
                </c:pt>
                <c:pt idx="40">
                  <c:v>113.61835055010455</c:v>
                </c:pt>
                <c:pt idx="41">
                  <c:v>109.82158027274096</c:v>
                </c:pt>
                <c:pt idx="42">
                  <c:v>108.84074795108872</c:v>
                </c:pt>
                <c:pt idx="43">
                  <c:v>107.82827587712509</c:v>
                </c:pt>
                <c:pt idx="44">
                  <c:v>105.29709569221608</c:v>
                </c:pt>
                <c:pt idx="45">
                  <c:v>102.92411426886385</c:v>
                </c:pt>
                <c:pt idx="46">
                  <c:v>100.8991701209366</c:v>
                </c:pt>
                <c:pt idx="47">
                  <c:v>98.684387459141206</c:v>
                </c:pt>
                <c:pt idx="48">
                  <c:v>96.311406035788977</c:v>
                </c:pt>
                <c:pt idx="49">
                  <c:v>95.552051980316278</c:v>
                </c:pt>
                <c:pt idx="50">
                  <c:v>96.406325292723068</c:v>
                </c:pt>
                <c:pt idx="51">
                  <c:v>94.286461887861762</c:v>
                </c:pt>
                <c:pt idx="52">
                  <c:v>94.223182383239021</c:v>
                </c:pt>
                <c:pt idx="53">
                  <c:v>95.172374952579915</c:v>
                </c:pt>
                <c:pt idx="54">
                  <c:v>94.413020897107188</c:v>
                </c:pt>
                <c:pt idx="55">
                  <c:v>95.077455695645824</c:v>
                </c:pt>
                <c:pt idx="56">
                  <c:v>98.937505477632101</c:v>
                </c:pt>
                <c:pt idx="57">
                  <c:v>102.38623847957068</c:v>
                </c:pt>
                <c:pt idx="58">
                  <c:v>102.35459872725932</c:v>
                </c:pt>
                <c:pt idx="59">
                  <c:v>104.37954287518654</c:v>
                </c:pt>
                <c:pt idx="60">
                  <c:v>106.02480999537742</c:v>
                </c:pt>
                <c:pt idx="61">
                  <c:v>108.14467340023876</c:v>
                </c:pt>
                <c:pt idx="62">
                  <c:v>110.45437531896825</c:v>
                </c:pt>
                <c:pt idx="63">
                  <c:v>115.58001519340905</c:v>
                </c:pt>
                <c:pt idx="64">
                  <c:v>121.08533209558622</c:v>
                </c:pt>
                <c:pt idx="65">
                  <c:v>125.8945744469134</c:v>
                </c:pt>
                <c:pt idx="66">
                  <c:v>130.13430125663604</c:v>
                </c:pt>
                <c:pt idx="67">
                  <c:v>134.31074856173595</c:v>
                </c:pt>
                <c:pt idx="68">
                  <c:v>138.55047537145862</c:v>
                </c:pt>
                <c:pt idx="69">
                  <c:v>143.39135747509715</c:v>
                </c:pt>
                <c:pt idx="70">
                  <c:v>152.28212787459015</c:v>
                </c:pt>
                <c:pt idx="71">
                  <c:v>160.7932212463468</c:v>
                </c:pt>
                <c:pt idx="72">
                  <c:v>168.2918425441398</c:v>
                </c:pt>
                <c:pt idx="73">
                  <c:v>176.20178062198056</c:v>
                </c:pt>
                <c:pt idx="74">
                  <c:v>183.70040191977355</c:v>
                </c:pt>
                <c:pt idx="75">
                  <c:v>191.6419797499257</c:v>
                </c:pt>
                <c:pt idx="76">
                  <c:v>198.60272525842555</c:v>
                </c:pt>
                <c:pt idx="77">
                  <c:v>213.41012934014347</c:v>
                </c:pt>
                <c:pt idx="78">
                  <c:v>227.80621664181362</c:v>
                </c:pt>
                <c:pt idx="79">
                  <c:v>240.96835360334066</c:v>
                </c:pt>
                <c:pt idx="80">
                  <c:v>251.21963335222227</c:v>
                </c:pt>
                <c:pt idx="81">
                  <c:v>262.4833851750675</c:v>
                </c:pt>
                <c:pt idx="82">
                  <c:v>270.80464003295594</c:v>
                </c:pt>
                <c:pt idx="83">
                  <c:v>277.41734826603079</c:v>
                </c:pt>
                <c:pt idx="84">
                  <c:v>291.18064052147372</c:v>
                </c:pt>
                <c:pt idx="85">
                  <c:v>297.22383321294404</c:v>
                </c:pt>
                <c:pt idx="86">
                  <c:v>297.73006924992586</c:v>
                </c:pt>
                <c:pt idx="87">
                  <c:v>293.87001946793958</c:v>
                </c:pt>
                <c:pt idx="88">
                  <c:v>289.1556963735465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E1-4BD1-AA35-9E5AAF03B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8095984"/>
        <c:axId val="1078093688"/>
      </c:lineChart>
      <c:dateAx>
        <c:axId val="1078095984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093688"/>
        <c:crosses val="autoZero"/>
        <c:auto val="1"/>
        <c:lblOffset val="100"/>
        <c:baseTimeUnit val="days"/>
        <c:majorUnit val="14"/>
        <c:majorTimeUnit val="days"/>
      </c:dateAx>
      <c:valAx>
        <c:axId val="1078093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09598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'CCDD Proportion'!$B$1</c:f>
              <c:strCache>
                <c:ptCount val="1"/>
                <c:pt idx="0">
                  <c:v>American Indian or 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'CCDD Proportion'!$A$2:$A$445</c:f>
              <c:numCache>
                <c:formatCode>m/d;@</c:formatCode>
                <c:ptCount val="44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</c:numCache>
            </c:numRef>
          </c:cat>
          <c:val>
            <c:numRef>
              <c:f>'CCDD Proportion'!$B$2:$B$445</c:f>
            </c:numRef>
          </c:val>
          <c:smooth val="0"/>
          <c:extLst>
            <c:ext xmlns:c16="http://schemas.microsoft.com/office/drawing/2014/chart" uri="{C3380CC4-5D6E-409C-BE32-E72D297353CC}">
              <c16:uniqueId val="{00000000-2521-4027-8955-D13E1886ADE4}"/>
            </c:ext>
          </c:extLst>
        </c:ser>
        <c:ser>
          <c:idx val="1"/>
          <c:order val="1"/>
          <c:tx>
            <c:strRef>
              <c:f>'CCDD Proportion'!$C$1</c:f>
              <c:strCache>
                <c:ptCount val="1"/>
                <c:pt idx="0">
                  <c:v>American Indian or 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'CCDD Proportion'!$A$2:$A$445</c:f>
              <c:numCache>
                <c:formatCode>m/d;@</c:formatCode>
                <c:ptCount val="44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</c:numCache>
            </c:numRef>
          </c:cat>
          <c:val>
            <c:numRef>
              <c:f>'CCDD Proportion'!$C$2:$C$445</c:f>
              <c:numCache>
                <c:formatCode>0%</c:formatCode>
                <c:ptCount val="444"/>
                <c:pt idx="0">
                  <c:v>7.2727272727272724E-2</c:v>
                </c:pt>
                <c:pt idx="1">
                  <c:v>6.8972332015810267E-2</c:v>
                </c:pt>
                <c:pt idx="2">
                  <c:v>5.1446035551523779E-2</c:v>
                </c:pt>
                <c:pt idx="3">
                  <c:v>3.8584526663642836E-2</c:v>
                </c:pt>
                <c:pt idx="4">
                  <c:v>3.8710758585816227E-2</c:v>
                </c:pt>
                <c:pt idx="5">
                  <c:v>3.5731187710402415E-2</c:v>
                </c:pt>
                <c:pt idx="6">
                  <c:v>3.062673232320207E-2</c:v>
                </c:pt>
                <c:pt idx="7">
                  <c:v>2.3342711995703487E-2</c:v>
                </c:pt>
                <c:pt idx="8">
                  <c:v>2.3992719218005953E-2</c:v>
                </c:pt>
                <c:pt idx="9">
                  <c:v>2.1650798843298697E-2</c:v>
                </c:pt>
                <c:pt idx="10">
                  <c:v>2.1650798843298697E-2</c:v>
                </c:pt>
                <c:pt idx="11">
                  <c:v>1.9807956443180754E-2</c:v>
                </c:pt>
                <c:pt idx="12">
                  <c:v>2.3634487055425649E-2</c:v>
                </c:pt>
                <c:pt idx="13">
                  <c:v>2.3634487055425649E-2</c:v>
                </c:pt>
                <c:pt idx="14">
                  <c:v>2.419190065631751E-2</c:v>
                </c:pt>
                <c:pt idx="15">
                  <c:v>1.4225123247679636E-2</c:v>
                </c:pt>
                <c:pt idx="16">
                  <c:v>1.78881269106833E-2</c:v>
                </c:pt>
                <c:pt idx="17">
                  <c:v>1.78881269106833E-2</c:v>
                </c:pt>
                <c:pt idx="18">
                  <c:v>1.8096982382696667E-2</c:v>
                </c:pt>
                <c:pt idx="19">
                  <c:v>1.1294261294261294E-2</c:v>
                </c:pt>
                <c:pt idx="20">
                  <c:v>1.7787767787767788E-2</c:v>
                </c:pt>
                <c:pt idx="21">
                  <c:v>1.6631029788924525E-2</c:v>
                </c:pt>
                <c:pt idx="22">
                  <c:v>2.34337508773599E-2</c:v>
                </c:pt>
                <c:pt idx="23">
                  <c:v>1.9770747214356236E-2</c:v>
                </c:pt>
                <c:pt idx="24">
                  <c:v>2.3255067771847524E-2</c:v>
                </c:pt>
                <c:pt idx="25">
                  <c:v>2.2087934251772832E-2</c:v>
                </c:pt>
                <c:pt idx="26">
                  <c:v>3.0251199557895282E-2</c:v>
                </c:pt>
                <c:pt idx="27">
                  <c:v>3.0726334179371366E-2</c:v>
                </c:pt>
                <c:pt idx="28">
                  <c:v>2.8220068515210965E-2</c:v>
                </c:pt>
                <c:pt idx="29">
                  <c:v>2.141734742677559E-2</c:v>
                </c:pt>
                <c:pt idx="30">
                  <c:v>2.4988775998204159E-2</c:v>
                </c:pt>
                <c:pt idx="31">
                  <c:v>2.799796193421936E-2</c:v>
                </c:pt>
                <c:pt idx="32">
                  <c:v>2.5196841486040091E-2</c:v>
                </c:pt>
                <c:pt idx="33">
                  <c:v>1.9949028074961378E-2</c:v>
                </c:pt>
                <c:pt idx="34">
                  <c:v>1.5625889605481443E-2</c:v>
                </c:pt>
                <c:pt idx="35">
                  <c:v>2.5592667014119313E-2</c:v>
                </c:pt>
                <c:pt idx="36">
                  <c:v>2.8994027558337E-2</c:v>
                </c:pt>
                <c:pt idx="37">
                  <c:v>2.5422598986908431E-2</c:v>
                </c:pt>
                <c:pt idx="38">
                  <c:v>3.437310793741738E-2</c:v>
                </c:pt>
                <c:pt idx="39">
                  <c:v>3.7774468481635064E-2</c:v>
                </c:pt>
                <c:pt idx="40">
                  <c:v>3.4859016586591338E-2</c:v>
                </c:pt>
                <c:pt idx="41">
                  <c:v>3.5319104003200492E-2</c:v>
                </c:pt>
                <c:pt idx="42">
                  <c:v>2.5352326594562619E-2</c:v>
                </c:pt>
                <c:pt idx="43">
                  <c:v>2.469821879759768E-2</c:v>
                </c:pt>
                <c:pt idx="44">
                  <c:v>2.469821879759768E-2</c:v>
                </c:pt>
                <c:pt idx="45">
                  <c:v>1.2500956600335483E-2</c:v>
                </c:pt>
                <c:pt idx="46">
                  <c:v>9.0995960561177959E-3</c:v>
                </c:pt>
                <c:pt idx="47">
                  <c:v>9.0995960561177959E-3</c:v>
                </c:pt>
                <c:pt idx="48">
                  <c:v>8.7951264421852662E-3</c:v>
                </c:pt>
                <c:pt idx="49">
                  <c:v>8.7951264421852662E-3</c:v>
                </c:pt>
                <c:pt idx="50">
                  <c:v>9.3701328311451438E-3</c:v>
                </c:pt>
                <c:pt idx="51">
                  <c:v>9.3701328311451438E-3</c:v>
                </c:pt>
                <c:pt idx="52">
                  <c:v>1.058766529867761E-2</c:v>
                </c:pt>
                <c:pt idx="53">
                  <c:v>1.755630641366019E-2</c:v>
                </c:pt>
                <c:pt idx="54">
                  <c:v>1.755630641366019E-2</c:v>
                </c:pt>
                <c:pt idx="55">
                  <c:v>1.755630641366019E-2</c:v>
                </c:pt>
                <c:pt idx="56">
                  <c:v>1.755630641366019E-2</c:v>
                </c:pt>
                <c:pt idx="57">
                  <c:v>2.0064951067535027E-2</c:v>
                </c:pt>
                <c:pt idx="58">
                  <c:v>2.6414157416741378E-2</c:v>
                </c:pt>
                <c:pt idx="59">
                  <c:v>2.1949871702455662E-2</c:v>
                </c:pt>
                <c:pt idx="60">
                  <c:v>1.4981230587473084E-2</c:v>
                </c:pt>
                <c:pt idx="61">
                  <c:v>2.0272235878478373E-2</c:v>
                </c:pt>
                <c:pt idx="62">
                  <c:v>2.2965620924804597E-2</c:v>
                </c:pt>
                <c:pt idx="63">
                  <c:v>2.588107281984833E-2</c:v>
                </c:pt>
                <c:pt idx="64">
                  <c:v>2.3089682707572418E-2</c:v>
                </c:pt>
                <c:pt idx="65">
                  <c:v>1.9203530545558185E-2</c:v>
                </c:pt>
                <c:pt idx="66">
                  <c:v>2.4046145557664721E-2</c:v>
                </c:pt>
                <c:pt idx="67">
                  <c:v>2.796003988251795E-2</c:v>
                </c:pt>
                <c:pt idx="68">
                  <c:v>2.7277329522388236E-2</c:v>
                </c:pt>
                <c:pt idx="69">
                  <c:v>2.178282402788274E-2</c:v>
                </c:pt>
                <c:pt idx="70">
                  <c:v>2.1972962194950811E-2</c:v>
                </c:pt>
                <c:pt idx="71">
                  <c:v>2.3859556891523501E-2</c:v>
                </c:pt>
                <c:pt idx="72">
                  <c:v>2.4967931275759948E-2</c:v>
                </c:pt>
                <c:pt idx="73">
                  <c:v>2.4887221025558175E-2</c:v>
                </c:pt>
                <c:pt idx="74">
                  <c:v>2.5735231462609705E-2</c:v>
                </c:pt>
                <c:pt idx="75">
                  <c:v>3.0867196271993868E-2</c:v>
                </c:pt>
                <c:pt idx="76">
                  <c:v>3.8193203598001199E-2</c:v>
                </c:pt>
                <c:pt idx="77">
                  <c:v>5.169890921695252E-2</c:v>
                </c:pt>
                <c:pt idx="78">
                  <c:v>5.3575521931003657E-2</c:v>
                </c:pt>
                <c:pt idx="79">
                  <c:v>5.5106134175901607E-2</c:v>
                </c:pt>
                <c:pt idx="80">
                  <c:v>5.3745589958214532E-2</c:v>
                </c:pt>
                <c:pt idx="81">
                  <c:v>4.8983685196309787E-2</c:v>
                </c:pt>
                <c:pt idx="82">
                  <c:v>6.4753629537682697E-2</c:v>
                </c:pt>
                <c:pt idx="83">
                  <c:v>5.7427622211675362E-2</c:v>
                </c:pt>
                <c:pt idx="84">
                  <c:v>5.10204081632653E-2</c:v>
                </c:pt>
                <c:pt idx="85">
                  <c:v>6.0090702947845805E-2</c:v>
                </c:pt>
                <c:pt idx="86">
                  <c:v>6.5977673120530267E-2</c:v>
                </c:pt>
                <c:pt idx="87">
                  <c:v>7.2780394208965635E-2</c:v>
                </c:pt>
                <c:pt idx="88">
                  <c:v>8.781798819392804E-2</c:v>
                </c:pt>
                <c:pt idx="89">
                  <c:v>7.2511865744948431E-2</c:v>
                </c:pt>
                <c:pt idx="90">
                  <c:v>7.8723045869172031E-2</c:v>
                </c:pt>
                <c:pt idx="91">
                  <c:v>7.5012470730025468E-2</c:v>
                </c:pt>
                <c:pt idx="92">
                  <c:v>7.274489703388036E-2</c:v>
                </c:pt>
                <c:pt idx="93">
                  <c:v>6.1755886044869375E-2</c:v>
                </c:pt>
                <c:pt idx="94">
                  <c:v>6.58375186979306E-2</c:v>
                </c:pt>
                <c:pt idx="95">
                  <c:v>7.5644645209862596E-2</c:v>
                </c:pt>
                <c:pt idx="96">
                  <c:v>6.5440563577209537E-2</c:v>
                </c:pt>
                <c:pt idx="97">
                  <c:v>5.9229383452985944E-2</c:v>
                </c:pt>
                <c:pt idx="98">
                  <c:v>6.5158237207926642E-2</c:v>
                </c:pt>
                <c:pt idx="99">
                  <c:v>5.6161089961931476E-2</c:v>
                </c:pt>
                <c:pt idx="100">
                  <c:v>7.3303947104788617E-2</c:v>
                </c:pt>
                <c:pt idx="101">
                  <c:v>6.7676241477082996E-2</c:v>
                </c:pt>
                <c:pt idx="102">
                  <c:v>6.0688663837331437E-2</c:v>
                </c:pt>
                <c:pt idx="103">
                  <c:v>6.0688663837331437E-2</c:v>
                </c:pt>
                <c:pt idx="104">
                  <c:v>6.6641044789712389E-2</c:v>
                </c:pt>
                <c:pt idx="105">
                  <c:v>5.9713190035770691E-2</c:v>
                </c:pt>
                <c:pt idx="106">
                  <c:v>6.5686905686905689E-2</c:v>
                </c:pt>
                <c:pt idx="107">
                  <c:v>4.8544048544048542E-2</c:v>
                </c:pt>
                <c:pt idx="108">
                  <c:v>6.2743182743182732E-2</c:v>
                </c:pt>
                <c:pt idx="109">
                  <c:v>4.4886039886039883E-2</c:v>
                </c:pt>
                <c:pt idx="110">
                  <c:v>5.8278897028897027E-2</c:v>
                </c:pt>
                <c:pt idx="111">
                  <c:v>6.4231277981277979E-2</c:v>
                </c:pt>
                <c:pt idx="112">
                  <c:v>7.9144935752078607E-2</c:v>
                </c:pt>
                <c:pt idx="113">
                  <c:v>7.6499433106575962E-2</c:v>
                </c:pt>
                <c:pt idx="114">
                  <c:v>8.5157441764584618E-2</c:v>
                </c:pt>
                <c:pt idx="115">
                  <c:v>6.2300298907441765E-2</c:v>
                </c:pt>
                <c:pt idx="116">
                  <c:v>7.1824108431251296E-2</c:v>
                </c:pt>
                <c:pt idx="117">
                  <c:v>8.1288394145536999E-2</c:v>
                </c:pt>
                <c:pt idx="118">
                  <c:v>6.9383632240775109E-2</c:v>
                </c:pt>
                <c:pt idx="119">
                  <c:v>4.8975468975468971E-2</c:v>
                </c:pt>
                <c:pt idx="120">
                  <c:v>4.9202226345083484E-2</c:v>
                </c:pt>
                <c:pt idx="121">
                  <c:v>4.5470326061459072E-2</c:v>
                </c:pt>
                <c:pt idx="122">
                  <c:v>4.5470326061459072E-2</c:v>
                </c:pt>
                <c:pt idx="123">
                  <c:v>4.1237521828654831E-2</c:v>
                </c:pt>
                <c:pt idx="124">
                  <c:v>1.8380378971511978E-2</c:v>
                </c:pt>
                <c:pt idx="125">
                  <c:v>3.0285140876273882E-2</c:v>
                </c:pt>
                <c:pt idx="126">
                  <c:v>3.8943149534282538E-2</c:v>
                </c:pt>
                <c:pt idx="127">
                  <c:v>4.5558209351312794E-2</c:v>
                </c:pt>
                <c:pt idx="128">
                  <c:v>4.0632100976928556E-2</c:v>
                </c:pt>
                <c:pt idx="129">
                  <c:v>5.9265641349599364E-2</c:v>
                </c:pt>
                <c:pt idx="130">
                  <c:v>5.397463605859408E-2</c:v>
                </c:pt>
                <c:pt idx="131">
                  <c:v>6.3291406244929488E-2</c:v>
                </c:pt>
                <c:pt idx="132">
                  <c:v>5.1386644340167577E-2</c:v>
                </c:pt>
                <c:pt idx="133">
                  <c:v>4.2728635682158921E-2</c:v>
                </c:pt>
                <c:pt idx="134">
                  <c:v>3.687888198757764E-2</c:v>
                </c:pt>
                <c:pt idx="135">
                  <c:v>4.7082963620230692E-2</c:v>
                </c:pt>
                <c:pt idx="136">
                  <c:v>3.2417677215813859E-2</c:v>
                </c:pt>
                <c:pt idx="137">
                  <c:v>3.7708682506819149E-2</c:v>
                </c:pt>
                <c:pt idx="138">
                  <c:v>4.0636810279667417E-2</c:v>
                </c:pt>
                <c:pt idx="139">
                  <c:v>4.4965814608671738E-2</c:v>
                </c:pt>
                <c:pt idx="140">
                  <c:v>6.0271937057651333E-2</c:v>
                </c:pt>
                <c:pt idx="141">
                  <c:v>5.5204369490083775E-2</c:v>
                </c:pt>
                <c:pt idx="142">
                  <c:v>5.340364920196853E-2</c:v>
                </c:pt>
                <c:pt idx="143">
                  <c:v>5.7157402955722289E-2</c:v>
                </c:pt>
                <c:pt idx="144">
                  <c:v>6.3771159569478902E-2</c:v>
                </c:pt>
                <c:pt idx="145">
                  <c:v>5.1526261610295221E-2</c:v>
                </c:pt>
                <c:pt idx="146">
                  <c:v>4.7197257281290893E-2</c:v>
                </c:pt>
                <c:pt idx="147">
                  <c:v>3.1891134832311305E-2</c:v>
                </c:pt>
                <c:pt idx="148">
                  <c:v>3.1514451528798733E-2</c:v>
                </c:pt>
                <c:pt idx="149">
                  <c:v>2.3111090184260913E-2</c:v>
                </c:pt>
                <c:pt idx="150">
                  <c:v>1.8960511033681765E-2</c:v>
                </c:pt>
                <c:pt idx="151">
                  <c:v>7.0557491289198609E-3</c:v>
                </c:pt>
                <c:pt idx="152">
                  <c:v>7.0557491289198609E-3</c:v>
                </c:pt>
                <c:pt idx="153">
                  <c:v>7.0557491289198609E-3</c:v>
                </c:pt>
                <c:pt idx="154">
                  <c:v>7.0557491289198609E-3</c:v>
                </c:pt>
                <c:pt idx="155">
                  <c:v>3.5714285714285718E-3</c:v>
                </c:pt>
                <c:pt idx="156">
                  <c:v>3.5714285714285718E-3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3.968253968253968E-3</c:v>
                </c:pt>
                <c:pt idx="162">
                  <c:v>8.0498866213151912E-3</c:v>
                </c:pt>
                <c:pt idx="163">
                  <c:v>8.0498866213151912E-3</c:v>
                </c:pt>
                <c:pt idx="164">
                  <c:v>8.0498866213151912E-3</c:v>
                </c:pt>
                <c:pt idx="165">
                  <c:v>8.0498866213151912E-3</c:v>
                </c:pt>
                <c:pt idx="166">
                  <c:v>1.1621315192743762E-2</c:v>
                </c:pt>
                <c:pt idx="167">
                  <c:v>1.1621315192743762E-2</c:v>
                </c:pt>
                <c:pt idx="168">
                  <c:v>1.1514065085493658E-2</c:v>
                </c:pt>
                <c:pt idx="169">
                  <c:v>7.4324324324324328E-3</c:v>
                </c:pt>
                <c:pt idx="170">
                  <c:v>7.4324324324324328E-3</c:v>
                </c:pt>
                <c:pt idx="171">
                  <c:v>7.4324324324324328E-3</c:v>
                </c:pt>
                <c:pt idx="172">
                  <c:v>1.0029835029835029E-2</c:v>
                </c:pt>
                <c:pt idx="173">
                  <c:v>6.4584064584064585E-3</c:v>
                </c:pt>
                <c:pt idx="174">
                  <c:v>9.7051597051597046E-3</c:v>
                </c:pt>
                <c:pt idx="175">
                  <c:v>5.8441558441558444E-3</c:v>
                </c:pt>
                <c:pt idx="176">
                  <c:v>5.8441558441558444E-3</c:v>
                </c:pt>
                <c:pt idx="177">
                  <c:v>5.8441558441558444E-3</c:v>
                </c:pt>
                <c:pt idx="178">
                  <c:v>5.8441558441558444E-3</c:v>
                </c:pt>
                <c:pt idx="179">
                  <c:v>3.246753246753247E-3</c:v>
                </c:pt>
                <c:pt idx="180">
                  <c:v>1.3213530655391119E-2</c:v>
                </c:pt>
                <c:pt idx="181">
                  <c:v>9.9667774086378731E-3</c:v>
                </c:pt>
                <c:pt idx="182">
                  <c:v>1.2882229303681604E-2</c:v>
                </c:pt>
                <c:pt idx="183">
                  <c:v>1.5433249711844871E-2</c:v>
                </c:pt>
                <c:pt idx="184">
                  <c:v>1.8472763389656421E-2</c:v>
                </c:pt>
                <c:pt idx="185">
                  <c:v>1.8472763389656421E-2</c:v>
                </c:pt>
                <c:pt idx="186">
                  <c:v>1.8472763389656421E-2</c:v>
                </c:pt>
                <c:pt idx="187">
                  <c:v>1.1828245117231172E-2</c:v>
                </c:pt>
                <c:pt idx="188">
                  <c:v>1.7659148907318633E-2</c:v>
                </c:pt>
                <c:pt idx="189">
                  <c:v>1.7849287074386704E-2</c:v>
                </c:pt>
                <c:pt idx="190">
                  <c:v>1.5298266666223441E-2</c:v>
                </c:pt>
                <c:pt idx="191">
                  <c:v>1.225875298841189E-2</c:v>
                </c:pt>
                <c:pt idx="192">
                  <c:v>1.8211133940792844E-2</c:v>
                </c:pt>
                <c:pt idx="193">
                  <c:v>1.8211133940792844E-2</c:v>
                </c:pt>
                <c:pt idx="194">
                  <c:v>1.4888874804580217E-2</c:v>
                </c:pt>
                <c:pt idx="195">
                  <c:v>9.057971014492754E-3</c:v>
                </c:pt>
                <c:pt idx="196">
                  <c:v>5.9523809523809521E-3</c:v>
                </c:pt>
                <c:pt idx="197">
                  <c:v>5.9523809523809521E-3</c:v>
                </c:pt>
                <c:pt idx="198">
                  <c:v>9.057971014492754E-3</c:v>
                </c:pt>
                <c:pt idx="199">
                  <c:v>3.105590062111801E-3</c:v>
                </c:pt>
                <c:pt idx="200">
                  <c:v>3.105590062111801E-3</c:v>
                </c:pt>
                <c:pt idx="201">
                  <c:v>3.105590062111801E-3</c:v>
                </c:pt>
                <c:pt idx="202">
                  <c:v>3.105590062111801E-3</c:v>
                </c:pt>
                <c:pt idx="203">
                  <c:v>3.105590062111801E-3</c:v>
                </c:pt>
                <c:pt idx="204">
                  <c:v>6.9665939231156621E-3</c:v>
                </c:pt>
                <c:pt idx="205">
                  <c:v>6.7764557560475924E-3</c:v>
                </c:pt>
                <c:pt idx="206">
                  <c:v>6.7764557560475924E-3</c:v>
                </c:pt>
                <c:pt idx="207">
                  <c:v>6.7764557560475924E-3</c:v>
                </c:pt>
                <c:pt idx="208">
                  <c:v>6.7764557560475924E-3</c:v>
                </c:pt>
                <c:pt idx="209">
                  <c:v>1.0535854252288193E-2</c:v>
                </c:pt>
                <c:pt idx="210">
                  <c:v>1.0535854252288193E-2</c:v>
                </c:pt>
                <c:pt idx="211">
                  <c:v>9.9216036380375804E-3</c:v>
                </c:pt>
                <c:pt idx="212">
                  <c:v>1.076555023923445E-2</c:v>
                </c:pt>
                <c:pt idx="213">
                  <c:v>1.076555023923445E-2</c:v>
                </c:pt>
                <c:pt idx="214">
                  <c:v>1.3681002134278182E-2</c:v>
                </c:pt>
                <c:pt idx="215">
                  <c:v>1.3681002134278182E-2</c:v>
                </c:pt>
                <c:pt idx="216">
                  <c:v>9.9216036380375804E-3</c:v>
                </c:pt>
                <c:pt idx="217">
                  <c:v>9.9216036380375804E-3</c:v>
                </c:pt>
                <c:pt idx="218">
                  <c:v>1.4467058183492124E-2</c:v>
                </c:pt>
                <c:pt idx="219">
                  <c:v>1.3747173365063075E-2</c:v>
                </c:pt>
                <c:pt idx="220">
                  <c:v>1.3747173365063075E-2</c:v>
                </c:pt>
                <c:pt idx="221">
                  <c:v>1.4403150041447913E-2</c:v>
                </c:pt>
                <c:pt idx="222">
                  <c:v>1.4403150041447913E-2</c:v>
                </c:pt>
                <c:pt idx="223">
                  <c:v>1.4403150041447913E-2</c:v>
                </c:pt>
                <c:pt idx="224">
                  <c:v>1.4403150041447913E-2</c:v>
                </c:pt>
                <c:pt idx="225">
                  <c:v>1.1805747444045316E-2</c:v>
                </c:pt>
                <c:pt idx="226">
                  <c:v>1.1871823828345566E-2</c:v>
                </c:pt>
                <c:pt idx="227">
                  <c:v>1.1871823828345566E-2</c:v>
                </c:pt>
                <c:pt idx="228">
                  <c:v>8.300395256916995E-3</c:v>
                </c:pt>
                <c:pt idx="229">
                  <c:v>1.147499843152017E-2</c:v>
                </c:pt>
                <c:pt idx="230">
                  <c:v>1.147499843152017E-2</c:v>
                </c:pt>
                <c:pt idx="231">
                  <c:v>1.147499843152017E-2</c:v>
                </c:pt>
                <c:pt idx="232">
                  <c:v>1.2232574189095929E-2</c:v>
                </c:pt>
                <c:pt idx="233">
                  <c:v>9.1269841269841258E-3</c:v>
                </c:pt>
                <c:pt idx="234">
                  <c:v>9.1269841269841258E-3</c:v>
                </c:pt>
                <c:pt idx="235">
                  <c:v>1.3208616780045351E-2</c:v>
                </c:pt>
                <c:pt idx="236">
                  <c:v>1.0034013605442177E-2</c:v>
                </c:pt>
                <c:pt idx="237">
                  <c:v>1.3697017268445839E-2</c:v>
                </c:pt>
                <c:pt idx="238">
                  <c:v>1.3697017268445839E-2</c:v>
                </c:pt>
                <c:pt idx="239">
                  <c:v>1.0850226378176689E-2</c:v>
                </c:pt>
                <c:pt idx="240">
                  <c:v>1.4096979624929935E-2</c:v>
                </c:pt>
                <c:pt idx="241">
                  <c:v>2.106562073991251E-2</c:v>
                </c:pt>
                <c:pt idx="242">
                  <c:v>1.6983988086851289E-2</c:v>
                </c:pt>
                <c:pt idx="243">
                  <c:v>1.9785108535030564E-2</c:v>
                </c:pt>
                <c:pt idx="244">
                  <c:v>1.9368858118780145E-2</c:v>
                </c:pt>
                <c:pt idx="245">
                  <c:v>1.9368858118780145E-2</c:v>
                </c:pt>
                <c:pt idx="246">
                  <c:v>1.6263268056668341E-2</c:v>
                </c:pt>
                <c:pt idx="247">
                  <c:v>1.6056028487726647E-2</c:v>
                </c:pt>
                <c:pt idx="248">
                  <c:v>9.0873873727440688E-3</c:v>
                </c:pt>
                <c:pt idx="249">
                  <c:v>1.2334140619497317E-2</c:v>
                </c:pt>
                <c:pt idx="250">
                  <c:v>9.5330201713180428E-3</c:v>
                </c:pt>
                <c:pt idx="251">
                  <c:v>6.2862669245647967E-3</c:v>
                </c:pt>
                <c:pt idx="252">
                  <c:v>6.2862669245647967E-3</c:v>
                </c:pt>
                <c:pt idx="253">
                  <c:v>6.2862669245647967E-3</c:v>
                </c:pt>
                <c:pt idx="254">
                  <c:v>5.994005994005994E-3</c:v>
                </c:pt>
                <c:pt idx="255">
                  <c:v>9.4783265514972841E-3</c:v>
                </c:pt>
                <c:pt idx="256">
                  <c:v>6.2315733047440371E-3</c:v>
                </c:pt>
                <c:pt idx="257">
                  <c:v>6.2315733047440371E-3</c:v>
                </c:pt>
                <c:pt idx="258">
                  <c:v>6.2315733047440371E-3</c:v>
                </c:pt>
                <c:pt idx="259">
                  <c:v>8.8770759502466816E-3</c:v>
                </c:pt>
                <c:pt idx="260">
                  <c:v>1.1853266426437159E-2</c:v>
                </c:pt>
                <c:pt idx="261">
                  <c:v>9.1060136791844114E-3</c:v>
                </c:pt>
                <c:pt idx="262">
                  <c:v>8.0430006277463894E-3</c:v>
                </c:pt>
                <c:pt idx="263">
                  <c:v>1.0900143484889246E-2</c:v>
                </c:pt>
                <c:pt idx="264">
                  <c:v>1.0900143484889246E-2</c:v>
                </c:pt>
                <c:pt idx="265">
                  <c:v>1.3242063859596507E-2</c:v>
                </c:pt>
                <c:pt idx="266">
                  <c:v>1.0596561214093862E-2</c:v>
                </c:pt>
                <c:pt idx="267">
                  <c:v>9.924518203341174E-3</c:v>
                </c:pt>
                <c:pt idx="268">
                  <c:v>9.924518203341174E-3</c:v>
                </c:pt>
                <c:pt idx="269">
                  <c:v>7.5032106972879051E-3</c:v>
                </c:pt>
                <c:pt idx="270">
                  <c:v>7.6222583163355244E-3</c:v>
                </c:pt>
                <c:pt idx="271">
                  <c:v>1.0537710211379255E-2</c:v>
                </c:pt>
                <c:pt idx="272">
                  <c:v>1.3297830652998525E-2</c:v>
                </c:pt>
                <c:pt idx="273">
                  <c:v>1.5993248442755938E-2</c:v>
                </c:pt>
                <c:pt idx="274">
                  <c:v>1.6240121385481414E-2</c:v>
                </c:pt>
                <c:pt idx="275">
                  <c:v>1.9562380521694036E-2</c:v>
                </c:pt>
                <c:pt idx="276">
                  <c:v>1.9562380521694036E-2</c:v>
                </c:pt>
                <c:pt idx="277">
                  <c:v>2.2300475759789277E-2</c:v>
                </c:pt>
                <c:pt idx="278">
                  <c:v>1.9385023864745547E-2</c:v>
                </c:pt>
                <c:pt idx="279">
                  <c:v>2.4203617969053938E-2</c:v>
                </c:pt>
                <c:pt idx="280">
                  <c:v>2.1508200179296524E-2</c:v>
                </c:pt>
                <c:pt idx="281">
                  <c:v>2.2279438907345881E-2</c:v>
                </c:pt>
                <c:pt idx="282">
                  <c:v>1.8957179771133259E-2</c:v>
                </c:pt>
                <c:pt idx="283">
                  <c:v>2.7360541115671076E-2</c:v>
                </c:pt>
                <c:pt idx="284">
                  <c:v>2.4561707296429092E-2</c:v>
                </c:pt>
                <c:pt idx="285">
                  <c:v>2.4561707296429092E-2</c:v>
                </c:pt>
                <c:pt idx="286">
                  <c:v>1.464107237579417E-2</c:v>
                </c:pt>
                <c:pt idx="287">
                  <c:v>1.7022024756746551E-2</c:v>
                </c:pt>
                <c:pt idx="288">
                  <c:v>1.6080718001486308E-2</c:v>
                </c:pt>
                <c:pt idx="289">
                  <c:v>1.6080718001486308E-2</c:v>
                </c:pt>
                <c:pt idx="290">
                  <c:v>1.6080718001486308E-2</c:v>
                </c:pt>
                <c:pt idx="291">
                  <c:v>1.8879551820728292E-2</c:v>
                </c:pt>
                <c:pt idx="292">
                  <c:v>2.1221472195435551E-2</c:v>
                </c:pt>
                <c:pt idx="293">
                  <c:v>2.6612307774950376E-2</c:v>
                </c:pt>
                <c:pt idx="294">
                  <c:v>2.7088498251140847E-2</c:v>
                </c:pt>
                <c:pt idx="295">
                  <c:v>2.4707545870188471E-2</c:v>
                </c:pt>
                <c:pt idx="296">
                  <c:v>3.0309786766547015E-2</c:v>
                </c:pt>
                <c:pt idx="297">
                  <c:v>2.1906425422009195E-2</c:v>
                </c:pt>
                <c:pt idx="298">
                  <c:v>2.1686645202228981E-2</c:v>
                </c:pt>
                <c:pt idx="299">
                  <c:v>1.9344724827521722E-2</c:v>
                </c:pt>
                <c:pt idx="300">
                  <c:v>1.7276148384219519E-2</c:v>
                </c:pt>
                <c:pt idx="301">
                  <c:v>2.2072066751566456E-2</c:v>
                </c:pt>
                <c:pt idx="302">
                  <c:v>2.8716585023991707E-2</c:v>
                </c:pt>
                <c:pt idx="303">
                  <c:v>2.6153857805444714E-2</c:v>
                </c:pt>
                <c:pt idx="304">
                  <c:v>3.6868143519730431E-2</c:v>
                </c:pt>
                <c:pt idx="305">
                  <c:v>3.5234641886228789E-2</c:v>
                </c:pt>
                <c:pt idx="306">
                  <c:v>4.0948927600514502E-2</c:v>
                </c:pt>
                <c:pt idx="307">
                  <c:v>5.2507620845254267E-2</c:v>
                </c:pt>
                <c:pt idx="308">
                  <c:v>4.7405580028927738E-2</c:v>
                </c:pt>
                <c:pt idx="309">
                  <c:v>4.5955866951307676E-2</c:v>
                </c:pt>
                <c:pt idx="310">
                  <c:v>4.9409859767002628E-2</c:v>
                </c:pt>
                <c:pt idx="311">
                  <c:v>4.1735087730528461E-2</c:v>
                </c:pt>
                <c:pt idx="312">
                  <c:v>4.9302655298096028E-2</c:v>
                </c:pt>
                <c:pt idx="313">
                  <c:v>5.1869943082775115E-2</c:v>
                </c:pt>
                <c:pt idx="314">
                  <c:v>5.8967012679844714E-2</c:v>
                </c:pt>
                <c:pt idx="315">
                  <c:v>6.2495019627304547E-2</c:v>
                </c:pt>
                <c:pt idx="316">
                  <c:v>5.9945717078002003E-2</c:v>
                </c:pt>
                <c:pt idx="317">
                  <c:v>5.6367662479539248E-2</c:v>
                </c:pt>
                <c:pt idx="318">
                  <c:v>6.693359097859844E-2</c:v>
                </c:pt>
                <c:pt idx="319">
                  <c:v>6.5709101182680058E-2</c:v>
                </c:pt>
                <c:pt idx="320">
                  <c:v>6.863200947643236E-2</c:v>
                </c:pt>
                <c:pt idx="321">
                  <c:v>5.4590495434918306E-2</c:v>
                </c:pt>
                <c:pt idx="322">
                  <c:v>6.6368610936438074E-2</c:v>
                </c:pt>
                <c:pt idx="323">
                  <c:v>7.8604060671887785E-2</c:v>
                </c:pt>
                <c:pt idx="324">
                  <c:v>8.8003879712804656E-2</c:v>
                </c:pt>
                <c:pt idx="325">
                  <c:v>9.2255580393076783E-2</c:v>
                </c:pt>
                <c:pt idx="326">
                  <c:v>8.6019752728677679E-2</c:v>
                </c:pt>
                <c:pt idx="327">
                  <c:v>9.2359130585083396E-2</c:v>
                </c:pt>
                <c:pt idx="328">
                  <c:v>9.2075683873065264E-2</c:v>
                </c:pt>
                <c:pt idx="329">
                  <c:v>8.1871602240412206E-2</c:v>
                </c:pt>
                <c:pt idx="330">
                  <c:v>8.4847792716602671E-2</c:v>
                </c:pt>
                <c:pt idx="331">
                  <c:v>8.2985483453115932E-2</c:v>
                </c:pt>
                <c:pt idx="332">
                  <c:v>7.8826970732959398E-2</c:v>
                </c:pt>
                <c:pt idx="333">
                  <c:v>8.6379454091894375E-2</c:v>
                </c:pt>
                <c:pt idx="334">
                  <c:v>8.8316113923291042E-2</c:v>
                </c:pt>
                <c:pt idx="335">
                  <c:v>8.7805909841658383E-2</c:v>
                </c:pt>
                <c:pt idx="336">
                  <c:v>8.8899204302299792E-2</c:v>
                </c:pt>
                <c:pt idx="337">
                  <c:v>7.9283819686915155E-2</c:v>
                </c:pt>
                <c:pt idx="338">
                  <c:v>8.0259429443012717E-2</c:v>
                </c:pt>
                <c:pt idx="339">
                  <c:v>7.4497307242534366E-2</c:v>
                </c:pt>
                <c:pt idx="340">
                  <c:v>7.5731671956161747E-2</c:v>
                </c:pt>
                <c:pt idx="341">
                  <c:v>6.9238165462655266E-2</c:v>
                </c:pt>
                <c:pt idx="342">
                  <c:v>6.7386313610803411E-2</c:v>
                </c:pt>
                <c:pt idx="343">
                  <c:v>6.4134463420177715E-2</c:v>
                </c:pt>
                <c:pt idx="344">
                  <c:v>6.1283540757934296E-2</c:v>
                </c:pt>
                <c:pt idx="345">
                  <c:v>5.6997826472220001E-2</c:v>
                </c:pt>
                <c:pt idx="346">
                  <c:v>6.2048331522725042E-2</c:v>
                </c:pt>
                <c:pt idx="347">
                  <c:v>6.7608247796927048E-2</c:v>
                </c:pt>
                <c:pt idx="348">
                  <c:v>5.7422355258093319E-2</c:v>
                </c:pt>
                <c:pt idx="349">
                  <c:v>6.6068632197053195E-2</c:v>
                </c:pt>
                <c:pt idx="350">
                  <c:v>6.7067633196054188E-2</c:v>
                </c:pt>
                <c:pt idx="351">
                  <c:v>6.8170304110045862E-2</c:v>
                </c:pt>
                <c:pt idx="352">
                  <c:v>6.8170304110045862E-2</c:v>
                </c:pt>
                <c:pt idx="353">
                  <c:v>6.2151932238015448E-2</c:v>
                </c:pt>
                <c:pt idx="354">
                  <c:v>4.7159173059209754E-2</c:v>
                </c:pt>
                <c:pt idx="355">
                  <c:v>4.9370583939351287E-2</c:v>
                </c:pt>
                <c:pt idx="356">
                  <c:v>4.1147587423671847E-2</c:v>
                </c:pt>
                <c:pt idx="357">
                  <c:v>4.7641093917178343E-2</c:v>
                </c:pt>
                <c:pt idx="358">
                  <c:v>4.5115841391925822E-2</c:v>
                </c:pt>
                <c:pt idx="359">
                  <c:v>4.2734889010973436E-2</c:v>
                </c:pt>
                <c:pt idx="360">
                  <c:v>4.3929513202113309E-2</c:v>
                </c:pt>
                <c:pt idx="361">
                  <c:v>5.2512015970662587E-2</c:v>
                </c:pt>
                <c:pt idx="362">
                  <c:v>5.8703966435058874E-2</c:v>
                </c:pt>
                <c:pt idx="363">
                  <c:v>5.9483187214279649E-2</c:v>
                </c:pt>
                <c:pt idx="364">
                  <c:v>5.1258078989171431E-2</c:v>
                </c:pt>
                <c:pt idx="365">
                  <c:v>5.3783331514423952E-2</c:v>
                </c:pt>
                <c:pt idx="366">
                  <c:v>4.9021426752519193E-2</c:v>
                </c:pt>
                <c:pt idx="367">
                  <c:v>4.9604517131527935E-2</c:v>
                </c:pt>
                <c:pt idx="368">
                  <c:v>4.1668009195020006E-2</c:v>
                </c:pt>
                <c:pt idx="369">
                  <c:v>4.1177813116588628E-2</c:v>
                </c:pt>
                <c:pt idx="370">
                  <c:v>4.0515210413169599E-2</c:v>
                </c:pt>
                <c:pt idx="371">
                  <c:v>4.3079312977272154E-2</c:v>
                </c:pt>
                <c:pt idx="372">
                  <c:v>3.6585806483765658E-2</c:v>
                </c:pt>
                <c:pt idx="373">
                  <c:v>4.2080311978271161E-2</c:v>
                </c:pt>
                <c:pt idx="374">
                  <c:v>3.3333956293139969E-2</c:v>
                </c:pt>
                <c:pt idx="375">
                  <c:v>2.9365702324885997E-2</c:v>
                </c:pt>
                <c:pt idx="376">
                  <c:v>2.796818679693569E-2</c:v>
                </c:pt>
                <c:pt idx="377">
                  <c:v>2.8781801279273472E-2</c:v>
                </c:pt>
                <c:pt idx="378">
                  <c:v>2.7058034849624692E-2</c:v>
                </c:pt>
                <c:pt idx="379">
                  <c:v>3.3860755938060066E-2</c:v>
                </c:pt>
                <c:pt idx="380">
                  <c:v>3.1405764121366121E-2</c:v>
                </c:pt>
                <c:pt idx="381">
                  <c:v>3.7358145073747073E-2</c:v>
                </c:pt>
                <c:pt idx="382">
                  <c:v>4.5011206298236864E-2</c:v>
                </c:pt>
                <c:pt idx="383">
                  <c:v>4.1773463467524564E-2</c:v>
                </c:pt>
                <c:pt idx="384">
                  <c:v>4.0419950486104604E-2</c:v>
                </c:pt>
                <c:pt idx="385">
                  <c:v>3.8899342242807285E-2</c:v>
                </c:pt>
                <c:pt idx="386">
                  <c:v>3.7927524944459383E-2</c:v>
                </c:pt>
                <c:pt idx="387">
                  <c:v>4.1099191390871433E-2</c:v>
                </c:pt>
                <c:pt idx="388">
                  <c:v>3.7947930886669749E-2</c:v>
                </c:pt>
                <c:pt idx="389">
                  <c:v>3.3271060138370431E-2</c:v>
                </c:pt>
                <c:pt idx="390">
                  <c:v>2.9939285530000082E-2</c:v>
                </c:pt>
                <c:pt idx="391">
                  <c:v>2.4648280238994791E-2</c:v>
                </c:pt>
                <c:pt idx="392">
                  <c:v>2.0566647585933556E-2</c:v>
                </c:pt>
                <c:pt idx="393">
                  <c:v>2.2254540788327299E-2</c:v>
                </c:pt>
                <c:pt idx="394">
                  <c:v>2.4614789235532269E-2</c:v>
                </c:pt>
                <c:pt idx="395">
                  <c:v>2.4670811644495853E-2</c:v>
                </c:pt>
                <c:pt idx="396">
                  <c:v>2.615890688259109E-2</c:v>
                </c:pt>
                <c:pt idx="397">
                  <c:v>2.3411654135338345E-2</c:v>
                </c:pt>
                <c:pt idx="398">
                  <c:v>2.3411654135338345E-2</c:v>
                </c:pt>
                <c:pt idx="399">
                  <c:v>2.8513694951664875E-2</c:v>
                </c:pt>
                <c:pt idx="400">
                  <c:v>2.5921006333567913E-2</c:v>
                </c:pt>
                <c:pt idx="401">
                  <c:v>2.0325768238329815E-2</c:v>
                </c:pt>
                <c:pt idx="402">
                  <c:v>2.1670306053455862E-2</c:v>
                </c:pt>
                <c:pt idx="403">
                  <c:v>2.0528279475382771E-2</c:v>
                </c:pt>
                <c:pt idx="404">
                  <c:v>2.0528279475382771E-2</c:v>
                </c:pt>
                <c:pt idx="405">
                  <c:v>3.2433041380144675E-2</c:v>
                </c:pt>
                <c:pt idx="406">
                  <c:v>3.4133721652253521E-2</c:v>
                </c:pt>
                <c:pt idx="407">
                  <c:v>2.9207613277869287E-2</c:v>
                </c:pt>
                <c:pt idx="408">
                  <c:v>2.6231422801678811E-2</c:v>
                </c:pt>
                <c:pt idx="409">
                  <c:v>2.7860645919497364E-2</c:v>
                </c:pt>
                <c:pt idx="410">
                  <c:v>3.1031893276791234E-2</c:v>
                </c:pt>
                <c:pt idx="411">
                  <c:v>3.9603321848219804E-2</c:v>
                </c:pt>
                <c:pt idx="412">
                  <c:v>2.7698559943457903E-2</c:v>
                </c:pt>
                <c:pt idx="413">
                  <c:v>2.0895838855022528E-2</c:v>
                </c:pt>
                <c:pt idx="414">
                  <c:v>2.0895838855022528E-2</c:v>
                </c:pt>
                <c:pt idx="415">
                  <c:v>2.0895838855022528E-2</c:v>
                </c:pt>
                <c:pt idx="416">
                  <c:v>1.7922077922077922E-2</c:v>
                </c:pt>
                <c:pt idx="417">
                  <c:v>1.1428571428571429E-2</c:v>
                </c:pt>
                <c:pt idx="418">
                  <c:v>7.1861471861471866E-3</c:v>
                </c:pt>
                <c:pt idx="419">
                  <c:v>7.1861471861471866E-3</c:v>
                </c:pt>
                <c:pt idx="420">
                  <c:v>9.5280675608544474E-3</c:v>
                </c:pt>
                <c:pt idx="421">
                  <c:v>9.5280675608544474E-3</c:v>
                </c:pt>
                <c:pt idx="422">
                  <c:v>1.2633657622966249E-2</c:v>
                </c:pt>
                <c:pt idx="423">
                  <c:v>9.7765147658233909E-3</c:v>
                </c:pt>
                <c:pt idx="424">
                  <c:v>9.7765147658233909E-3</c:v>
                </c:pt>
                <c:pt idx="425">
                  <c:v>1.0055805367694638E-2</c:v>
                </c:pt>
                <c:pt idx="426">
                  <c:v>1.8142058736966876E-2</c:v>
                </c:pt>
                <c:pt idx="427">
                  <c:v>1.5800138362259613E-2</c:v>
                </c:pt>
                <c:pt idx="428">
                  <c:v>1.5800138362259613E-2</c:v>
                </c:pt>
                <c:pt idx="429">
                  <c:v>1.2694548300147813E-2</c:v>
                </c:pt>
                <c:pt idx="430">
                  <c:v>1.2694548300147813E-2</c:v>
                </c:pt>
                <c:pt idx="431">
                  <c:v>1.5495668748327085E-2</c:v>
                </c:pt>
                <c:pt idx="432">
                  <c:v>1.3085176015253707E-2</c:v>
                </c:pt>
                <c:pt idx="433">
                  <c:v>4.99892264598147E-3</c:v>
                </c:pt>
                <c:pt idx="434">
                  <c:v>1.028992793698676E-2</c:v>
                </c:pt>
                <c:pt idx="435">
                  <c:v>1.028992793698676E-2</c:v>
                </c:pt>
                <c:pt idx="436">
                  <c:v>1.3612187073199385E-2</c:v>
                </c:pt>
                <c:pt idx="437">
                  <c:v>1.9326472787485099E-2</c:v>
                </c:pt>
                <c:pt idx="438">
                  <c:v>1.6525352339305827E-2</c:v>
                </c:pt>
                <c:pt idx="439">
                  <c:v>1.4327550141503628E-2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21-4027-8955-D13E1886ADE4}"/>
            </c:ext>
          </c:extLst>
        </c:ser>
        <c:ser>
          <c:idx val="2"/>
          <c:order val="2"/>
          <c:tx>
            <c:strRef>
              <c:f>'CCDD Proportion'!$D$1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'CCDD Proportion'!$A$2:$A$445</c:f>
              <c:numCache>
                <c:formatCode>m/d;@</c:formatCode>
                <c:ptCount val="44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</c:numCache>
            </c:numRef>
          </c:cat>
          <c:val>
            <c:numRef>
              <c:f>'CCDD Proportion'!$D$2:$D$445</c:f>
            </c:numRef>
          </c:val>
          <c:smooth val="0"/>
          <c:extLst>
            <c:ext xmlns:c16="http://schemas.microsoft.com/office/drawing/2014/chart" uri="{C3380CC4-5D6E-409C-BE32-E72D297353CC}">
              <c16:uniqueId val="{00000002-2521-4027-8955-D13E1886ADE4}"/>
            </c:ext>
          </c:extLst>
        </c:ser>
        <c:ser>
          <c:idx val="3"/>
          <c:order val="3"/>
          <c:tx>
            <c:strRef>
              <c:f>'CCDD Proportion'!$E$1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'CCDD Proportion'!$A$2:$A$445</c:f>
              <c:numCache>
                <c:formatCode>m/d;@</c:formatCode>
                <c:ptCount val="44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</c:numCache>
            </c:numRef>
          </c:cat>
          <c:val>
            <c:numRef>
              <c:f>'CCDD Proportion'!$E$2:$E$445</c:f>
              <c:numCache>
                <c:formatCode>0%</c:formatCode>
                <c:ptCount val="444"/>
                <c:pt idx="0">
                  <c:v>4.878048780487805E-2</c:v>
                </c:pt>
                <c:pt idx="1">
                  <c:v>3.5142932074482033E-2</c:v>
                </c:pt>
                <c:pt idx="2">
                  <c:v>2.7595288049654689E-2</c:v>
                </c:pt>
                <c:pt idx="3">
                  <c:v>3.5847981188756164E-2</c:v>
                </c:pt>
                <c:pt idx="4">
                  <c:v>3.6786493059113037E-2</c:v>
                </c:pt>
                <c:pt idx="5">
                  <c:v>3.8687539396650428E-2</c:v>
                </c:pt>
                <c:pt idx="6">
                  <c:v>4.1324013360394249E-2</c:v>
                </c:pt>
                <c:pt idx="7">
                  <c:v>4.0566552369635266E-2</c:v>
                </c:pt>
                <c:pt idx="8">
                  <c:v>3.9399117653813445E-2</c:v>
                </c:pt>
                <c:pt idx="9">
                  <c:v>3.7613403368099166E-2</c:v>
                </c:pt>
                <c:pt idx="10">
                  <c:v>3.584007629356728E-2</c:v>
                </c:pt>
                <c:pt idx="11">
                  <c:v>3.4250251174330393E-2</c:v>
                </c:pt>
                <c:pt idx="12">
                  <c:v>3.1279463915706858E-2</c:v>
                </c:pt>
                <c:pt idx="13">
                  <c:v>2.5100325593711392E-2</c:v>
                </c:pt>
                <c:pt idx="14">
                  <c:v>2.5100325593711392E-2</c:v>
                </c:pt>
                <c:pt idx="15">
                  <c:v>2.5746584097112751E-2</c:v>
                </c:pt>
                <c:pt idx="16">
                  <c:v>2.923090465460404E-2</c:v>
                </c:pt>
                <c:pt idx="17">
                  <c:v>2.8839729564633772E-2</c:v>
                </c:pt>
                <c:pt idx="18">
                  <c:v>2.6243185328961974E-2</c:v>
                </c:pt>
                <c:pt idx="19">
                  <c:v>2.6410923657169971E-2</c:v>
                </c:pt>
                <c:pt idx="20">
                  <c:v>2.6306495921163291E-2</c:v>
                </c:pt>
                <c:pt idx="21">
                  <c:v>2.43597081210335E-2</c:v>
                </c:pt>
                <c:pt idx="22">
                  <c:v>2.1808687712870235E-2</c:v>
                </c:pt>
                <c:pt idx="23">
                  <c:v>2.4276748107759896E-2</c:v>
                </c:pt>
                <c:pt idx="24">
                  <c:v>1.7783241614253403E-2</c:v>
                </c:pt>
                <c:pt idx="25">
                  <c:v>1.9749533749084863E-2</c:v>
                </c:pt>
                <c:pt idx="26">
                  <c:v>2.3348392647482934E-2</c:v>
                </c:pt>
                <c:pt idx="27">
                  <c:v>2.3110729524157381E-2</c:v>
                </c:pt>
                <c:pt idx="28">
                  <c:v>2.646538481911118E-2</c:v>
                </c:pt>
                <c:pt idx="29">
                  <c:v>3.1756390110116474E-2</c:v>
                </c:pt>
                <c:pt idx="30">
                  <c:v>2.8071582853880644E-2</c:v>
                </c:pt>
                <c:pt idx="31">
                  <c:v>3.0112399180411257E-2</c:v>
                </c:pt>
                <c:pt idx="32">
                  <c:v>2.9548489405975171E-2</c:v>
                </c:pt>
                <c:pt idx="33">
                  <c:v>3.5692882647142606E-2</c:v>
                </c:pt>
                <c:pt idx="34">
                  <c:v>3.7578183383018056E-2</c:v>
                </c:pt>
                <c:pt idx="35">
                  <c:v>3.1814423333543715E-2</c:v>
                </c:pt>
                <c:pt idx="36">
                  <c:v>3.0186421705542085E-2</c:v>
                </c:pt>
                <c:pt idx="37">
                  <c:v>3.1535484537425891E-2</c:v>
                </c:pt>
                <c:pt idx="38">
                  <c:v>4.0655382496609563E-2</c:v>
                </c:pt>
                <c:pt idx="39">
                  <c:v>4.2631252403936018E-2</c:v>
                </c:pt>
                <c:pt idx="40">
                  <c:v>3.2377796182737867E-2</c:v>
                </c:pt>
                <c:pt idx="41">
                  <c:v>3.6699752885646954E-2</c:v>
                </c:pt>
                <c:pt idx="42">
                  <c:v>3.4844465316073665E-2</c:v>
                </c:pt>
                <c:pt idx="43">
                  <c:v>3.3282301989204462E-2</c:v>
                </c:pt>
                <c:pt idx="44">
                  <c:v>3.7602173397683458E-2</c:v>
                </c:pt>
                <c:pt idx="45">
                  <c:v>3.2862004858357621E-2</c:v>
                </c:pt>
                <c:pt idx="46">
                  <c:v>3.2537001247206383E-2</c:v>
                </c:pt>
                <c:pt idx="47">
                  <c:v>3.0666252947886656E-2</c:v>
                </c:pt>
                <c:pt idx="48">
                  <c:v>2.9619680472742754E-2</c:v>
                </c:pt>
                <c:pt idx="49">
                  <c:v>3.533396618702847E-2</c:v>
                </c:pt>
                <c:pt idx="50">
                  <c:v>3.4933806123002856E-2</c:v>
                </c:pt>
                <c:pt idx="51">
                  <c:v>3.1326302515499248E-2</c:v>
                </c:pt>
                <c:pt idx="52">
                  <c:v>2.4905756769110804E-2</c:v>
                </c:pt>
                <c:pt idx="53">
                  <c:v>2.1948051948051946E-2</c:v>
                </c:pt>
                <c:pt idx="54">
                  <c:v>2.7462378890950323E-2</c:v>
                </c:pt>
                <c:pt idx="55">
                  <c:v>2.5886138638751881E-2</c:v>
                </c:pt>
                <c:pt idx="56">
                  <c:v>2.1741711637182019E-2</c:v>
                </c:pt>
                <c:pt idx="57">
                  <c:v>2.3287784611826425E-2</c:v>
                </c:pt>
                <c:pt idx="58">
                  <c:v>2.5843461866298861E-2</c:v>
                </c:pt>
                <c:pt idx="59">
                  <c:v>3.1134467157304151E-2</c:v>
                </c:pt>
                <c:pt idx="60">
                  <c:v>3.6318468468672073E-2</c:v>
                </c:pt>
                <c:pt idx="61">
                  <c:v>3.2862859749905458E-2</c:v>
                </c:pt>
                <c:pt idx="62">
                  <c:v>3.2345955051816096E-2</c:v>
                </c:pt>
                <c:pt idx="63">
                  <c:v>3.6341959047820081E-2</c:v>
                </c:pt>
                <c:pt idx="64">
                  <c:v>3.309520580106684E-2</c:v>
                </c:pt>
                <c:pt idx="65">
                  <c:v>2.9420797090784299E-2</c:v>
                </c:pt>
                <c:pt idx="66">
                  <c:v>2.9844077514064725E-2</c:v>
                </c:pt>
                <c:pt idx="67">
                  <c:v>2.7774805240379289E-2</c:v>
                </c:pt>
                <c:pt idx="68">
                  <c:v>2.733766588035131E-2</c:v>
                </c:pt>
                <c:pt idx="69">
                  <c:v>3.0477383305783024E-2</c:v>
                </c:pt>
                <c:pt idx="70">
                  <c:v>2.7712641045242441E-2</c:v>
                </c:pt>
                <c:pt idx="71">
                  <c:v>2.9354677170037185E-2</c:v>
                </c:pt>
                <c:pt idx="72">
                  <c:v>3.2637910790349459E-2</c:v>
                </c:pt>
                <c:pt idx="73">
                  <c:v>4.0812513964952633E-2</c:v>
                </c:pt>
                <c:pt idx="74">
                  <c:v>4.4707906048889523E-2</c:v>
                </c:pt>
                <c:pt idx="75">
                  <c:v>5.1016465532259567E-2</c:v>
                </c:pt>
                <c:pt idx="76">
                  <c:v>5.1472819809211846E-2</c:v>
                </c:pt>
                <c:pt idx="77">
                  <c:v>5.6393707083040298E-2</c:v>
                </c:pt>
                <c:pt idx="78">
                  <c:v>6.1806344679585942E-2</c:v>
                </c:pt>
                <c:pt idx="79">
                  <c:v>6.8133351006592263E-2</c:v>
                </c:pt>
                <c:pt idx="80">
                  <c:v>6.8737215740891783E-2</c:v>
                </c:pt>
                <c:pt idx="81">
                  <c:v>6.4869029359270108E-2</c:v>
                </c:pt>
                <c:pt idx="82">
                  <c:v>6.9730964362875847E-2</c:v>
                </c:pt>
                <c:pt idx="83">
                  <c:v>7.7751847134589186E-2</c:v>
                </c:pt>
                <c:pt idx="84">
                  <c:v>8.7886982269724329E-2</c:v>
                </c:pt>
                <c:pt idx="85">
                  <c:v>8.6663212338471407E-2</c:v>
                </c:pt>
                <c:pt idx="86">
                  <c:v>8.512089500668038E-2</c:v>
                </c:pt>
                <c:pt idx="87">
                  <c:v>8.711165786700846E-2</c:v>
                </c:pt>
                <c:pt idx="88">
                  <c:v>9.7853458439317503E-2</c:v>
                </c:pt>
                <c:pt idx="89">
                  <c:v>9.8398298801091508E-2</c:v>
                </c:pt>
                <c:pt idx="90">
                  <c:v>0.10247993145415271</c:v>
                </c:pt>
                <c:pt idx="91">
                  <c:v>0.10618613091506915</c:v>
                </c:pt>
                <c:pt idx="92">
                  <c:v>0.12303096408643292</c:v>
                </c:pt>
                <c:pt idx="93">
                  <c:v>0.14614430298924552</c:v>
                </c:pt>
                <c:pt idx="94">
                  <c:v>0.14660993904810191</c:v>
                </c:pt>
                <c:pt idx="95">
                  <c:v>0.14655347377424535</c:v>
                </c:pt>
                <c:pt idx="96">
                  <c:v>0.1513571496305528</c:v>
                </c:pt>
                <c:pt idx="97">
                  <c:v>0.1644311292223895</c:v>
                </c:pt>
                <c:pt idx="98">
                  <c:v>0.16807787093794366</c:v>
                </c:pt>
                <c:pt idx="99">
                  <c:v>0.16581029724179852</c:v>
                </c:pt>
                <c:pt idx="100">
                  <c:v>0.16570447713597844</c:v>
                </c:pt>
                <c:pt idx="101">
                  <c:v>0.16498909082737176</c:v>
                </c:pt>
                <c:pt idx="102">
                  <c:v>0.16646794323790121</c:v>
                </c:pt>
                <c:pt idx="103">
                  <c:v>0.16279918013517583</c:v>
                </c:pt>
                <c:pt idx="104">
                  <c:v>0.13806339296316419</c:v>
                </c:pt>
                <c:pt idx="105">
                  <c:v>0.13165030141075373</c:v>
                </c:pt>
                <c:pt idx="106">
                  <c:v>0.13782021123514862</c:v>
                </c:pt>
                <c:pt idx="107">
                  <c:v>0.13283852625346365</c:v>
                </c:pt>
                <c:pt idx="108">
                  <c:v>0.12803333144826884</c:v>
                </c:pt>
                <c:pt idx="109">
                  <c:v>0.1240135417141934</c:v>
                </c:pt>
                <c:pt idx="110">
                  <c:v>0.13165055878517271</c:v>
                </c:pt>
                <c:pt idx="111">
                  <c:v>0.1407613459571844</c:v>
                </c:pt>
                <c:pt idx="112">
                  <c:v>0.13938595626343783</c:v>
                </c:pt>
                <c:pt idx="113">
                  <c:v>0.13478590515175881</c:v>
                </c:pt>
                <c:pt idx="114">
                  <c:v>0.12106629143214509</c:v>
                </c:pt>
                <c:pt idx="115">
                  <c:v>0.11439962476547842</c:v>
                </c:pt>
                <c:pt idx="116">
                  <c:v>0.12134616659574118</c:v>
                </c:pt>
                <c:pt idx="117">
                  <c:v>0.11231496790937009</c:v>
                </c:pt>
                <c:pt idx="118">
                  <c:v>9.4457825052227218E-2</c:v>
                </c:pt>
                <c:pt idx="119">
                  <c:v>8.4758229986778497E-2</c:v>
                </c:pt>
                <c:pt idx="120">
                  <c:v>8.3188371274062645E-2</c:v>
                </c:pt>
                <c:pt idx="121">
                  <c:v>8.0892992234497557E-2</c:v>
                </c:pt>
                <c:pt idx="122">
                  <c:v>9.0136689713489163E-2</c:v>
                </c:pt>
                <c:pt idx="123">
                  <c:v>8.2808176913020129E-2</c:v>
                </c:pt>
                <c:pt idx="124">
                  <c:v>7.7246441651618564E-2</c:v>
                </c:pt>
                <c:pt idx="125">
                  <c:v>9.1532155937332854E-2</c:v>
                </c:pt>
                <c:pt idx="126">
                  <c:v>9.1973413521447597E-2</c:v>
                </c:pt>
                <c:pt idx="127">
                  <c:v>9.3304380690924074E-2</c:v>
                </c:pt>
                <c:pt idx="128">
                  <c:v>8.7737351868081306E-2</c:v>
                </c:pt>
                <c:pt idx="129">
                  <c:v>8.1250546619666145E-2</c:v>
                </c:pt>
                <c:pt idx="130">
                  <c:v>7.5614145717842002E-2</c:v>
                </c:pt>
                <c:pt idx="131">
                  <c:v>7.4800917200628661E-2</c:v>
                </c:pt>
                <c:pt idx="132">
                  <c:v>8.9819232218943695E-2</c:v>
                </c:pt>
                <c:pt idx="133">
                  <c:v>9.4261008929627965E-2</c:v>
                </c:pt>
                <c:pt idx="134">
                  <c:v>8.1838648681180737E-2</c:v>
                </c:pt>
                <c:pt idx="135">
                  <c:v>8.0761159231598281E-2</c:v>
                </c:pt>
                <c:pt idx="136">
                  <c:v>7.7210616207371047E-2</c:v>
                </c:pt>
                <c:pt idx="137">
                  <c:v>7.9170546520959895E-2</c:v>
                </c:pt>
                <c:pt idx="138">
                  <c:v>8.0083955362757475E-2</c:v>
                </c:pt>
                <c:pt idx="139">
                  <c:v>5.7582647147163553E-2</c:v>
                </c:pt>
                <c:pt idx="140">
                  <c:v>4.8224358377110074E-2</c:v>
                </c:pt>
                <c:pt idx="141">
                  <c:v>5.378854057172705E-2</c:v>
                </c:pt>
                <c:pt idx="142">
                  <c:v>4.7144022299301806E-2</c:v>
                </c:pt>
                <c:pt idx="143">
                  <c:v>4.3175768331047838E-2</c:v>
                </c:pt>
                <c:pt idx="144">
                  <c:v>3.716264879752014E-2</c:v>
                </c:pt>
                <c:pt idx="145">
                  <c:v>3.1508882274188396E-2</c:v>
                </c:pt>
                <c:pt idx="146">
                  <c:v>3.0537064975840484E-2</c:v>
                </c:pt>
                <c:pt idx="147">
                  <c:v>2.979657739324764E-2</c:v>
                </c:pt>
                <c:pt idx="148">
                  <c:v>1.8316985556512948E-2</c:v>
                </c:pt>
                <c:pt idx="149">
                  <c:v>2.3919226452871489E-2</c:v>
                </c:pt>
                <c:pt idx="150">
                  <c:v>2.767862494911209E-2</c:v>
                </c:pt>
                <c:pt idx="151">
                  <c:v>3.0365413950426905E-2</c:v>
                </c:pt>
                <c:pt idx="152">
                  <c:v>2.9808000349535037E-2</c:v>
                </c:pt>
                <c:pt idx="153">
                  <c:v>2.3977096559447575E-2</c:v>
                </c:pt>
                <c:pt idx="154">
                  <c:v>2.1470830895287174E-2</c:v>
                </c:pt>
                <c:pt idx="155">
                  <c:v>2.117506041318129E-2</c:v>
                </c:pt>
                <c:pt idx="156">
                  <c:v>2.0963655096337571E-2</c:v>
                </c:pt>
                <c:pt idx="157">
                  <c:v>2.2595092179611791E-2</c:v>
                </c:pt>
                <c:pt idx="158">
                  <c:v>1.990830317829698E-2</c:v>
                </c:pt>
                <c:pt idx="159">
                  <c:v>1.9603833564364452E-2</c:v>
                </c:pt>
                <c:pt idx="160">
                  <c:v>2.1945753939071711E-2</c:v>
                </c:pt>
                <c:pt idx="161">
                  <c:v>2.1945753939071711E-2</c:v>
                </c:pt>
                <c:pt idx="162">
                  <c:v>1.8840163876959911E-2</c:v>
                </c:pt>
                <c:pt idx="163">
                  <c:v>1.3449328297445089E-2</c:v>
                </c:pt>
                <c:pt idx="164">
                  <c:v>1.0439445098882644E-2</c:v>
                </c:pt>
                <c:pt idx="165">
                  <c:v>1.9428755108600815E-2</c:v>
                </c:pt>
                <c:pt idx="166">
                  <c:v>2.0956638989425874E-2</c:v>
                </c:pt>
                <c:pt idx="167">
                  <c:v>1.8614718614718615E-2</c:v>
                </c:pt>
                <c:pt idx="168">
                  <c:v>2.116573902288188E-2</c:v>
                </c:pt>
                <c:pt idx="169">
                  <c:v>2.116573902288188E-2</c:v>
                </c:pt>
                <c:pt idx="170">
                  <c:v>2.116573902288188E-2</c:v>
                </c:pt>
                <c:pt idx="171">
                  <c:v>2.4615690432016963E-2</c:v>
                </c:pt>
                <c:pt idx="172">
                  <c:v>1.2710928527255057E-2</c:v>
                </c:pt>
                <c:pt idx="173">
                  <c:v>8.381924198250729E-3</c:v>
                </c:pt>
                <c:pt idx="174">
                  <c:v>1.088818986241113E-2</c:v>
                </c:pt>
                <c:pt idx="175">
                  <c:v>1.3831674948753358E-2</c:v>
                </c:pt>
                <c:pt idx="176">
                  <c:v>1.6294729135945478E-2</c:v>
                </c:pt>
                <c:pt idx="177">
                  <c:v>1.6294729135945478E-2</c:v>
                </c:pt>
                <c:pt idx="178">
                  <c:v>1.5225730107762776E-2</c:v>
                </c:pt>
                <c:pt idx="179">
                  <c:v>1.7688784294954896E-2</c:v>
                </c:pt>
                <c:pt idx="180">
                  <c:v>1.7688784294954896E-2</c:v>
                </c:pt>
                <c:pt idx="181">
                  <c:v>1.5182518630794494E-2</c:v>
                </c:pt>
                <c:pt idx="182">
                  <c:v>9.6880131362889997E-3</c:v>
                </c:pt>
                <c:pt idx="183">
                  <c:v>7.2249589490968802E-3</c:v>
                </c:pt>
                <c:pt idx="184">
                  <c:v>9.4925326452420054E-3</c:v>
                </c:pt>
                <c:pt idx="185">
                  <c:v>4.730627883337243E-3</c:v>
                </c:pt>
                <c:pt idx="186">
                  <c:v>2.2675736961451248E-3</c:v>
                </c:pt>
                <c:pt idx="187">
                  <c:v>4.962991485902536E-3</c:v>
                </c:pt>
                <c:pt idx="188">
                  <c:v>7.4260456730946547E-3</c:v>
                </c:pt>
                <c:pt idx="189">
                  <c:v>9.8069980540470367E-3</c:v>
                </c:pt>
                <c:pt idx="190">
                  <c:v>1.4342145446337285E-2</c:v>
                </c:pt>
                <c:pt idx="191">
                  <c:v>1.4306714607335017E-2</c:v>
                </c:pt>
                <c:pt idx="192">
                  <c:v>1.4306714607335017E-2</c:v>
                </c:pt>
                <c:pt idx="193">
                  <c:v>1.4306714607335017E-2</c:v>
                </c:pt>
                <c:pt idx="194">
                  <c:v>1.3397011103291891E-2</c:v>
                </c:pt>
                <c:pt idx="195">
                  <c:v>1.3531359513502369E-2</c:v>
                </c:pt>
                <c:pt idx="196">
                  <c:v>1.5479411461554318E-2</c:v>
                </c:pt>
                <c:pt idx="197">
                  <c:v>1.0944264069264071E-2</c:v>
                </c:pt>
                <c:pt idx="198">
                  <c:v>1.1459373959373961E-2</c:v>
                </c:pt>
                <c:pt idx="199">
                  <c:v>1.1459373959373961E-2</c:v>
                </c:pt>
                <c:pt idx="200">
                  <c:v>1.3763521424811747E-2</c:v>
                </c:pt>
                <c:pt idx="201">
                  <c:v>1.4245380835242585E-2</c:v>
                </c:pt>
                <c:pt idx="202">
                  <c:v>1.4111032425032108E-2</c:v>
                </c:pt>
                <c:pt idx="203">
                  <c:v>1.4794559424348581E-2</c:v>
                </c:pt>
                <c:pt idx="204">
                  <c:v>1.4794559424348581E-2</c:v>
                </c:pt>
                <c:pt idx="205">
                  <c:v>1.4059379111703477E-2</c:v>
                </c:pt>
                <c:pt idx="206">
                  <c:v>1.6129772486444677E-2</c:v>
                </c:pt>
                <c:pt idx="207">
                  <c:v>1.6206577401959271E-2</c:v>
                </c:pt>
                <c:pt idx="208">
                  <c:v>1.8547298636689722E-2</c:v>
                </c:pt>
                <c:pt idx="209">
                  <c:v>1.6084244449497607E-2</c:v>
                </c:pt>
                <c:pt idx="210">
                  <c:v>1.5467317516781199E-2</c:v>
                </c:pt>
                <c:pt idx="211">
                  <c:v>2.2610174659638344E-2</c:v>
                </c:pt>
                <c:pt idx="212">
                  <c:v>2.3345354972283443E-2</c:v>
                </c:pt>
                <c:pt idx="213">
                  <c:v>2.1274961597542243E-2</c:v>
                </c:pt>
                <c:pt idx="214">
                  <c:v>2.1933522894401414E-2</c:v>
                </c:pt>
                <c:pt idx="215">
                  <c:v>2.1293481931779806E-2</c:v>
                </c:pt>
                <c:pt idx="216">
                  <c:v>2.1293481931779806E-2</c:v>
                </c:pt>
                <c:pt idx="217">
                  <c:v>2.3391384029681904E-2</c:v>
                </c:pt>
                <c:pt idx="218">
                  <c:v>2.1350567703151292E-2</c:v>
                </c:pt>
                <c:pt idx="219">
                  <c:v>2.0801117153700737E-2</c:v>
                </c:pt>
                <c:pt idx="220">
                  <c:v>2.7197705639841464E-2</c:v>
                </c:pt>
                <c:pt idx="221">
                  <c:v>2.6088693892531847E-2</c:v>
                </c:pt>
                <c:pt idx="222">
                  <c:v>2.9263297067135017E-2</c:v>
                </c:pt>
                <c:pt idx="223">
                  <c:v>3.387159199801059E-2</c:v>
                </c:pt>
                <c:pt idx="224">
                  <c:v>2.9682232969941897E-2</c:v>
                </c:pt>
                <c:pt idx="225">
                  <c:v>3.2001342431908497E-2</c:v>
                </c:pt>
                <c:pt idx="226">
                  <c:v>3.8332324882293933E-2</c:v>
                </c:pt>
                <c:pt idx="227">
                  <c:v>3.6861844770537444E-2</c:v>
                </c:pt>
                <c:pt idx="228">
                  <c:v>3.9857451214419755E-2</c:v>
                </c:pt>
                <c:pt idx="229">
                  <c:v>3.271459407156261E-2</c:v>
                </c:pt>
                <c:pt idx="230">
                  <c:v>3.1211889202798833E-2</c:v>
                </c:pt>
                <c:pt idx="231">
                  <c:v>3.1175315433506164E-2</c:v>
                </c:pt>
                <c:pt idx="232">
                  <c:v>2.9468450869498741E-2</c:v>
                </c:pt>
                <c:pt idx="233">
                  <c:v>2.2771168052812946E-2</c:v>
                </c:pt>
                <c:pt idx="234">
                  <c:v>2.0308113865620824E-2</c:v>
                </c:pt>
                <c:pt idx="235">
                  <c:v>1.7649579187381713E-2</c:v>
                </c:pt>
                <c:pt idx="236">
                  <c:v>1.7649579187381713E-2</c:v>
                </c:pt>
                <c:pt idx="237">
                  <c:v>1.9079136517560161E-2</c:v>
                </c:pt>
                <c:pt idx="238">
                  <c:v>1.6811562821415039E-2</c:v>
                </c:pt>
                <c:pt idx="239">
                  <c:v>1.3742779752631969E-2</c:v>
                </c:pt>
                <c:pt idx="240">
                  <c:v>1.5825172245983368E-2</c:v>
                </c:pt>
                <c:pt idx="241">
                  <c:v>1.3362118058791247E-2</c:v>
                </c:pt>
                <c:pt idx="242">
                  <c:v>1.1094544362646123E-2</c:v>
                </c:pt>
                <c:pt idx="243">
                  <c:v>1.5937159374752659E-2</c:v>
                </c:pt>
                <c:pt idx="244">
                  <c:v>1.3534208144509318E-2</c:v>
                </c:pt>
                <c:pt idx="245">
                  <c:v>1.7343731954033128E-2</c:v>
                </c:pt>
                <c:pt idx="246">
                  <c:v>1.9893034503335679E-2</c:v>
                </c:pt>
                <c:pt idx="247">
                  <c:v>2.1931521130863402E-2</c:v>
                </c:pt>
                <c:pt idx="248">
                  <c:v>2.3972337457394015E-2</c:v>
                </c:pt>
                <c:pt idx="249">
                  <c:v>3.2058590826666247E-2</c:v>
                </c:pt>
                <c:pt idx="250">
                  <c:v>3.6739785338369239E-2</c:v>
                </c:pt>
                <c:pt idx="251">
                  <c:v>4.0686616531945434E-2</c:v>
                </c:pt>
                <c:pt idx="252">
                  <c:v>3.6877092722421623E-2</c:v>
                </c:pt>
                <c:pt idx="253">
                  <c:v>3.4483407975795695E-2</c:v>
                </c:pt>
                <c:pt idx="254">
                  <c:v>3.0763169880557606E-2</c:v>
                </c:pt>
                <c:pt idx="255">
                  <c:v>2.8722353554026993E-2</c:v>
                </c:pt>
                <c:pt idx="256">
                  <c:v>2.4395498680995352E-2</c:v>
                </c:pt>
                <c:pt idx="257">
                  <c:v>1.9714304169292367E-2</c:v>
                </c:pt>
                <c:pt idx="258">
                  <c:v>1.3635276813669269E-2</c:v>
                </c:pt>
                <c:pt idx="259">
                  <c:v>1.9937797822072632E-2</c:v>
                </c:pt>
                <c:pt idx="260">
                  <c:v>2.30075188611732E-2</c:v>
                </c:pt>
                <c:pt idx="261">
                  <c:v>2.0775376004030344E-2</c:v>
                </c:pt>
                <c:pt idx="262">
                  <c:v>2.5701484378414581E-2</c:v>
                </c:pt>
                <c:pt idx="263">
                  <c:v>2.4587588527676622E-2</c:v>
                </c:pt>
                <c:pt idx="264">
                  <c:v>2.4847014331896615E-2</c:v>
                </c:pt>
                <c:pt idx="265">
                  <c:v>2.9689629344003151E-2</c:v>
                </c:pt>
                <c:pt idx="266">
                  <c:v>2.3387108335599791E-2</c:v>
                </c:pt>
                <c:pt idx="267">
                  <c:v>1.7516266848319948E-2</c:v>
                </c:pt>
                <c:pt idx="268">
                  <c:v>2.4109673441726542E-2</c:v>
                </c:pt>
                <c:pt idx="269">
                  <c:v>2.2754993638770878E-2</c:v>
                </c:pt>
                <c:pt idx="270">
                  <c:v>2.5400496284273523E-2</c:v>
                </c:pt>
                <c:pt idx="271">
                  <c:v>2.6891862061353584E-2</c:v>
                </c:pt>
                <c:pt idx="272">
                  <c:v>2.9438409610823401E-2</c:v>
                </c:pt>
                <c:pt idx="273">
                  <c:v>3.1859717116876671E-2</c:v>
                </c:pt>
                <c:pt idx="274">
                  <c:v>3.1859717116876671E-2</c:v>
                </c:pt>
                <c:pt idx="275">
                  <c:v>2.7498453380612936E-2</c:v>
                </c:pt>
                <c:pt idx="276">
                  <c:v>3.2090290115306813E-2</c:v>
                </c:pt>
                <c:pt idx="277">
                  <c:v>4.328280130781801E-2</c:v>
                </c:pt>
                <c:pt idx="278">
                  <c:v>4.0260823285839985E-2</c:v>
                </c:pt>
                <c:pt idx="279">
                  <c:v>3.2871660724263632E-2</c:v>
                </c:pt>
                <c:pt idx="280">
                  <c:v>3.6661533342433959E-2</c:v>
                </c:pt>
                <c:pt idx="281">
                  <c:v>3.8893676199576822E-2</c:v>
                </c:pt>
                <c:pt idx="282">
                  <c:v>4.4598041278941895E-2</c:v>
                </c:pt>
                <c:pt idx="283">
                  <c:v>4.1277390984925992E-2</c:v>
                </c:pt>
                <c:pt idx="284">
                  <c:v>2.4793874501409501E-2</c:v>
                </c:pt>
                <c:pt idx="285">
                  <c:v>2.9725847290525149E-2</c:v>
                </c:pt>
                <c:pt idx="286">
                  <c:v>3.4190133004810865E-2</c:v>
                </c:pt>
                <c:pt idx="287">
                  <c:v>3.3173758075392461E-2</c:v>
                </c:pt>
                <c:pt idx="288">
                  <c:v>4.7268145830494497E-2</c:v>
                </c:pt>
                <c:pt idx="289">
                  <c:v>5.5565404127752793E-2</c:v>
                </c:pt>
                <c:pt idx="290">
                  <c:v>5.582482993197279E-2</c:v>
                </c:pt>
                <c:pt idx="291">
                  <c:v>6.2174036281179137E-2</c:v>
                </c:pt>
                <c:pt idx="292">
                  <c:v>6.0934557438794723E-2</c:v>
                </c:pt>
                <c:pt idx="293">
                  <c:v>6.0734664048602824E-2</c:v>
                </c:pt>
                <c:pt idx="294">
                  <c:v>6.4197867511806284E-2</c:v>
                </c:pt>
                <c:pt idx="295">
                  <c:v>6.9397755686254156E-2</c:v>
                </c:pt>
                <c:pt idx="296">
                  <c:v>6.169277410067555E-2</c:v>
                </c:pt>
                <c:pt idx="297">
                  <c:v>6.1603264612669829E-2</c:v>
                </c:pt>
                <c:pt idx="298">
                  <c:v>6.5915039073698015E-2</c:v>
                </c:pt>
                <c:pt idx="299">
                  <c:v>7.0014752919174569E-2</c:v>
                </c:pt>
                <c:pt idx="300">
                  <c:v>7.0358655525956326E-2</c:v>
                </c:pt>
                <c:pt idx="301">
                  <c:v>6.8003167876351037E-2</c:v>
                </c:pt>
                <c:pt idx="302">
                  <c:v>6.2870191712609089E-2</c:v>
                </c:pt>
                <c:pt idx="303">
                  <c:v>7.5120627843642235E-2</c:v>
                </c:pt>
                <c:pt idx="304">
                  <c:v>8.6805684641480987E-2</c:v>
                </c:pt>
                <c:pt idx="305">
                  <c:v>8.7727715414258042E-2</c:v>
                </c:pt>
                <c:pt idx="306">
                  <c:v>8.7701947531347288E-2</c:v>
                </c:pt>
                <c:pt idx="307">
                  <c:v>9.7379366886185995E-2</c:v>
                </c:pt>
                <c:pt idx="308">
                  <c:v>0.10423474061462475</c:v>
                </c:pt>
                <c:pt idx="309">
                  <c:v>9.9746059896435826E-2</c:v>
                </c:pt>
                <c:pt idx="310">
                  <c:v>9.225587566206557E-2</c:v>
                </c:pt>
                <c:pt idx="311">
                  <c:v>8.5210797188415635E-2</c:v>
                </c:pt>
                <c:pt idx="312">
                  <c:v>0.10061191258953105</c:v>
                </c:pt>
                <c:pt idx="313">
                  <c:v>0.10569440535675288</c:v>
                </c:pt>
                <c:pt idx="314">
                  <c:v>0.10585491900041259</c:v>
                </c:pt>
                <c:pt idx="315">
                  <c:v>0.11160458728878056</c:v>
                </c:pt>
                <c:pt idx="316">
                  <c:v>0.11140942725755497</c:v>
                </c:pt>
                <c:pt idx="317">
                  <c:v>0.1193559119482257</c:v>
                </c:pt>
                <c:pt idx="318">
                  <c:v>0.12940783579325302</c:v>
                </c:pt>
                <c:pt idx="319">
                  <c:v>0.11561052199593921</c:v>
                </c:pt>
                <c:pt idx="320">
                  <c:v>0.12463047385953772</c:v>
                </c:pt>
                <c:pt idx="321">
                  <c:v>0.14193027767619545</c:v>
                </c:pt>
                <c:pt idx="322">
                  <c:v>0.15080049242876317</c:v>
                </c:pt>
                <c:pt idx="323">
                  <c:v>0.16393561105212129</c:v>
                </c:pt>
                <c:pt idx="324">
                  <c:v>0.17937962649613673</c:v>
                </c:pt>
                <c:pt idx="325">
                  <c:v>0.18613021945362623</c:v>
                </c:pt>
                <c:pt idx="326">
                  <c:v>0.19549979724425667</c:v>
                </c:pt>
                <c:pt idx="327">
                  <c:v>0.19356762156489873</c:v>
                </c:pt>
                <c:pt idx="328">
                  <c:v>0.18716721193868266</c:v>
                </c:pt>
                <c:pt idx="329">
                  <c:v>0.18387923007927223</c:v>
                </c:pt>
                <c:pt idx="330">
                  <c:v>0.1789680643996536</c:v>
                </c:pt>
                <c:pt idx="331">
                  <c:v>0.15773254316413235</c:v>
                </c:pt>
                <c:pt idx="332">
                  <c:v>0.15344500439383493</c:v>
                </c:pt>
                <c:pt idx="333">
                  <c:v>0.1532975770018255</c:v>
                </c:pt>
                <c:pt idx="334">
                  <c:v>0.15243752319333082</c:v>
                </c:pt>
                <c:pt idx="335">
                  <c:v>0.14787112185273593</c:v>
                </c:pt>
                <c:pt idx="336">
                  <c:v>0.14152191550352961</c:v>
                </c:pt>
                <c:pt idx="337">
                  <c:v>0.15123795637358536</c:v>
                </c:pt>
                <c:pt idx="338">
                  <c:v>0.15702946216509117</c:v>
                </c:pt>
                <c:pt idx="339">
                  <c:v>0.15498269882643859</c:v>
                </c:pt>
                <c:pt idx="340">
                  <c:v>0.15602789302352038</c:v>
                </c:pt>
                <c:pt idx="341">
                  <c:v>0.15686317534894639</c:v>
                </c:pt>
                <c:pt idx="342">
                  <c:v>0.14373701579421541</c:v>
                </c:pt>
                <c:pt idx="343">
                  <c:v>0.13658543721406538</c:v>
                </c:pt>
                <c:pt idx="344">
                  <c:v>0.12252025711114944</c:v>
                </c:pt>
                <c:pt idx="345">
                  <c:v>0.12271330730419963</c:v>
                </c:pt>
                <c:pt idx="346">
                  <c:v>0.11632884669438691</c:v>
                </c:pt>
                <c:pt idx="347">
                  <c:v>0.11118970722688921</c:v>
                </c:pt>
                <c:pt idx="348">
                  <c:v>0.10476391057414512</c:v>
                </c:pt>
                <c:pt idx="349">
                  <c:v>0.1058572050347865</c:v>
                </c:pt>
                <c:pt idx="350">
                  <c:v>0.11832235182829151</c:v>
                </c:pt>
                <c:pt idx="351">
                  <c:v>0.11634337842074668</c:v>
                </c:pt>
                <c:pt idx="352">
                  <c:v>0.11569402777139604</c:v>
                </c:pt>
                <c:pt idx="353">
                  <c:v>0.10845127052863877</c:v>
                </c:pt>
                <c:pt idx="354">
                  <c:v>0.10904381523883054</c:v>
                </c:pt>
                <c:pt idx="355">
                  <c:v>0.10423114390163897</c:v>
                </c:pt>
                <c:pt idx="356">
                  <c:v>0.10738955012126969</c:v>
                </c:pt>
                <c:pt idx="357">
                  <c:v>9.6435392338753687E-2</c:v>
                </c:pt>
                <c:pt idx="358">
                  <c:v>9.6307039110669984E-2</c:v>
                </c:pt>
                <c:pt idx="359">
                  <c:v>9.8487002004918583E-2</c:v>
                </c:pt>
                <c:pt idx="360">
                  <c:v>9.7945876463793047E-2</c:v>
                </c:pt>
                <c:pt idx="361">
                  <c:v>9.3531067061771375E-2</c:v>
                </c:pt>
                <c:pt idx="362">
                  <c:v>8.6128784114694254E-2</c:v>
                </c:pt>
                <c:pt idx="363">
                  <c:v>8.4076238958700825E-2</c:v>
                </c:pt>
                <c:pt idx="364">
                  <c:v>8.4763052145514023E-2</c:v>
                </c:pt>
                <c:pt idx="365">
                  <c:v>7.8675125758303294E-2</c:v>
                </c:pt>
                <c:pt idx="366">
                  <c:v>6.87029550718469E-2</c:v>
                </c:pt>
                <c:pt idx="367">
                  <c:v>7.8847153596327102E-2</c:v>
                </c:pt>
                <c:pt idx="368">
                  <c:v>7.2635973472103502E-2</c:v>
                </c:pt>
                <c:pt idx="369">
                  <c:v>7.4936215602854114E-2</c:v>
                </c:pt>
                <c:pt idx="370">
                  <c:v>7.8071011841098631E-2</c:v>
                </c:pt>
                <c:pt idx="371">
                  <c:v>8.0035713805800587E-2</c:v>
                </c:pt>
                <c:pt idx="372">
                  <c:v>8.8271551244224242E-2</c:v>
                </c:pt>
                <c:pt idx="373">
                  <c:v>8.9336060505454812E-2</c:v>
                </c:pt>
                <c:pt idx="374">
                  <c:v>8.9411987767138115E-2</c:v>
                </c:pt>
                <c:pt idx="375">
                  <c:v>9.7797080934839992E-2</c:v>
                </c:pt>
                <c:pt idx="376">
                  <c:v>0.11830399337723629</c:v>
                </c:pt>
                <c:pt idx="377">
                  <c:v>0.11143942936981514</c:v>
                </c:pt>
                <c:pt idx="378">
                  <c:v>0.10075219993258569</c:v>
                </c:pt>
                <c:pt idx="379">
                  <c:v>9.005330830696992E-2</c:v>
                </c:pt>
                <c:pt idx="380">
                  <c:v>9.0927159193054732E-2</c:v>
                </c:pt>
                <c:pt idx="381">
                  <c:v>9.0339068038925857E-2</c:v>
                </c:pt>
                <c:pt idx="382">
                  <c:v>9.0479124061334834E-2</c:v>
                </c:pt>
                <c:pt idx="383">
                  <c:v>7.3543640190367063E-2</c:v>
                </c:pt>
                <c:pt idx="384">
                  <c:v>8.1706905496489526E-2</c:v>
                </c:pt>
                <c:pt idx="385">
                  <c:v>8.6459209643954954E-2</c:v>
                </c:pt>
                <c:pt idx="386">
                  <c:v>8.9469609206078687E-2</c:v>
                </c:pt>
                <c:pt idx="387">
                  <c:v>7.7459687966794033E-2</c:v>
                </c:pt>
                <c:pt idx="388">
                  <c:v>7.5611536118642172E-2</c:v>
                </c:pt>
                <c:pt idx="389">
                  <c:v>7.8585033209786354E-2</c:v>
                </c:pt>
                <c:pt idx="390">
                  <c:v>7.7655483307633694E-2</c:v>
                </c:pt>
                <c:pt idx="391">
                  <c:v>7.6356782008932395E-2</c:v>
                </c:pt>
                <c:pt idx="392">
                  <c:v>7.1404584471275054E-2</c:v>
                </c:pt>
                <c:pt idx="393">
                  <c:v>7.0270797623202499E-2</c:v>
                </c:pt>
                <c:pt idx="394">
                  <c:v>7.2281454102543011E-2</c:v>
                </c:pt>
                <c:pt idx="395">
                  <c:v>7.0254792239815567E-2</c:v>
                </c:pt>
                <c:pt idx="396">
                  <c:v>5.3071975056998386E-2</c:v>
                </c:pt>
                <c:pt idx="397">
                  <c:v>4.9239620197246266E-2</c:v>
                </c:pt>
                <c:pt idx="398">
                  <c:v>4.8157369114995179E-2</c:v>
                </c:pt>
                <c:pt idx="399">
                  <c:v>4.6025172952948272E-2</c:v>
                </c:pt>
                <c:pt idx="400">
                  <c:v>4.2397055039116067E-2</c:v>
                </c:pt>
                <c:pt idx="401">
                  <c:v>4.2232851426636589E-2</c:v>
                </c:pt>
                <c:pt idx="402">
                  <c:v>3.8765007794858537E-2</c:v>
                </c:pt>
                <c:pt idx="403">
                  <c:v>3.8435178893601062E-2</c:v>
                </c:pt>
                <c:pt idx="404">
                  <c:v>3.2482797941220116E-2</c:v>
                </c:pt>
                <c:pt idx="405">
                  <c:v>2.9149464607886783E-2</c:v>
                </c:pt>
                <c:pt idx="406">
                  <c:v>3.0931162770693101E-2</c:v>
                </c:pt>
                <c:pt idx="407">
                  <c:v>3.5842812965362167E-2</c:v>
                </c:pt>
                <c:pt idx="408">
                  <c:v>3.3348481899602531E-2</c:v>
                </c:pt>
                <c:pt idx="409">
                  <c:v>3.4148314977916615E-2</c:v>
                </c:pt>
                <c:pt idx="410">
                  <c:v>3.6893272610092294E-2</c:v>
                </c:pt>
                <c:pt idx="411">
                  <c:v>3.9538775255594939E-2</c:v>
                </c:pt>
                <c:pt idx="412">
                  <c:v>4.2872108588928273E-2</c:v>
                </c:pt>
                <c:pt idx="413">
                  <c:v>3.8958214264075045E-2</c:v>
                </c:pt>
                <c:pt idx="414">
                  <c:v>3.5407108287093057E-2</c:v>
                </c:pt>
                <c:pt idx="415">
                  <c:v>4.028239173380508E-2</c:v>
                </c:pt>
                <c:pt idx="416">
                  <c:v>3.1240800413732745E-2</c:v>
                </c:pt>
                <c:pt idx="417">
                  <c:v>3.0623873481016337E-2</c:v>
                </c:pt>
                <c:pt idx="418">
                  <c:v>3.1892265160366924E-2</c:v>
                </c:pt>
                <c:pt idx="419">
                  <c:v>2.1944450418031631E-2</c:v>
                </c:pt>
                <c:pt idx="420">
                  <c:v>2.5753974227555439E-2</c:v>
                </c:pt>
                <c:pt idx="421">
                  <c:v>2.3450969692408046E-2</c:v>
                </c:pt>
                <c:pt idx="422">
                  <c:v>1.9879541120979477E-2</c:v>
                </c:pt>
                <c:pt idx="423">
                  <c:v>2.2011737283026384E-2</c:v>
                </c:pt>
                <c:pt idx="424">
                  <c:v>1.9958053262129249E-2</c:v>
                </c:pt>
                <c:pt idx="425">
                  <c:v>2.2740587508704592E-2</c:v>
                </c:pt>
                <c:pt idx="426">
                  <c:v>2.2688402251039883E-2</c:v>
                </c:pt>
                <c:pt idx="427">
                  <c:v>2.1679998889695344E-2</c:v>
                </c:pt>
                <c:pt idx="428">
                  <c:v>1.9447856032552484E-2</c:v>
                </c:pt>
                <c:pt idx="429">
                  <c:v>1.8180574926561704E-2</c:v>
                </c:pt>
                <c:pt idx="430">
                  <c:v>2.1060910092835599E-2</c:v>
                </c:pt>
                <c:pt idx="431">
                  <c:v>2.6767279456558924E-2</c:v>
                </c:pt>
                <c:pt idx="432">
                  <c:v>2.4832755647035111E-2</c:v>
                </c:pt>
                <c:pt idx="433">
                  <c:v>3.3709664901302852E-2</c:v>
                </c:pt>
                <c:pt idx="434">
                  <c:v>3.7119724577347184E-2</c:v>
                </c:pt>
                <c:pt idx="435">
                  <c:v>4.3713131170753775E-2</c:v>
                </c:pt>
                <c:pt idx="436">
                  <c:v>4.5218507514839808E-2</c:v>
                </c:pt>
                <c:pt idx="437">
                  <c:v>4.6242193490341942E-2</c:v>
                </c:pt>
                <c:pt idx="438">
                  <c:v>4.042604660905421E-2</c:v>
                </c:pt>
                <c:pt idx="439">
                  <c:v>4.161652279953041E-2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521-4027-8955-D13E1886ADE4}"/>
            </c:ext>
          </c:extLst>
        </c:ser>
        <c:ser>
          <c:idx val="4"/>
          <c:order val="4"/>
          <c:tx>
            <c:strRef>
              <c:f>'CCDD Proportion'!$F$1</c:f>
              <c:strCache>
                <c:ptCount val="1"/>
                <c:pt idx="0">
                  <c:v>Black or African American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'CCDD Proportion'!$A$2:$A$445</c:f>
              <c:numCache>
                <c:formatCode>m/d;@</c:formatCode>
                <c:ptCount val="44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</c:numCache>
            </c:numRef>
          </c:cat>
          <c:val>
            <c:numRef>
              <c:f>'CCDD Proportion'!$F$2:$F$445</c:f>
            </c:numRef>
          </c:val>
          <c:smooth val="0"/>
          <c:extLst>
            <c:ext xmlns:c16="http://schemas.microsoft.com/office/drawing/2014/chart" uri="{C3380CC4-5D6E-409C-BE32-E72D297353CC}">
              <c16:uniqueId val="{00000004-2521-4027-8955-D13E1886ADE4}"/>
            </c:ext>
          </c:extLst>
        </c:ser>
        <c:ser>
          <c:idx val="5"/>
          <c:order val="5"/>
          <c:tx>
            <c:strRef>
              <c:f>'CCDD Proportion'!$G$1</c:f>
              <c:strCache>
                <c:ptCount val="1"/>
                <c:pt idx="0">
                  <c:v>Black or African American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'CCDD Proportion'!$A$2:$A$445</c:f>
              <c:numCache>
                <c:formatCode>m/d;@</c:formatCode>
                <c:ptCount val="44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</c:numCache>
            </c:numRef>
          </c:cat>
          <c:val>
            <c:numRef>
              <c:f>'CCDD Proportion'!$G$2:$G$445</c:f>
              <c:numCache>
                <c:formatCode>0%</c:formatCode>
                <c:ptCount val="444"/>
                <c:pt idx="0">
                  <c:v>2.8505614742297725E-2</c:v>
                </c:pt>
                <c:pt idx="1">
                  <c:v>3.0637585383833855E-2</c:v>
                </c:pt>
                <c:pt idx="2">
                  <c:v>2.8775382196854379E-2</c:v>
                </c:pt>
                <c:pt idx="3">
                  <c:v>2.7775716999124504E-2</c:v>
                </c:pt>
                <c:pt idx="4">
                  <c:v>2.6612778981297748E-2</c:v>
                </c:pt>
                <c:pt idx="5">
                  <c:v>2.6099402896894958E-2</c:v>
                </c:pt>
                <c:pt idx="6">
                  <c:v>2.6126240036285497E-2</c:v>
                </c:pt>
                <c:pt idx="7">
                  <c:v>2.5000410849346909E-2</c:v>
                </c:pt>
                <c:pt idx="8">
                  <c:v>2.2979084077189574E-2</c:v>
                </c:pt>
                <c:pt idx="9">
                  <c:v>2.1696532805925463E-2</c:v>
                </c:pt>
                <c:pt idx="10">
                  <c:v>2.1304528844289728E-2</c:v>
                </c:pt>
                <c:pt idx="11">
                  <c:v>2.0182860348959736E-2</c:v>
                </c:pt>
                <c:pt idx="12">
                  <c:v>1.9536537775806721E-2</c:v>
                </c:pt>
                <c:pt idx="13">
                  <c:v>1.7875894022322682E-2</c:v>
                </c:pt>
                <c:pt idx="14">
                  <c:v>1.7688805212086163E-2</c:v>
                </c:pt>
                <c:pt idx="15">
                  <c:v>1.7439075542684666E-2</c:v>
                </c:pt>
                <c:pt idx="16">
                  <c:v>1.7778289658204233E-2</c:v>
                </c:pt>
                <c:pt idx="17">
                  <c:v>1.6959270486330079E-2</c:v>
                </c:pt>
                <c:pt idx="18">
                  <c:v>1.6476905212452344E-2</c:v>
                </c:pt>
                <c:pt idx="19">
                  <c:v>1.6594543256226748E-2</c:v>
                </c:pt>
                <c:pt idx="20">
                  <c:v>1.7512819451743468E-2</c:v>
                </c:pt>
                <c:pt idx="21">
                  <c:v>1.7684793951376773E-2</c:v>
                </c:pt>
                <c:pt idx="22">
                  <c:v>1.7881367415380146E-2</c:v>
                </c:pt>
                <c:pt idx="23">
                  <c:v>1.72029409017091E-2</c:v>
                </c:pt>
                <c:pt idx="24">
                  <c:v>1.7187310709032833E-2</c:v>
                </c:pt>
                <c:pt idx="25">
                  <c:v>1.8739320439490947E-2</c:v>
                </c:pt>
                <c:pt idx="26">
                  <c:v>1.9045485450279252E-2</c:v>
                </c:pt>
                <c:pt idx="27">
                  <c:v>1.8870751121995915E-2</c:v>
                </c:pt>
                <c:pt idx="28">
                  <c:v>1.8646604580241734E-2</c:v>
                </c:pt>
                <c:pt idx="29">
                  <c:v>1.9100946901111689E-2</c:v>
                </c:pt>
                <c:pt idx="30">
                  <c:v>1.9764373141895032E-2</c:v>
                </c:pt>
                <c:pt idx="31">
                  <c:v>2.1070013724356382E-2</c:v>
                </c:pt>
                <c:pt idx="32">
                  <c:v>2.1365683764913341E-2</c:v>
                </c:pt>
                <c:pt idx="33">
                  <c:v>2.1036718808169357E-2</c:v>
                </c:pt>
                <c:pt idx="34">
                  <c:v>2.0902142987690036E-2</c:v>
                </c:pt>
                <c:pt idx="35">
                  <c:v>2.0995264874126601E-2</c:v>
                </c:pt>
                <c:pt idx="36">
                  <c:v>2.0880030564363414E-2</c:v>
                </c:pt>
                <c:pt idx="37">
                  <c:v>2.08098495847636E-2</c:v>
                </c:pt>
                <c:pt idx="38">
                  <c:v>1.945890439521427E-2</c:v>
                </c:pt>
                <c:pt idx="39">
                  <c:v>1.8768685861096222E-2</c:v>
                </c:pt>
                <c:pt idx="40">
                  <c:v>1.8897338478844942E-2</c:v>
                </c:pt>
                <c:pt idx="41">
                  <c:v>1.89616017010029E-2</c:v>
                </c:pt>
                <c:pt idx="42">
                  <c:v>1.9262182081575308E-2</c:v>
                </c:pt>
                <c:pt idx="43">
                  <c:v>1.954324131874708E-2</c:v>
                </c:pt>
                <c:pt idx="44">
                  <c:v>1.8869925772013813E-2</c:v>
                </c:pt>
                <c:pt idx="45">
                  <c:v>1.9869464896651739E-2</c:v>
                </c:pt>
                <c:pt idx="46">
                  <c:v>1.9806803605008288E-2</c:v>
                </c:pt>
                <c:pt idx="47">
                  <c:v>1.9861606024876837E-2</c:v>
                </c:pt>
                <c:pt idx="48">
                  <c:v>2.0676998196038306E-2</c:v>
                </c:pt>
                <c:pt idx="49">
                  <c:v>2.0525240207152247E-2</c:v>
                </c:pt>
                <c:pt idx="50">
                  <c:v>1.988443547499574E-2</c:v>
                </c:pt>
                <c:pt idx="51">
                  <c:v>2.0618524655560116E-2</c:v>
                </c:pt>
                <c:pt idx="52">
                  <c:v>1.9838479085075515E-2</c:v>
                </c:pt>
                <c:pt idx="53">
                  <c:v>1.9576391267934597E-2</c:v>
                </c:pt>
                <c:pt idx="54">
                  <c:v>1.9684576784022072E-2</c:v>
                </c:pt>
                <c:pt idx="55">
                  <c:v>1.8102553241027698E-2</c:v>
                </c:pt>
                <c:pt idx="56">
                  <c:v>1.7383235719449174E-2</c:v>
                </c:pt>
                <c:pt idx="57">
                  <c:v>1.7141264309685839E-2</c:v>
                </c:pt>
                <c:pt idx="58">
                  <c:v>1.6093714316344643E-2</c:v>
                </c:pt>
                <c:pt idx="59">
                  <c:v>1.5929947184792646E-2</c:v>
                </c:pt>
                <c:pt idx="60">
                  <c:v>1.5630719866168298E-2</c:v>
                </c:pt>
                <c:pt idx="61">
                  <c:v>1.4795682213471828E-2</c:v>
                </c:pt>
                <c:pt idx="62">
                  <c:v>1.5365749067417578E-2</c:v>
                </c:pt>
                <c:pt idx="63">
                  <c:v>1.5571046607763003E-2</c:v>
                </c:pt>
                <c:pt idx="64">
                  <c:v>1.54022628176125E-2</c:v>
                </c:pt>
                <c:pt idx="65">
                  <c:v>1.6704445475737274E-2</c:v>
                </c:pt>
                <c:pt idx="66">
                  <c:v>1.696894572667659E-2</c:v>
                </c:pt>
                <c:pt idx="67">
                  <c:v>1.7674606655262212E-2</c:v>
                </c:pt>
                <c:pt idx="68">
                  <c:v>1.8318269058602281E-2</c:v>
                </c:pt>
                <c:pt idx="69">
                  <c:v>1.9080115682821287E-2</c:v>
                </c:pt>
                <c:pt idx="70">
                  <c:v>1.9564758776953434E-2</c:v>
                </c:pt>
                <c:pt idx="71">
                  <c:v>2.2869511576215008E-2</c:v>
                </c:pt>
                <c:pt idx="72">
                  <c:v>2.5859103980757445E-2</c:v>
                </c:pt>
                <c:pt idx="73">
                  <c:v>3.0061868300135297E-2</c:v>
                </c:pt>
                <c:pt idx="74">
                  <c:v>3.3167695753985725E-2</c:v>
                </c:pt>
                <c:pt idx="75">
                  <c:v>3.9122916278191054E-2</c:v>
                </c:pt>
                <c:pt idx="76">
                  <c:v>4.6289347224567054E-2</c:v>
                </c:pt>
                <c:pt idx="77">
                  <c:v>5.5481166172955232E-2</c:v>
                </c:pt>
                <c:pt idx="78">
                  <c:v>6.1745736976942647E-2</c:v>
                </c:pt>
                <c:pt idx="79">
                  <c:v>6.9765721238628328E-2</c:v>
                </c:pt>
                <c:pt idx="80">
                  <c:v>7.634157694322552E-2</c:v>
                </c:pt>
                <c:pt idx="81">
                  <c:v>8.6106232357207782E-2</c:v>
                </c:pt>
                <c:pt idx="82">
                  <c:v>9.6540083941321325E-2</c:v>
                </c:pt>
                <c:pt idx="83">
                  <c:v>0.10680135905704026</c:v>
                </c:pt>
                <c:pt idx="84">
                  <c:v>0.1160750550830192</c:v>
                </c:pt>
                <c:pt idx="85">
                  <c:v>0.12337786104225509</c:v>
                </c:pt>
                <c:pt idx="86">
                  <c:v>0.13108173412662022</c:v>
                </c:pt>
                <c:pt idx="87">
                  <c:v>0.13758427826792594</c:v>
                </c:pt>
                <c:pt idx="88">
                  <c:v>0.14389278228066193</c:v>
                </c:pt>
                <c:pt idx="89">
                  <c:v>0.14504339972999142</c:v>
                </c:pt>
                <c:pt idx="90">
                  <c:v>0.14504062552230063</c:v>
                </c:pt>
                <c:pt idx="91">
                  <c:v>0.14741819517259874</c:v>
                </c:pt>
                <c:pt idx="92">
                  <c:v>0.15182043945399709</c:v>
                </c:pt>
                <c:pt idx="93">
                  <c:v>0.15308365288594092</c:v>
                </c:pt>
                <c:pt idx="94">
                  <c:v>0.1552605437301631</c:v>
                </c:pt>
                <c:pt idx="95">
                  <c:v>0.15379234859946903</c:v>
                </c:pt>
                <c:pt idx="96">
                  <c:v>0.15649429495536668</c:v>
                </c:pt>
                <c:pt idx="97">
                  <c:v>0.15898044386359933</c:v>
                </c:pt>
                <c:pt idx="98">
                  <c:v>0.15534322100418096</c:v>
                </c:pt>
                <c:pt idx="99">
                  <c:v>0.15271393330284266</c:v>
                </c:pt>
                <c:pt idx="100">
                  <c:v>0.1491156576523763</c:v>
                </c:pt>
                <c:pt idx="101">
                  <c:v>0.14382211470895326</c:v>
                </c:pt>
                <c:pt idx="102">
                  <c:v>0.14011860192813699</c:v>
                </c:pt>
                <c:pt idx="103">
                  <c:v>0.13636000456433606</c:v>
                </c:pt>
                <c:pt idx="104">
                  <c:v>0.12838976705437974</c:v>
                </c:pt>
                <c:pt idx="105">
                  <c:v>0.12577640273648005</c:v>
                </c:pt>
                <c:pt idx="106">
                  <c:v>0.11923112147162264</c:v>
                </c:pt>
                <c:pt idx="107">
                  <c:v>0.11664865943824658</c:v>
                </c:pt>
                <c:pt idx="108">
                  <c:v>0.11360644642686604</c:v>
                </c:pt>
                <c:pt idx="109">
                  <c:v>0.11129331204248713</c:v>
                </c:pt>
                <c:pt idx="110">
                  <c:v>0.10443103205954699</c:v>
                </c:pt>
                <c:pt idx="111">
                  <c:v>0.10197371880884339</c:v>
                </c:pt>
                <c:pt idx="112">
                  <c:v>9.5054951571525687E-2</c:v>
                </c:pt>
                <c:pt idx="113">
                  <c:v>9.3232831249404582E-2</c:v>
                </c:pt>
                <c:pt idx="114">
                  <c:v>8.8592945978595336E-2</c:v>
                </c:pt>
                <c:pt idx="115">
                  <c:v>8.4852014077334545E-2</c:v>
                </c:pt>
                <c:pt idx="116">
                  <c:v>8.1365771338549137E-2</c:v>
                </c:pt>
                <c:pt idx="117">
                  <c:v>8.0320444453497286E-2</c:v>
                </c:pt>
                <c:pt idx="118">
                  <c:v>7.7172886516076719E-2</c:v>
                </c:pt>
                <c:pt idx="119">
                  <c:v>7.6418615731911652E-2</c:v>
                </c:pt>
                <c:pt idx="120">
                  <c:v>7.3118112006364838E-2</c:v>
                </c:pt>
                <c:pt idx="121">
                  <c:v>6.998411455686275E-2</c:v>
                </c:pt>
                <c:pt idx="122">
                  <c:v>6.8028210366150657E-2</c:v>
                </c:pt>
                <c:pt idx="123">
                  <c:v>6.3701527345070827E-2</c:v>
                </c:pt>
                <c:pt idx="124">
                  <c:v>5.9215019921801684E-2</c:v>
                </c:pt>
                <c:pt idx="125">
                  <c:v>5.6835452726747837E-2</c:v>
                </c:pt>
                <c:pt idx="126">
                  <c:v>5.3081288080149169E-2</c:v>
                </c:pt>
                <c:pt idx="127">
                  <c:v>5.0817667801253519E-2</c:v>
                </c:pt>
                <c:pt idx="128">
                  <c:v>4.8334580650405252E-2</c:v>
                </c:pt>
                <c:pt idx="129">
                  <c:v>4.5619590473409001E-2</c:v>
                </c:pt>
                <c:pt idx="130">
                  <c:v>4.4439835099155715E-2</c:v>
                </c:pt>
                <c:pt idx="131">
                  <c:v>4.2918125627149424E-2</c:v>
                </c:pt>
                <c:pt idx="132">
                  <c:v>4.1828631787852392E-2</c:v>
                </c:pt>
                <c:pt idx="133">
                  <c:v>4.1932071409442724E-2</c:v>
                </c:pt>
                <c:pt idx="134">
                  <c:v>4.133749318489776E-2</c:v>
                </c:pt>
                <c:pt idx="135">
                  <c:v>3.9157919030543262E-2</c:v>
                </c:pt>
                <c:pt idx="136">
                  <c:v>3.8554481555878421E-2</c:v>
                </c:pt>
                <c:pt idx="137">
                  <c:v>3.7636857678972811E-2</c:v>
                </c:pt>
                <c:pt idx="138">
                  <c:v>3.5719903999032201E-2</c:v>
                </c:pt>
                <c:pt idx="139">
                  <c:v>3.3553973887806773E-2</c:v>
                </c:pt>
                <c:pt idx="140">
                  <c:v>3.1129236252386235E-2</c:v>
                </c:pt>
                <c:pt idx="141">
                  <c:v>2.8659810174915524E-2</c:v>
                </c:pt>
                <c:pt idx="142">
                  <c:v>2.8130089040757145E-2</c:v>
                </c:pt>
                <c:pt idx="143">
                  <c:v>2.6498301092499805E-2</c:v>
                </c:pt>
                <c:pt idx="144">
                  <c:v>2.4857511886451935E-2</c:v>
                </c:pt>
                <c:pt idx="145">
                  <c:v>2.5262686691640189E-2</c:v>
                </c:pt>
                <c:pt idx="146">
                  <c:v>2.4783485258628869E-2</c:v>
                </c:pt>
                <c:pt idx="147">
                  <c:v>2.3765606066964703E-2</c:v>
                </c:pt>
                <c:pt idx="148">
                  <c:v>2.2477343691423395E-2</c:v>
                </c:pt>
                <c:pt idx="149">
                  <c:v>2.0403785942280234E-2</c:v>
                </c:pt>
                <c:pt idx="150">
                  <c:v>1.9945315952485689E-2</c:v>
                </c:pt>
                <c:pt idx="151">
                  <c:v>1.9090699932472869E-2</c:v>
                </c:pt>
                <c:pt idx="152">
                  <c:v>1.6749676603898998E-2</c:v>
                </c:pt>
                <c:pt idx="153">
                  <c:v>1.5725639861947964E-2</c:v>
                </c:pt>
                <c:pt idx="154">
                  <c:v>1.4760187425195142E-2</c:v>
                </c:pt>
                <c:pt idx="155">
                  <c:v>1.4636531479621391E-2</c:v>
                </c:pt>
                <c:pt idx="156">
                  <c:v>1.5038697848444391E-2</c:v>
                </c:pt>
                <c:pt idx="157">
                  <c:v>1.3832515630879423E-2</c:v>
                </c:pt>
                <c:pt idx="158">
                  <c:v>1.3257563856888631E-2</c:v>
                </c:pt>
                <c:pt idx="159">
                  <c:v>1.301223785988812E-2</c:v>
                </c:pt>
                <c:pt idx="160">
                  <c:v>1.2084279348418393E-2</c:v>
                </c:pt>
                <c:pt idx="161">
                  <c:v>1.1680540935972854E-2</c:v>
                </c:pt>
                <c:pt idx="162">
                  <c:v>1.1598909919623738E-2</c:v>
                </c:pt>
                <c:pt idx="163">
                  <c:v>1.1653909256172421E-2</c:v>
                </c:pt>
                <c:pt idx="164">
                  <c:v>1.205653671209134E-2</c:v>
                </c:pt>
                <c:pt idx="165">
                  <c:v>1.1919701176799588E-2</c:v>
                </c:pt>
                <c:pt idx="166">
                  <c:v>1.1735765415632078E-2</c:v>
                </c:pt>
                <c:pt idx="167">
                  <c:v>1.148231795912311E-2</c:v>
                </c:pt>
                <c:pt idx="168">
                  <c:v>1.115082005295899E-2</c:v>
                </c:pt>
                <c:pt idx="169">
                  <c:v>1.043828493062701E-2</c:v>
                </c:pt>
                <c:pt idx="170">
                  <c:v>1.0186736323384517E-2</c:v>
                </c:pt>
                <c:pt idx="171">
                  <c:v>9.9128548111637096E-3</c:v>
                </c:pt>
                <c:pt idx="172">
                  <c:v>1.0655418878755648E-2</c:v>
                </c:pt>
                <c:pt idx="173">
                  <c:v>1.1037929592292163E-2</c:v>
                </c:pt>
                <c:pt idx="174">
                  <c:v>1.1116352507467977E-2</c:v>
                </c:pt>
                <c:pt idx="175">
                  <c:v>1.197773068188553E-2</c:v>
                </c:pt>
                <c:pt idx="176">
                  <c:v>1.1905511967607502E-2</c:v>
                </c:pt>
                <c:pt idx="177">
                  <c:v>1.1954487553233731E-2</c:v>
                </c:pt>
                <c:pt idx="178">
                  <c:v>1.2281773529927492E-2</c:v>
                </c:pt>
                <c:pt idx="179">
                  <c:v>1.1980018370899417E-2</c:v>
                </c:pt>
                <c:pt idx="180">
                  <c:v>1.1962411328082293E-2</c:v>
                </c:pt>
                <c:pt idx="181">
                  <c:v>1.2122440958912861E-2</c:v>
                </c:pt>
                <c:pt idx="182">
                  <c:v>1.2754782832053113E-2</c:v>
                </c:pt>
                <c:pt idx="183">
                  <c:v>1.3459625269218475E-2</c:v>
                </c:pt>
                <c:pt idx="184">
                  <c:v>1.384457096476655E-2</c:v>
                </c:pt>
                <c:pt idx="185">
                  <c:v>1.405229242061275E-2</c:v>
                </c:pt>
                <c:pt idx="186">
                  <c:v>1.4824894907863621E-2</c:v>
                </c:pt>
                <c:pt idx="187">
                  <c:v>1.636187133018558E-2</c:v>
                </c:pt>
                <c:pt idx="188">
                  <c:v>1.7706948399745431E-2</c:v>
                </c:pt>
                <c:pt idx="189">
                  <c:v>1.7724299022155568E-2</c:v>
                </c:pt>
                <c:pt idx="190">
                  <c:v>1.9111684086022783E-2</c:v>
                </c:pt>
                <c:pt idx="191">
                  <c:v>1.8912300064718585E-2</c:v>
                </c:pt>
                <c:pt idx="192">
                  <c:v>2.0329667970068879E-2</c:v>
                </c:pt>
                <c:pt idx="193">
                  <c:v>2.0592953691394317E-2</c:v>
                </c:pt>
                <c:pt idx="194">
                  <c:v>2.1060030308057327E-2</c:v>
                </c:pt>
                <c:pt idx="195">
                  <c:v>2.1160281082940161E-2</c:v>
                </c:pt>
                <c:pt idx="196">
                  <c:v>2.1885451744201343E-2</c:v>
                </c:pt>
                <c:pt idx="197">
                  <c:v>2.2393547788472138E-2</c:v>
                </c:pt>
                <c:pt idx="198">
                  <c:v>2.2396101697229488E-2</c:v>
                </c:pt>
                <c:pt idx="199">
                  <c:v>2.2839863007333306E-2</c:v>
                </c:pt>
                <c:pt idx="200">
                  <c:v>2.3091829558350895E-2</c:v>
                </c:pt>
                <c:pt idx="201">
                  <c:v>2.24336507615772E-2</c:v>
                </c:pt>
                <c:pt idx="202">
                  <c:v>2.1849322297647741E-2</c:v>
                </c:pt>
                <c:pt idx="203">
                  <c:v>2.0818117209050337E-2</c:v>
                </c:pt>
                <c:pt idx="204">
                  <c:v>1.8906025431576268E-2</c:v>
                </c:pt>
                <c:pt idx="205">
                  <c:v>1.9643957364734756E-2</c:v>
                </c:pt>
                <c:pt idx="206">
                  <c:v>1.8231462741116259E-2</c:v>
                </c:pt>
                <c:pt idx="207">
                  <c:v>1.7578218989119865E-2</c:v>
                </c:pt>
                <c:pt idx="208">
                  <c:v>1.7063940581456456E-2</c:v>
                </c:pt>
                <c:pt idx="209">
                  <c:v>1.6033320231648541E-2</c:v>
                </c:pt>
                <c:pt idx="210">
                  <c:v>1.664028999855369E-2</c:v>
                </c:pt>
                <c:pt idx="211">
                  <c:v>1.6846274967559829E-2</c:v>
                </c:pt>
                <c:pt idx="212">
                  <c:v>1.6617936029543468E-2</c:v>
                </c:pt>
                <c:pt idx="213">
                  <c:v>1.6308032888476317E-2</c:v>
                </c:pt>
                <c:pt idx="214">
                  <c:v>1.5973230060062023E-2</c:v>
                </c:pt>
                <c:pt idx="215">
                  <c:v>1.6209274773492637E-2</c:v>
                </c:pt>
                <c:pt idx="216">
                  <c:v>1.690383958358261E-2</c:v>
                </c:pt>
                <c:pt idx="217">
                  <c:v>1.661020173692682E-2</c:v>
                </c:pt>
                <c:pt idx="218">
                  <c:v>1.7155190917674853E-2</c:v>
                </c:pt>
                <c:pt idx="219">
                  <c:v>1.6888273523685635E-2</c:v>
                </c:pt>
                <c:pt idx="220">
                  <c:v>1.7268769485843084E-2</c:v>
                </c:pt>
                <c:pt idx="221">
                  <c:v>1.8056629160565378E-2</c:v>
                </c:pt>
                <c:pt idx="222">
                  <c:v>1.8827272592364813E-2</c:v>
                </c:pt>
                <c:pt idx="223">
                  <c:v>1.8333284508537211E-2</c:v>
                </c:pt>
                <c:pt idx="224">
                  <c:v>1.8182324733273303E-2</c:v>
                </c:pt>
                <c:pt idx="225">
                  <c:v>1.8183133088432224E-2</c:v>
                </c:pt>
                <c:pt idx="226">
                  <c:v>1.8121686187914463E-2</c:v>
                </c:pt>
                <c:pt idx="227">
                  <c:v>1.7532822855140129E-2</c:v>
                </c:pt>
                <c:pt idx="228">
                  <c:v>1.6995299866924735E-2</c:v>
                </c:pt>
                <c:pt idx="229">
                  <c:v>1.5628042621193723E-2</c:v>
                </c:pt>
                <c:pt idx="230">
                  <c:v>1.6158184811481884E-2</c:v>
                </c:pt>
                <c:pt idx="231">
                  <c:v>1.5319341272359441E-2</c:v>
                </c:pt>
                <c:pt idx="232">
                  <c:v>1.4815094030963094E-2</c:v>
                </c:pt>
                <c:pt idx="233">
                  <c:v>1.4567457749469496E-2</c:v>
                </c:pt>
                <c:pt idx="234">
                  <c:v>1.4697185854532962E-2</c:v>
                </c:pt>
                <c:pt idx="235">
                  <c:v>1.4076134954152452E-2</c:v>
                </c:pt>
                <c:pt idx="236">
                  <c:v>1.4076097864662632E-2</c:v>
                </c:pt>
                <c:pt idx="237">
                  <c:v>1.3410149109123701E-2</c:v>
                </c:pt>
                <c:pt idx="238">
                  <c:v>1.340261812563066E-2</c:v>
                </c:pt>
                <c:pt idx="239">
                  <c:v>1.238704602001116E-2</c:v>
                </c:pt>
                <c:pt idx="240">
                  <c:v>1.2224340925685678E-2</c:v>
                </c:pt>
                <c:pt idx="241">
                  <c:v>1.1884740606248475E-2</c:v>
                </c:pt>
                <c:pt idx="242">
                  <c:v>1.2606187139219098E-2</c:v>
                </c:pt>
                <c:pt idx="243">
                  <c:v>1.2155816429258741E-2</c:v>
                </c:pt>
                <c:pt idx="244">
                  <c:v>1.2122447258179962E-2</c:v>
                </c:pt>
                <c:pt idx="245">
                  <c:v>1.1830303023166041E-2</c:v>
                </c:pt>
                <c:pt idx="246">
                  <c:v>1.2430520126913088E-2</c:v>
                </c:pt>
                <c:pt idx="247">
                  <c:v>1.2252366080379431E-2</c:v>
                </c:pt>
                <c:pt idx="248">
                  <c:v>1.2074110633103522E-2</c:v>
                </c:pt>
                <c:pt idx="249">
                  <c:v>1.0965861861221546E-2</c:v>
                </c:pt>
                <c:pt idx="250">
                  <c:v>1.1130449752718078E-2</c:v>
                </c:pt>
                <c:pt idx="251">
                  <c:v>1.1651521211730031E-2</c:v>
                </c:pt>
                <c:pt idx="252">
                  <c:v>1.1917733471140514E-2</c:v>
                </c:pt>
                <c:pt idx="253">
                  <c:v>1.1193879897735055E-2</c:v>
                </c:pt>
                <c:pt idx="254">
                  <c:v>1.0547378500671861E-2</c:v>
                </c:pt>
                <c:pt idx="255">
                  <c:v>1.0366227480744167E-2</c:v>
                </c:pt>
                <c:pt idx="256">
                  <c:v>1.088471406297202E-2</c:v>
                </c:pt>
                <c:pt idx="257">
                  <c:v>1.0910754526492272E-2</c:v>
                </c:pt>
                <c:pt idx="258">
                  <c:v>1.0462679589226875E-2</c:v>
                </c:pt>
                <c:pt idx="259">
                  <c:v>1.0503468520206829E-2</c:v>
                </c:pt>
                <c:pt idx="260">
                  <c:v>1.0548301971952783E-2</c:v>
                </c:pt>
                <c:pt idx="261">
                  <c:v>1.0821357559369913E-2</c:v>
                </c:pt>
                <c:pt idx="262">
                  <c:v>1.1701209394844746E-2</c:v>
                </c:pt>
                <c:pt idx="263">
                  <c:v>1.1100820371135212E-2</c:v>
                </c:pt>
                <c:pt idx="264">
                  <c:v>1.1476762467684792E-2</c:v>
                </c:pt>
                <c:pt idx="265">
                  <c:v>1.1308872395095176E-2</c:v>
                </c:pt>
                <c:pt idx="266">
                  <c:v>1.1608271694645967E-2</c:v>
                </c:pt>
                <c:pt idx="267">
                  <c:v>1.1823986464835203E-2</c:v>
                </c:pt>
                <c:pt idx="268">
                  <c:v>1.2567042558805782E-2</c:v>
                </c:pt>
                <c:pt idx="269">
                  <c:v>1.164119443515344E-2</c:v>
                </c:pt>
                <c:pt idx="270">
                  <c:v>1.213310795467029E-2</c:v>
                </c:pt>
                <c:pt idx="271">
                  <c:v>1.2090898465227781E-2</c:v>
                </c:pt>
                <c:pt idx="272">
                  <c:v>1.2765875979852018E-2</c:v>
                </c:pt>
                <c:pt idx="273">
                  <c:v>1.2748541746255374E-2</c:v>
                </c:pt>
                <c:pt idx="274">
                  <c:v>1.3512490455992206E-2</c:v>
                </c:pt>
                <c:pt idx="275">
                  <c:v>1.3626390843455141E-2</c:v>
                </c:pt>
                <c:pt idx="276">
                  <c:v>1.4456215432007044E-2</c:v>
                </c:pt>
                <c:pt idx="277">
                  <c:v>1.5035886820465527E-2</c:v>
                </c:pt>
                <c:pt idx="278">
                  <c:v>1.4401351650834853E-2</c:v>
                </c:pt>
                <c:pt idx="279">
                  <c:v>1.460539553729912E-2</c:v>
                </c:pt>
                <c:pt idx="280">
                  <c:v>1.5463920221712262E-2</c:v>
                </c:pt>
                <c:pt idx="281">
                  <c:v>1.536277344200096E-2</c:v>
                </c:pt>
                <c:pt idx="282">
                  <c:v>1.5728385577231056E-2</c:v>
                </c:pt>
                <c:pt idx="283">
                  <c:v>1.6210973933569971E-2</c:v>
                </c:pt>
                <c:pt idx="284">
                  <c:v>1.6499597138127247E-2</c:v>
                </c:pt>
                <c:pt idx="285">
                  <c:v>1.8051408236388265E-2</c:v>
                </c:pt>
                <c:pt idx="286">
                  <c:v>1.8651138631512236E-2</c:v>
                </c:pt>
                <c:pt idx="287">
                  <c:v>1.8143920486383559E-2</c:v>
                </c:pt>
                <c:pt idx="288">
                  <c:v>1.8248342228678417E-2</c:v>
                </c:pt>
                <c:pt idx="289">
                  <c:v>1.8866685988340039E-2</c:v>
                </c:pt>
                <c:pt idx="290">
                  <c:v>1.8201891895246632E-2</c:v>
                </c:pt>
                <c:pt idx="291">
                  <c:v>1.8355544082070817E-2</c:v>
                </c:pt>
                <c:pt idx="292">
                  <c:v>1.8101213287197188E-2</c:v>
                </c:pt>
                <c:pt idx="293">
                  <c:v>1.8608608634750928E-2</c:v>
                </c:pt>
                <c:pt idx="294">
                  <c:v>1.9121127943530464E-2</c:v>
                </c:pt>
                <c:pt idx="295">
                  <c:v>1.9726245509228944E-2</c:v>
                </c:pt>
                <c:pt idx="296">
                  <c:v>1.9381428205300564E-2</c:v>
                </c:pt>
                <c:pt idx="297">
                  <c:v>2.1141730905788057E-2</c:v>
                </c:pt>
                <c:pt idx="298">
                  <c:v>2.2143741554338948E-2</c:v>
                </c:pt>
                <c:pt idx="299">
                  <c:v>2.2801553147331143E-2</c:v>
                </c:pt>
                <c:pt idx="300">
                  <c:v>2.3492571578704401E-2</c:v>
                </c:pt>
                <c:pt idx="301">
                  <c:v>2.4109363362204195E-2</c:v>
                </c:pt>
                <c:pt idx="302">
                  <c:v>2.4646567703756363E-2</c:v>
                </c:pt>
                <c:pt idx="303">
                  <c:v>2.684711634401999E-2</c:v>
                </c:pt>
                <c:pt idx="304">
                  <c:v>2.7276031790501143E-2</c:v>
                </c:pt>
                <c:pt idx="305">
                  <c:v>2.9278035598457923E-2</c:v>
                </c:pt>
                <c:pt idx="306">
                  <c:v>3.1223103296717115E-2</c:v>
                </c:pt>
                <c:pt idx="307">
                  <c:v>3.3092824208311868E-2</c:v>
                </c:pt>
                <c:pt idx="308">
                  <c:v>3.5928541964825353E-2</c:v>
                </c:pt>
                <c:pt idx="309">
                  <c:v>3.7926277469105617E-2</c:v>
                </c:pt>
                <c:pt idx="310">
                  <c:v>3.9735187062555133E-2</c:v>
                </c:pt>
                <c:pt idx="311">
                  <c:v>4.0616877295386662E-2</c:v>
                </c:pt>
                <c:pt idx="312">
                  <c:v>4.1903429501633796E-2</c:v>
                </c:pt>
                <c:pt idx="313">
                  <c:v>4.2807634670384113E-2</c:v>
                </c:pt>
                <c:pt idx="314">
                  <c:v>4.3632799444402522E-2</c:v>
                </c:pt>
                <c:pt idx="315">
                  <c:v>4.4494395471354024E-2</c:v>
                </c:pt>
                <c:pt idx="316">
                  <c:v>4.6881616797682768E-2</c:v>
                </c:pt>
                <c:pt idx="317">
                  <c:v>4.8222937390835788E-2</c:v>
                </c:pt>
                <c:pt idx="318">
                  <c:v>5.0708423383542638E-2</c:v>
                </c:pt>
                <c:pt idx="319">
                  <c:v>5.1540725864108843E-2</c:v>
                </c:pt>
                <c:pt idx="320">
                  <c:v>5.3034108821518086E-2</c:v>
                </c:pt>
                <c:pt idx="321">
                  <c:v>5.5470924342445764E-2</c:v>
                </c:pt>
                <c:pt idx="322">
                  <c:v>5.7949641451793155E-2</c:v>
                </c:pt>
                <c:pt idx="323">
                  <c:v>5.863965317588616E-2</c:v>
                </c:pt>
                <c:pt idx="324">
                  <c:v>6.1390541195691699E-2</c:v>
                </c:pt>
                <c:pt idx="325">
                  <c:v>6.1695834407905915E-2</c:v>
                </c:pt>
                <c:pt idx="326">
                  <c:v>6.2802286085625741E-2</c:v>
                </c:pt>
                <c:pt idx="327">
                  <c:v>6.3447013798487148E-2</c:v>
                </c:pt>
                <c:pt idx="328">
                  <c:v>6.3134565724559069E-2</c:v>
                </c:pt>
                <c:pt idx="329">
                  <c:v>6.2806890262083942E-2</c:v>
                </c:pt>
                <c:pt idx="330">
                  <c:v>6.3823095549326053E-2</c:v>
                </c:pt>
                <c:pt idx="331">
                  <c:v>6.1301287335129261E-2</c:v>
                </c:pt>
                <c:pt idx="332">
                  <c:v>6.3859937460435515E-2</c:v>
                </c:pt>
                <c:pt idx="333">
                  <c:v>6.3269870925346902E-2</c:v>
                </c:pt>
                <c:pt idx="334">
                  <c:v>6.2846928469482019E-2</c:v>
                </c:pt>
                <c:pt idx="335">
                  <c:v>6.0840617095061722E-2</c:v>
                </c:pt>
                <c:pt idx="336">
                  <c:v>6.0704673748201932E-2</c:v>
                </c:pt>
                <c:pt idx="337">
                  <c:v>5.9054431857390656E-2</c:v>
                </c:pt>
                <c:pt idx="338">
                  <c:v>5.9834008483813893E-2</c:v>
                </c:pt>
                <c:pt idx="339">
                  <c:v>5.7076493567950991E-2</c:v>
                </c:pt>
                <c:pt idx="340">
                  <c:v>5.9468895395602198E-2</c:v>
                </c:pt>
                <c:pt idx="341">
                  <c:v>6.001051664920868E-2</c:v>
                </c:pt>
                <c:pt idx="342">
                  <c:v>6.1368738843058587E-2</c:v>
                </c:pt>
                <c:pt idx="343">
                  <c:v>6.0296893509912443E-2</c:v>
                </c:pt>
                <c:pt idx="344">
                  <c:v>6.1648175777104193E-2</c:v>
                </c:pt>
                <c:pt idx="345">
                  <c:v>6.2774132316190917E-2</c:v>
                </c:pt>
                <c:pt idx="346">
                  <c:v>6.3563997673523207E-2</c:v>
                </c:pt>
                <c:pt idx="347">
                  <c:v>6.1855301280708645E-2</c:v>
                </c:pt>
                <c:pt idx="348">
                  <c:v>6.112895859840084E-2</c:v>
                </c:pt>
                <c:pt idx="349">
                  <c:v>6.045144788188761E-2</c:v>
                </c:pt>
                <c:pt idx="350">
                  <c:v>6.0549611663205112E-2</c:v>
                </c:pt>
                <c:pt idx="351">
                  <c:v>5.9825993649054943E-2</c:v>
                </c:pt>
                <c:pt idx="352">
                  <c:v>5.6806195923931026E-2</c:v>
                </c:pt>
                <c:pt idx="353">
                  <c:v>5.6012202417120315E-2</c:v>
                </c:pt>
                <c:pt idx="354">
                  <c:v>5.4053142765752973E-2</c:v>
                </c:pt>
                <c:pt idx="355">
                  <c:v>5.4570043606329284E-2</c:v>
                </c:pt>
                <c:pt idx="356">
                  <c:v>5.3944679218593465E-2</c:v>
                </c:pt>
                <c:pt idx="357">
                  <c:v>5.4105375014152732E-2</c:v>
                </c:pt>
                <c:pt idx="358">
                  <c:v>5.2519804428291621E-2</c:v>
                </c:pt>
                <c:pt idx="359">
                  <c:v>5.355175780122013E-2</c:v>
                </c:pt>
                <c:pt idx="360">
                  <c:v>5.3840303951163737E-2</c:v>
                </c:pt>
                <c:pt idx="361">
                  <c:v>5.2862010543379974E-2</c:v>
                </c:pt>
                <c:pt idx="362">
                  <c:v>5.1862056028018806E-2</c:v>
                </c:pt>
                <c:pt idx="363">
                  <c:v>5.1070548159729445E-2</c:v>
                </c:pt>
                <c:pt idx="364">
                  <c:v>4.9018962579563584E-2</c:v>
                </c:pt>
                <c:pt idx="365">
                  <c:v>4.872270964769522E-2</c:v>
                </c:pt>
                <c:pt idx="366">
                  <c:v>4.6267134524466187E-2</c:v>
                </c:pt>
                <c:pt idx="367">
                  <c:v>4.5088335903336225E-2</c:v>
                </c:pt>
                <c:pt idx="368">
                  <c:v>4.6061129305619973E-2</c:v>
                </c:pt>
                <c:pt idx="369">
                  <c:v>4.4423404277162397E-2</c:v>
                </c:pt>
                <c:pt idx="370">
                  <c:v>4.4523175603516089E-2</c:v>
                </c:pt>
                <c:pt idx="371">
                  <c:v>4.5001996920099041E-2</c:v>
                </c:pt>
                <c:pt idx="372">
                  <c:v>4.4141901293719157E-2</c:v>
                </c:pt>
                <c:pt idx="373">
                  <c:v>4.3552553497651046E-2</c:v>
                </c:pt>
                <c:pt idx="374">
                  <c:v>4.2804279474481309E-2</c:v>
                </c:pt>
                <c:pt idx="375">
                  <c:v>4.1899313131726942E-2</c:v>
                </c:pt>
                <c:pt idx="376">
                  <c:v>4.2568447647047938E-2</c:v>
                </c:pt>
                <c:pt idx="377">
                  <c:v>4.1901457259814645E-2</c:v>
                </c:pt>
                <c:pt idx="378">
                  <c:v>4.0728020447039159E-2</c:v>
                </c:pt>
                <c:pt idx="379">
                  <c:v>4.0296793621729048E-2</c:v>
                </c:pt>
                <c:pt idx="380">
                  <c:v>3.9447338213529616E-2</c:v>
                </c:pt>
                <c:pt idx="381">
                  <c:v>3.7817638651847785E-2</c:v>
                </c:pt>
                <c:pt idx="382">
                  <c:v>3.6120893532131194E-2</c:v>
                </c:pt>
                <c:pt idx="383">
                  <c:v>3.4252159019600756E-2</c:v>
                </c:pt>
                <c:pt idx="384">
                  <c:v>3.3507773741360311E-2</c:v>
                </c:pt>
                <c:pt idx="385">
                  <c:v>3.17789349055995E-2</c:v>
                </c:pt>
                <c:pt idx="386">
                  <c:v>3.0102849564603847E-2</c:v>
                </c:pt>
                <c:pt idx="387">
                  <c:v>2.950850939898899E-2</c:v>
                </c:pt>
                <c:pt idx="388">
                  <c:v>2.9024351429343558E-2</c:v>
                </c:pt>
                <c:pt idx="389">
                  <c:v>2.889141363148549E-2</c:v>
                </c:pt>
                <c:pt idx="390">
                  <c:v>2.9619908641984608E-2</c:v>
                </c:pt>
                <c:pt idx="391">
                  <c:v>2.8605721032852277E-2</c:v>
                </c:pt>
                <c:pt idx="392">
                  <c:v>2.8404189325862216E-2</c:v>
                </c:pt>
                <c:pt idx="393">
                  <c:v>2.8555176135170661E-2</c:v>
                </c:pt>
                <c:pt idx="394">
                  <c:v>2.8706011832244419E-2</c:v>
                </c:pt>
                <c:pt idx="395">
                  <c:v>2.9055479915226834E-2</c:v>
                </c:pt>
                <c:pt idx="396">
                  <c:v>2.8297122633768823E-2</c:v>
                </c:pt>
                <c:pt idx="397">
                  <c:v>2.6666298946428805E-2</c:v>
                </c:pt>
                <c:pt idx="398">
                  <c:v>2.7070469777145795E-2</c:v>
                </c:pt>
                <c:pt idx="399">
                  <c:v>2.7162138830528985E-2</c:v>
                </c:pt>
                <c:pt idx="400">
                  <c:v>2.7064812538187322E-2</c:v>
                </c:pt>
                <c:pt idx="401">
                  <c:v>2.6667268401363596E-2</c:v>
                </c:pt>
                <c:pt idx="402">
                  <c:v>2.5180729411252437E-2</c:v>
                </c:pt>
                <c:pt idx="403">
                  <c:v>2.5635105371803055E-2</c:v>
                </c:pt>
                <c:pt idx="404">
                  <c:v>2.511682026936914E-2</c:v>
                </c:pt>
                <c:pt idx="405">
                  <c:v>2.3360204805453772E-2</c:v>
                </c:pt>
                <c:pt idx="406">
                  <c:v>2.275094482570969E-2</c:v>
                </c:pt>
                <c:pt idx="407">
                  <c:v>2.2048716473348298E-2</c:v>
                </c:pt>
                <c:pt idx="408">
                  <c:v>2.219255907907685E-2</c:v>
                </c:pt>
                <c:pt idx="409">
                  <c:v>2.1898083773140863E-2</c:v>
                </c:pt>
                <c:pt idx="410">
                  <c:v>2.101728218382402E-2</c:v>
                </c:pt>
                <c:pt idx="411">
                  <c:v>2.1465074699728293E-2</c:v>
                </c:pt>
                <c:pt idx="412">
                  <c:v>2.3024921030253446E-2</c:v>
                </c:pt>
                <c:pt idx="413">
                  <c:v>2.3684801774065792E-2</c:v>
                </c:pt>
                <c:pt idx="414">
                  <c:v>2.4316010232344466E-2</c:v>
                </c:pt>
                <c:pt idx="415">
                  <c:v>2.3693341542282205E-2</c:v>
                </c:pt>
                <c:pt idx="416">
                  <c:v>2.3514983039722801E-2</c:v>
                </c:pt>
                <c:pt idx="417">
                  <c:v>2.3598391550463841E-2</c:v>
                </c:pt>
                <c:pt idx="418">
                  <c:v>2.2743855879757552E-2</c:v>
                </c:pt>
                <c:pt idx="419">
                  <c:v>2.13118906803677E-2</c:v>
                </c:pt>
                <c:pt idx="420">
                  <c:v>2.0540509561870916E-2</c:v>
                </c:pt>
                <c:pt idx="421">
                  <c:v>1.9341887750974816E-2</c:v>
                </c:pt>
                <c:pt idx="422">
                  <c:v>1.9858219547005829E-2</c:v>
                </c:pt>
                <c:pt idx="423">
                  <c:v>2.0123506720370995E-2</c:v>
                </c:pt>
                <c:pt idx="424">
                  <c:v>1.9738003144215532E-2</c:v>
                </c:pt>
                <c:pt idx="425">
                  <c:v>1.9429282313011307E-2</c:v>
                </c:pt>
                <c:pt idx="426">
                  <c:v>1.988145026546323E-2</c:v>
                </c:pt>
                <c:pt idx="427">
                  <c:v>2.0226651264944103E-2</c:v>
                </c:pt>
                <c:pt idx="428">
                  <c:v>2.1368186258922617E-2</c:v>
                </c:pt>
                <c:pt idx="429">
                  <c:v>2.0922408467398991E-2</c:v>
                </c:pt>
                <c:pt idx="430">
                  <c:v>2.1222539515273354E-2</c:v>
                </c:pt>
                <c:pt idx="431">
                  <c:v>2.1917506016442302E-2</c:v>
                </c:pt>
                <c:pt idx="432">
                  <c:v>2.326856222840077E-2</c:v>
                </c:pt>
                <c:pt idx="433">
                  <c:v>2.379756372350933E-2</c:v>
                </c:pt>
                <c:pt idx="434">
                  <c:v>2.3630513230263529E-2</c:v>
                </c:pt>
                <c:pt idx="435">
                  <c:v>2.349953657346528E-2</c:v>
                </c:pt>
                <c:pt idx="436">
                  <c:v>2.5378427348790689E-2</c:v>
                </c:pt>
                <c:pt idx="437">
                  <c:v>2.6674500543360125E-2</c:v>
                </c:pt>
                <c:pt idx="438">
                  <c:v>2.8175927048084085E-2</c:v>
                </c:pt>
                <c:pt idx="439">
                  <c:v>3.037575021342449E-2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521-4027-8955-D13E1886ADE4}"/>
            </c:ext>
          </c:extLst>
        </c:ser>
        <c:ser>
          <c:idx val="6"/>
          <c:order val="6"/>
          <c:tx>
            <c:strRef>
              <c:f>'CCDD Proportion'!$H$1</c:f>
              <c:strCache>
                <c:ptCount val="1"/>
                <c:pt idx="0">
                  <c:v>Native Hawaiian or Other Pacific Islander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'CCDD Proportion'!$A$2:$A$445</c:f>
              <c:numCache>
                <c:formatCode>m/d;@</c:formatCode>
                <c:ptCount val="44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</c:numCache>
            </c:numRef>
          </c:cat>
          <c:val>
            <c:numRef>
              <c:f>'CCDD Proportion'!$H$2:$H$445</c:f>
            </c:numRef>
          </c:val>
          <c:smooth val="0"/>
          <c:extLst>
            <c:ext xmlns:c16="http://schemas.microsoft.com/office/drawing/2014/chart" uri="{C3380CC4-5D6E-409C-BE32-E72D297353CC}">
              <c16:uniqueId val="{00000006-2521-4027-8955-D13E1886ADE4}"/>
            </c:ext>
          </c:extLst>
        </c:ser>
        <c:ser>
          <c:idx val="7"/>
          <c:order val="7"/>
          <c:tx>
            <c:strRef>
              <c:f>'CCDD Proportion'!$I$1</c:f>
              <c:strCache>
                <c:ptCount val="1"/>
                <c:pt idx="0">
                  <c:v>Native Hawaiian or Other Pacific Islander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'CCDD Proportion'!$A$2:$A$445</c:f>
              <c:numCache>
                <c:formatCode>m/d;@</c:formatCode>
                <c:ptCount val="44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</c:numCache>
            </c:numRef>
          </c:cat>
          <c:val>
            <c:numRef>
              <c:f>'CCDD Proportion'!$I$2:$I$445</c:f>
              <c:numCache>
                <c:formatCode>0%</c:formatCode>
                <c:ptCount val="444"/>
                <c:pt idx="0">
                  <c:v>0</c:v>
                </c:pt>
                <c:pt idx="1">
                  <c:v>0.11538461538461539</c:v>
                </c:pt>
                <c:pt idx="2">
                  <c:v>7.6923076923076927E-2</c:v>
                </c:pt>
                <c:pt idx="3">
                  <c:v>5.7692307692307696E-2</c:v>
                </c:pt>
                <c:pt idx="4">
                  <c:v>6.7206477732793521E-2</c:v>
                </c:pt>
                <c:pt idx="5">
                  <c:v>6.8825910931174086E-2</c:v>
                </c:pt>
                <c:pt idx="6">
                  <c:v>5.8993637941006365E-2</c:v>
                </c:pt>
                <c:pt idx="7">
                  <c:v>6.9982648930017349E-2</c:v>
                </c:pt>
                <c:pt idx="8">
                  <c:v>4.4534412955465584E-2</c:v>
                </c:pt>
                <c:pt idx="9">
                  <c:v>6.651243493348756E-2</c:v>
                </c:pt>
                <c:pt idx="10">
                  <c:v>6.651243493348756E-2</c:v>
                </c:pt>
                <c:pt idx="11">
                  <c:v>6.4461853935538146E-2</c:v>
                </c:pt>
                <c:pt idx="12">
                  <c:v>5.3472842946527162E-2</c:v>
                </c:pt>
                <c:pt idx="13">
                  <c:v>5.3472842946527162E-2</c:v>
                </c:pt>
                <c:pt idx="14">
                  <c:v>4.2483831957516163E-2</c:v>
                </c:pt>
                <c:pt idx="15">
                  <c:v>3.4965034965034968E-2</c:v>
                </c:pt>
                <c:pt idx="16">
                  <c:v>1.2987012987012988E-2</c:v>
                </c:pt>
                <c:pt idx="17">
                  <c:v>1.2987012987012988E-2</c:v>
                </c:pt>
                <c:pt idx="18">
                  <c:v>0</c:v>
                </c:pt>
                <c:pt idx="19">
                  <c:v>3.1746031746031744E-2</c:v>
                </c:pt>
                <c:pt idx="20">
                  <c:v>3.1746031746031744E-2</c:v>
                </c:pt>
                <c:pt idx="21">
                  <c:v>3.1746031746031744E-2</c:v>
                </c:pt>
                <c:pt idx="22">
                  <c:v>3.1746031746031744E-2</c:v>
                </c:pt>
                <c:pt idx="23">
                  <c:v>3.1746031746031744E-2</c:v>
                </c:pt>
                <c:pt idx="24">
                  <c:v>3.1746031746031744E-2</c:v>
                </c:pt>
                <c:pt idx="25">
                  <c:v>3.1746031746031744E-2</c:v>
                </c:pt>
                <c:pt idx="26">
                  <c:v>0</c:v>
                </c:pt>
                <c:pt idx="27">
                  <c:v>0</c:v>
                </c:pt>
                <c:pt idx="28">
                  <c:v>1.7857142857142856E-2</c:v>
                </c:pt>
                <c:pt idx="29">
                  <c:v>1.7857142857142856E-2</c:v>
                </c:pt>
                <c:pt idx="30">
                  <c:v>3.826530612244898E-2</c:v>
                </c:pt>
                <c:pt idx="31">
                  <c:v>3.826530612244898E-2</c:v>
                </c:pt>
                <c:pt idx="32">
                  <c:v>5.8673469387755098E-2</c:v>
                </c:pt>
                <c:pt idx="33">
                  <c:v>7.0578231292517002E-2</c:v>
                </c:pt>
                <c:pt idx="34">
                  <c:v>7.0578231292517002E-2</c:v>
                </c:pt>
                <c:pt idx="35">
                  <c:v>5.2721088435374146E-2</c:v>
                </c:pt>
                <c:pt idx="36">
                  <c:v>5.2721088435374146E-2</c:v>
                </c:pt>
                <c:pt idx="37">
                  <c:v>4.8185941043083894E-2</c:v>
                </c:pt>
                <c:pt idx="38">
                  <c:v>4.8185941043083894E-2</c:v>
                </c:pt>
                <c:pt idx="39">
                  <c:v>2.7777777777777773E-2</c:v>
                </c:pt>
                <c:pt idx="40">
                  <c:v>1.5873015873015872E-2</c:v>
                </c:pt>
                <c:pt idx="41">
                  <c:v>1.5873015873015872E-2</c:v>
                </c:pt>
                <c:pt idx="42">
                  <c:v>1.5873015873015872E-2</c:v>
                </c:pt>
                <c:pt idx="43">
                  <c:v>1.5873015873015872E-2</c:v>
                </c:pt>
                <c:pt idx="44">
                  <c:v>0</c:v>
                </c:pt>
                <c:pt idx="45">
                  <c:v>0</c:v>
                </c:pt>
                <c:pt idx="46">
                  <c:v>9.5238095238095229E-3</c:v>
                </c:pt>
                <c:pt idx="47">
                  <c:v>9.5238095238095229E-3</c:v>
                </c:pt>
                <c:pt idx="48">
                  <c:v>9.5238095238095229E-3</c:v>
                </c:pt>
                <c:pt idx="49">
                  <c:v>1.9727891156462587E-2</c:v>
                </c:pt>
                <c:pt idx="50">
                  <c:v>1.9727891156462587E-2</c:v>
                </c:pt>
                <c:pt idx="51">
                  <c:v>4.0136054421768708E-2</c:v>
                </c:pt>
                <c:pt idx="52">
                  <c:v>4.0136054421768708E-2</c:v>
                </c:pt>
                <c:pt idx="53">
                  <c:v>3.0612244897959183E-2</c:v>
                </c:pt>
                <c:pt idx="54">
                  <c:v>3.0612244897959183E-2</c:v>
                </c:pt>
                <c:pt idx="55">
                  <c:v>4.2517006802721087E-2</c:v>
                </c:pt>
                <c:pt idx="56">
                  <c:v>3.2312925170068021E-2</c:v>
                </c:pt>
                <c:pt idx="57">
                  <c:v>3.2312925170068021E-2</c:v>
                </c:pt>
                <c:pt idx="58">
                  <c:v>1.1904761904761904E-2</c:v>
                </c:pt>
                <c:pt idx="59">
                  <c:v>1.1904761904761904E-2</c:v>
                </c:pt>
                <c:pt idx="60">
                  <c:v>1.1904761904761904E-2</c:v>
                </c:pt>
                <c:pt idx="61">
                  <c:v>1.1904761904761904E-2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1.2987012987012988E-2</c:v>
                </c:pt>
                <c:pt idx="67">
                  <c:v>1.2987012987012988E-2</c:v>
                </c:pt>
                <c:pt idx="68">
                  <c:v>1.2987012987012988E-2</c:v>
                </c:pt>
                <c:pt idx="69">
                  <c:v>1.2987012987012988E-2</c:v>
                </c:pt>
                <c:pt idx="70">
                  <c:v>1.2987012987012988E-2</c:v>
                </c:pt>
                <c:pt idx="71">
                  <c:v>1.2987012987012988E-2</c:v>
                </c:pt>
                <c:pt idx="72">
                  <c:v>1.2987012987012988E-2</c:v>
                </c:pt>
                <c:pt idx="73">
                  <c:v>0</c:v>
                </c:pt>
                <c:pt idx="74">
                  <c:v>8.9285714285714281E-3</c:v>
                </c:pt>
                <c:pt idx="75">
                  <c:v>3.5714285714285712E-2</c:v>
                </c:pt>
                <c:pt idx="76">
                  <c:v>4.9999999999999996E-2</c:v>
                </c:pt>
                <c:pt idx="77">
                  <c:v>4.9999999999999996E-2</c:v>
                </c:pt>
                <c:pt idx="78">
                  <c:v>7.8571428571428584E-2</c:v>
                </c:pt>
                <c:pt idx="79">
                  <c:v>9.8979591836734687E-2</c:v>
                </c:pt>
                <c:pt idx="80">
                  <c:v>9.8979591836734687E-2</c:v>
                </c:pt>
                <c:pt idx="81">
                  <c:v>9.0051020408163263E-2</c:v>
                </c:pt>
                <c:pt idx="82">
                  <c:v>6.3265306122448989E-2</c:v>
                </c:pt>
                <c:pt idx="83">
                  <c:v>4.8979591836734691E-2</c:v>
                </c:pt>
                <c:pt idx="84">
                  <c:v>6.1966604823747683E-2</c:v>
                </c:pt>
                <c:pt idx="85">
                  <c:v>3.3395176252319109E-2</c:v>
                </c:pt>
                <c:pt idx="86">
                  <c:v>2.4891774891774892E-2</c:v>
                </c:pt>
                <c:pt idx="87">
                  <c:v>3.6796536796536793E-2</c:v>
                </c:pt>
                <c:pt idx="88">
                  <c:v>7.7612863327149034E-2</c:v>
                </c:pt>
                <c:pt idx="89">
                  <c:v>9.8021026592455165E-2</c:v>
                </c:pt>
                <c:pt idx="90">
                  <c:v>0.11389404246547105</c:v>
                </c:pt>
                <c:pt idx="91">
                  <c:v>0.10090702947845805</c:v>
                </c:pt>
                <c:pt idx="92">
                  <c:v>0.10090702947845805</c:v>
                </c:pt>
                <c:pt idx="93">
                  <c:v>0.13662131519274376</c:v>
                </c:pt>
                <c:pt idx="94">
                  <c:v>0.12471655328798185</c:v>
                </c:pt>
                <c:pt idx="95">
                  <c:v>8.3900226757369606E-2</c:v>
                </c:pt>
                <c:pt idx="96">
                  <c:v>6.3492063492063489E-2</c:v>
                </c:pt>
                <c:pt idx="97">
                  <c:v>4.7619047619047616E-2</c:v>
                </c:pt>
                <c:pt idx="98">
                  <c:v>4.7619047619047616E-2</c:v>
                </c:pt>
                <c:pt idx="99">
                  <c:v>4.7619047619047616E-2</c:v>
                </c:pt>
                <c:pt idx="100">
                  <c:v>4.0816326530612242E-2</c:v>
                </c:pt>
                <c:pt idx="101">
                  <c:v>6.1224489795918366E-2</c:v>
                </c:pt>
                <c:pt idx="102">
                  <c:v>8.5034013605442174E-2</c:v>
                </c:pt>
                <c:pt idx="103">
                  <c:v>8.5034013605442174E-2</c:v>
                </c:pt>
                <c:pt idx="104">
                  <c:v>0.1326530612244898</c:v>
                </c:pt>
                <c:pt idx="105">
                  <c:v>0.1326530612244898</c:v>
                </c:pt>
                <c:pt idx="106">
                  <c:v>0.18027210884353742</c:v>
                </c:pt>
                <c:pt idx="107">
                  <c:v>0.21088435374149658</c:v>
                </c:pt>
                <c:pt idx="108">
                  <c:v>0.19047619047619047</c:v>
                </c:pt>
                <c:pt idx="109">
                  <c:v>0.16666666666666666</c:v>
                </c:pt>
                <c:pt idx="110">
                  <c:v>0.16666666666666666</c:v>
                </c:pt>
                <c:pt idx="111">
                  <c:v>0.13945578231292516</c:v>
                </c:pt>
                <c:pt idx="112">
                  <c:v>0.13945578231292516</c:v>
                </c:pt>
                <c:pt idx="113">
                  <c:v>9.1836734693877542E-2</c:v>
                </c:pt>
                <c:pt idx="114">
                  <c:v>3.6281179138321996E-2</c:v>
                </c:pt>
                <c:pt idx="115">
                  <c:v>3.6281179138321996E-2</c:v>
                </c:pt>
                <c:pt idx="116">
                  <c:v>3.6281179138321996E-2</c:v>
                </c:pt>
                <c:pt idx="117">
                  <c:v>3.6281179138321996E-2</c:v>
                </c:pt>
                <c:pt idx="118">
                  <c:v>3.3730158730158728E-2</c:v>
                </c:pt>
                <c:pt idx="119">
                  <c:v>3.3730158730158728E-2</c:v>
                </c:pt>
                <c:pt idx="120">
                  <c:v>3.3730158730158728E-2</c:v>
                </c:pt>
                <c:pt idx="121">
                  <c:v>1.7857142857142856E-2</c:v>
                </c:pt>
                <c:pt idx="122">
                  <c:v>5.3571428571428568E-2</c:v>
                </c:pt>
                <c:pt idx="123">
                  <c:v>5.3571428571428568E-2</c:v>
                </c:pt>
                <c:pt idx="124">
                  <c:v>5.3571428571428568E-2</c:v>
                </c:pt>
                <c:pt idx="125">
                  <c:v>3.5714285714285712E-2</c:v>
                </c:pt>
                <c:pt idx="126">
                  <c:v>8.3333333333333329E-2</c:v>
                </c:pt>
                <c:pt idx="127">
                  <c:v>8.3333333333333329E-2</c:v>
                </c:pt>
                <c:pt idx="128">
                  <c:v>0.11190476190476188</c:v>
                </c:pt>
                <c:pt idx="129">
                  <c:v>7.6190476190476183E-2</c:v>
                </c:pt>
                <c:pt idx="130">
                  <c:v>0.21904761904761902</c:v>
                </c:pt>
                <c:pt idx="131">
                  <c:v>0.21904761904761902</c:v>
                </c:pt>
                <c:pt idx="132">
                  <c:v>0.2369047619047619</c:v>
                </c:pt>
                <c:pt idx="133">
                  <c:v>0.18928571428571428</c:v>
                </c:pt>
                <c:pt idx="134">
                  <c:v>0.18928571428571428</c:v>
                </c:pt>
                <c:pt idx="135">
                  <c:v>0.16071428571428573</c:v>
                </c:pt>
                <c:pt idx="136">
                  <c:v>0.18452380952380953</c:v>
                </c:pt>
                <c:pt idx="137">
                  <c:v>5.7539682539682536E-2</c:v>
                </c:pt>
                <c:pt idx="138">
                  <c:v>8.611111111111111E-2</c:v>
                </c:pt>
                <c:pt idx="139">
                  <c:v>6.8253968253968261E-2</c:v>
                </c:pt>
                <c:pt idx="140">
                  <c:v>6.8253968253968261E-2</c:v>
                </c:pt>
                <c:pt idx="141">
                  <c:v>6.8253968253968261E-2</c:v>
                </c:pt>
                <c:pt idx="142">
                  <c:v>6.8253968253968261E-2</c:v>
                </c:pt>
                <c:pt idx="143">
                  <c:v>4.4444444444444446E-2</c:v>
                </c:pt>
                <c:pt idx="144">
                  <c:v>2.8571428571428574E-2</c:v>
                </c:pt>
                <c:pt idx="145">
                  <c:v>1.5873015873015872E-2</c:v>
                </c:pt>
                <c:pt idx="146">
                  <c:v>1.5873015873015872E-2</c:v>
                </c:pt>
                <c:pt idx="147">
                  <c:v>1.5873015873015872E-2</c:v>
                </c:pt>
                <c:pt idx="148">
                  <c:v>4.7619047619047616E-2</c:v>
                </c:pt>
                <c:pt idx="149">
                  <c:v>4.7619047619047616E-2</c:v>
                </c:pt>
                <c:pt idx="150">
                  <c:v>4.7619047619047616E-2</c:v>
                </c:pt>
                <c:pt idx="151">
                  <c:v>4.7619047619047616E-2</c:v>
                </c:pt>
                <c:pt idx="152">
                  <c:v>3.1746031746031744E-2</c:v>
                </c:pt>
                <c:pt idx="153">
                  <c:v>3.1746031746031744E-2</c:v>
                </c:pt>
                <c:pt idx="154">
                  <c:v>3.1746031746031744E-2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1.4285714285714287E-2</c:v>
                </c:pt>
                <c:pt idx="168">
                  <c:v>1.4285714285714287E-2</c:v>
                </c:pt>
                <c:pt idx="169">
                  <c:v>1.4285714285714287E-2</c:v>
                </c:pt>
                <c:pt idx="170">
                  <c:v>1.4285714285714287E-2</c:v>
                </c:pt>
                <c:pt idx="171">
                  <c:v>1.4285714285714287E-2</c:v>
                </c:pt>
                <c:pt idx="172">
                  <c:v>1.4285714285714287E-2</c:v>
                </c:pt>
                <c:pt idx="173">
                  <c:v>1.4285714285714287E-2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8.4033613445378148E-3</c:v>
                </c:pt>
                <c:pt idx="188">
                  <c:v>8.4033613445378148E-3</c:v>
                </c:pt>
                <c:pt idx="189">
                  <c:v>8.4033613445378148E-3</c:v>
                </c:pt>
                <c:pt idx="190">
                  <c:v>8.4033613445378148E-3</c:v>
                </c:pt>
                <c:pt idx="191">
                  <c:v>8.4033613445378148E-3</c:v>
                </c:pt>
                <c:pt idx="192">
                  <c:v>2.6260504201680673E-2</c:v>
                </c:pt>
                <c:pt idx="193">
                  <c:v>2.6260504201680673E-2</c:v>
                </c:pt>
                <c:pt idx="194">
                  <c:v>1.7857142857142856E-2</c:v>
                </c:pt>
                <c:pt idx="195">
                  <c:v>3.3730158730158728E-2</c:v>
                </c:pt>
                <c:pt idx="196">
                  <c:v>3.3730158730158728E-2</c:v>
                </c:pt>
                <c:pt idx="197">
                  <c:v>3.3730158730158728E-2</c:v>
                </c:pt>
                <c:pt idx="198">
                  <c:v>3.3730158730158728E-2</c:v>
                </c:pt>
                <c:pt idx="199">
                  <c:v>1.5873015873015872E-2</c:v>
                </c:pt>
                <c:pt idx="200">
                  <c:v>3.1746031746031744E-2</c:v>
                </c:pt>
                <c:pt idx="201">
                  <c:v>3.1746031746031744E-2</c:v>
                </c:pt>
                <c:pt idx="202">
                  <c:v>1.5873015873015872E-2</c:v>
                </c:pt>
                <c:pt idx="203">
                  <c:v>3.3730158730158728E-2</c:v>
                </c:pt>
                <c:pt idx="204">
                  <c:v>3.3730158730158728E-2</c:v>
                </c:pt>
                <c:pt idx="205">
                  <c:v>3.3730158730158728E-2</c:v>
                </c:pt>
                <c:pt idx="206">
                  <c:v>3.3730158730158728E-2</c:v>
                </c:pt>
                <c:pt idx="207">
                  <c:v>1.7857142857142856E-2</c:v>
                </c:pt>
                <c:pt idx="208">
                  <c:v>1.7857142857142856E-2</c:v>
                </c:pt>
                <c:pt idx="209">
                  <c:v>1.7857142857142856E-2</c:v>
                </c:pt>
                <c:pt idx="210">
                  <c:v>0</c:v>
                </c:pt>
                <c:pt idx="211">
                  <c:v>0</c:v>
                </c:pt>
                <c:pt idx="212">
                  <c:v>1.1904761904761904E-2</c:v>
                </c:pt>
                <c:pt idx="213">
                  <c:v>1.1904761904761904E-2</c:v>
                </c:pt>
                <c:pt idx="214">
                  <c:v>1.1904761904761904E-2</c:v>
                </c:pt>
                <c:pt idx="215">
                  <c:v>4.7619047619047616E-2</c:v>
                </c:pt>
                <c:pt idx="216">
                  <c:v>4.7619047619047616E-2</c:v>
                </c:pt>
                <c:pt idx="217">
                  <c:v>4.7619047619047616E-2</c:v>
                </c:pt>
                <c:pt idx="218">
                  <c:v>4.7619047619047616E-2</c:v>
                </c:pt>
                <c:pt idx="219">
                  <c:v>4.9999999999999996E-2</c:v>
                </c:pt>
                <c:pt idx="220">
                  <c:v>4.9999999999999996E-2</c:v>
                </c:pt>
                <c:pt idx="221">
                  <c:v>4.9999999999999996E-2</c:v>
                </c:pt>
                <c:pt idx="222">
                  <c:v>2.7272727272727275E-2</c:v>
                </c:pt>
                <c:pt idx="223">
                  <c:v>2.7272727272727275E-2</c:v>
                </c:pt>
                <c:pt idx="224">
                  <c:v>3.8261738261738266E-2</c:v>
                </c:pt>
                <c:pt idx="225">
                  <c:v>3.8261738261738266E-2</c:v>
                </c:pt>
                <c:pt idx="226">
                  <c:v>2.3976023976023976E-2</c:v>
                </c:pt>
                <c:pt idx="227">
                  <c:v>2.3976023976023976E-2</c:v>
                </c:pt>
                <c:pt idx="228">
                  <c:v>2.3976023976023976E-2</c:v>
                </c:pt>
                <c:pt idx="229">
                  <c:v>1.098901098901099E-2</c:v>
                </c:pt>
                <c:pt idx="230">
                  <c:v>1.098901098901099E-2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1.2987012987012988E-2</c:v>
                </c:pt>
                <c:pt idx="235">
                  <c:v>2.7272727272727275E-2</c:v>
                </c:pt>
                <c:pt idx="236">
                  <c:v>4.1558441558441558E-2</c:v>
                </c:pt>
                <c:pt idx="237">
                  <c:v>6.1966604823747676E-2</c:v>
                </c:pt>
                <c:pt idx="238">
                  <c:v>6.1966604823747676E-2</c:v>
                </c:pt>
                <c:pt idx="239">
                  <c:v>6.1966604823747676E-2</c:v>
                </c:pt>
                <c:pt idx="240">
                  <c:v>7.7839620696763548E-2</c:v>
                </c:pt>
                <c:pt idx="241">
                  <c:v>8.270975056689342E-2</c:v>
                </c:pt>
                <c:pt idx="242">
                  <c:v>6.8424036281179129E-2</c:v>
                </c:pt>
                <c:pt idx="243">
                  <c:v>5.4138321995464853E-2</c:v>
                </c:pt>
                <c:pt idx="244">
                  <c:v>3.3730158730158728E-2</c:v>
                </c:pt>
                <c:pt idx="245">
                  <c:v>3.3730158730158728E-2</c:v>
                </c:pt>
                <c:pt idx="246">
                  <c:v>3.3730158730158728E-2</c:v>
                </c:pt>
                <c:pt idx="247">
                  <c:v>4.96031746031746E-2</c:v>
                </c:pt>
                <c:pt idx="248">
                  <c:v>3.1746031746031744E-2</c:v>
                </c:pt>
                <c:pt idx="249">
                  <c:v>3.1746031746031744E-2</c:v>
                </c:pt>
                <c:pt idx="250">
                  <c:v>3.1746031746031744E-2</c:v>
                </c:pt>
                <c:pt idx="251">
                  <c:v>3.1746031746031744E-2</c:v>
                </c:pt>
                <c:pt idx="252">
                  <c:v>3.1746031746031744E-2</c:v>
                </c:pt>
                <c:pt idx="253">
                  <c:v>3.1746031746031744E-2</c:v>
                </c:pt>
                <c:pt idx="254">
                  <c:v>0</c:v>
                </c:pt>
                <c:pt idx="255">
                  <c:v>0</c:v>
                </c:pt>
                <c:pt idx="256">
                  <c:v>1.5873015873015872E-2</c:v>
                </c:pt>
                <c:pt idx="257">
                  <c:v>1.5873015873015872E-2</c:v>
                </c:pt>
                <c:pt idx="258">
                  <c:v>1.5873015873015872E-2</c:v>
                </c:pt>
                <c:pt idx="259">
                  <c:v>3.9682539682539687E-2</c:v>
                </c:pt>
                <c:pt idx="260">
                  <c:v>3.9682539682539687E-2</c:v>
                </c:pt>
                <c:pt idx="261">
                  <c:v>3.9682539682539687E-2</c:v>
                </c:pt>
                <c:pt idx="262">
                  <c:v>3.9682539682539687E-2</c:v>
                </c:pt>
                <c:pt idx="263">
                  <c:v>2.3809523809523808E-2</c:v>
                </c:pt>
                <c:pt idx="264">
                  <c:v>2.3809523809523808E-2</c:v>
                </c:pt>
                <c:pt idx="265">
                  <c:v>4.4217687074829932E-2</c:v>
                </c:pt>
                <c:pt idx="266">
                  <c:v>2.0408163265306121E-2</c:v>
                </c:pt>
                <c:pt idx="267">
                  <c:v>2.0408163265306121E-2</c:v>
                </c:pt>
                <c:pt idx="268">
                  <c:v>2.0408163265306121E-2</c:v>
                </c:pt>
                <c:pt idx="269">
                  <c:v>2.0408163265306121E-2</c:v>
                </c:pt>
                <c:pt idx="270">
                  <c:v>2.0408163265306121E-2</c:v>
                </c:pt>
                <c:pt idx="271">
                  <c:v>2.0408163265306121E-2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1.2987012987012988E-2</c:v>
                </c:pt>
                <c:pt idx="278">
                  <c:v>1.2987012987012988E-2</c:v>
                </c:pt>
                <c:pt idx="279">
                  <c:v>1.2987012987012988E-2</c:v>
                </c:pt>
                <c:pt idx="280">
                  <c:v>3.3395176252319109E-2</c:v>
                </c:pt>
                <c:pt idx="281">
                  <c:v>6.1966604823747683E-2</c:v>
                </c:pt>
                <c:pt idx="282">
                  <c:v>7.0895176252319114E-2</c:v>
                </c:pt>
                <c:pt idx="283">
                  <c:v>8.1099257884972173E-2</c:v>
                </c:pt>
                <c:pt idx="284">
                  <c:v>7.831632653061224E-2</c:v>
                </c:pt>
                <c:pt idx="285">
                  <c:v>7.831632653061224E-2</c:v>
                </c:pt>
                <c:pt idx="286">
                  <c:v>7.831632653061224E-2</c:v>
                </c:pt>
                <c:pt idx="287">
                  <c:v>5.7908163265306123E-2</c:v>
                </c:pt>
                <c:pt idx="288">
                  <c:v>4.7193877551020405E-2</c:v>
                </c:pt>
                <c:pt idx="289">
                  <c:v>4.7193877551020405E-2</c:v>
                </c:pt>
                <c:pt idx="290">
                  <c:v>3.6989795918367339E-2</c:v>
                </c:pt>
                <c:pt idx="291">
                  <c:v>2.6785714285714284E-2</c:v>
                </c:pt>
                <c:pt idx="292">
                  <c:v>2.6785714285714284E-2</c:v>
                </c:pt>
                <c:pt idx="293">
                  <c:v>2.6785714285714284E-2</c:v>
                </c:pt>
                <c:pt idx="294">
                  <c:v>3.8690476190476185E-2</c:v>
                </c:pt>
                <c:pt idx="295">
                  <c:v>3.5119047619047619E-2</c:v>
                </c:pt>
                <c:pt idx="296">
                  <c:v>4.9999999999999996E-2</c:v>
                </c:pt>
                <c:pt idx="297">
                  <c:v>4.9999999999999996E-2</c:v>
                </c:pt>
                <c:pt idx="298">
                  <c:v>4.9999999999999996E-2</c:v>
                </c:pt>
                <c:pt idx="299">
                  <c:v>4.9999999999999996E-2</c:v>
                </c:pt>
                <c:pt idx="300">
                  <c:v>6.4285714285714279E-2</c:v>
                </c:pt>
                <c:pt idx="301">
                  <c:v>6.0317460317460325E-2</c:v>
                </c:pt>
                <c:pt idx="302">
                  <c:v>7.4603174603174588E-2</c:v>
                </c:pt>
                <c:pt idx="303">
                  <c:v>6.5079365079365084E-2</c:v>
                </c:pt>
                <c:pt idx="304">
                  <c:v>6.5079365079365084E-2</c:v>
                </c:pt>
                <c:pt idx="305">
                  <c:v>7.3482726423902897E-2</c:v>
                </c:pt>
                <c:pt idx="306">
                  <c:v>8.7768440709617188E-2</c:v>
                </c:pt>
                <c:pt idx="307">
                  <c:v>8.3686808056555942E-2</c:v>
                </c:pt>
                <c:pt idx="308">
                  <c:v>8.8737313107061011E-2</c:v>
                </c:pt>
                <c:pt idx="309">
                  <c:v>7.4451598821346707E-2</c:v>
                </c:pt>
                <c:pt idx="310">
                  <c:v>7.6038900408648288E-2</c:v>
                </c:pt>
                <c:pt idx="311">
                  <c:v>7.6038900408648288E-2</c:v>
                </c:pt>
                <c:pt idx="312">
                  <c:v>9.1445062873634297E-2</c:v>
                </c:pt>
                <c:pt idx="313">
                  <c:v>7.7159348587920021E-2</c:v>
                </c:pt>
                <c:pt idx="314">
                  <c:v>8.7363430220573093E-2</c:v>
                </c:pt>
                <c:pt idx="315">
                  <c:v>7.4376417233560074E-2</c:v>
                </c:pt>
                <c:pt idx="316">
                  <c:v>6.0090702947845805E-2</c:v>
                </c:pt>
                <c:pt idx="317">
                  <c:v>7.0191713048855908E-2</c:v>
                </c:pt>
                <c:pt idx="318">
                  <c:v>0.11100803957946814</c:v>
                </c:pt>
                <c:pt idx="319">
                  <c:v>8.7198515769944335E-2</c:v>
                </c:pt>
                <c:pt idx="320">
                  <c:v>8.7198515769944335E-2</c:v>
                </c:pt>
                <c:pt idx="321">
                  <c:v>6.6790352504638217E-2</c:v>
                </c:pt>
                <c:pt idx="322">
                  <c:v>9.0599876314162026E-2</c:v>
                </c:pt>
                <c:pt idx="323">
                  <c:v>0.11440940012368583</c:v>
                </c:pt>
                <c:pt idx="324">
                  <c:v>0.11041339612768183</c:v>
                </c:pt>
                <c:pt idx="325">
                  <c:v>8.388278388278389E-2</c:v>
                </c:pt>
                <c:pt idx="326">
                  <c:v>0.10769230769230768</c:v>
                </c:pt>
                <c:pt idx="327">
                  <c:v>0.13943833943833944</c:v>
                </c:pt>
                <c:pt idx="328">
                  <c:v>0.13943833943833944</c:v>
                </c:pt>
                <c:pt idx="329">
                  <c:v>0.13603697889412175</c:v>
                </c:pt>
                <c:pt idx="330">
                  <c:v>0.1342054770626199</c:v>
                </c:pt>
                <c:pt idx="331">
                  <c:v>0.15118849404563692</c:v>
                </c:pt>
                <c:pt idx="332">
                  <c:v>0.16864881150595434</c:v>
                </c:pt>
                <c:pt idx="333">
                  <c:v>0.17341071626785909</c:v>
                </c:pt>
                <c:pt idx="334">
                  <c:v>0.18928373214087499</c:v>
                </c:pt>
                <c:pt idx="335">
                  <c:v>0.20356944642658931</c:v>
                </c:pt>
                <c:pt idx="336">
                  <c:v>0.19903429903429903</c:v>
                </c:pt>
                <c:pt idx="337">
                  <c:v>0.17705627705627708</c:v>
                </c:pt>
                <c:pt idx="338">
                  <c:v>0.15238095238095237</c:v>
                </c:pt>
                <c:pt idx="339">
                  <c:v>0.12063492063492064</c:v>
                </c:pt>
                <c:pt idx="340">
                  <c:v>9.2063492063492069E-2</c:v>
                </c:pt>
                <c:pt idx="341">
                  <c:v>5.7431457431457437E-2</c:v>
                </c:pt>
                <c:pt idx="342">
                  <c:v>4.3145743145743147E-2</c:v>
                </c:pt>
                <c:pt idx="343">
                  <c:v>2.7272727272727275E-2</c:v>
                </c:pt>
                <c:pt idx="344">
                  <c:v>2.7272727272727275E-2</c:v>
                </c:pt>
                <c:pt idx="345">
                  <c:v>1.2987012987012988E-2</c:v>
                </c:pt>
                <c:pt idx="346">
                  <c:v>1.2987012987012988E-2</c:v>
                </c:pt>
                <c:pt idx="347">
                  <c:v>1.2987012987012988E-2</c:v>
                </c:pt>
                <c:pt idx="348">
                  <c:v>0</c:v>
                </c:pt>
                <c:pt idx="349">
                  <c:v>0</c:v>
                </c:pt>
                <c:pt idx="350">
                  <c:v>2.8571428571428574E-2</c:v>
                </c:pt>
                <c:pt idx="351">
                  <c:v>2.8571428571428574E-2</c:v>
                </c:pt>
                <c:pt idx="352">
                  <c:v>2.8571428571428574E-2</c:v>
                </c:pt>
                <c:pt idx="353">
                  <c:v>4.0476190476190478E-2</c:v>
                </c:pt>
                <c:pt idx="354">
                  <c:v>6.2454212454212454E-2</c:v>
                </c:pt>
                <c:pt idx="355">
                  <c:v>6.2454212454212454E-2</c:v>
                </c:pt>
                <c:pt idx="356">
                  <c:v>6.2454212454212454E-2</c:v>
                </c:pt>
                <c:pt idx="357">
                  <c:v>3.388278388278388E-2</c:v>
                </c:pt>
                <c:pt idx="358">
                  <c:v>3.388278388278388E-2</c:v>
                </c:pt>
                <c:pt idx="359">
                  <c:v>3.388278388278388E-2</c:v>
                </c:pt>
                <c:pt idx="360">
                  <c:v>2.197802197802198E-2</c:v>
                </c:pt>
                <c:pt idx="361">
                  <c:v>2.3809523809523808E-2</c:v>
                </c:pt>
                <c:pt idx="362">
                  <c:v>2.3809523809523808E-2</c:v>
                </c:pt>
                <c:pt idx="363">
                  <c:v>2.3809523809523808E-2</c:v>
                </c:pt>
                <c:pt idx="364">
                  <c:v>4.4217687074829932E-2</c:v>
                </c:pt>
                <c:pt idx="365">
                  <c:v>5.5206698063840924E-2</c:v>
                </c:pt>
                <c:pt idx="366">
                  <c:v>0.10282574568288853</c:v>
                </c:pt>
                <c:pt idx="367">
                  <c:v>0.10282574568288853</c:v>
                </c:pt>
                <c:pt idx="368">
                  <c:v>9.4889237746380611E-2</c:v>
                </c:pt>
                <c:pt idx="369">
                  <c:v>0.1107622536193965</c:v>
                </c:pt>
                <c:pt idx="370">
                  <c:v>0.1107622536193965</c:v>
                </c:pt>
                <c:pt idx="371">
                  <c:v>0.11892551892551892</c:v>
                </c:pt>
                <c:pt idx="372">
                  <c:v>0.12834467120181406</c:v>
                </c:pt>
                <c:pt idx="373">
                  <c:v>8.0725623582766443E-2</c:v>
                </c:pt>
                <c:pt idx="374">
                  <c:v>0.10113378684807255</c:v>
                </c:pt>
                <c:pt idx="375">
                  <c:v>9.8247783962069679E-2</c:v>
                </c:pt>
                <c:pt idx="376">
                  <c:v>9.6660482374768084E-2</c:v>
                </c:pt>
                <c:pt idx="377">
                  <c:v>9.6660482374768084E-2</c:v>
                </c:pt>
                <c:pt idx="378">
                  <c:v>9.6660482374768097E-2</c:v>
                </c:pt>
                <c:pt idx="379">
                  <c:v>0.10006184291898577</c:v>
                </c:pt>
                <c:pt idx="380">
                  <c:v>0.10006184291898577</c:v>
                </c:pt>
                <c:pt idx="381">
                  <c:v>8.8582251082251082E-2</c:v>
                </c:pt>
                <c:pt idx="382">
                  <c:v>7.559523809523809E-2</c:v>
                </c:pt>
                <c:pt idx="383">
                  <c:v>6.1309523809523814E-2</c:v>
                </c:pt>
                <c:pt idx="384">
                  <c:v>7.3214285714285718E-2</c:v>
                </c:pt>
                <c:pt idx="385">
                  <c:v>4.4642857142857144E-2</c:v>
                </c:pt>
                <c:pt idx="386">
                  <c:v>2.0833333333333332E-2</c:v>
                </c:pt>
                <c:pt idx="387">
                  <c:v>2.0833333333333332E-2</c:v>
                </c:pt>
                <c:pt idx="388">
                  <c:v>1.1904761904761904E-2</c:v>
                </c:pt>
                <c:pt idx="389">
                  <c:v>1.1904761904761904E-2</c:v>
                </c:pt>
                <c:pt idx="390">
                  <c:v>1.1904761904761904E-2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2.197802197802198E-2</c:v>
                </c:pt>
                <c:pt idx="395">
                  <c:v>2.197802197802198E-2</c:v>
                </c:pt>
                <c:pt idx="396">
                  <c:v>2.197802197802198E-2</c:v>
                </c:pt>
                <c:pt idx="397">
                  <c:v>3.626373626373626E-2</c:v>
                </c:pt>
                <c:pt idx="398">
                  <c:v>3.626373626373626E-2</c:v>
                </c:pt>
                <c:pt idx="399">
                  <c:v>3.626373626373626E-2</c:v>
                </c:pt>
                <c:pt idx="400">
                  <c:v>3.626373626373626E-2</c:v>
                </c:pt>
                <c:pt idx="401">
                  <c:v>1.4285714285714287E-2</c:v>
                </c:pt>
                <c:pt idx="402">
                  <c:v>1.4285714285714287E-2</c:v>
                </c:pt>
                <c:pt idx="403">
                  <c:v>1.4285714285714287E-2</c:v>
                </c:pt>
                <c:pt idx="404">
                  <c:v>0</c:v>
                </c:pt>
                <c:pt idx="405">
                  <c:v>1.1904761904761904E-2</c:v>
                </c:pt>
                <c:pt idx="406">
                  <c:v>1.1904761904761904E-2</c:v>
                </c:pt>
                <c:pt idx="407">
                  <c:v>2.976190476190476E-2</c:v>
                </c:pt>
                <c:pt idx="408">
                  <c:v>2.976190476190476E-2</c:v>
                </c:pt>
                <c:pt idx="409">
                  <c:v>2.976190476190476E-2</c:v>
                </c:pt>
                <c:pt idx="410">
                  <c:v>2.976190476190476E-2</c:v>
                </c:pt>
                <c:pt idx="411">
                  <c:v>4.4047619047619051E-2</c:v>
                </c:pt>
                <c:pt idx="412">
                  <c:v>5.5952380952380955E-2</c:v>
                </c:pt>
                <c:pt idx="413">
                  <c:v>5.5952380952380955E-2</c:v>
                </c:pt>
                <c:pt idx="414">
                  <c:v>3.8095238095238092E-2</c:v>
                </c:pt>
                <c:pt idx="415">
                  <c:v>3.8095238095238092E-2</c:v>
                </c:pt>
                <c:pt idx="416">
                  <c:v>3.8095238095238092E-2</c:v>
                </c:pt>
                <c:pt idx="417">
                  <c:v>3.8095238095238092E-2</c:v>
                </c:pt>
                <c:pt idx="418">
                  <c:v>2.3809523809523808E-2</c:v>
                </c:pt>
                <c:pt idx="419">
                  <c:v>0</c:v>
                </c:pt>
                <c:pt idx="420">
                  <c:v>1.7857142857142856E-2</c:v>
                </c:pt>
                <c:pt idx="421">
                  <c:v>1.7857142857142856E-2</c:v>
                </c:pt>
                <c:pt idx="422">
                  <c:v>1.7857142857142856E-2</c:v>
                </c:pt>
                <c:pt idx="423">
                  <c:v>1.7857142857142856E-2</c:v>
                </c:pt>
                <c:pt idx="424">
                  <c:v>3.826530612244898E-2</c:v>
                </c:pt>
                <c:pt idx="425">
                  <c:v>3.826530612244898E-2</c:v>
                </c:pt>
                <c:pt idx="426">
                  <c:v>3.826530612244898E-2</c:v>
                </c:pt>
                <c:pt idx="427">
                  <c:v>2.0408163265306121E-2</c:v>
                </c:pt>
                <c:pt idx="428">
                  <c:v>2.0408163265306121E-2</c:v>
                </c:pt>
                <c:pt idx="429">
                  <c:v>2.0408163265306121E-2</c:v>
                </c:pt>
                <c:pt idx="430">
                  <c:v>3.1397174254317109E-2</c:v>
                </c:pt>
                <c:pt idx="431">
                  <c:v>1.098901098901099E-2</c:v>
                </c:pt>
                <c:pt idx="432">
                  <c:v>1.098901098901099E-2</c:v>
                </c:pt>
                <c:pt idx="433">
                  <c:v>1.991758241758242E-2</c:v>
                </c:pt>
                <c:pt idx="434">
                  <c:v>1.991758241758242E-2</c:v>
                </c:pt>
                <c:pt idx="435">
                  <c:v>1.991758241758242E-2</c:v>
                </c:pt>
                <c:pt idx="436">
                  <c:v>1.991758241758242E-2</c:v>
                </c:pt>
                <c:pt idx="437">
                  <c:v>8.9285714285714281E-3</c:v>
                </c:pt>
                <c:pt idx="438">
                  <c:v>8.9285714285714281E-3</c:v>
                </c:pt>
                <c:pt idx="439">
                  <c:v>8.9285714285714281E-3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521-4027-8955-D13E1886ADE4}"/>
            </c:ext>
          </c:extLst>
        </c:ser>
        <c:ser>
          <c:idx val="8"/>
          <c:order val="8"/>
          <c:tx>
            <c:strRef>
              <c:f>'CCDD Proportion'!$J$1</c:f>
              <c:strCache>
                <c:ptCount val="1"/>
                <c:pt idx="0">
                  <c:v>Other Race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'CCDD Proportion'!$A$2:$A$445</c:f>
              <c:numCache>
                <c:formatCode>m/d;@</c:formatCode>
                <c:ptCount val="44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</c:numCache>
            </c:numRef>
          </c:cat>
          <c:val>
            <c:numRef>
              <c:f>'CCDD Proportion'!$J$2:$J$445</c:f>
            </c:numRef>
          </c:val>
          <c:smooth val="0"/>
          <c:extLst>
            <c:ext xmlns:c16="http://schemas.microsoft.com/office/drawing/2014/chart" uri="{C3380CC4-5D6E-409C-BE32-E72D297353CC}">
              <c16:uniqueId val="{00000008-2521-4027-8955-D13E1886ADE4}"/>
            </c:ext>
          </c:extLst>
        </c:ser>
        <c:ser>
          <c:idx val="9"/>
          <c:order val="9"/>
          <c:tx>
            <c:strRef>
              <c:f>'CCDD Proportion'!$K$1</c:f>
              <c:strCache>
                <c:ptCount val="1"/>
                <c:pt idx="0">
                  <c:v>Other Race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'CCDD Proportion'!$A$2:$A$445</c:f>
              <c:numCache>
                <c:formatCode>m/d;@</c:formatCode>
                <c:ptCount val="44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</c:numCache>
            </c:numRef>
          </c:cat>
          <c:val>
            <c:numRef>
              <c:f>'CCDD Proportion'!$K$2:$K$445</c:f>
              <c:numCache>
                <c:formatCode>0%</c:formatCode>
                <c:ptCount val="444"/>
                <c:pt idx="0">
                  <c:v>4.5951859956236324E-2</c:v>
                </c:pt>
                <c:pt idx="1">
                  <c:v>4.0341199439196007E-2</c:v>
                </c:pt>
                <c:pt idx="2">
                  <c:v>4.065560084937226E-2</c:v>
                </c:pt>
                <c:pt idx="3">
                  <c:v>4.0043742797767012E-2</c:v>
                </c:pt>
                <c:pt idx="4">
                  <c:v>3.8814655255162762E-2</c:v>
                </c:pt>
                <c:pt idx="5">
                  <c:v>3.6034782157080079E-2</c:v>
                </c:pt>
                <c:pt idx="6">
                  <c:v>3.4613664209174229E-2</c:v>
                </c:pt>
                <c:pt idx="7">
                  <c:v>3.1038649408678367E-2</c:v>
                </c:pt>
                <c:pt idx="8">
                  <c:v>2.9112045214076031E-2</c:v>
                </c:pt>
                <c:pt idx="9">
                  <c:v>2.64983455108477E-2</c:v>
                </c:pt>
                <c:pt idx="10">
                  <c:v>2.5899122196451355E-2</c:v>
                </c:pt>
                <c:pt idx="11">
                  <c:v>2.5542929852585668E-2</c:v>
                </c:pt>
                <c:pt idx="12">
                  <c:v>2.791323092944795E-2</c:v>
                </c:pt>
                <c:pt idx="13">
                  <c:v>2.7839666481139509E-2</c:v>
                </c:pt>
                <c:pt idx="14">
                  <c:v>2.9438242476625593E-2</c:v>
                </c:pt>
                <c:pt idx="15">
                  <c:v>3.127347098104985E-2</c:v>
                </c:pt>
                <c:pt idx="16">
                  <c:v>3.2915507105844587E-2</c:v>
                </c:pt>
                <c:pt idx="17">
                  <c:v>3.2189719503280964E-2</c:v>
                </c:pt>
                <c:pt idx="18">
                  <c:v>3.4217954815496138E-2</c:v>
                </c:pt>
                <c:pt idx="19">
                  <c:v>3.3801547382868412E-2</c:v>
                </c:pt>
                <c:pt idx="20">
                  <c:v>3.379663724358585E-2</c:v>
                </c:pt>
                <c:pt idx="21">
                  <c:v>3.3617695702113898E-2</c:v>
                </c:pt>
                <c:pt idx="22">
                  <c:v>3.3401552072372533E-2</c:v>
                </c:pt>
                <c:pt idx="23">
                  <c:v>3.1132300432098248E-2</c:v>
                </c:pt>
                <c:pt idx="24">
                  <c:v>3.2537889149661305E-2</c:v>
                </c:pt>
                <c:pt idx="25">
                  <c:v>3.262587222562785E-2</c:v>
                </c:pt>
                <c:pt idx="26">
                  <c:v>3.4192095145718145E-2</c:v>
                </c:pt>
                <c:pt idx="27">
                  <c:v>3.3705292206097644E-2</c:v>
                </c:pt>
                <c:pt idx="28">
                  <c:v>3.4440561177747034E-2</c:v>
                </c:pt>
                <c:pt idx="29">
                  <c:v>3.3749035834126001E-2</c:v>
                </c:pt>
                <c:pt idx="30">
                  <c:v>3.5589930224453822E-2</c:v>
                </c:pt>
                <c:pt idx="31">
                  <c:v>3.6730637532603874E-2</c:v>
                </c:pt>
                <c:pt idx="32">
                  <c:v>3.5945708176245948E-2</c:v>
                </c:pt>
                <c:pt idx="33">
                  <c:v>3.4877016795815799E-2</c:v>
                </c:pt>
                <c:pt idx="34">
                  <c:v>3.64086592727094E-2</c:v>
                </c:pt>
                <c:pt idx="35">
                  <c:v>3.6250128611738618E-2</c:v>
                </c:pt>
                <c:pt idx="36">
                  <c:v>3.6730033859464953E-2</c:v>
                </c:pt>
                <c:pt idx="37">
                  <c:v>3.6599094962101411E-2</c:v>
                </c:pt>
                <c:pt idx="38">
                  <c:v>3.6543478850480211E-2</c:v>
                </c:pt>
                <c:pt idx="39">
                  <c:v>3.5954798733766329E-2</c:v>
                </c:pt>
                <c:pt idx="40">
                  <c:v>3.3729087600313949E-2</c:v>
                </c:pt>
                <c:pt idx="41">
                  <c:v>3.3470176904996866E-2</c:v>
                </c:pt>
                <c:pt idx="42">
                  <c:v>3.3260646155041505E-2</c:v>
                </c:pt>
                <c:pt idx="43">
                  <c:v>3.2049297781145437E-2</c:v>
                </c:pt>
                <c:pt idx="44">
                  <c:v>2.9508135942021913E-2</c:v>
                </c:pt>
                <c:pt idx="45">
                  <c:v>2.8311860134846132E-2</c:v>
                </c:pt>
                <c:pt idx="46">
                  <c:v>2.6598742689171166E-2</c:v>
                </c:pt>
                <c:pt idx="47">
                  <c:v>2.6824771836007764E-2</c:v>
                </c:pt>
                <c:pt idx="48">
                  <c:v>2.7084487058129002E-2</c:v>
                </c:pt>
                <c:pt idx="49">
                  <c:v>2.5182942565751987E-2</c:v>
                </c:pt>
                <c:pt idx="50">
                  <c:v>2.8074373774746086E-2</c:v>
                </c:pt>
                <c:pt idx="51">
                  <c:v>3.1295903549182914E-2</c:v>
                </c:pt>
                <c:pt idx="52">
                  <c:v>3.1310377423839159E-2</c:v>
                </c:pt>
                <c:pt idx="53">
                  <c:v>3.5313260278644565E-2</c:v>
                </c:pt>
                <c:pt idx="54">
                  <c:v>3.4286636822017415E-2</c:v>
                </c:pt>
                <c:pt idx="55">
                  <c:v>3.4983594850511827E-2</c:v>
                </c:pt>
                <c:pt idx="56">
                  <c:v>3.4909881154507105E-2</c:v>
                </c:pt>
                <c:pt idx="57">
                  <c:v>3.1997705048109497E-2</c:v>
                </c:pt>
                <c:pt idx="58">
                  <c:v>2.9970269368881076E-2</c:v>
                </c:pt>
                <c:pt idx="59">
                  <c:v>2.888349319499689E-2</c:v>
                </c:pt>
                <c:pt idx="60">
                  <c:v>2.6365783395383702E-2</c:v>
                </c:pt>
                <c:pt idx="61">
                  <c:v>2.6717908657671385E-2</c:v>
                </c:pt>
                <c:pt idx="62">
                  <c:v>2.4969323179330177E-2</c:v>
                </c:pt>
                <c:pt idx="63">
                  <c:v>2.5814706377654557E-2</c:v>
                </c:pt>
                <c:pt idx="64">
                  <c:v>2.673192719856719E-2</c:v>
                </c:pt>
                <c:pt idx="65">
                  <c:v>2.6158366668441339E-2</c:v>
                </c:pt>
                <c:pt idx="66">
                  <c:v>2.5975769113452538E-2</c:v>
                </c:pt>
                <c:pt idx="67">
                  <c:v>2.5156940340131075E-2</c:v>
                </c:pt>
                <c:pt idx="68">
                  <c:v>2.6185746924493214E-2</c:v>
                </c:pt>
                <c:pt idx="69">
                  <c:v>2.6606798790813183E-2</c:v>
                </c:pt>
                <c:pt idx="70">
                  <c:v>2.7469415865768853E-2</c:v>
                </c:pt>
                <c:pt idx="71">
                  <c:v>2.936118380890116E-2</c:v>
                </c:pt>
                <c:pt idx="72">
                  <c:v>3.5001253225140132E-2</c:v>
                </c:pt>
                <c:pt idx="73">
                  <c:v>3.8751203239986778E-2</c:v>
                </c:pt>
                <c:pt idx="74">
                  <c:v>4.4075150260102232E-2</c:v>
                </c:pt>
                <c:pt idx="75">
                  <c:v>5.5979912164864136E-2</c:v>
                </c:pt>
                <c:pt idx="76">
                  <c:v>6.2333276864037224E-2</c:v>
                </c:pt>
                <c:pt idx="77">
                  <c:v>6.879521123128006E-2</c:v>
                </c:pt>
                <c:pt idx="78">
                  <c:v>7.4176601059838934E-2</c:v>
                </c:pt>
                <c:pt idx="79">
                  <c:v>7.834320204868421E-2</c:v>
                </c:pt>
                <c:pt idx="80">
                  <c:v>8.2215992797597906E-2</c:v>
                </c:pt>
                <c:pt idx="81">
                  <c:v>8.0627966176807564E-2</c:v>
                </c:pt>
                <c:pt idx="82">
                  <c:v>7.9423317650730449E-2</c:v>
                </c:pt>
                <c:pt idx="83">
                  <c:v>8.5146760874173694E-2</c:v>
                </c:pt>
                <c:pt idx="84">
                  <c:v>9.2275253296783752E-2</c:v>
                </c:pt>
                <c:pt idx="85">
                  <c:v>9.4747867672755476E-2</c:v>
                </c:pt>
                <c:pt idx="86">
                  <c:v>9.7425451047926062E-2</c:v>
                </c:pt>
                <c:pt idx="87">
                  <c:v>9.9507458162698584E-2</c:v>
                </c:pt>
                <c:pt idx="88">
                  <c:v>0.10556918323198769</c:v>
                </c:pt>
                <c:pt idx="89">
                  <c:v>0.10768559768288555</c:v>
                </c:pt>
                <c:pt idx="90">
                  <c:v>0.10376630532332769</c:v>
                </c:pt>
                <c:pt idx="91">
                  <c:v>0.10368100163271089</c:v>
                </c:pt>
                <c:pt idx="92">
                  <c:v>0.11077759162318228</c:v>
                </c:pt>
                <c:pt idx="93">
                  <c:v>0.11000018352279999</c:v>
                </c:pt>
                <c:pt idx="94">
                  <c:v>0.11097628038356265</c:v>
                </c:pt>
                <c:pt idx="95">
                  <c:v>0.11016760243258526</c:v>
                </c:pt>
                <c:pt idx="96">
                  <c:v>0.10978938325979866</c:v>
                </c:pt>
                <c:pt idx="97">
                  <c:v>0.11578524837545946</c:v>
                </c:pt>
                <c:pt idx="98">
                  <c:v>0.11495313513895647</c:v>
                </c:pt>
                <c:pt idx="99">
                  <c:v>0.10707377446892362</c:v>
                </c:pt>
                <c:pt idx="100">
                  <c:v>0.10758668725861423</c:v>
                </c:pt>
                <c:pt idx="101">
                  <c:v>0.10590426531462681</c:v>
                </c:pt>
                <c:pt idx="102">
                  <c:v>0.10241826940165651</c:v>
                </c:pt>
                <c:pt idx="103">
                  <c:v>9.9126460874967126E-2</c:v>
                </c:pt>
                <c:pt idx="104">
                  <c:v>0.10124876127960172</c:v>
                </c:pt>
                <c:pt idx="105">
                  <c:v>9.5291120491327666E-2</c:v>
                </c:pt>
                <c:pt idx="106">
                  <c:v>9.554137018737395E-2</c:v>
                </c:pt>
                <c:pt idx="107">
                  <c:v>9.6814034612475286E-2</c:v>
                </c:pt>
                <c:pt idx="108">
                  <c:v>9.5197430524031401E-2</c:v>
                </c:pt>
                <c:pt idx="109">
                  <c:v>9.5171580265959649E-2</c:v>
                </c:pt>
                <c:pt idx="110">
                  <c:v>9.2034150430637549E-2</c:v>
                </c:pt>
                <c:pt idx="111">
                  <c:v>8.2067633197800458E-2</c:v>
                </c:pt>
                <c:pt idx="112">
                  <c:v>8.1595831573925109E-2</c:v>
                </c:pt>
                <c:pt idx="113">
                  <c:v>7.9104996299757313E-2</c:v>
                </c:pt>
                <c:pt idx="114">
                  <c:v>7.2660060338135518E-2</c:v>
                </c:pt>
                <c:pt idx="115">
                  <c:v>6.9946760034300628E-2</c:v>
                </c:pt>
                <c:pt idx="116">
                  <c:v>6.8435126058490628E-2</c:v>
                </c:pt>
                <c:pt idx="117">
                  <c:v>7.4771734776051729E-2</c:v>
                </c:pt>
                <c:pt idx="118">
                  <c:v>7.5640486756636191E-2</c:v>
                </c:pt>
                <c:pt idx="119">
                  <c:v>7.700901070580532E-2</c:v>
                </c:pt>
                <c:pt idx="120">
                  <c:v>7.6213562789083408E-2</c:v>
                </c:pt>
                <c:pt idx="121">
                  <c:v>7.6398560118261044E-2</c:v>
                </c:pt>
                <c:pt idx="122">
                  <c:v>7.59853885944268E-2</c:v>
                </c:pt>
                <c:pt idx="123">
                  <c:v>7.4068172399111037E-2</c:v>
                </c:pt>
                <c:pt idx="124">
                  <c:v>6.9199767184513941E-2</c:v>
                </c:pt>
                <c:pt idx="125">
                  <c:v>6.4267697650903316E-2</c:v>
                </c:pt>
                <c:pt idx="126">
                  <c:v>6.0232738898963432E-2</c:v>
                </c:pt>
                <c:pt idx="127">
                  <c:v>5.6812509872023124E-2</c:v>
                </c:pt>
                <c:pt idx="128">
                  <c:v>5.4674687907293219E-2</c:v>
                </c:pt>
                <c:pt idx="129">
                  <c:v>5.1723489050074963E-2</c:v>
                </c:pt>
                <c:pt idx="130">
                  <c:v>5.4756733223952615E-2</c:v>
                </c:pt>
                <c:pt idx="131">
                  <c:v>5.0330198026075586E-2</c:v>
                </c:pt>
                <c:pt idx="132">
                  <c:v>5.3770943783982408E-2</c:v>
                </c:pt>
                <c:pt idx="133">
                  <c:v>5.4183273984115272E-2</c:v>
                </c:pt>
                <c:pt idx="134">
                  <c:v>5.3689033157034931E-2</c:v>
                </c:pt>
                <c:pt idx="135">
                  <c:v>5.1675397790865003E-2</c:v>
                </c:pt>
                <c:pt idx="136">
                  <c:v>5.1181835331331811E-2</c:v>
                </c:pt>
                <c:pt idx="137">
                  <c:v>5.0218629496034055E-2</c:v>
                </c:pt>
                <c:pt idx="138">
                  <c:v>4.89292014810025E-2</c:v>
                </c:pt>
                <c:pt idx="139">
                  <c:v>4.685521364148032E-2</c:v>
                </c:pt>
                <c:pt idx="140">
                  <c:v>4.1445433160878307E-2</c:v>
                </c:pt>
                <c:pt idx="141">
                  <c:v>4.1257822299915016E-2</c:v>
                </c:pt>
                <c:pt idx="142">
                  <c:v>4.2982243032675116E-2</c:v>
                </c:pt>
                <c:pt idx="143">
                  <c:v>4.3074996460335878E-2</c:v>
                </c:pt>
                <c:pt idx="144">
                  <c:v>3.6797900805170203E-2</c:v>
                </c:pt>
                <c:pt idx="145">
                  <c:v>3.5942726953238593E-2</c:v>
                </c:pt>
                <c:pt idx="146">
                  <c:v>3.2992375113744678E-2</c:v>
                </c:pt>
                <c:pt idx="147">
                  <c:v>3.3117857739227305E-2</c:v>
                </c:pt>
                <c:pt idx="148">
                  <c:v>3.1408758257850597E-2</c:v>
                </c:pt>
                <c:pt idx="149">
                  <c:v>2.821766558499662E-2</c:v>
                </c:pt>
                <c:pt idx="150">
                  <c:v>2.6804527116020587E-2</c:v>
                </c:pt>
                <c:pt idx="151">
                  <c:v>2.7265526887280244E-2</c:v>
                </c:pt>
                <c:pt idx="152">
                  <c:v>2.5621574089922629E-2</c:v>
                </c:pt>
                <c:pt idx="153">
                  <c:v>2.4306402466775217E-2</c:v>
                </c:pt>
                <c:pt idx="154">
                  <c:v>2.4274577855742687E-2</c:v>
                </c:pt>
                <c:pt idx="155">
                  <c:v>2.3167184886480608E-2</c:v>
                </c:pt>
                <c:pt idx="156">
                  <c:v>2.330832661448964E-2</c:v>
                </c:pt>
                <c:pt idx="157">
                  <c:v>2.3207845217250139E-2</c:v>
                </c:pt>
                <c:pt idx="158">
                  <c:v>2.2744936509878754E-2</c:v>
                </c:pt>
                <c:pt idx="159">
                  <c:v>2.27910385798617E-2</c:v>
                </c:pt>
                <c:pt idx="160">
                  <c:v>2.364994978360049E-2</c:v>
                </c:pt>
                <c:pt idx="161">
                  <c:v>2.1457261032706263E-2</c:v>
                </c:pt>
                <c:pt idx="162">
                  <c:v>2.2585764855057922E-2</c:v>
                </c:pt>
                <c:pt idx="163">
                  <c:v>2.0596473563319985E-2</c:v>
                </c:pt>
                <c:pt idx="164">
                  <c:v>2.1188633304586823E-2</c:v>
                </c:pt>
                <c:pt idx="165">
                  <c:v>2.1559414459876421E-2</c:v>
                </c:pt>
                <c:pt idx="166">
                  <c:v>2.1341913947697796E-2</c:v>
                </c:pt>
                <c:pt idx="167">
                  <c:v>2.000804076687138E-2</c:v>
                </c:pt>
                <c:pt idx="168">
                  <c:v>2.0439732522543694E-2</c:v>
                </c:pt>
                <c:pt idx="169">
                  <c:v>1.7738328632335466E-2</c:v>
                </c:pt>
                <c:pt idx="170">
                  <c:v>1.8345488123984944E-2</c:v>
                </c:pt>
                <c:pt idx="171">
                  <c:v>1.8450308082877929E-2</c:v>
                </c:pt>
                <c:pt idx="172">
                  <c:v>2.2024969552276237E-2</c:v>
                </c:pt>
                <c:pt idx="173">
                  <c:v>2.1434304049321919E-2</c:v>
                </c:pt>
                <c:pt idx="174">
                  <c:v>2.2209458444828571E-2</c:v>
                </c:pt>
                <c:pt idx="175">
                  <c:v>2.3445801645767397E-2</c:v>
                </c:pt>
                <c:pt idx="176">
                  <c:v>2.5495292686430249E-2</c:v>
                </c:pt>
                <c:pt idx="177">
                  <c:v>2.6708001878765927E-2</c:v>
                </c:pt>
                <c:pt idx="178">
                  <c:v>2.5274245595730487E-2</c:v>
                </c:pt>
                <c:pt idx="179">
                  <c:v>2.3406892735000136E-2</c:v>
                </c:pt>
                <c:pt idx="180">
                  <c:v>2.599804258586921E-2</c:v>
                </c:pt>
                <c:pt idx="181">
                  <c:v>2.5806116285568524E-2</c:v>
                </c:pt>
                <c:pt idx="182">
                  <c:v>2.6124499452788903E-2</c:v>
                </c:pt>
                <c:pt idx="183">
                  <c:v>2.510942257564306E-2</c:v>
                </c:pt>
                <c:pt idx="184">
                  <c:v>2.5472768906731329E-2</c:v>
                </c:pt>
                <c:pt idx="185">
                  <c:v>2.7071801984904727E-2</c:v>
                </c:pt>
                <c:pt idx="186">
                  <c:v>2.5025536968978183E-2</c:v>
                </c:pt>
                <c:pt idx="187">
                  <c:v>2.3470056286139011E-2</c:v>
                </c:pt>
                <c:pt idx="188">
                  <c:v>2.3312751985108258E-2</c:v>
                </c:pt>
                <c:pt idx="189">
                  <c:v>2.5046137647065345E-2</c:v>
                </c:pt>
                <c:pt idx="190">
                  <c:v>2.6416989017916719E-2</c:v>
                </c:pt>
                <c:pt idx="191">
                  <c:v>2.6639611223297544E-2</c:v>
                </c:pt>
                <c:pt idx="192">
                  <c:v>2.7112791645909066E-2</c:v>
                </c:pt>
                <c:pt idx="193">
                  <c:v>3.1889227118451276E-2</c:v>
                </c:pt>
                <c:pt idx="194">
                  <c:v>3.2383051795604592E-2</c:v>
                </c:pt>
                <c:pt idx="195">
                  <c:v>3.1792643218380608E-2</c:v>
                </c:pt>
                <c:pt idx="196">
                  <c:v>3.0928083347609554E-2</c:v>
                </c:pt>
                <c:pt idx="197">
                  <c:v>3.2262387083660013E-2</c:v>
                </c:pt>
                <c:pt idx="198">
                  <c:v>3.3439582099597423E-2</c:v>
                </c:pt>
                <c:pt idx="199">
                  <c:v>3.1581136593735501E-2</c:v>
                </c:pt>
                <c:pt idx="200">
                  <c:v>2.914691742644861E-2</c:v>
                </c:pt>
                <c:pt idx="201">
                  <c:v>2.9902152342441656E-2</c:v>
                </c:pt>
                <c:pt idx="202">
                  <c:v>3.2223154147055615E-2</c:v>
                </c:pt>
                <c:pt idx="203">
                  <c:v>3.238615391174323E-2</c:v>
                </c:pt>
                <c:pt idx="204">
                  <c:v>3.1767436956853322E-2</c:v>
                </c:pt>
                <c:pt idx="205">
                  <c:v>2.847828100409109E-2</c:v>
                </c:pt>
                <c:pt idx="206">
                  <c:v>2.9741693315952517E-2</c:v>
                </c:pt>
                <c:pt idx="207">
                  <c:v>2.8613092187351388E-2</c:v>
                </c:pt>
                <c:pt idx="208">
                  <c:v>2.8684433316354483E-2</c:v>
                </c:pt>
                <c:pt idx="209">
                  <c:v>2.8647031331942151E-2</c:v>
                </c:pt>
                <c:pt idx="210">
                  <c:v>3.000321631625295E-2</c:v>
                </c:pt>
                <c:pt idx="211">
                  <c:v>2.9304660668003361E-2</c:v>
                </c:pt>
                <c:pt idx="212">
                  <c:v>3.3613598149321335E-2</c:v>
                </c:pt>
                <c:pt idx="213">
                  <c:v>3.323352276442116E-2</c:v>
                </c:pt>
                <c:pt idx="214">
                  <c:v>3.4107306246900296E-2</c:v>
                </c:pt>
                <c:pt idx="215">
                  <c:v>3.6277750748886749E-2</c:v>
                </c:pt>
                <c:pt idx="216">
                  <c:v>3.5174582749249006E-2</c:v>
                </c:pt>
                <c:pt idx="217">
                  <c:v>3.6179808484466433E-2</c:v>
                </c:pt>
                <c:pt idx="218">
                  <c:v>4.0953206560589331E-2</c:v>
                </c:pt>
                <c:pt idx="219">
                  <c:v>4.0388003415110951E-2</c:v>
                </c:pt>
                <c:pt idx="220">
                  <c:v>4.4668830320946359E-2</c:v>
                </c:pt>
                <c:pt idx="221">
                  <c:v>4.7937646416751446E-2</c:v>
                </c:pt>
                <c:pt idx="222">
                  <c:v>4.5920358862347022E-2</c:v>
                </c:pt>
                <c:pt idx="223">
                  <c:v>4.7408441410421887E-2</c:v>
                </c:pt>
                <c:pt idx="224">
                  <c:v>4.6909856146109381E-2</c:v>
                </c:pt>
                <c:pt idx="225">
                  <c:v>4.5035854552298318E-2</c:v>
                </c:pt>
                <c:pt idx="226">
                  <c:v>4.3909422967005972E-2</c:v>
                </c:pt>
                <c:pt idx="227">
                  <c:v>4.1771866172200016E-2</c:v>
                </c:pt>
                <c:pt idx="228">
                  <c:v>4.0829047571474548E-2</c:v>
                </c:pt>
                <c:pt idx="229">
                  <c:v>4.0943915282161077E-2</c:v>
                </c:pt>
                <c:pt idx="230">
                  <c:v>3.962817629313737E-2</c:v>
                </c:pt>
                <c:pt idx="231">
                  <c:v>3.6349500704475034E-2</c:v>
                </c:pt>
                <c:pt idx="232">
                  <c:v>3.68898265460057E-2</c:v>
                </c:pt>
                <c:pt idx="233">
                  <c:v>3.4788236153276073E-2</c:v>
                </c:pt>
                <c:pt idx="234">
                  <c:v>3.5662543430533392E-2</c:v>
                </c:pt>
                <c:pt idx="235">
                  <c:v>3.2159600324086365E-2</c:v>
                </c:pt>
                <c:pt idx="236">
                  <c:v>3.0736856587625917E-2</c:v>
                </c:pt>
                <c:pt idx="237">
                  <c:v>3.0170890184475007E-2</c:v>
                </c:pt>
                <c:pt idx="238">
                  <c:v>3.1329896527182911E-2</c:v>
                </c:pt>
                <c:pt idx="239">
                  <c:v>2.8258630598774124E-2</c:v>
                </c:pt>
                <c:pt idx="240">
                  <c:v>2.9505292303603162E-2</c:v>
                </c:pt>
                <c:pt idx="241">
                  <c:v>2.8191622672531707E-2</c:v>
                </c:pt>
                <c:pt idx="242">
                  <c:v>2.9096253487995057E-2</c:v>
                </c:pt>
                <c:pt idx="243">
                  <c:v>3.1671649716572207E-2</c:v>
                </c:pt>
                <c:pt idx="244">
                  <c:v>3.1171158809533604E-2</c:v>
                </c:pt>
                <c:pt idx="245">
                  <c:v>3.2037591185812807E-2</c:v>
                </c:pt>
                <c:pt idx="246">
                  <c:v>3.1669134790379097E-2</c:v>
                </c:pt>
                <c:pt idx="247">
                  <c:v>3.222866887782936E-2</c:v>
                </c:pt>
                <c:pt idx="248">
                  <c:v>2.9822051031063716E-2</c:v>
                </c:pt>
                <c:pt idx="249">
                  <c:v>2.8654659509658249E-2</c:v>
                </c:pt>
                <c:pt idx="250">
                  <c:v>2.5146265385096796E-2</c:v>
                </c:pt>
                <c:pt idx="251">
                  <c:v>2.5825717305065748E-2</c:v>
                </c:pt>
                <c:pt idx="252">
                  <c:v>2.6172260508751814E-2</c:v>
                </c:pt>
                <c:pt idx="253">
                  <c:v>2.7083288771642181E-2</c:v>
                </c:pt>
                <c:pt idx="254">
                  <c:v>2.5577374093597487E-2</c:v>
                </c:pt>
                <c:pt idx="255">
                  <c:v>2.6965528509250582E-2</c:v>
                </c:pt>
                <c:pt idx="256">
                  <c:v>2.7986177249708692E-2</c:v>
                </c:pt>
                <c:pt idx="257">
                  <c:v>2.9008848871291383E-2</c:v>
                </c:pt>
                <c:pt idx="258">
                  <c:v>2.817574338588183E-2</c:v>
                </c:pt>
                <c:pt idx="259">
                  <c:v>2.8292288929803344E-2</c:v>
                </c:pt>
                <c:pt idx="260">
                  <c:v>2.8157880327652811E-2</c:v>
                </c:pt>
                <c:pt idx="261">
                  <c:v>2.9425408913758024E-2</c:v>
                </c:pt>
                <c:pt idx="262">
                  <c:v>2.7329676796952803E-2</c:v>
                </c:pt>
                <c:pt idx="263">
                  <c:v>2.660495062132482E-2</c:v>
                </c:pt>
                <c:pt idx="264">
                  <c:v>2.8183630416899169E-2</c:v>
                </c:pt>
                <c:pt idx="265">
                  <c:v>2.9111447576844168E-2</c:v>
                </c:pt>
                <c:pt idx="266">
                  <c:v>2.8290907577153131E-2</c:v>
                </c:pt>
                <c:pt idx="267">
                  <c:v>2.8184225393077873E-2</c:v>
                </c:pt>
                <c:pt idx="268">
                  <c:v>2.6548250774949069E-2</c:v>
                </c:pt>
                <c:pt idx="269">
                  <c:v>2.8662639956251769E-2</c:v>
                </c:pt>
                <c:pt idx="270">
                  <c:v>3.0083899109469684E-2</c:v>
                </c:pt>
                <c:pt idx="271">
                  <c:v>2.8620788526257164E-2</c:v>
                </c:pt>
                <c:pt idx="272">
                  <c:v>2.9725491691515421E-2</c:v>
                </c:pt>
                <c:pt idx="273">
                  <c:v>2.9640703670461902E-2</c:v>
                </c:pt>
                <c:pt idx="274">
                  <c:v>2.9422038324220686E-2</c:v>
                </c:pt>
                <c:pt idx="275">
                  <c:v>3.3385518453114348E-2</c:v>
                </c:pt>
                <c:pt idx="276">
                  <c:v>3.3696025312250848E-2</c:v>
                </c:pt>
                <c:pt idx="277">
                  <c:v>3.6579350463617245E-2</c:v>
                </c:pt>
                <c:pt idx="278">
                  <c:v>3.7371222267589356E-2</c:v>
                </c:pt>
                <c:pt idx="279">
                  <c:v>3.4926795829969486E-2</c:v>
                </c:pt>
                <c:pt idx="280">
                  <c:v>3.7049741393031195E-2</c:v>
                </c:pt>
                <c:pt idx="281">
                  <c:v>3.692476794988786E-2</c:v>
                </c:pt>
                <c:pt idx="282">
                  <c:v>3.3960043886765635E-2</c:v>
                </c:pt>
                <c:pt idx="283">
                  <c:v>3.6585610242340125E-2</c:v>
                </c:pt>
                <c:pt idx="284">
                  <c:v>3.2804116809922665E-2</c:v>
                </c:pt>
                <c:pt idx="285">
                  <c:v>3.2812601972672793E-2</c:v>
                </c:pt>
                <c:pt idx="286">
                  <c:v>3.6892336191941898E-2</c:v>
                </c:pt>
                <c:pt idx="287">
                  <c:v>3.4854178649933711E-2</c:v>
                </c:pt>
                <c:pt idx="288">
                  <c:v>3.4069931722158948E-2</c:v>
                </c:pt>
                <c:pt idx="289">
                  <c:v>3.824744385301148E-2</c:v>
                </c:pt>
                <c:pt idx="290">
                  <c:v>3.8253008992974756E-2</c:v>
                </c:pt>
                <c:pt idx="291">
                  <c:v>4.000096594500107E-2</c:v>
                </c:pt>
                <c:pt idx="292">
                  <c:v>4.3201795533663358E-2</c:v>
                </c:pt>
                <c:pt idx="293">
                  <c:v>4.6455114705198135E-2</c:v>
                </c:pt>
                <c:pt idx="294">
                  <c:v>4.9940228121088337E-2</c:v>
                </c:pt>
                <c:pt idx="295">
                  <c:v>5.2070599888423795E-2</c:v>
                </c:pt>
                <c:pt idx="296">
                  <c:v>5.2957142988850577E-2</c:v>
                </c:pt>
                <c:pt idx="297">
                  <c:v>5.4317124067374704E-2</c:v>
                </c:pt>
                <c:pt idx="298">
                  <c:v>5.6432700854525265E-2</c:v>
                </c:pt>
                <c:pt idx="299">
                  <c:v>5.9721225606016608E-2</c:v>
                </c:pt>
                <c:pt idx="300">
                  <c:v>6.0688866389040176E-2</c:v>
                </c:pt>
                <c:pt idx="301">
                  <c:v>6.4244671760627953E-2</c:v>
                </c:pt>
                <c:pt idx="302">
                  <c:v>6.9729820275479443E-2</c:v>
                </c:pt>
                <c:pt idx="303">
                  <c:v>7.0672735245543725E-2</c:v>
                </c:pt>
                <c:pt idx="304">
                  <c:v>7.4040728012270671E-2</c:v>
                </c:pt>
                <c:pt idx="305">
                  <c:v>7.8733683614527802E-2</c:v>
                </c:pt>
                <c:pt idx="306">
                  <c:v>8.4305406272689662E-2</c:v>
                </c:pt>
                <c:pt idx="307">
                  <c:v>8.3923659736292081E-2</c:v>
                </c:pt>
                <c:pt idx="308">
                  <c:v>8.6772247447238535E-2</c:v>
                </c:pt>
                <c:pt idx="309">
                  <c:v>8.783466076207902E-2</c:v>
                </c:pt>
                <c:pt idx="310">
                  <c:v>9.2250682936147813E-2</c:v>
                </c:pt>
                <c:pt idx="311">
                  <c:v>9.5318000142466691E-2</c:v>
                </c:pt>
                <c:pt idx="312">
                  <c:v>9.884076011741294E-2</c:v>
                </c:pt>
                <c:pt idx="313">
                  <c:v>0.10410019081237662</c:v>
                </c:pt>
                <c:pt idx="314">
                  <c:v>0.11084264662104634</c:v>
                </c:pt>
                <c:pt idx="315">
                  <c:v>0.11280469459813193</c:v>
                </c:pt>
                <c:pt idx="316">
                  <c:v>0.11488513842614856</c:v>
                </c:pt>
                <c:pt idx="317">
                  <c:v>0.12127369648210461</c:v>
                </c:pt>
                <c:pt idx="318">
                  <c:v>0.12101365397287252</c:v>
                </c:pt>
                <c:pt idx="319">
                  <c:v>0.12184141551011504</c:v>
                </c:pt>
                <c:pt idx="320">
                  <c:v>0.12033860363453168</c:v>
                </c:pt>
                <c:pt idx="321">
                  <c:v>0.12175693440770118</c:v>
                </c:pt>
                <c:pt idx="322">
                  <c:v>0.12011566991642371</c:v>
                </c:pt>
                <c:pt idx="323">
                  <c:v>0.12448884775898932</c:v>
                </c:pt>
                <c:pt idx="324">
                  <c:v>0.12162408648255064</c:v>
                </c:pt>
                <c:pt idx="325">
                  <c:v>0.12536945393937182</c:v>
                </c:pt>
                <c:pt idx="326">
                  <c:v>0.12771422322230624</c:v>
                </c:pt>
                <c:pt idx="327">
                  <c:v>0.13088815453995012</c:v>
                </c:pt>
                <c:pt idx="328">
                  <c:v>0.1305038776258991</c:v>
                </c:pt>
                <c:pt idx="329">
                  <c:v>0.13400103368704377</c:v>
                </c:pt>
                <c:pt idx="330">
                  <c:v>0.13385320795715422</c:v>
                </c:pt>
                <c:pt idx="331">
                  <c:v>0.13281467121411564</c:v>
                </c:pt>
                <c:pt idx="332">
                  <c:v>0.13067053398933326</c:v>
                </c:pt>
                <c:pt idx="333">
                  <c:v>0.12900550272070108</c:v>
                </c:pt>
                <c:pt idx="334">
                  <c:v>0.12238400545549122</c:v>
                </c:pt>
                <c:pt idx="335">
                  <c:v>0.12360844008868087</c:v>
                </c:pt>
                <c:pt idx="336">
                  <c:v>0.12162485666179847</c:v>
                </c:pt>
                <c:pt idx="337">
                  <c:v>0.12021863663654719</c:v>
                </c:pt>
                <c:pt idx="338">
                  <c:v>0.12113559283247334</c:v>
                </c:pt>
                <c:pt idx="339">
                  <c:v>0.12318638491467647</c:v>
                </c:pt>
                <c:pt idx="340">
                  <c:v>0.12234229727962244</c:v>
                </c:pt>
                <c:pt idx="341">
                  <c:v>0.12231811932991257</c:v>
                </c:pt>
                <c:pt idx="342">
                  <c:v>0.11851277553634421</c:v>
                </c:pt>
                <c:pt idx="343">
                  <c:v>0.1171587079172163</c:v>
                </c:pt>
                <c:pt idx="344">
                  <c:v>0.11362991831667832</c:v>
                </c:pt>
                <c:pt idx="345">
                  <c:v>0.11075333911356852</c:v>
                </c:pt>
                <c:pt idx="346">
                  <c:v>0.1081699846454859</c:v>
                </c:pt>
                <c:pt idx="347">
                  <c:v>0.1060581729396715</c:v>
                </c:pt>
                <c:pt idx="348">
                  <c:v>0.10448091178794228</c:v>
                </c:pt>
                <c:pt idx="349">
                  <c:v>0.10430055795626876</c:v>
                </c:pt>
                <c:pt idx="350">
                  <c:v>9.9754643204826007E-2</c:v>
                </c:pt>
                <c:pt idx="351">
                  <c:v>9.684984288661394E-2</c:v>
                </c:pt>
                <c:pt idx="352">
                  <c:v>9.2053173928670712E-2</c:v>
                </c:pt>
                <c:pt idx="353">
                  <c:v>8.474002488669323E-2</c:v>
                </c:pt>
                <c:pt idx="354">
                  <c:v>8.3256217310311992E-2</c:v>
                </c:pt>
                <c:pt idx="355">
                  <c:v>8.2620564235634547E-2</c:v>
                </c:pt>
                <c:pt idx="356">
                  <c:v>7.9601623461128118E-2</c:v>
                </c:pt>
                <c:pt idx="357">
                  <c:v>8.1032523276973842E-2</c:v>
                </c:pt>
                <c:pt idx="358">
                  <c:v>7.8439498115101869E-2</c:v>
                </c:pt>
                <c:pt idx="359">
                  <c:v>7.9392022899084785E-2</c:v>
                </c:pt>
                <c:pt idx="360">
                  <c:v>7.8860660077597872E-2</c:v>
                </c:pt>
                <c:pt idx="361">
                  <c:v>7.4722308905940324E-2</c:v>
                </c:pt>
                <c:pt idx="362">
                  <c:v>6.9175804521446574E-2</c:v>
                </c:pt>
                <c:pt idx="363">
                  <c:v>6.6033650414249939E-2</c:v>
                </c:pt>
                <c:pt idx="364">
                  <c:v>6.48379688391994E-2</c:v>
                </c:pt>
                <c:pt idx="365">
                  <c:v>6.638223939716352E-2</c:v>
                </c:pt>
                <c:pt idx="366">
                  <c:v>6.5696546655873739E-2</c:v>
                </c:pt>
                <c:pt idx="367">
                  <c:v>6.6563954079644244E-2</c:v>
                </c:pt>
                <c:pt idx="368">
                  <c:v>6.5782302992039174E-2</c:v>
                </c:pt>
                <c:pt idx="369">
                  <c:v>6.3323166095630323E-2</c:v>
                </c:pt>
                <c:pt idx="370">
                  <c:v>6.1488294635547433E-2</c:v>
                </c:pt>
                <c:pt idx="371">
                  <c:v>6.01726442218831E-2</c:v>
                </c:pt>
                <c:pt idx="372">
                  <c:v>6.0268315354881086E-2</c:v>
                </c:pt>
                <c:pt idx="373">
                  <c:v>5.9840606330531169E-2</c:v>
                </c:pt>
                <c:pt idx="374">
                  <c:v>5.9975963362439919E-2</c:v>
                </c:pt>
                <c:pt idx="375">
                  <c:v>6.3657401230428762E-2</c:v>
                </c:pt>
                <c:pt idx="376">
                  <c:v>6.6438387838908639E-2</c:v>
                </c:pt>
                <c:pt idx="377">
                  <c:v>6.5320757874173282E-2</c:v>
                </c:pt>
                <c:pt idx="378">
                  <c:v>6.4527337057570772E-2</c:v>
                </c:pt>
                <c:pt idx="379">
                  <c:v>6.1077722305698391E-2</c:v>
                </c:pt>
                <c:pt idx="380">
                  <c:v>5.9106008446140654E-2</c:v>
                </c:pt>
                <c:pt idx="381">
                  <c:v>5.7507207878267921E-2</c:v>
                </c:pt>
                <c:pt idx="382">
                  <c:v>5.4922173864662485E-2</c:v>
                </c:pt>
                <c:pt idx="383">
                  <c:v>5.1150641144804436E-2</c:v>
                </c:pt>
                <c:pt idx="384">
                  <c:v>5.1822475770127427E-2</c:v>
                </c:pt>
                <c:pt idx="385">
                  <c:v>5.3887402869057251E-2</c:v>
                </c:pt>
                <c:pt idx="386">
                  <c:v>5.559387931151432E-2</c:v>
                </c:pt>
                <c:pt idx="387">
                  <c:v>5.4523251785141454E-2</c:v>
                </c:pt>
                <c:pt idx="388">
                  <c:v>5.3934150165111994E-2</c:v>
                </c:pt>
                <c:pt idx="389">
                  <c:v>5.2685549459006775E-2</c:v>
                </c:pt>
                <c:pt idx="390">
                  <c:v>5.2216456596685223E-2</c:v>
                </c:pt>
                <c:pt idx="391">
                  <c:v>4.9182296696165875E-2</c:v>
                </c:pt>
                <c:pt idx="392">
                  <c:v>4.5284739993670498E-2</c:v>
                </c:pt>
                <c:pt idx="393">
                  <c:v>4.2662666176080437E-2</c:v>
                </c:pt>
                <c:pt idx="394">
                  <c:v>4.454755733501338E-2</c:v>
                </c:pt>
                <c:pt idx="395">
                  <c:v>4.353745632491237E-2</c:v>
                </c:pt>
                <c:pt idx="396">
                  <c:v>4.4988882224419505E-2</c:v>
                </c:pt>
                <c:pt idx="397">
                  <c:v>4.5800642999220612E-2</c:v>
                </c:pt>
                <c:pt idx="398">
                  <c:v>4.7922903464350589E-2</c:v>
                </c:pt>
                <c:pt idx="399">
                  <c:v>4.5280179708181469E-2</c:v>
                </c:pt>
                <c:pt idx="400">
                  <c:v>4.6075500949356911E-2</c:v>
                </c:pt>
                <c:pt idx="401">
                  <c:v>4.1863542031786265E-2</c:v>
                </c:pt>
                <c:pt idx="402">
                  <c:v>4.0669995625473902E-2</c:v>
                </c:pt>
                <c:pt idx="403">
                  <c:v>3.8678306738446404E-2</c:v>
                </c:pt>
                <c:pt idx="404">
                  <c:v>3.7591566477987878E-2</c:v>
                </c:pt>
                <c:pt idx="405">
                  <c:v>3.6822620334619825E-2</c:v>
                </c:pt>
                <c:pt idx="406">
                  <c:v>3.7903202380172134E-2</c:v>
                </c:pt>
                <c:pt idx="407">
                  <c:v>3.5921586949189614E-2</c:v>
                </c:pt>
                <c:pt idx="408">
                  <c:v>3.445969951222249E-2</c:v>
                </c:pt>
                <c:pt idx="409">
                  <c:v>3.5613922419495722E-2</c:v>
                </c:pt>
                <c:pt idx="410">
                  <c:v>3.2318647194395929E-2</c:v>
                </c:pt>
                <c:pt idx="411">
                  <c:v>3.062270888168802E-2</c:v>
                </c:pt>
                <c:pt idx="412">
                  <c:v>3.0044981820193401E-2</c:v>
                </c:pt>
                <c:pt idx="413">
                  <c:v>2.9116841703793705E-2</c:v>
                </c:pt>
                <c:pt idx="414">
                  <c:v>3.096854690915745E-2</c:v>
                </c:pt>
                <c:pt idx="415">
                  <c:v>3.216653568321113E-2</c:v>
                </c:pt>
                <c:pt idx="416">
                  <c:v>2.9458343401559135E-2</c:v>
                </c:pt>
                <c:pt idx="417">
                  <c:v>2.9872299640471025E-2</c:v>
                </c:pt>
                <c:pt idx="418">
                  <c:v>2.9533781214889445E-2</c:v>
                </c:pt>
                <c:pt idx="419">
                  <c:v>2.8935210997998614E-2</c:v>
                </c:pt>
                <c:pt idx="420">
                  <c:v>2.8634313591815584E-2</c:v>
                </c:pt>
                <c:pt idx="421">
                  <c:v>2.6514577197368022E-2</c:v>
                </c:pt>
                <c:pt idx="422">
                  <c:v>2.6678505300430585E-2</c:v>
                </c:pt>
                <c:pt idx="423">
                  <c:v>2.9620271275371913E-2</c:v>
                </c:pt>
                <c:pt idx="424">
                  <c:v>2.9063553068248361E-2</c:v>
                </c:pt>
                <c:pt idx="425">
                  <c:v>3.1122375684562265E-2</c:v>
                </c:pt>
                <c:pt idx="426">
                  <c:v>3.2534750158161221E-2</c:v>
                </c:pt>
                <c:pt idx="427">
                  <c:v>3.2916632339206588E-2</c:v>
                </c:pt>
                <c:pt idx="428">
                  <c:v>3.2179824973150042E-2</c:v>
                </c:pt>
                <c:pt idx="429">
                  <c:v>3.4199058536007763E-2</c:v>
                </c:pt>
                <c:pt idx="430">
                  <c:v>3.2421642745853123E-2</c:v>
                </c:pt>
                <c:pt idx="431">
                  <c:v>3.6339665651217802E-2</c:v>
                </c:pt>
                <c:pt idx="432">
                  <c:v>3.6879557615185299E-2</c:v>
                </c:pt>
                <c:pt idx="433">
                  <c:v>3.5549617588661667E-2</c:v>
                </c:pt>
                <c:pt idx="434">
                  <c:v>3.694969049186609E-2</c:v>
                </c:pt>
                <c:pt idx="435">
                  <c:v>4.0809196433809945E-2</c:v>
                </c:pt>
                <c:pt idx="436">
                  <c:v>3.8550585479546824E-2</c:v>
                </c:pt>
                <c:pt idx="437">
                  <c:v>3.9039524877490635E-2</c:v>
                </c:pt>
                <c:pt idx="438">
                  <c:v>3.7915121854353431E-2</c:v>
                </c:pt>
                <c:pt idx="439">
                  <c:v>4.0786162743827507E-2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521-4027-8955-D13E1886ADE4}"/>
            </c:ext>
          </c:extLst>
        </c:ser>
        <c:ser>
          <c:idx val="10"/>
          <c:order val="10"/>
          <c:tx>
            <c:strRef>
              <c:f>'CCDD Proportion'!$L$1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'CCDD Proportion'!$A$2:$A$445</c:f>
              <c:numCache>
                <c:formatCode>m/d;@</c:formatCode>
                <c:ptCount val="44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</c:numCache>
            </c:numRef>
          </c:cat>
          <c:val>
            <c:numRef>
              <c:f>'CCDD Proportion'!$L$2:$L$445</c:f>
            </c:numRef>
          </c:val>
          <c:smooth val="0"/>
          <c:extLst>
            <c:ext xmlns:c16="http://schemas.microsoft.com/office/drawing/2014/chart" uri="{C3380CC4-5D6E-409C-BE32-E72D297353CC}">
              <c16:uniqueId val="{0000000A-2521-4027-8955-D13E1886ADE4}"/>
            </c:ext>
          </c:extLst>
        </c:ser>
        <c:ser>
          <c:idx val="11"/>
          <c:order val="11"/>
          <c:tx>
            <c:strRef>
              <c:f>'CCDD Proportion'!$M$1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'CCDD Proportion'!$A$2:$A$445</c:f>
              <c:numCache>
                <c:formatCode>m/d;@</c:formatCode>
                <c:ptCount val="44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</c:numCache>
            </c:numRef>
          </c:cat>
          <c:val>
            <c:numRef>
              <c:f>'CCDD Proportion'!$M$2:$M$445</c:f>
              <c:numCache>
                <c:formatCode>0%</c:formatCode>
                <c:ptCount val="444"/>
                <c:pt idx="0">
                  <c:v>2.6676639242084268E-2</c:v>
                </c:pt>
                <c:pt idx="1">
                  <c:v>2.2894350010405858E-2</c:v>
                </c:pt>
                <c:pt idx="2">
                  <c:v>2.2559415291878743E-2</c:v>
                </c:pt>
                <c:pt idx="3">
                  <c:v>2.2917452320477736E-2</c:v>
                </c:pt>
                <c:pt idx="4">
                  <c:v>2.2635630131578661E-2</c:v>
                </c:pt>
                <c:pt idx="5">
                  <c:v>2.1632937703518141E-2</c:v>
                </c:pt>
                <c:pt idx="6">
                  <c:v>2.1047119287682457E-2</c:v>
                </c:pt>
                <c:pt idx="7">
                  <c:v>1.950853247188921E-2</c:v>
                </c:pt>
                <c:pt idx="8">
                  <c:v>1.8696319993010059E-2</c:v>
                </c:pt>
                <c:pt idx="9">
                  <c:v>1.7641335218847552E-2</c:v>
                </c:pt>
                <c:pt idx="10">
                  <c:v>1.6905232199024244E-2</c:v>
                </c:pt>
                <c:pt idx="11">
                  <c:v>1.6325832193164809E-2</c:v>
                </c:pt>
                <c:pt idx="12">
                  <c:v>1.6319319489802031E-2</c:v>
                </c:pt>
                <c:pt idx="13">
                  <c:v>1.6052996722672234E-2</c:v>
                </c:pt>
                <c:pt idx="14">
                  <c:v>1.5834996642946488E-2</c:v>
                </c:pt>
                <c:pt idx="15">
                  <c:v>1.6241513203309205E-2</c:v>
                </c:pt>
                <c:pt idx="16">
                  <c:v>1.5779794198321255E-2</c:v>
                </c:pt>
                <c:pt idx="17">
                  <c:v>1.5274004900835267E-2</c:v>
                </c:pt>
                <c:pt idx="18">
                  <c:v>1.5261850262489338E-2</c:v>
                </c:pt>
                <c:pt idx="19">
                  <c:v>1.5116876703958148E-2</c:v>
                </c:pt>
                <c:pt idx="20">
                  <c:v>1.5329673214027478E-2</c:v>
                </c:pt>
                <c:pt idx="21">
                  <c:v>1.5311232547840909E-2</c:v>
                </c:pt>
                <c:pt idx="22">
                  <c:v>1.5016190719642582E-2</c:v>
                </c:pt>
                <c:pt idx="23">
                  <c:v>1.5457519432950536E-2</c:v>
                </c:pt>
                <c:pt idx="24">
                  <c:v>1.5741448776916783E-2</c:v>
                </c:pt>
                <c:pt idx="25">
                  <c:v>1.6413498502447804E-2</c:v>
                </c:pt>
                <c:pt idx="26">
                  <c:v>1.6991540114658303E-2</c:v>
                </c:pt>
                <c:pt idx="27">
                  <c:v>1.6650003383041772E-2</c:v>
                </c:pt>
                <c:pt idx="28">
                  <c:v>1.7412045403551412E-2</c:v>
                </c:pt>
                <c:pt idx="29">
                  <c:v>1.8095843608625855E-2</c:v>
                </c:pt>
                <c:pt idx="30">
                  <c:v>1.8648253963882495E-2</c:v>
                </c:pt>
                <c:pt idx="31">
                  <c:v>1.8987227973234277E-2</c:v>
                </c:pt>
                <c:pt idx="32">
                  <c:v>1.8725957692447875E-2</c:v>
                </c:pt>
                <c:pt idx="33">
                  <c:v>1.8220661580742308E-2</c:v>
                </c:pt>
                <c:pt idx="34">
                  <c:v>1.8650375106306964E-2</c:v>
                </c:pt>
                <c:pt idx="35">
                  <c:v>1.7958109954785643E-2</c:v>
                </c:pt>
                <c:pt idx="36">
                  <c:v>1.7243595771874894E-2</c:v>
                </c:pt>
                <c:pt idx="37">
                  <c:v>1.6684021379505521E-2</c:v>
                </c:pt>
                <c:pt idx="38">
                  <c:v>1.637522048559311E-2</c:v>
                </c:pt>
                <c:pt idx="39">
                  <c:v>1.612607017060344E-2</c:v>
                </c:pt>
                <c:pt idx="40">
                  <c:v>1.616108917293874E-2</c:v>
                </c:pt>
                <c:pt idx="41">
                  <c:v>1.5775069185146852E-2</c:v>
                </c:pt>
                <c:pt idx="42">
                  <c:v>1.599702392654986E-2</c:v>
                </c:pt>
                <c:pt idx="43">
                  <c:v>1.5995734642760259E-2</c:v>
                </c:pt>
                <c:pt idx="44">
                  <c:v>1.5709978688672688E-2</c:v>
                </c:pt>
                <c:pt idx="45">
                  <c:v>1.5654512936078432E-2</c:v>
                </c:pt>
                <c:pt idx="46">
                  <c:v>1.5314639209630641E-2</c:v>
                </c:pt>
                <c:pt idx="47">
                  <c:v>1.5236749326807988E-2</c:v>
                </c:pt>
                <c:pt idx="48">
                  <c:v>1.4915280287985579E-2</c:v>
                </c:pt>
                <c:pt idx="49">
                  <c:v>1.4839973970096945E-2</c:v>
                </c:pt>
                <c:pt idx="50">
                  <c:v>1.4700391202450943E-2</c:v>
                </c:pt>
                <c:pt idx="51">
                  <c:v>1.4882153284361941E-2</c:v>
                </c:pt>
                <c:pt idx="52">
                  <c:v>1.5171112842763967E-2</c:v>
                </c:pt>
                <c:pt idx="53">
                  <c:v>1.5037709185661859E-2</c:v>
                </c:pt>
                <c:pt idx="54">
                  <c:v>1.4762118160493247E-2</c:v>
                </c:pt>
                <c:pt idx="55">
                  <c:v>1.487894414348472E-2</c:v>
                </c:pt>
                <c:pt idx="56">
                  <c:v>1.4227736536972646E-2</c:v>
                </c:pt>
                <c:pt idx="57">
                  <c:v>1.4551947502896526E-2</c:v>
                </c:pt>
                <c:pt idx="58">
                  <c:v>1.4782932267700071E-2</c:v>
                </c:pt>
                <c:pt idx="59">
                  <c:v>1.3583637582812657E-2</c:v>
                </c:pt>
                <c:pt idx="60">
                  <c:v>1.3550480153974103E-2</c:v>
                </c:pt>
                <c:pt idx="61">
                  <c:v>1.3789568453494175E-2</c:v>
                </c:pt>
                <c:pt idx="62">
                  <c:v>1.365003666024964E-2</c:v>
                </c:pt>
                <c:pt idx="63">
                  <c:v>1.3761571858826205E-2</c:v>
                </c:pt>
                <c:pt idx="64">
                  <c:v>1.332377879552785E-2</c:v>
                </c:pt>
                <c:pt idx="65">
                  <c:v>1.2983223351809443E-2</c:v>
                </c:pt>
                <c:pt idx="66">
                  <c:v>1.334446832215286E-2</c:v>
                </c:pt>
                <c:pt idx="67">
                  <c:v>1.3673442333585908E-2</c:v>
                </c:pt>
                <c:pt idx="68">
                  <c:v>1.3641540281613962E-2</c:v>
                </c:pt>
                <c:pt idx="69">
                  <c:v>1.4003381232993812E-2</c:v>
                </c:pt>
                <c:pt idx="70">
                  <c:v>1.5273570995984335E-2</c:v>
                </c:pt>
                <c:pt idx="71">
                  <c:v>1.7876752798372985E-2</c:v>
                </c:pt>
                <c:pt idx="72">
                  <c:v>2.1647180961721052E-2</c:v>
                </c:pt>
                <c:pt idx="73">
                  <c:v>2.5309199038469437E-2</c:v>
                </c:pt>
                <c:pt idx="74">
                  <c:v>2.9028782038218313E-2</c:v>
                </c:pt>
                <c:pt idx="75">
                  <c:v>3.4081890547279385E-2</c:v>
                </c:pt>
                <c:pt idx="76">
                  <c:v>3.8850296858880716E-2</c:v>
                </c:pt>
                <c:pt idx="77">
                  <c:v>4.3007869965728827E-2</c:v>
                </c:pt>
                <c:pt idx="78">
                  <c:v>4.6817552383102624E-2</c:v>
                </c:pt>
                <c:pt idx="79">
                  <c:v>4.8733481520233171E-2</c:v>
                </c:pt>
                <c:pt idx="80">
                  <c:v>4.9606905750370647E-2</c:v>
                </c:pt>
                <c:pt idx="81">
                  <c:v>5.060317866632693E-2</c:v>
                </c:pt>
                <c:pt idx="82">
                  <c:v>5.2928633300005475E-2</c:v>
                </c:pt>
                <c:pt idx="83">
                  <c:v>5.5031330636521693E-2</c:v>
                </c:pt>
                <c:pt idx="84">
                  <c:v>5.6711988178488326E-2</c:v>
                </c:pt>
                <c:pt idx="85">
                  <c:v>5.6865777206839885E-2</c:v>
                </c:pt>
                <c:pt idx="86">
                  <c:v>5.7967842972842708E-2</c:v>
                </c:pt>
                <c:pt idx="87">
                  <c:v>5.9272453956621798E-2</c:v>
                </c:pt>
                <c:pt idx="88">
                  <c:v>6.1584904424747157E-2</c:v>
                </c:pt>
                <c:pt idx="89">
                  <c:v>6.1553288077623378E-2</c:v>
                </c:pt>
                <c:pt idx="90">
                  <c:v>6.217348693718288E-2</c:v>
                </c:pt>
                <c:pt idx="91">
                  <c:v>6.3332986030184474E-2</c:v>
                </c:pt>
                <c:pt idx="92">
                  <c:v>6.4080056337537106E-2</c:v>
                </c:pt>
                <c:pt idx="93">
                  <c:v>6.5678107203635788E-2</c:v>
                </c:pt>
                <c:pt idx="94">
                  <c:v>6.7278422310506056E-2</c:v>
                </c:pt>
                <c:pt idx="95">
                  <c:v>6.620061947450466E-2</c:v>
                </c:pt>
                <c:pt idx="96">
                  <c:v>6.6656234218735316E-2</c:v>
                </c:pt>
                <c:pt idx="97">
                  <c:v>6.8028192742405222E-2</c:v>
                </c:pt>
                <c:pt idx="98">
                  <c:v>6.6634430410380432E-2</c:v>
                </c:pt>
                <c:pt idx="99">
                  <c:v>6.7251568522463126E-2</c:v>
                </c:pt>
                <c:pt idx="100">
                  <c:v>6.5661068801931496E-2</c:v>
                </c:pt>
                <c:pt idx="101">
                  <c:v>6.378459273878706E-2</c:v>
                </c:pt>
                <c:pt idx="102">
                  <c:v>6.3045865900369702E-2</c:v>
                </c:pt>
                <c:pt idx="103">
                  <c:v>6.1940440295176757E-2</c:v>
                </c:pt>
                <c:pt idx="104">
                  <c:v>5.8650555536594519E-2</c:v>
                </c:pt>
                <c:pt idx="105">
                  <c:v>5.8629387798979436E-2</c:v>
                </c:pt>
                <c:pt idx="106">
                  <c:v>5.7898607602743291E-2</c:v>
                </c:pt>
                <c:pt idx="107">
                  <c:v>5.6117848020296006E-2</c:v>
                </c:pt>
                <c:pt idx="108">
                  <c:v>5.5785409694636925E-2</c:v>
                </c:pt>
                <c:pt idx="109">
                  <c:v>5.5211573707236679E-2</c:v>
                </c:pt>
                <c:pt idx="110">
                  <c:v>5.3318387888521543E-2</c:v>
                </c:pt>
                <c:pt idx="111">
                  <c:v>5.2436746671774871E-2</c:v>
                </c:pt>
                <c:pt idx="112">
                  <c:v>5.043520991683851E-2</c:v>
                </c:pt>
                <c:pt idx="113">
                  <c:v>4.927497610677356E-2</c:v>
                </c:pt>
                <c:pt idx="114">
                  <c:v>4.8799716835771521E-2</c:v>
                </c:pt>
                <c:pt idx="115">
                  <c:v>4.7215428639410605E-2</c:v>
                </c:pt>
                <c:pt idx="116">
                  <c:v>4.465276212284338E-2</c:v>
                </c:pt>
                <c:pt idx="117">
                  <c:v>4.3167637967530779E-2</c:v>
                </c:pt>
                <c:pt idx="118">
                  <c:v>4.1043873599140031E-2</c:v>
                </c:pt>
                <c:pt idx="119">
                  <c:v>3.9139611078471082E-2</c:v>
                </c:pt>
                <c:pt idx="120">
                  <c:v>3.5870201691466597E-2</c:v>
                </c:pt>
                <c:pt idx="121">
                  <c:v>3.3442987302958874E-2</c:v>
                </c:pt>
                <c:pt idx="122">
                  <c:v>3.2168045180909641E-2</c:v>
                </c:pt>
                <c:pt idx="123">
                  <c:v>3.1876203013203729E-2</c:v>
                </c:pt>
                <c:pt idx="124">
                  <c:v>3.0343094921374863E-2</c:v>
                </c:pt>
                <c:pt idx="125">
                  <c:v>2.9353590840741017E-2</c:v>
                </c:pt>
                <c:pt idx="126">
                  <c:v>2.8403087575939571E-2</c:v>
                </c:pt>
                <c:pt idx="127">
                  <c:v>2.7214205128428499E-2</c:v>
                </c:pt>
                <c:pt idx="128">
                  <c:v>2.7065979897869689E-2</c:v>
                </c:pt>
                <c:pt idx="129">
                  <c:v>2.584834271284165E-2</c:v>
                </c:pt>
                <c:pt idx="130">
                  <c:v>2.5220479953913855E-2</c:v>
                </c:pt>
                <c:pt idx="131">
                  <c:v>2.4604428987227273E-2</c:v>
                </c:pt>
                <c:pt idx="132">
                  <c:v>2.4002357800476347E-2</c:v>
                </c:pt>
                <c:pt idx="133">
                  <c:v>2.3479174013789815E-2</c:v>
                </c:pt>
                <c:pt idx="134">
                  <c:v>2.3229478642143222E-2</c:v>
                </c:pt>
                <c:pt idx="135">
                  <c:v>2.1791552428084251E-2</c:v>
                </c:pt>
                <c:pt idx="136">
                  <c:v>2.1210780259481234E-2</c:v>
                </c:pt>
                <c:pt idx="137">
                  <c:v>2.0591720047025482E-2</c:v>
                </c:pt>
                <c:pt idx="138">
                  <c:v>1.9733060305175572E-2</c:v>
                </c:pt>
                <c:pt idx="139">
                  <c:v>1.9010854085451365E-2</c:v>
                </c:pt>
                <c:pt idx="140">
                  <c:v>1.8080895549274386E-2</c:v>
                </c:pt>
                <c:pt idx="141">
                  <c:v>1.7152263087375115E-2</c:v>
                </c:pt>
                <c:pt idx="142">
                  <c:v>1.6922191160097782E-2</c:v>
                </c:pt>
                <c:pt idx="143">
                  <c:v>1.7034457296611526E-2</c:v>
                </c:pt>
                <c:pt idx="144">
                  <c:v>1.5832193305932975E-2</c:v>
                </c:pt>
                <c:pt idx="145">
                  <c:v>1.5430816313228473E-2</c:v>
                </c:pt>
                <c:pt idx="146">
                  <c:v>1.4894633640641988E-2</c:v>
                </c:pt>
                <c:pt idx="147">
                  <c:v>1.4569251730979824E-2</c:v>
                </c:pt>
                <c:pt idx="148">
                  <c:v>1.4229015278070287E-2</c:v>
                </c:pt>
                <c:pt idx="149">
                  <c:v>1.3432412539302037E-2</c:v>
                </c:pt>
                <c:pt idx="150">
                  <c:v>1.2238004923019154E-2</c:v>
                </c:pt>
                <c:pt idx="151">
                  <c:v>1.1650814160145902E-2</c:v>
                </c:pt>
                <c:pt idx="152">
                  <c:v>1.0954857868259118E-2</c:v>
                </c:pt>
                <c:pt idx="153">
                  <c:v>1.0681141167344501E-2</c:v>
                </c:pt>
                <c:pt idx="154">
                  <c:v>9.9115440332209793E-3</c:v>
                </c:pt>
                <c:pt idx="155">
                  <c:v>9.2697520405902317E-3</c:v>
                </c:pt>
                <c:pt idx="156">
                  <c:v>9.0685404271414142E-3</c:v>
                </c:pt>
                <c:pt idx="157">
                  <c:v>8.8249074895502249E-3</c:v>
                </c:pt>
                <c:pt idx="158">
                  <c:v>8.6593743549002334E-3</c:v>
                </c:pt>
                <c:pt idx="159">
                  <c:v>8.3973732948959441E-3</c:v>
                </c:pt>
                <c:pt idx="160">
                  <c:v>8.1199782025235794E-3</c:v>
                </c:pt>
                <c:pt idx="161">
                  <c:v>8.1113935962700626E-3</c:v>
                </c:pt>
                <c:pt idx="162">
                  <c:v>7.9929030248927276E-3</c:v>
                </c:pt>
                <c:pt idx="163">
                  <c:v>7.9623064349215907E-3</c:v>
                </c:pt>
                <c:pt idx="164">
                  <c:v>7.9738953873169857E-3</c:v>
                </c:pt>
                <c:pt idx="165">
                  <c:v>8.1744674840949494E-3</c:v>
                </c:pt>
                <c:pt idx="166">
                  <c:v>8.6971584532880356E-3</c:v>
                </c:pt>
                <c:pt idx="167">
                  <c:v>8.8267669308874988E-3</c:v>
                </c:pt>
                <c:pt idx="168">
                  <c:v>9.0718852625775118E-3</c:v>
                </c:pt>
                <c:pt idx="169">
                  <c:v>9.0012413829368421E-3</c:v>
                </c:pt>
                <c:pt idx="170">
                  <c:v>9.0763893985243999E-3</c:v>
                </c:pt>
                <c:pt idx="171">
                  <c:v>8.9481467361926092E-3</c:v>
                </c:pt>
                <c:pt idx="172">
                  <c:v>9.2418371332515913E-3</c:v>
                </c:pt>
                <c:pt idx="173">
                  <c:v>8.9445972168417272E-3</c:v>
                </c:pt>
                <c:pt idx="174">
                  <c:v>8.7046083030342895E-3</c:v>
                </c:pt>
                <c:pt idx="175">
                  <c:v>8.6756357379877014E-3</c:v>
                </c:pt>
                <c:pt idx="176">
                  <c:v>8.4434666744826106E-3</c:v>
                </c:pt>
                <c:pt idx="177">
                  <c:v>8.5638095604801453E-3</c:v>
                </c:pt>
                <c:pt idx="178">
                  <c:v>8.7761837694850693E-3</c:v>
                </c:pt>
                <c:pt idx="179">
                  <c:v>8.8648924223293946E-3</c:v>
                </c:pt>
                <c:pt idx="180">
                  <c:v>9.2708790387214766E-3</c:v>
                </c:pt>
                <c:pt idx="181">
                  <c:v>9.3657885513432453E-3</c:v>
                </c:pt>
                <c:pt idx="182">
                  <c:v>9.4450868985998856E-3</c:v>
                </c:pt>
                <c:pt idx="183">
                  <c:v>1.0059439470390053E-2</c:v>
                </c:pt>
                <c:pt idx="184">
                  <c:v>1.0576735321238319E-2</c:v>
                </c:pt>
                <c:pt idx="185">
                  <c:v>1.0442875973117905E-2</c:v>
                </c:pt>
                <c:pt idx="186">
                  <c:v>1.0552243762007996E-2</c:v>
                </c:pt>
                <c:pt idx="187">
                  <c:v>1.041714782466174E-2</c:v>
                </c:pt>
                <c:pt idx="188">
                  <c:v>1.0634728301508582E-2</c:v>
                </c:pt>
                <c:pt idx="189">
                  <c:v>1.0879101115163516E-2</c:v>
                </c:pt>
                <c:pt idx="190">
                  <c:v>1.123551394447252E-2</c:v>
                </c:pt>
                <c:pt idx="191">
                  <c:v>1.1016928587822135E-2</c:v>
                </c:pt>
                <c:pt idx="192">
                  <c:v>1.1470853536911671E-2</c:v>
                </c:pt>
                <c:pt idx="193">
                  <c:v>1.1546766664204035E-2</c:v>
                </c:pt>
                <c:pt idx="194">
                  <c:v>1.1839910221356029E-2</c:v>
                </c:pt>
                <c:pt idx="195">
                  <c:v>1.2271198321633472E-2</c:v>
                </c:pt>
                <c:pt idx="196">
                  <c:v>1.2610171763124222E-2</c:v>
                </c:pt>
                <c:pt idx="197">
                  <c:v>1.2851454897474123E-2</c:v>
                </c:pt>
                <c:pt idx="198">
                  <c:v>1.3445089610582911E-2</c:v>
                </c:pt>
                <c:pt idx="199">
                  <c:v>1.4166719121645082E-2</c:v>
                </c:pt>
                <c:pt idx="200">
                  <c:v>1.4424176803295724E-2</c:v>
                </c:pt>
                <c:pt idx="201">
                  <c:v>1.4556885392406032E-2</c:v>
                </c:pt>
                <c:pt idx="202">
                  <c:v>1.502100067463609E-2</c:v>
                </c:pt>
                <c:pt idx="203">
                  <c:v>1.526400593888382E-2</c:v>
                </c:pt>
                <c:pt idx="204">
                  <c:v>1.5347570919374639E-2</c:v>
                </c:pt>
                <c:pt idx="205">
                  <c:v>1.5012263640614426E-2</c:v>
                </c:pt>
                <c:pt idx="206">
                  <c:v>1.4765579916228311E-2</c:v>
                </c:pt>
                <c:pt idx="207">
                  <c:v>1.5114806222301861E-2</c:v>
                </c:pt>
                <c:pt idx="208">
                  <c:v>1.5209976958488693E-2</c:v>
                </c:pt>
                <c:pt idx="209">
                  <c:v>1.4453343741983376E-2</c:v>
                </c:pt>
                <c:pt idx="210">
                  <c:v>1.4157235758166927E-2</c:v>
                </c:pt>
                <c:pt idx="211">
                  <c:v>1.4101763029150326E-2</c:v>
                </c:pt>
                <c:pt idx="212">
                  <c:v>1.4241558730845639E-2</c:v>
                </c:pt>
                <c:pt idx="213">
                  <c:v>1.4443473932257176E-2</c:v>
                </c:pt>
                <c:pt idx="214">
                  <c:v>1.4680794046674855E-2</c:v>
                </c:pt>
                <c:pt idx="215">
                  <c:v>1.4431232435739847E-2</c:v>
                </c:pt>
                <c:pt idx="216">
                  <c:v>1.4966210186114935E-2</c:v>
                </c:pt>
                <c:pt idx="217">
                  <c:v>1.5176393700266097E-2</c:v>
                </c:pt>
                <c:pt idx="218">
                  <c:v>1.5520801283494161E-2</c:v>
                </c:pt>
                <c:pt idx="219">
                  <c:v>1.5711552928132554E-2</c:v>
                </c:pt>
                <c:pt idx="220">
                  <c:v>1.589715299247391E-2</c:v>
                </c:pt>
                <c:pt idx="221">
                  <c:v>1.5379376763285749E-2</c:v>
                </c:pt>
                <c:pt idx="222">
                  <c:v>1.5900020665529039E-2</c:v>
                </c:pt>
                <c:pt idx="223">
                  <c:v>1.555611845291033E-2</c:v>
                </c:pt>
                <c:pt idx="224">
                  <c:v>1.5542665425828796E-2</c:v>
                </c:pt>
                <c:pt idx="225">
                  <c:v>1.5918567782199768E-2</c:v>
                </c:pt>
                <c:pt idx="226">
                  <c:v>1.6182805789284337E-2</c:v>
                </c:pt>
                <c:pt idx="227">
                  <c:v>1.5777627315489134E-2</c:v>
                </c:pt>
                <c:pt idx="228">
                  <c:v>1.5694410930098327E-2</c:v>
                </c:pt>
                <c:pt idx="229">
                  <c:v>1.5425311860786143E-2</c:v>
                </c:pt>
                <c:pt idx="230">
                  <c:v>1.5644564070428569E-2</c:v>
                </c:pt>
                <c:pt idx="231">
                  <c:v>1.5585735000189661E-2</c:v>
                </c:pt>
                <c:pt idx="232">
                  <c:v>1.4837657536931646E-2</c:v>
                </c:pt>
                <c:pt idx="233">
                  <c:v>1.4105631714218235E-2</c:v>
                </c:pt>
                <c:pt idx="234">
                  <c:v>1.4357796471371776E-2</c:v>
                </c:pt>
                <c:pt idx="235">
                  <c:v>1.4406366924739828E-2</c:v>
                </c:pt>
                <c:pt idx="236">
                  <c:v>1.4441269472285443E-2</c:v>
                </c:pt>
                <c:pt idx="237">
                  <c:v>1.4745360613093176E-2</c:v>
                </c:pt>
                <c:pt idx="238">
                  <c:v>1.4604687736415333E-2</c:v>
                </c:pt>
                <c:pt idx="239">
                  <c:v>1.4534824369257859E-2</c:v>
                </c:pt>
                <c:pt idx="240">
                  <c:v>1.504618271049776E-2</c:v>
                </c:pt>
                <c:pt idx="241">
                  <c:v>1.4946155437178756E-2</c:v>
                </c:pt>
                <c:pt idx="242">
                  <c:v>1.5185184128590034E-2</c:v>
                </c:pt>
                <c:pt idx="243">
                  <c:v>1.5128431202634794E-2</c:v>
                </c:pt>
                <c:pt idx="244">
                  <c:v>1.4516167820809361E-2</c:v>
                </c:pt>
                <c:pt idx="245">
                  <c:v>1.4544730448701507E-2</c:v>
                </c:pt>
                <c:pt idx="246">
                  <c:v>1.447247134058996E-2</c:v>
                </c:pt>
                <c:pt idx="247">
                  <c:v>1.4085060379329216E-2</c:v>
                </c:pt>
                <c:pt idx="248">
                  <c:v>1.3993270038986021E-2</c:v>
                </c:pt>
                <c:pt idx="249">
                  <c:v>1.387565899054353E-2</c:v>
                </c:pt>
                <c:pt idx="250">
                  <c:v>1.3646237346310708E-2</c:v>
                </c:pt>
                <c:pt idx="251">
                  <c:v>1.3458767690610681E-2</c:v>
                </c:pt>
                <c:pt idx="252">
                  <c:v>1.3471028326438416E-2</c:v>
                </c:pt>
                <c:pt idx="253">
                  <c:v>1.3662048823126749E-2</c:v>
                </c:pt>
                <c:pt idx="254">
                  <c:v>1.376707291988336E-2</c:v>
                </c:pt>
                <c:pt idx="255">
                  <c:v>1.3542696534378073E-2</c:v>
                </c:pt>
                <c:pt idx="256">
                  <c:v>1.3194971206876547E-2</c:v>
                </c:pt>
                <c:pt idx="257">
                  <c:v>1.3138143860188998E-2</c:v>
                </c:pt>
                <c:pt idx="258">
                  <c:v>1.3736041897439809E-2</c:v>
                </c:pt>
                <c:pt idx="259">
                  <c:v>1.3810648070776E-2</c:v>
                </c:pt>
                <c:pt idx="260">
                  <c:v>1.367292882939479E-2</c:v>
                </c:pt>
                <c:pt idx="261">
                  <c:v>1.3373613276673036E-2</c:v>
                </c:pt>
                <c:pt idx="262">
                  <c:v>1.3593256310982561E-2</c:v>
                </c:pt>
                <c:pt idx="263">
                  <c:v>1.3885618315186879E-2</c:v>
                </c:pt>
                <c:pt idx="264">
                  <c:v>1.4340409668223905E-2</c:v>
                </c:pt>
                <c:pt idx="265">
                  <c:v>1.4545873696403708E-2</c:v>
                </c:pt>
                <c:pt idx="266">
                  <c:v>1.4386510214115427E-2</c:v>
                </c:pt>
                <c:pt idx="267">
                  <c:v>1.4976476593147573E-2</c:v>
                </c:pt>
                <c:pt idx="268">
                  <c:v>1.5785285372411612E-2</c:v>
                </c:pt>
                <c:pt idx="269">
                  <c:v>1.6278302742779742E-2</c:v>
                </c:pt>
                <c:pt idx="270">
                  <c:v>1.656350938802547E-2</c:v>
                </c:pt>
                <c:pt idx="271">
                  <c:v>1.6776831302263741E-2</c:v>
                </c:pt>
                <c:pt idx="272">
                  <c:v>1.6778596192011542E-2</c:v>
                </c:pt>
                <c:pt idx="273">
                  <c:v>1.7505780305196891E-2</c:v>
                </c:pt>
                <c:pt idx="274">
                  <c:v>1.7894646448272385E-2</c:v>
                </c:pt>
                <c:pt idx="275">
                  <c:v>1.8268445568764981E-2</c:v>
                </c:pt>
                <c:pt idx="276">
                  <c:v>1.8869228912057553E-2</c:v>
                </c:pt>
                <c:pt idx="277">
                  <c:v>1.9875286823120453E-2</c:v>
                </c:pt>
                <c:pt idx="278">
                  <c:v>2.1471336505634792E-2</c:v>
                </c:pt>
                <c:pt idx="279">
                  <c:v>2.2545844776029757E-2</c:v>
                </c:pt>
                <c:pt idx="280">
                  <c:v>2.3635285705258573E-2</c:v>
                </c:pt>
                <c:pt idx="281">
                  <c:v>2.4118820956961728E-2</c:v>
                </c:pt>
                <c:pt idx="282">
                  <c:v>2.4488821210114115E-2</c:v>
                </c:pt>
                <c:pt idx="283">
                  <c:v>2.4926369780036206E-2</c:v>
                </c:pt>
                <c:pt idx="284">
                  <c:v>2.4690494521993296E-2</c:v>
                </c:pt>
                <c:pt idx="285">
                  <c:v>2.5071578897275338E-2</c:v>
                </c:pt>
                <c:pt idx="286">
                  <c:v>2.5160290984355068E-2</c:v>
                </c:pt>
                <c:pt idx="287">
                  <c:v>2.5889704983061888E-2</c:v>
                </c:pt>
                <c:pt idx="288">
                  <c:v>2.712671529202362E-2</c:v>
                </c:pt>
                <c:pt idx="289">
                  <c:v>2.7622957700092408E-2</c:v>
                </c:pt>
                <c:pt idx="290">
                  <c:v>2.9384257627525275E-2</c:v>
                </c:pt>
                <c:pt idx="291">
                  <c:v>3.1365060675231864E-2</c:v>
                </c:pt>
                <c:pt idx="292">
                  <c:v>3.2165222513833983E-2</c:v>
                </c:pt>
                <c:pt idx="293">
                  <c:v>3.3152563397912685E-2</c:v>
                </c:pt>
                <c:pt idx="294">
                  <c:v>3.3838140568192919E-2</c:v>
                </c:pt>
                <c:pt idx="295">
                  <c:v>3.4870131160817885E-2</c:v>
                </c:pt>
                <c:pt idx="296">
                  <c:v>3.7776864874553576E-2</c:v>
                </c:pt>
                <c:pt idx="297">
                  <c:v>3.8090308251854034E-2</c:v>
                </c:pt>
                <c:pt idx="298">
                  <c:v>3.9633845465547969E-2</c:v>
                </c:pt>
                <c:pt idx="299">
                  <c:v>4.1203986119530515E-2</c:v>
                </c:pt>
                <c:pt idx="300">
                  <c:v>4.3831019444933603E-2</c:v>
                </c:pt>
                <c:pt idx="301">
                  <c:v>4.5681030598366881E-2</c:v>
                </c:pt>
                <c:pt idx="302">
                  <c:v>4.8507419782149529E-2</c:v>
                </c:pt>
                <c:pt idx="303">
                  <c:v>4.9677431924028681E-2</c:v>
                </c:pt>
                <c:pt idx="304">
                  <c:v>5.270947693910101E-2</c:v>
                </c:pt>
                <c:pt idx="305">
                  <c:v>5.4842841914648381E-2</c:v>
                </c:pt>
                <c:pt idx="306">
                  <c:v>5.6895967204338559E-2</c:v>
                </c:pt>
                <c:pt idx="307">
                  <c:v>5.9274096750730761E-2</c:v>
                </c:pt>
                <c:pt idx="308">
                  <c:v>6.3032934615013705E-2</c:v>
                </c:pt>
                <c:pt idx="309">
                  <c:v>6.5329875973029847E-2</c:v>
                </c:pt>
                <c:pt idx="310">
                  <c:v>6.8636455372133698E-2</c:v>
                </c:pt>
                <c:pt idx="311">
                  <c:v>7.1670006494026731E-2</c:v>
                </c:pt>
                <c:pt idx="312">
                  <c:v>7.6281921158190366E-2</c:v>
                </c:pt>
                <c:pt idx="313">
                  <c:v>8.0551022184097834E-2</c:v>
                </c:pt>
                <c:pt idx="314">
                  <c:v>8.396646125219609E-2</c:v>
                </c:pt>
                <c:pt idx="315">
                  <c:v>8.631149476438929E-2</c:v>
                </c:pt>
                <c:pt idx="316">
                  <c:v>9.0380477077570617E-2</c:v>
                </c:pt>
                <c:pt idx="317">
                  <c:v>9.3280392758296096E-2</c:v>
                </c:pt>
                <c:pt idx="318">
                  <c:v>9.6528739910463096E-2</c:v>
                </c:pt>
                <c:pt idx="319">
                  <c:v>9.8245609602264486E-2</c:v>
                </c:pt>
                <c:pt idx="320">
                  <c:v>9.995103195797285E-2</c:v>
                </c:pt>
                <c:pt idx="321">
                  <c:v>0.10162596823356376</c:v>
                </c:pt>
                <c:pt idx="322">
                  <c:v>0.10385088495386463</c:v>
                </c:pt>
                <c:pt idx="323">
                  <c:v>0.10458923734900614</c:v>
                </c:pt>
                <c:pt idx="324">
                  <c:v>0.10614251156046736</c:v>
                </c:pt>
                <c:pt idx="325">
                  <c:v>0.10511573197460453</c:v>
                </c:pt>
                <c:pt idx="326">
                  <c:v>0.10504381105631559</c:v>
                </c:pt>
                <c:pt idx="327">
                  <c:v>0.10520553516236168</c:v>
                </c:pt>
                <c:pt idx="328">
                  <c:v>0.10539459650508641</c:v>
                </c:pt>
                <c:pt idx="329">
                  <c:v>0.10530200548740733</c:v>
                </c:pt>
                <c:pt idx="330">
                  <c:v>0.10507615721025847</c:v>
                </c:pt>
                <c:pt idx="331">
                  <c:v>0.10477244413632877</c:v>
                </c:pt>
                <c:pt idx="332">
                  <c:v>0.1054848883682333</c:v>
                </c:pt>
                <c:pt idx="333">
                  <c:v>0.10455374323871543</c:v>
                </c:pt>
                <c:pt idx="334">
                  <c:v>0.1037418334943264</c:v>
                </c:pt>
                <c:pt idx="335">
                  <c:v>0.10197850680963924</c:v>
                </c:pt>
                <c:pt idx="336">
                  <c:v>0.10025439113555483</c:v>
                </c:pt>
                <c:pt idx="337">
                  <c:v>9.8944063212821703E-2</c:v>
                </c:pt>
                <c:pt idx="338">
                  <c:v>9.6297149537379556E-2</c:v>
                </c:pt>
                <c:pt idx="339">
                  <c:v>9.4014312141938325E-2</c:v>
                </c:pt>
                <c:pt idx="340">
                  <c:v>9.2241675850345109E-2</c:v>
                </c:pt>
                <c:pt idx="341">
                  <c:v>9.0664091672140207E-2</c:v>
                </c:pt>
                <c:pt idx="342">
                  <c:v>8.9139021924070097E-2</c:v>
                </c:pt>
                <c:pt idx="343">
                  <c:v>8.700676107303798E-2</c:v>
                </c:pt>
                <c:pt idx="344">
                  <c:v>8.4626096584841007E-2</c:v>
                </c:pt>
                <c:pt idx="345">
                  <c:v>8.3092610686641491E-2</c:v>
                </c:pt>
                <c:pt idx="346">
                  <c:v>8.1484243537600212E-2</c:v>
                </c:pt>
                <c:pt idx="347">
                  <c:v>7.9571739392512914E-2</c:v>
                </c:pt>
                <c:pt idx="348">
                  <c:v>7.7722353739057878E-2</c:v>
                </c:pt>
                <c:pt idx="349">
                  <c:v>7.592179334920611E-2</c:v>
                </c:pt>
                <c:pt idx="350">
                  <c:v>7.4030499691149068E-2</c:v>
                </c:pt>
                <c:pt idx="351">
                  <c:v>7.1306585215131682E-2</c:v>
                </c:pt>
                <c:pt idx="352">
                  <c:v>7.0854369178937587E-2</c:v>
                </c:pt>
                <c:pt idx="353">
                  <c:v>6.9077870635116514E-2</c:v>
                </c:pt>
                <c:pt idx="354">
                  <c:v>6.7143231317035826E-2</c:v>
                </c:pt>
                <c:pt idx="355">
                  <c:v>6.5280269867503238E-2</c:v>
                </c:pt>
                <c:pt idx="356">
                  <c:v>6.2970806048220515E-2</c:v>
                </c:pt>
                <c:pt idx="357">
                  <c:v>6.1247357588977348E-2</c:v>
                </c:pt>
                <c:pt idx="358">
                  <c:v>6.1544245946200116E-2</c:v>
                </c:pt>
                <c:pt idx="359">
                  <c:v>5.8900156379494605E-2</c:v>
                </c:pt>
                <c:pt idx="360">
                  <c:v>5.750035782564962E-2</c:v>
                </c:pt>
                <c:pt idx="361">
                  <c:v>5.6950819072653328E-2</c:v>
                </c:pt>
                <c:pt idx="362">
                  <c:v>5.5785580717284469E-2</c:v>
                </c:pt>
                <c:pt idx="363">
                  <c:v>5.4864621876129636E-2</c:v>
                </c:pt>
                <c:pt idx="364">
                  <c:v>5.4449063693560347E-2</c:v>
                </c:pt>
                <c:pt idx="365">
                  <c:v>5.2279061560660298E-2</c:v>
                </c:pt>
                <c:pt idx="366">
                  <c:v>5.1441086670742535E-2</c:v>
                </c:pt>
                <c:pt idx="367">
                  <c:v>5.0924184771271329E-2</c:v>
                </c:pt>
                <c:pt idx="368">
                  <c:v>4.9776096399754166E-2</c:v>
                </c:pt>
                <c:pt idx="369">
                  <c:v>4.932704486374611E-2</c:v>
                </c:pt>
                <c:pt idx="370">
                  <c:v>5.0334003924248708E-2</c:v>
                </c:pt>
                <c:pt idx="371">
                  <c:v>5.0509917314309018E-2</c:v>
                </c:pt>
                <c:pt idx="372">
                  <c:v>5.0537017654020334E-2</c:v>
                </c:pt>
                <c:pt idx="373">
                  <c:v>5.0867707223071913E-2</c:v>
                </c:pt>
                <c:pt idx="374">
                  <c:v>5.0684990861825055E-2</c:v>
                </c:pt>
                <c:pt idx="375">
                  <c:v>4.9147742739357243E-2</c:v>
                </c:pt>
                <c:pt idx="376">
                  <c:v>4.765098917531866E-2</c:v>
                </c:pt>
                <c:pt idx="377">
                  <c:v>4.6179469320830765E-2</c:v>
                </c:pt>
                <c:pt idx="378">
                  <c:v>4.488871621456704E-2</c:v>
                </c:pt>
                <c:pt idx="379">
                  <c:v>4.3902080445185732E-2</c:v>
                </c:pt>
                <c:pt idx="380">
                  <c:v>4.2244470099858225E-2</c:v>
                </c:pt>
                <c:pt idx="381">
                  <c:v>4.0931749934403482E-2</c:v>
                </c:pt>
                <c:pt idx="382">
                  <c:v>4.1155096261970323E-2</c:v>
                </c:pt>
                <c:pt idx="383">
                  <c:v>4.1242035324711747E-2</c:v>
                </c:pt>
                <c:pt idx="384">
                  <c:v>4.0226731379977558E-2</c:v>
                </c:pt>
                <c:pt idx="385">
                  <c:v>3.9358140615664512E-2</c:v>
                </c:pt>
                <c:pt idx="386">
                  <c:v>3.8713286823617063E-2</c:v>
                </c:pt>
                <c:pt idx="387">
                  <c:v>3.7885868930159168E-2</c:v>
                </c:pt>
                <c:pt idx="388">
                  <c:v>3.7139722391614075E-2</c:v>
                </c:pt>
                <c:pt idx="389">
                  <c:v>3.6463384722698534E-2</c:v>
                </c:pt>
                <c:pt idx="390">
                  <c:v>3.5435376583221011E-2</c:v>
                </c:pt>
                <c:pt idx="391">
                  <c:v>3.5253661146453945E-2</c:v>
                </c:pt>
                <c:pt idx="392">
                  <c:v>3.4477216767009052E-2</c:v>
                </c:pt>
                <c:pt idx="393">
                  <c:v>3.3334842933638843E-2</c:v>
                </c:pt>
                <c:pt idx="394">
                  <c:v>3.2281644520983865E-2</c:v>
                </c:pt>
                <c:pt idx="395">
                  <c:v>3.1616381239866501E-2</c:v>
                </c:pt>
                <c:pt idx="396">
                  <c:v>3.0483559520855248E-2</c:v>
                </c:pt>
                <c:pt idx="397">
                  <c:v>2.9329624591713229E-2</c:v>
                </c:pt>
                <c:pt idx="398">
                  <c:v>2.7657343191487709E-2</c:v>
                </c:pt>
                <c:pt idx="399">
                  <c:v>2.6828107487634322E-2</c:v>
                </c:pt>
                <c:pt idx="400">
                  <c:v>2.6239882266373655E-2</c:v>
                </c:pt>
                <c:pt idx="401">
                  <c:v>2.6701500880274842E-2</c:v>
                </c:pt>
                <c:pt idx="402">
                  <c:v>2.5937981318377101E-2</c:v>
                </c:pt>
                <c:pt idx="403">
                  <c:v>2.5344163739502407E-2</c:v>
                </c:pt>
                <c:pt idx="404">
                  <c:v>2.4621094898495666E-2</c:v>
                </c:pt>
                <c:pt idx="405">
                  <c:v>2.4400600956107132E-2</c:v>
                </c:pt>
                <c:pt idx="406">
                  <c:v>2.388177963001557E-2</c:v>
                </c:pt>
                <c:pt idx="407">
                  <c:v>2.3148574805766934E-2</c:v>
                </c:pt>
                <c:pt idx="408">
                  <c:v>2.166187222492728E-2</c:v>
                </c:pt>
                <c:pt idx="409">
                  <c:v>2.1170014922177859E-2</c:v>
                </c:pt>
                <c:pt idx="410">
                  <c:v>2.0765121564723574E-2</c:v>
                </c:pt>
                <c:pt idx="411">
                  <c:v>2.0670261497458188E-2</c:v>
                </c:pt>
                <c:pt idx="412">
                  <c:v>2.0635026823090506E-2</c:v>
                </c:pt>
                <c:pt idx="413">
                  <c:v>2.0322698541723111E-2</c:v>
                </c:pt>
                <c:pt idx="414">
                  <c:v>1.9926756335174618E-2</c:v>
                </c:pt>
                <c:pt idx="415">
                  <c:v>2.0176973983877168E-2</c:v>
                </c:pt>
                <c:pt idx="416">
                  <c:v>1.9662292081615192E-2</c:v>
                </c:pt>
                <c:pt idx="417">
                  <c:v>1.9629673260447861E-2</c:v>
                </c:pt>
                <c:pt idx="418">
                  <c:v>1.945225990535689E-2</c:v>
                </c:pt>
                <c:pt idx="419">
                  <c:v>1.9171872169103314E-2</c:v>
                </c:pt>
                <c:pt idx="420">
                  <c:v>1.8873616029059237E-2</c:v>
                </c:pt>
                <c:pt idx="421">
                  <c:v>1.8763942241291749E-2</c:v>
                </c:pt>
                <c:pt idx="422">
                  <c:v>1.8231936428128339E-2</c:v>
                </c:pt>
                <c:pt idx="423">
                  <c:v>1.8602416121798974E-2</c:v>
                </c:pt>
                <c:pt idx="424">
                  <c:v>1.8856552833426018E-2</c:v>
                </c:pt>
                <c:pt idx="425">
                  <c:v>1.916774704268755E-2</c:v>
                </c:pt>
                <c:pt idx="426">
                  <c:v>2.0140390395770608E-2</c:v>
                </c:pt>
                <c:pt idx="427">
                  <c:v>2.0998749206097827E-2</c:v>
                </c:pt>
                <c:pt idx="428">
                  <c:v>2.1460613222108745E-2</c:v>
                </c:pt>
                <c:pt idx="429">
                  <c:v>2.2018598734822013E-2</c:v>
                </c:pt>
                <c:pt idx="430">
                  <c:v>2.3025721057840034E-2</c:v>
                </c:pt>
                <c:pt idx="431">
                  <c:v>2.4419093474617796E-2</c:v>
                </c:pt>
                <c:pt idx="432">
                  <c:v>2.5655547187003701E-2</c:v>
                </c:pt>
                <c:pt idx="433">
                  <c:v>2.6525001417277618E-2</c:v>
                </c:pt>
                <c:pt idx="434">
                  <c:v>2.7137866797836419E-2</c:v>
                </c:pt>
                <c:pt idx="435">
                  <c:v>2.8800022336629309E-2</c:v>
                </c:pt>
                <c:pt idx="436">
                  <c:v>3.0295369222225164E-2</c:v>
                </c:pt>
                <c:pt idx="437">
                  <c:v>3.1216309080687354E-2</c:v>
                </c:pt>
                <c:pt idx="438">
                  <c:v>3.1957472507105136E-2</c:v>
                </c:pt>
                <c:pt idx="439">
                  <c:v>3.3259280809732249E-2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521-4027-8955-D13E1886ADE4}"/>
            </c:ext>
          </c:extLst>
        </c:ser>
        <c:ser>
          <c:idx val="12"/>
          <c:order val="12"/>
          <c:tx>
            <c:strRef>
              <c:f>'CCDD Proportion'!$N$1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'CCDD Proportion'!$A$2:$A$445</c:f>
              <c:numCache>
                <c:formatCode>m/d;@</c:formatCode>
                <c:ptCount val="44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</c:numCache>
            </c:numRef>
          </c:cat>
          <c:val>
            <c:numRef>
              <c:f>'CCDD Proportion'!$N$2:$N$445</c:f>
            </c:numRef>
          </c:val>
          <c:smooth val="0"/>
          <c:extLst>
            <c:ext xmlns:c16="http://schemas.microsoft.com/office/drawing/2014/chart" uri="{C3380CC4-5D6E-409C-BE32-E72D297353CC}">
              <c16:uniqueId val="{0000000C-2521-4027-8955-D13E1886ADE4}"/>
            </c:ext>
          </c:extLst>
        </c:ser>
        <c:ser>
          <c:idx val="13"/>
          <c:order val="13"/>
          <c:tx>
            <c:strRef>
              <c:f>'CCDD Proportion'!$O$1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'CCDD Proportion'!$A$2:$A$445</c:f>
              <c:numCache>
                <c:formatCode>m/d;@</c:formatCode>
                <c:ptCount val="44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</c:numCache>
            </c:numRef>
          </c:cat>
          <c:val>
            <c:numRef>
              <c:f>'CCDD Proportion'!$O$2:$O$445</c:f>
              <c:numCache>
                <c:formatCode>0%</c:formatCode>
                <c:ptCount val="444"/>
                <c:pt idx="0">
                  <c:v>2.7905358385525401E-2</c:v>
                </c:pt>
                <c:pt idx="1">
                  <c:v>2.5616854902685372E-2</c:v>
                </c:pt>
                <c:pt idx="2">
                  <c:v>2.4357728736363677E-2</c:v>
                </c:pt>
                <c:pt idx="3">
                  <c:v>2.4177553778763794E-2</c:v>
                </c:pt>
                <c:pt idx="4">
                  <c:v>2.377426066018053E-2</c:v>
                </c:pt>
                <c:pt idx="5">
                  <c:v>2.2792841349225008E-2</c:v>
                </c:pt>
                <c:pt idx="6">
                  <c:v>2.2299797516938145E-2</c:v>
                </c:pt>
                <c:pt idx="7">
                  <c:v>2.075838523143993E-2</c:v>
                </c:pt>
                <c:pt idx="8">
                  <c:v>1.9493948386901567E-2</c:v>
                </c:pt>
                <c:pt idx="9">
                  <c:v>1.8360713447245325E-2</c:v>
                </c:pt>
                <c:pt idx="10">
                  <c:v>1.7776511089074916E-2</c:v>
                </c:pt>
                <c:pt idx="11">
                  <c:v>1.7100391258435151E-2</c:v>
                </c:pt>
                <c:pt idx="12">
                  <c:v>1.7020335553037769E-2</c:v>
                </c:pt>
                <c:pt idx="13">
                  <c:v>1.6422404596950949E-2</c:v>
                </c:pt>
                <c:pt idx="14">
                  <c:v>1.6259262541487605E-2</c:v>
                </c:pt>
                <c:pt idx="15">
                  <c:v>1.6454069753326351E-2</c:v>
                </c:pt>
                <c:pt idx="16">
                  <c:v>1.6430320119409626E-2</c:v>
                </c:pt>
                <c:pt idx="17">
                  <c:v>1.5900663468158851E-2</c:v>
                </c:pt>
                <c:pt idx="18">
                  <c:v>1.5811560364356693E-2</c:v>
                </c:pt>
                <c:pt idx="19">
                  <c:v>1.5726467690415125E-2</c:v>
                </c:pt>
                <c:pt idx="20">
                  <c:v>1.6127110364670003E-2</c:v>
                </c:pt>
                <c:pt idx="21">
                  <c:v>1.612598672582297E-2</c:v>
                </c:pt>
                <c:pt idx="22">
                  <c:v>1.6046565241384612E-2</c:v>
                </c:pt>
                <c:pt idx="23">
                  <c:v>1.6053842753495202E-2</c:v>
                </c:pt>
                <c:pt idx="24">
                  <c:v>1.6349546690324426E-2</c:v>
                </c:pt>
                <c:pt idx="25">
                  <c:v>1.7238066628355742E-2</c:v>
                </c:pt>
                <c:pt idx="26">
                  <c:v>1.791468587440256E-2</c:v>
                </c:pt>
                <c:pt idx="27">
                  <c:v>1.7707637826660686E-2</c:v>
                </c:pt>
                <c:pt idx="28">
                  <c:v>1.8195681079894801E-2</c:v>
                </c:pt>
                <c:pt idx="29">
                  <c:v>1.8761229230524899E-2</c:v>
                </c:pt>
                <c:pt idx="30">
                  <c:v>1.9363387380464534E-2</c:v>
                </c:pt>
                <c:pt idx="31">
                  <c:v>1.9958135621487582E-2</c:v>
                </c:pt>
                <c:pt idx="32">
                  <c:v>1.9685378143472102E-2</c:v>
                </c:pt>
                <c:pt idx="33">
                  <c:v>1.9236016121620073E-2</c:v>
                </c:pt>
                <c:pt idx="34">
                  <c:v>1.9443446631096529E-2</c:v>
                </c:pt>
                <c:pt idx="35">
                  <c:v>1.9034503203679515E-2</c:v>
                </c:pt>
                <c:pt idx="36">
                  <c:v>1.8537913057799164E-2</c:v>
                </c:pt>
                <c:pt idx="37">
                  <c:v>1.8199242386393366E-2</c:v>
                </c:pt>
                <c:pt idx="38">
                  <c:v>1.7653118508379768E-2</c:v>
                </c:pt>
                <c:pt idx="39">
                  <c:v>1.7596222135258226E-2</c:v>
                </c:pt>
                <c:pt idx="40">
                  <c:v>1.7418128014381144E-2</c:v>
                </c:pt>
                <c:pt idx="41">
                  <c:v>1.7147482771965549E-2</c:v>
                </c:pt>
                <c:pt idx="42">
                  <c:v>1.7329251459415024E-2</c:v>
                </c:pt>
                <c:pt idx="43">
                  <c:v>1.7325421991469313E-2</c:v>
                </c:pt>
                <c:pt idx="44">
                  <c:v>1.6798285428080866E-2</c:v>
                </c:pt>
                <c:pt idx="45">
                  <c:v>1.6974839670895341E-2</c:v>
                </c:pt>
                <c:pt idx="46">
                  <c:v>1.6503404737383685E-2</c:v>
                </c:pt>
                <c:pt idx="47">
                  <c:v>1.6464717779682E-2</c:v>
                </c:pt>
                <c:pt idx="48">
                  <c:v>1.673438199054508E-2</c:v>
                </c:pt>
                <c:pt idx="49">
                  <c:v>1.6575148452956118E-2</c:v>
                </c:pt>
                <c:pt idx="50">
                  <c:v>1.648792851866995E-2</c:v>
                </c:pt>
                <c:pt idx="51">
                  <c:v>1.7011203149017478E-2</c:v>
                </c:pt>
                <c:pt idx="52">
                  <c:v>1.6864674948031733E-2</c:v>
                </c:pt>
                <c:pt idx="53">
                  <c:v>1.6800251859801951E-2</c:v>
                </c:pt>
                <c:pt idx="54">
                  <c:v>1.6529924199643376E-2</c:v>
                </c:pt>
                <c:pt idx="55">
                  <c:v>1.5994714284196725E-2</c:v>
                </c:pt>
                <c:pt idx="56">
                  <c:v>1.5259464583703817E-2</c:v>
                </c:pt>
                <c:pt idx="57">
                  <c:v>1.5256557488503157E-2</c:v>
                </c:pt>
                <c:pt idx="58">
                  <c:v>1.4987359995356567E-2</c:v>
                </c:pt>
                <c:pt idx="59">
                  <c:v>1.4287441636473903E-2</c:v>
                </c:pt>
                <c:pt idx="60">
                  <c:v>1.406437923213032E-2</c:v>
                </c:pt>
                <c:pt idx="61">
                  <c:v>1.40558639202001E-2</c:v>
                </c:pt>
                <c:pt idx="62">
                  <c:v>1.4074738348641966E-2</c:v>
                </c:pt>
                <c:pt idx="63">
                  <c:v>1.4360605398310789E-2</c:v>
                </c:pt>
                <c:pt idx="64">
                  <c:v>1.4114802220834407E-2</c:v>
                </c:pt>
                <c:pt idx="65">
                  <c:v>1.4191538565159026E-2</c:v>
                </c:pt>
                <c:pt idx="66">
                  <c:v>1.4460927377055451E-2</c:v>
                </c:pt>
                <c:pt idx="67">
                  <c:v>1.4891020585344932E-2</c:v>
                </c:pt>
                <c:pt idx="68">
                  <c:v>1.5059091370731038E-2</c:v>
                </c:pt>
                <c:pt idx="69">
                  <c:v>1.5440555568718038E-2</c:v>
                </c:pt>
                <c:pt idx="70">
                  <c:v>1.6348682619515852E-2</c:v>
                </c:pt>
                <c:pt idx="71">
                  <c:v>1.8956709435442681E-2</c:v>
                </c:pt>
                <c:pt idx="72">
                  <c:v>2.2310824472943972E-2</c:v>
                </c:pt>
                <c:pt idx="73">
                  <c:v>2.5960362675598429E-2</c:v>
                </c:pt>
                <c:pt idx="74">
                  <c:v>2.9394367027060411E-2</c:v>
                </c:pt>
                <c:pt idx="75">
                  <c:v>3.4773434181473571E-2</c:v>
                </c:pt>
                <c:pt idx="76">
                  <c:v>4.0233763723165603E-2</c:v>
                </c:pt>
                <c:pt idx="77">
                  <c:v>4.5802472193574639E-2</c:v>
                </c:pt>
                <c:pt idx="78">
                  <c:v>5.0105596799319203E-2</c:v>
                </c:pt>
                <c:pt idx="79">
                  <c:v>5.3928348663791002E-2</c:v>
                </c:pt>
                <c:pt idx="80">
                  <c:v>5.6561655840923271E-2</c:v>
                </c:pt>
                <c:pt idx="81">
                  <c:v>6.0062388582037107E-2</c:v>
                </c:pt>
                <c:pt idx="82">
                  <c:v>6.4645611428597746E-2</c:v>
                </c:pt>
                <c:pt idx="83">
                  <c:v>6.9420117596208267E-2</c:v>
                </c:pt>
                <c:pt idx="84">
                  <c:v>7.417736005314006E-2</c:v>
                </c:pt>
                <c:pt idx="85">
                  <c:v>7.7046684662812281E-2</c:v>
                </c:pt>
                <c:pt idx="86">
                  <c:v>8.0184176556216472E-2</c:v>
                </c:pt>
                <c:pt idx="87">
                  <c:v>8.3208319462109256E-2</c:v>
                </c:pt>
                <c:pt idx="88">
                  <c:v>8.6821911647154359E-2</c:v>
                </c:pt>
                <c:pt idx="89">
                  <c:v>8.7351347668691889E-2</c:v>
                </c:pt>
                <c:pt idx="90">
                  <c:v>8.7096083408220878E-2</c:v>
                </c:pt>
                <c:pt idx="91">
                  <c:v>8.8151318849444424E-2</c:v>
                </c:pt>
                <c:pt idx="92">
                  <c:v>8.9585595602285947E-2</c:v>
                </c:pt>
                <c:pt idx="93">
                  <c:v>9.061790611675892E-2</c:v>
                </c:pt>
                <c:pt idx="94">
                  <c:v>9.1888767462923668E-2</c:v>
                </c:pt>
                <c:pt idx="95">
                  <c:v>9.0530192211769875E-2</c:v>
                </c:pt>
                <c:pt idx="96">
                  <c:v>9.095617132566014E-2</c:v>
                </c:pt>
                <c:pt idx="97">
                  <c:v>9.2540709215294045E-2</c:v>
                </c:pt>
                <c:pt idx="98">
                  <c:v>8.9978848881730036E-2</c:v>
                </c:pt>
                <c:pt idx="99">
                  <c:v>8.9041680773687695E-2</c:v>
                </c:pt>
                <c:pt idx="100">
                  <c:v>8.6785049734006761E-2</c:v>
                </c:pt>
                <c:pt idx="101">
                  <c:v>8.3680032407507474E-2</c:v>
                </c:pt>
                <c:pt idx="102">
                  <c:v>8.1333863558232508E-2</c:v>
                </c:pt>
                <c:pt idx="103">
                  <c:v>7.9242793273632331E-2</c:v>
                </c:pt>
                <c:pt idx="104">
                  <c:v>7.4796776619936986E-2</c:v>
                </c:pt>
                <c:pt idx="105">
                  <c:v>7.3135101331892896E-2</c:v>
                </c:pt>
                <c:pt idx="106">
                  <c:v>7.0669986221611539E-2</c:v>
                </c:pt>
                <c:pt idx="107">
                  <c:v>6.8483463450019433E-2</c:v>
                </c:pt>
                <c:pt idx="108">
                  <c:v>6.7137870498824984E-2</c:v>
                </c:pt>
                <c:pt idx="109">
                  <c:v>6.6244035304724586E-2</c:v>
                </c:pt>
                <c:pt idx="110">
                  <c:v>6.2995809207303188E-2</c:v>
                </c:pt>
                <c:pt idx="111">
                  <c:v>6.1290961583566804E-2</c:v>
                </c:pt>
                <c:pt idx="112">
                  <c:v>5.8524562821164826E-2</c:v>
                </c:pt>
                <c:pt idx="113">
                  <c:v>5.7024368398220573E-2</c:v>
                </c:pt>
                <c:pt idx="114">
                  <c:v>5.5344673075822103E-2</c:v>
                </c:pt>
                <c:pt idx="115">
                  <c:v>5.3411237177476235E-2</c:v>
                </c:pt>
                <c:pt idx="116">
                  <c:v>5.0675683822141174E-2</c:v>
                </c:pt>
                <c:pt idx="117">
                  <c:v>4.9679505373465202E-2</c:v>
                </c:pt>
                <c:pt idx="118">
                  <c:v>4.7585363157879527E-2</c:v>
                </c:pt>
                <c:pt idx="119">
                  <c:v>4.6405329425450045E-2</c:v>
                </c:pt>
                <c:pt idx="120">
                  <c:v>4.3772990605596813E-2</c:v>
                </c:pt>
                <c:pt idx="121">
                  <c:v>4.1795624772149771E-2</c:v>
                </c:pt>
                <c:pt idx="122">
                  <c:v>4.0605852893278789E-2</c:v>
                </c:pt>
                <c:pt idx="123">
                  <c:v>3.943652502232909E-2</c:v>
                </c:pt>
                <c:pt idx="124">
                  <c:v>3.7427394786687662E-2</c:v>
                </c:pt>
                <c:pt idx="125">
                  <c:v>3.6268772752924706E-2</c:v>
                </c:pt>
                <c:pt idx="126">
                  <c:v>3.4521974478607984E-2</c:v>
                </c:pt>
                <c:pt idx="127">
                  <c:v>3.3139431373837402E-2</c:v>
                </c:pt>
                <c:pt idx="128">
                  <c:v>3.2207068728003663E-2</c:v>
                </c:pt>
                <c:pt idx="129">
                  <c:v>3.0608443950017439E-2</c:v>
                </c:pt>
                <c:pt idx="130">
                  <c:v>3.0052448267203258E-2</c:v>
                </c:pt>
                <c:pt idx="131">
                  <c:v>2.9007694490710775E-2</c:v>
                </c:pt>
                <c:pt idx="132">
                  <c:v>2.8549574301361836E-2</c:v>
                </c:pt>
                <c:pt idx="133">
                  <c:v>2.8103479732437986E-2</c:v>
                </c:pt>
                <c:pt idx="134">
                  <c:v>2.7656737988684298E-2</c:v>
                </c:pt>
                <c:pt idx="135">
                  <c:v>2.6192689369624232E-2</c:v>
                </c:pt>
                <c:pt idx="136">
                  <c:v>2.5560440613924981E-2</c:v>
                </c:pt>
                <c:pt idx="137">
                  <c:v>2.4927179902383818E-2</c:v>
                </c:pt>
                <c:pt idx="138">
                  <c:v>2.3858045940705952E-2</c:v>
                </c:pt>
                <c:pt idx="139">
                  <c:v>2.2599416126473076E-2</c:v>
                </c:pt>
                <c:pt idx="140">
                  <c:v>2.1251498258664299E-2</c:v>
                </c:pt>
                <c:pt idx="141">
                  <c:v>2.0091549235075386E-2</c:v>
                </c:pt>
                <c:pt idx="142">
                  <c:v>1.9736472334084036E-2</c:v>
                </c:pt>
                <c:pt idx="143">
                  <c:v>1.9445543493637224E-2</c:v>
                </c:pt>
                <c:pt idx="144">
                  <c:v>1.7874266401234927E-2</c:v>
                </c:pt>
                <c:pt idx="145">
                  <c:v>1.7589594554763999E-2</c:v>
                </c:pt>
                <c:pt idx="146">
                  <c:v>1.6972978016859448E-2</c:v>
                </c:pt>
                <c:pt idx="147">
                  <c:v>1.6548785702584376E-2</c:v>
                </c:pt>
                <c:pt idx="148">
                  <c:v>1.5991073218577408E-2</c:v>
                </c:pt>
                <c:pt idx="149">
                  <c:v>1.48985981686888E-2</c:v>
                </c:pt>
                <c:pt idx="150">
                  <c:v>1.3930440521417687E-2</c:v>
                </c:pt>
                <c:pt idx="151">
                  <c:v>1.3457368117423322E-2</c:v>
                </c:pt>
                <c:pt idx="152">
                  <c:v>1.2398020711454365E-2</c:v>
                </c:pt>
                <c:pt idx="153">
                  <c:v>1.1886636837530421E-2</c:v>
                </c:pt>
                <c:pt idx="154">
                  <c:v>1.1091929238215312E-2</c:v>
                </c:pt>
                <c:pt idx="155">
                  <c:v>1.0475478612530209E-2</c:v>
                </c:pt>
                <c:pt idx="156">
                  <c:v>1.0429977555547686E-2</c:v>
                </c:pt>
                <c:pt idx="157">
                  <c:v>9.9847320037013149E-3</c:v>
                </c:pt>
                <c:pt idx="158">
                  <c:v>9.7164372812236135E-3</c:v>
                </c:pt>
                <c:pt idx="159">
                  <c:v>9.5665888985575296E-3</c:v>
                </c:pt>
                <c:pt idx="160">
                  <c:v>9.3098288607930558E-3</c:v>
                </c:pt>
                <c:pt idx="161">
                  <c:v>9.1437961812832879E-3</c:v>
                </c:pt>
                <c:pt idx="162">
                  <c:v>9.0782100867623818E-3</c:v>
                </c:pt>
                <c:pt idx="163">
                  <c:v>8.922113004467408E-3</c:v>
                </c:pt>
                <c:pt idx="164">
                  <c:v>9.0995968956650904E-3</c:v>
                </c:pt>
                <c:pt idx="165">
                  <c:v>9.2812342278050831E-3</c:v>
                </c:pt>
                <c:pt idx="166">
                  <c:v>9.5533303063342796E-3</c:v>
                </c:pt>
                <c:pt idx="167">
                  <c:v>9.4322198399462726E-3</c:v>
                </c:pt>
                <c:pt idx="168">
                  <c:v>9.5769922981958217E-3</c:v>
                </c:pt>
                <c:pt idx="169">
                  <c:v>9.3184410253132673E-3</c:v>
                </c:pt>
                <c:pt idx="170">
                  <c:v>9.3968211964286612E-3</c:v>
                </c:pt>
                <c:pt idx="171">
                  <c:v>9.1669695456658342E-3</c:v>
                </c:pt>
                <c:pt idx="172">
                  <c:v>9.5531000001984646E-3</c:v>
                </c:pt>
                <c:pt idx="173">
                  <c:v>9.3469365807398123E-3</c:v>
                </c:pt>
                <c:pt idx="174">
                  <c:v>9.3407295133211988E-3</c:v>
                </c:pt>
                <c:pt idx="175">
                  <c:v>9.5380552719466667E-3</c:v>
                </c:pt>
                <c:pt idx="176">
                  <c:v>9.4175479823147973E-3</c:v>
                </c:pt>
                <c:pt idx="177">
                  <c:v>9.5218759395689443E-3</c:v>
                </c:pt>
                <c:pt idx="178">
                  <c:v>9.711162873583529E-3</c:v>
                </c:pt>
                <c:pt idx="179">
                  <c:v>9.6937280603493388E-3</c:v>
                </c:pt>
                <c:pt idx="180">
                  <c:v>1.0146395940896473E-2</c:v>
                </c:pt>
                <c:pt idx="181">
                  <c:v>1.0121706394156157E-2</c:v>
                </c:pt>
                <c:pt idx="182">
                  <c:v>1.03016130297081E-2</c:v>
                </c:pt>
                <c:pt idx="183">
                  <c:v>1.0826756566738038E-2</c:v>
                </c:pt>
                <c:pt idx="184">
                  <c:v>1.1415150008049152E-2</c:v>
                </c:pt>
                <c:pt idx="185">
                  <c:v>1.1415705523689881E-2</c:v>
                </c:pt>
                <c:pt idx="186">
                  <c:v>1.1567646924819394E-2</c:v>
                </c:pt>
                <c:pt idx="187">
                  <c:v>1.1783013120200284E-2</c:v>
                </c:pt>
                <c:pt idx="188">
                  <c:v>1.2350161600413365E-2</c:v>
                </c:pt>
                <c:pt idx="189">
                  <c:v>1.2690840774436539E-2</c:v>
                </c:pt>
                <c:pt idx="190">
                  <c:v>1.3316435897545274E-2</c:v>
                </c:pt>
                <c:pt idx="191">
                  <c:v>1.3096226446821096E-2</c:v>
                </c:pt>
                <c:pt idx="192">
                  <c:v>1.3879980983431279E-2</c:v>
                </c:pt>
                <c:pt idx="193">
                  <c:v>1.4199257112657699E-2</c:v>
                </c:pt>
                <c:pt idx="194">
                  <c:v>1.4503259076491599E-2</c:v>
                </c:pt>
                <c:pt idx="195">
                  <c:v>1.4635961641070944E-2</c:v>
                </c:pt>
                <c:pt idx="196">
                  <c:v>1.4884725217202617E-2</c:v>
                </c:pt>
                <c:pt idx="197">
                  <c:v>1.5146435719961601E-2</c:v>
                </c:pt>
                <c:pt idx="198">
                  <c:v>1.5483465684315868E-2</c:v>
                </c:pt>
                <c:pt idx="199">
                  <c:v>1.5882606340621476E-2</c:v>
                </c:pt>
                <c:pt idx="200">
                  <c:v>1.601477630318094E-2</c:v>
                </c:pt>
                <c:pt idx="201">
                  <c:v>1.5888444044979071E-2</c:v>
                </c:pt>
                <c:pt idx="202">
                  <c:v>1.6200686265599229E-2</c:v>
                </c:pt>
                <c:pt idx="203">
                  <c:v>1.6218085978203615E-2</c:v>
                </c:pt>
                <c:pt idx="204">
                  <c:v>1.5859946057653364E-2</c:v>
                </c:pt>
                <c:pt idx="205">
                  <c:v>1.5695598422422283E-2</c:v>
                </c:pt>
                <c:pt idx="206">
                  <c:v>1.5197902225173091E-2</c:v>
                </c:pt>
                <c:pt idx="207">
                  <c:v>1.5241948141459943E-2</c:v>
                </c:pt>
                <c:pt idx="208">
                  <c:v>1.5193431298174354E-2</c:v>
                </c:pt>
                <c:pt idx="209">
                  <c:v>1.4548494386152244E-2</c:v>
                </c:pt>
                <c:pt idx="210">
                  <c:v>1.4497652950900565E-2</c:v>
                </c:pt>
                <c:pt idx="211">
                  <c:v>1.4520482711083084E-2</c:v>
                </c:pt>
                <c:pt idx="212">
                  <c:v>1.4817495906075185E-2</c:v>
                </c:pt>
                <c:pt idx="213">
                  <c:v>1.4897837168947126E-2</c:v>
                </c:pt>
                <c:pt idx="214">
                  <c:v>1.5055116267534321E-2</c:v>
                </c:pt>
                <c:pt idx="215">
                  <c:v>1.5046594056503618E-2</c:v>
                </c:pt>
                <c:pt idx="216">
                  <c:v>1.5300134968818963E-2</c:v>
                </c:pt>
                <c:pt idx="217">
                  <c:v>1.5418029646088191E-2</c:v>
                </c:pt>
                <c:pt idx="218">
                  <c:v>1.5951451901618622E-2</c:v>
                </c:pt>
                <c:pt idx="219">
                  <c:v>1.5978198535821195E-2</c:v>
                </c:pt>
                <c:pt idx="220">
                  <c:v>1.6493477633335338E-2</c:v>
                </c:pt>
                <c:pt idx="221">
                  <c:v>1.6461758886444813E-2</c:v>
                </c:pt>
                <c:pt idx="222">
                  <c:v>1.6950198650388354E-2</c:v>
                </c:pt>
                <c:pt idx="223">
                  <c:v>1.6861191200099108E-2</c:v>
                </c:pt>
                <c:pt idx="224">
                  <c:v>1.6798799128659968E-2</c:v>
                </c:pt>
                <c:pt idx="225">
                  <c:v>1.6988662621900012E-2</c:v>
                </c:pt>
                <c:pt idx="226">
                  <c:v>1.7043521420972409E-2</c:v>
                </c:pt>
                <c:pt idx="227">
                  <c:v>1.6476588474451426E-2</c:v>
                </c:pt>
                <c:pt idx="228">
                  <c:v>1.6271071203396208E-2</c:v>
                </c:pt>
                <c:pt idx="229">
                  <c:v>1.5722087047601679E-2</c:v>
                </c:pt>
                <c:pt idx="230">
                  <c:v>1.590087983200578E-2</c:v>
                </c:pt>
                <c:pt idx="231">
                  <c:v>1.5505290850543196E-2</c:v>
                </c:pt>
                <c:pt idx="232">
                  <c:v>1.4937890852645233E-2</c:v>
                </c:pt>
                <c:pt idx="233">
                  <c:v>1.4310337634858145E-2</c:v>
                </c:pt>
                <c:pt idx="234">
                  <c:v>1.448470706034297E-2</c:v>
                </c:pt>
                <c:pt idx="235">
                  <c:v>1.4170458729502461E-2</c:v>
                </c:pt>
                <c:pt idx="236">
                  <c:v>1.4149268097650046E-2</c:v>
                </c:pt>
                <c:pt idx="237">
                  <c:v>1.4164423030502141E-2</c:v>
                </c:pt>
                <c:pt idx="238">
                  <c:v>1.4082110133607495E-2</c:v>
                </c:pt>
                <c:pt idx="239">
                  <c:v>1.3633473415988038E-2</c:v>
                </c:pt>
                <c:pt idx="240">
                  <c:v>1.4042519036505092E-2</c:v>
                </c:pt>
                <c:pt idx="241">
                  <c:v>1.3816313819669496E-2</c:v>
                </c:pt>
                <c:pt idx="242">
                  <c:v>1.4123253243567469E-2</c:v>
                </c:pt>
                <c:pt idx="243">
                  <c:v>1.4165436662400275E-2</c:v>
                </c:pt>
                <c:pt idx="244">
                  <c:v>1.3754194471075667E-2</c:v>
                </c:pt>
                <c:pt idx="245">
                  <c:v>1.3895977152795554E-2</c:v>
                </c:pt>
                <c:pt idx="246">
                  <c:v>1.4023958839457146E-2</c:v>
                </c:pt>
                <c:pt idx="247">
                  <c:v>1.3802088124938184E-2</c:v>
                </c:pt>
                <c:pt idx="248">
                  <c:v>1.36948971947325E-2</c:v>
                </c:pt>
                <c:pt idx="249">
                  <c:v>1.345116256281346E-2</c:v>
                </c:pt>
                <c:pt idx="250">
                  <c:v>1.3384082258028217E-2</c:v>
                </c:pt>
                <c:pt idx="251">
                  <c:v>1.3472993350848441E-2</c:v>
                </c:pt>
                <c:pt idx="252">
                  <c:v>1.3419396192841283E-2</c:v>
                </c:pt>
                <c:pt idx="253">
                  <c:v>1.3413615897146769E-2</c:v>
                </c:pt>
                <c:pt idx="254">
                  <c:v>1.3275710718704368E-2</c:v>
                </c:pt>
                <c:pt idx="255">
                  <c:v>1.310507018095238E-2</c:v>
                </c:pt>
                <c:pt idx="256">
                  <c:v>1.2982012147748936E-2</c:v>
                </c:pt>
                <c:pt idx="257">
                  <c:v>1.2801579567101424E-2</c:v>
                </c:pt>
                <c:pt idx="258">
                  <c:v>1.2988304410508146E-2</c:v>
                </c:pt>
                <c:pt idx="259">
                  <c:v>1.3136672570386429E-2</c:v>
                </c:pt>
                <c:pt idx="260">
                  <c:v>1.3066888663822227E-2</c:v>
                </c:pt>
                <c:pt idx="261">
                  <c:v>1.2974444879037624E-2</c:v>
                </c:pt>
                <c:pt idx="262">
                  <c:v>1.3212035829046882E-2</c:v>
                </c:pt>
                <c:pt idx="263">
                  <c:v>1.3195731399078444E-2</c:v>
                </c:pt>
                <c:pt idx="264">
                  <c:v>1.3627080709546558E-2</c:v>
                </c:pt>
                <c:pt idx="265">
                  <c:v>1.3827372968693616E-2</c:v>
                </c:pt>
                <c:pt idx="266">
                  <c:v>1.3737147278994792E-2</c:v>
                </c:pt>
                <c:pt idx="267">
                  <c:v>1.4195381232297469E-2</c:v>
                </c:pt>
                <c:pt idx="268">
                  <c:v>1.4729910841749396E-2</c:v>
                </c:pt>
                <c:pt idx="269">
                  <c:v>1.4965675157310019E-2</c:v>
                </c:pt>
                <c:pt idx="270">
                  <c:v>1.526096001828982E-2</c:v>
                </c:pt>
                <c:pt idx="271">
                  <c:v>1.5443109819068655E-2</c:v>
                </c:pt>
                <c:pt idx="272">
                  <c:v>1.5634823420316437E-2</c:v>
                </c:pt>
                <c:pt idx="273">
                  <c:v>1.6094381013895504E-2</c:v>
                </c:pt>
                <c:pt idx="274">
                  <c:v>1.6448505888620613E-2</c:v>
                </c:pt>
                <c:pt idx="275">
                  <c:v>1.6979738175923791E-2</c:v>
                </c:pt>
                <c:pt idx="276">
                  <c:v>1.7649301843691529E-2</c:v>
                </c:pt>
                <c:pt idx="277">
                  <c:v>1.8741380387432661E-2</c:v>
                </c:pt>
                <c:pt idx="278">
                  <c:v>1.9567424286803244E-2</c:v>
                </c:pt>
                <c:pt idx="279">
                  <c:v>2.0179218215864398E-2</c:v>
                </c:pt>
                <c:pt idx="280">
                  <c:v>2.1227930234813907E-2</c:v>
                </c:pt>
                <c:pt idx="281">
                  <c:v>2.1475565824483091E-2</c:v>
                </c:pt>
                <c:pt idx="282">
                  <c:v>2.178499769107603E-2</c:v>
                </c:pt>
                <c:pt idx="283">
                  <c:v>2.2254678581424863E-2</c:v>
                </c:pt>
                <c:pt idx="284">
                  <c:v>2.1875369346422441E-2</c:v>
                </c:pt>
                <c:pt idx="285">
                  <c:v>2.2600991341779092E-2</c:v>
                </c:pt>
                <c:pt idx="286">
                  <c:v>2.2917496978877839E-2</c:v>
                </c:pt>
                <c:pt idx="287">
                  <c:v>2.323295663465574E-2</c:v>
                </c:pt>
                <c:pt idx="288">
                  <c:v>2.4277381435965521E-2</c:v>
                </c:pt>
                <c:pt idx="289">
                  <c:v>2.4878452314057824E-2</c:v>
                </c:pt>
                <c:pt idx="290">
                  <c:v>2.5868206978247304E-2</c:v>
                </c:pt>
                <c:pt idx="291">
                  <c:v>2.7256117767185336E-2</c:v>
                </c:pt>
                <c:pt idx="292">
                  <c:v>2.7774867348555315E-2</c:v>
                </c:pt>
                <c:pt idx="293">
                  <c:v>2.8735156837349261E-2</c:v>
                </c:pt>
                <c:pt idx="294">
                  <c:v>2.9404101283241533E-2</c:v>
                </c:pt>
                <c:pt idx="295">
                  <c:v>3.0265960734055235E-2</c:v>
                </c:pt>
                <c:pt idx="296">
                  <c:v>3.2193628848274258E-2</c:v>
                </c:pt>
                <c:pt idx="297">
                  <c:v>3.2969094941475562E-2</c:v>
                </c:pt>
                <c:pt idx="298">
                  <c:v>3.447999636978976E-2</c:v>
                </c:pt>
                <c:pt idx="299">
                  <c:v>3.5837503335441882E-2</c:v>
                </c:pt>
                <c:pt idx="300">
                  <c:v>3.7881371717510728E-2</c:v>
                </c:pt>
                <c:pt idx="301">
                  <c:v>3.9626506432760646E-2</c:v>
                </c:pt>
                <c:pt idx="302">
                  <c:v>4.1970428923617319E-2</c:v>
                </c:pt>
                <c:pt idx="303">
                  <c:v>4.3295576890811448E-2</c:v>
                </c:pt>
                <c:pt idx="304">
                  <c:v>4.5562838990891016E-2</c:v>
                </c:pt>
                <c:pt idx="305">
                  <c:v>4.7552667479963694E-2</c:v>
                </c:pt>
                <c:pt idx="306">
                  <c:v>4.967227714219434E-2</c:v>
                </c:pt>
                <c:pt idx="307">
                  <c:v>5.1690538709585086E-2</c:v>
                </c:pt>
                <c:pt idx="308">
                  <c:v>5.4681323064946614E-2</c:v>
                </c:pt>
                <c:pt idx="309">
                  <c:v>5.6397758275688846E-2</c:v>
                </c:pt>
                <c:pt idx="310">
                  <c:v>5.9103413275652751E-2</c:v>
                </c:pt>
                <c:pt idx="311">
                  <c:v>6.1439526856666968E-2</c:v>
                </c:pt>
                <c:pt idx="312">
                  <c:v>6.5056731959668337E-2</c:v>
                </c:pt>
                <c:pt idx="313">
                  <c:v>6.8325683289889291E-2</c:v>
                </c:pt>
                <c:pt idx="314">
                  <c:v>7.103282777870884E-2</c:v>
                </c:pt>
                <c:pt idx="315">
                  <c:v>7.3039245134504396E-2</c:v>
                </c:pt>
                <c:pt idx="316">
                  <c:v>7.6337155084605438E-2</c:v>
                </c:pt>
                <c:pt idx="317">
                  <c:v>7.8898629868115661E-2</c:v>
                </c:pt>
                <c:pt idx="318">
                  <c:v>8.1492504893297138E-2</c:v>
                </c:pt>
                <c:pt idx="319">
                  <c:v>8.2598646298964046E-2</c:v>
                </c:pt>
                <c:pt idx="320">
                  <c:v>8.4000919445428729E-2</c:v>
                </c:pt>
                <c:pt idx="321">
                  <c:v>8.5862499598978528E-2</c:v>
                </c:pt>
                <c:pt idx="322">
                  <c:v>8.7861810967607243E-2</c:v>
                </c:pt>
                <c:pt idx="323">
                  <c:v>8.9036129017872861E-2</c:v>
                </c:pt>
                <c:pt idx="324">
                  <c:v>9.0699068805271191E-2</c:v>
                </c:pt>
                <c:pt idx="325">
                  <c:v>9.0419031943714881E-2</c:v>
                </c:pt>
                <c:pt idx="326">
                  <c:v>9.0983354654723667E-2</c:v>
                </c:pt>
                <c:pt idx="327">
                  <c:v>9.1656609057701274E-2</c:v>
                </c:pt>
                <c:pt idx="328">
                  <c:v>9.157591104808914E-2</c:v>
                </c:pt>
                <c:pt idx="329">
                  <c:v>9.1718686558381696E-2</c:v>
                </c:pt>
                <c:pt idx="330">
                  <c:v>9.1698653046800555E-2</c:v>
                </c:pt>
                <c:pt idx="331">
                  <c:v>9.0737055455594379E-2</c:v>
                </c:pt>
                <c:pt idx="332">
                  <c:v>9.1736563948117841E-2</c:v>
                </c:pt>
                <c:pt idx="333">
                  <c:v>9.0784642260163959E-2</c:v>
                </c:pt>
                <c:pt idx="334">
                  <c:v>8.9781312881361375E-2</c:v>
                </c:pt>
                <c:pt idx="335">
                  <c:v>8.8405991477511839E-2</c:v>
                </c:pt>
                <c:pt idx="336">
                  <c:v>8.7126727183468103E-2</c:v>
                </c:pt>
                <c:pt idx="337">
                  <c:v>8.5674182168857166E-2</c:v>
                </c:pt>
                <c:pt idx="338">
                  <c:v>8.4142434953737882E-2</c:v>
                </c:pt>
                <c:pt idx="339">
                  <c:v>8.2037224256244295E-2</c:v>
                </c:pt>
                <c:pt idx="340">
                  <c:v>8.167865609972054E-2</c:v>
                </c:pt>
                <c:pt idx="341">
                  <c:v>8.0693579822737088E-2</c:v>
                </c:pt>
                <c:pt idx="342">
                  <c:v>7.965699536718078E-2</c:v>
                </c:pt>
                <c:pt idx="343">
                  <c:v>7.7988793765803338E-2</c:v>
                </c:pt>
                <c:pt idx="344">
                  <c:v>7.6663432492676015E-2</c:v>
                </c:pt>
                <c:pt idx="345">
                  <c:v>7.5789870350091312E-2</c:v>
                </c:pt>
                <c:pt idx="346">
                  <c:v>7.4597749953138601E-2</c:v>
                </c:pt>
                <c:pt idx="347">
                  <c:v>7.2737618361080433E-2</c:v>
                </c:pt>
                <c:pt idx="348">
                  <c:v>7.1148161041111338E-2</c:v>
                </c:pt>
                <c:pt idx="349">
                  <c:v>6.9749466505258637E-2</c:v>
                </c:pt>
                <c:pt idx="350">
                  <c:v>6.8315901771953888E-2</c:v>
                </c:pt>
                <c:pt idx="351">
                  <c:v>6.6093169612145966E-2</c:v>
                </c:pt>
                <c:pt idx="352">
                  <c:v>6.4729574869139703E-2</c:v>
                </c:pt>
                <c:pt idx="353">
                  <c:v>6.3277426489480287E-2</c:v>
                </c:pt>
                <c:pt idx="354">
                  <c:v>6.1658226425543368E-2</c:v>
                </c:pt>
                <c:pt idx="355">
                  <c:v>6.0607169821821301E-2</c:v>
                </c:pt>
                <c:pt idx="356">
                  <c:v>5.8835537367102612E-2</c:v>
                </c:pt>
                <c:pt idx="357">
                  <c:v>5.7487481933132169E-2</c:v>
                </c:pt>
                <c:pt idx="358">
                  <c:v>5.7225155188055522E-2</c:v>
                </c:pt>
                <c:pt idx="359">
                  <c:v>5.5860354340605885E-2</c:v>
                </c:pt>
                <c:pt idx="360">
                  <c:v>5.4785127602617847E-2</c:v>
                </c:pt>
                <c:pt idx="361">
                  <c:v>5.3667398875511231E-2</c:v>
                </c:pt>
                <c:pt idx="362">
                  <c:v>5.2262820958418367E-2</c:v>
                </c:pt>
                <c:pt idx="363">
                  <c:v>5.126539467924366E-2</c:v>
                </c:pt>
                <c:pt idx="364">
                  <c:v>5.0597894676771019E-2</c:v>
                </c:pt>
                <c:pt idx="365">
                  <c:v>4.9300044041544235E-2</c:v>
                </c:pt>
                <c:pt idx="366">
                  <c:v>4.8327681987977288E-2</c:v>
                </c:pt>
                <c:pt idx="367">
                  <c:v>4.7881801728241635E-2</c:v>
                </c:pt>
                <c:pt idx="368">
                  <c:v>4.7395131650374421E-2</c:v>
                </c:pt>
                <c:pt idx="369">
                  <c:v>4.6546459290017488E-2</c:v>
                </c:pt>
                <c:pt idx="370">
                  <c:v>4.721091128913063E-2</c:v>
                </c:pt>
                <c:pt idx="371">
                  <c:v>4.7331635333121333E-2</c:v>
                </c:pt>
                <c:pt idx="372">
                  <c:v>4.7078879555259752E-2</c:v>
                </c:pt>
                <c:pt idx="373">
                  <c:v>4.6968196665144797E-2</c:v>
                </c:pt>
                <c:pt idx="374">
                  <c:v>4.6622925195931968E-2</c:v>
                </c:pt>
                <c:pt idx="375">
                  <c:v>4.5604017933226826E-2</c:v>
                </c:pt>
                <c:pt idx="376">
                  <c:v>4.5199845393223428E-2</c:v>
                </c:pt>
                <c:pt idx="377">
                  <c:v>4.3836279751604264E-2</c:v>
                </c:pt>
                <c:pt idx="378">
                  <c:v>4.2713145852745459E-2</c:v>
                </c:pt>
                <c:pt idx="379">
                  <c:v>4.1931268884550517E-2</c:v>
                </c:pt>
                <c:pt idx="380">
                  <c:v>4.0598100904249271E-2</c:v>
                </c:pt>
                <c:pt idx="381">
                  <c:v>3.9371297393460493E-2</c:v>
                </c:pt>
                <c:pt idx="382">
                  <c:v>3.8973577183128431E-2</c:v>
                </c:pt>
                <c:pt idx="383">
                  <c:v>3.8310420818743821E-2</c:v>
                </c:pt>
                <c:pt idx="384">
                  <c:v>3.7760291064849419E-2</c:v>
                </c:pt>
                <c:pt idx="385">
                  <c:v>3.6833968042606843E-2</c:v>
                </c:pt>
                <c:pt idx="386">
                  <c:v>3.6005736756116416E-2</c:v>
                </c:pt>
                <c:pt idx="387">
                  <c:v>3.5174212912927681E-2</c:v>
                </c:pt>
                <c:pt idx="388">
                  <c:v>3.4450609983050169E-2</c:v>
                </c:pt>
                <c:pt idx="389">
                  <c:v>3.3935167760817612E-2</c:v>
                </c:pt>
                <c:pt idx="390">
                  <c:v>3.326499668311423E-2</c:v>
                </c:pt>
                <c:pt idx="391">
                  <c:v>3.2654204026624271E-2</c:v>
                </c:pt>
                <c:pt idx="392">
                  <c:v>3.1821300672686417E-2</c:v>
                </c:pt>
                <c:pt idx="393">
                  <c:v>3.1065265165274358E-2</c:v>
                </c:pt>
                <c:pt idx="394">
                  <c:v>3.06103366568426E-2</c:v>
                </c:pt>
                <c:pt idx="395">
                  <c:v>3.0227793747372316E-2</c:v>
                </c:pt>
                <c:pt idx="396">
                  <c:v>2.9413097288873785E-2</c:v>
                </c:pt>
                <c:pt idx="397">
                  <c:v>2.8327753228369779E-2</c:v>
                </c:pt>
                <c:pt idx="398">
                  <c:v>2.7491554543475533E-2</c:v>
                </c:pt>
                <c:pt idx="399">
                  <c:v>2.6865112978521573E-2</c:v>
                </c:pt>
                <c:pt idx="400">
                  <c:v>2.6298868834052434E-2</c:v>
                </c:pt>
                <c:pt idx="401">
                  <c:v>2.6167027599352268E-2</c:v>
                </c:pt>
                <c:pt idx="402">
                  <c:v>2.5192391551355237E-2</c:v>
                </c:pt>
                <c:pt idx="403">
                  <c:v>2.4880377344750935E-2</c:v>
                </c:pt>
                <c:pt idx="404">
                  <c:v>2.4206163446603209E-2</c:v>
                </c:pt>
                <c:pt idx="405">
                  <c:v>2.3608509369066638E-2</c:v>
                </c:pt>
                <c:pt idx="406">
                  <c:v>2.323228019032305E-2</c:v>
                </c:pt>
                <c:pt idx="407">
                  <c:v>2.2651562374920158E-2</c:v>
                </c:pt>
                <c:pt idx="408">
                  <c:v>2.1711770778022086E-2</c:v>
                </c:pt>
                <c:pt idx="409">
                  <c:v>2.1462362361083672E-2</c:v>
                </c:pt>
                <c:pt idx="410">
                  <c:v>2.0636635081780364E-2</c:v>
                </c:pt>
                <c:pt idx="411">
                  <c:v>2.0716426831195844E-2</c:v>
                </c:pt>
                <c:pt idx="412">
                  <c:v>2.1052738523976842E-2</c:v>
                </c:pt>
                <c:pt idx="413">
                  <c:v>2.0870524161391513E-2</c:v>
                </c:pt>
                <c:pt idx="414">
                  <c:v>2.0828588847397463E-2</c:v>
                </c:pt>
                <c:pt idx="415">
                  <c:v>2.0882359350718197E-2</c:v>
                </c:pt>
                <c:pt idx="416">
                  <c:v>2.0285069188902799E-2</c:v>
                </c:pt>
                <c:pt idx="417">
                  <c:v>2.0257331059197029E-2</c:v>
                </c:pt>
                <c:pt idx="418">
                  <c:v>1.9934296575967191E-2</c:v>
                </c:pt>
                <c:pt idx="419">
                  <c:v>1.9256144274271917E-2</c:v>
                </c:pt>
                <c:pt idx="420">
                  <c:v>1.8948591118568496E-2</c:v>
                </c:pt>
                <c:pt idx="421">
                  <c:v>1.8460676373575857E-2</c:v>
                </c:pt>
                <c:pt idx="422">
                  <c:v>1.8288564343650476E-2</c:v>
                </c:pt>
                <c:pt idx="423">
                  <c:v>1.8730153551421418E-2</c:v>
                </c:pt>
                <c:pt idx="424">
                  <c:v>1.8847660963881324E-2</c:v>
                </c:pt>
                <c:pt idx="425">
                  <c:v>1.9013447337625437E-2</c:v>
                </c:pt>
                <c:pt idx="426">
                  <c:v>1.9900835626842781E-2</c:v>
                </c:pt>
                <c:pt idx="427">
                  <c:v>2.0597253851003978E-2</c:v>
                </c:pt>
                <c:pt idx="428">
                  <c:v>2.111685846062249E-2</c:v>
                </c:pt>
                <c:pt idx="429">
                  <c:v>2.1397229049936139E-2</c:v>
                </c:pt>
                <c:pt idx="430">
                  <c:v>2.2080746815520778E-2</c:v>
                </c:pt>
                <c:pt idx="431">
                  <c:v>2.3323064007997E-2</c:v>
                </c:pt>
                <c:pt idx="432">
                  <c:v>2.4383780715533376E-2</c:v>
                </c:pt>
                <c:pt idx="433">
                  <c:v>2.4906979160258868E-2</c:v>
                </c:pt>
                <c:pt idx="434">
                  <c:v>2.5316000166345162E-2</c:v>
                </c:pt>
                <c:pt idx="435">
                  <c:v>2.6527903200049746E-2</c:v>
                </c:pt>
                <c:pt idx="436">
                  <c:v>2.7814380935113608E-2</c:v>
                </c:pt>
                <c:pt idx="437">
                  <c:v>2.8707138570716377E-2</c:v>
                </c:pt>
                <c:pt idx="438">
                  <c:v>2.951388182483513E-2</c:v>
                </c:pt>
                <c:pt idx="439">
                  <c:v>3.1056458858227658E-2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521-4027-8955-D13E1886A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8706416"/>
        <c:axId val="1828706744"/>
      </c:lineChart>
      <c:dateAx>
        <c:axId val="1828706416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8706744"/>
        <c:crosses val="autoZero"/>
        <c:auto val="1"/>
        <c:lblOffset val="100"/>
        <c:baseTimeUnit val="days"/>
        <c:majorUnit val="1"/>
        <c:majorTimeUnit val="months"/>
      </c:dateAx>
      <c:valAx>
        <c:axId val="182870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87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RaceDeaths30d!$F$1</c:f>
              <c:strCache>
                <c:ptCount val="1"/>
                <c:pt idx="0">
                  <c:v>Lag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RaceDeaths30d!$A$2:$A$400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RaceDeaths30d!$F$2:$F$400</c:f>
              <c:numCache>
                <c:formatCode>General</c:formatCode>
                <c:ptCount val="90"/>
                <c:pt idx="83">
                  <c:v>15</c:v>
                </c:pt>
                <c:pt idx="84">
                  <c:v>15</c:v>
                </c:pt>
                <c:pt idx="85">
                  <c:v>15</c:v>
                </c:pt>
                <c:pt idx="86">
                  <c:v>15</c:v>
                </c:pt>
                <c:pt idx="87">
                  <c:v>15</c:v>
                </c:pt>
                <c:pt idx="88">
                  <c:v>15</c:v>
                </c:pt>
                <c:pt idx="8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A-477C-BB92-0E274FE18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56379560"/>
        <c:axId val="1256369392"/>
      </c:barChart>
      <c:lineChart>
        <c:grouping val="standard"/>
        <c:varyColors val="0"/>
        <c:ser>
          <c:idx val="0"/>
          <c:order val="0"/>
          <c:tx>
            <c:strRef>
              <c:f>RaceDeaths30d!$B$1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RaceDeaths30d!$A$2:$A$400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RaceDeaths30d!$B$2:$B$400</c:f>
              <c:numCache>
                <c:formatCode>General</c:formatCode>
                <c:ptCount val="90"/>
                <c:pt idx="0">
                  <c:v>7.2408674559212214</c:v>
                </c:pt>
                <c:pt idx="1">
                  <c:v>6.8788240831251608</c:v>
                </c:pt>
                <c:pt idx="2">
                  <c:v>6.8788240831251608</c:v>
                </c:pt>
                <c:pt idx="3">
                  <c:v>6.5167807103290993</c:v>
                </c:pt>
                <c:pt idx="4">
                  <c:v>6.1547373375330388</c:v>
                </c:pt>
                <c:pt idx="5">
                  <c:v>5.4306505919409158</c:v>
                </c:pt>
                <c:pt idx="6">
                  <c:v>5.4306505919409158</c:v>
                </c:pt>
                <c:pt idx="7">
                  <c:v>5.4306505919409158</c:v>
                </c:pt>
                <c:pt idx="8">
                  <c:v>5.0686072191448543</c:v>
                </c:pt>
                <c:pt idx="9">
                  <c:v>4.7065638463487938</c:v>
                </c:pt>
                <c:pt idx="10">
                  <c:v>5.0686072191448552</c:v>
                </c:pt>
                <c:pt idx="11">
                  <c:v>5.4306505919409167</c:v>
                </c:pt>
                <c:pt idx="12">
                  <c:v>5.0686072191448552</c:v>
                </c:pt>
                <c:pt idx="13">
                  <c:v>5.0686072191448552</c:v>
                </c:pt>
                <c:pt idx="14">
                  <c:v>5.0686072191448552</c:v>
                </c:pt>
                <c:pt idx="15">
                  <c:v>5.4306505919409167</c:v>
                </c:pt>
                <c:pt idx="16">
                  <c:v>5.4306505919409167</c:v>
                </c:pt>
                <c:pt idx="17">
                  <c:v>5.0686072191448543</c:v>
                </c:pt>
                <c:pt idx="18">
                  <c:v>4.7065638463487938</c:v>
                </c:pt>
                <c:pt idx="19">
                  <c:v>3.9824771007566713</c:v>
                </c:pt>
                <c:pt idx="20">
                  <c:v>3.9824771007566713</c:v>
                </c:pt>
                <c:pt idx="21">
                  <c:v>3.6204337279606102</c:v>
                </c:pt>
                <c:pt idx="22">
                  <c:v>3.2583903551645497</c:v>
                </c:pt>
                <c:pt idx="23">
                  <c:v>3.2583903551645497</c:v>
                </c:pt>
                <c:pt idx="24">
                  <c:v>3.2583903551645497</c:v>
                </c:pt>
                <c:pt idx="25">
                  <c:v>3.6204337279606107</c:v>
                </c:pt>
                <c:pt idx="26">
                  <c:v>3.2583903551645497</c:v>
                </c:pt>
                <c:pt idx="27">
                  <c:v>3.2583903551645497</c:v>
                </c:pt>
                <c:pt idx="28">
                  <c:v>3.6204337279606107</c:v>
                </c:pt>
                <c:pt idx="29">
                  <c:v>3.6204337279606107</c:v>
                </c:pt>
                <c:pt idx="30">
                  <c:v>3.6204337279606107</c:v>
                </c:pt>
                <c:pt idx="31">
                  <c:v>3.6204337279606107</c:v>
                </c:pt>
                <c:pt idx="32">
                  <c:v>3.6204337279606107</c:v>
                </c:pt>
                <c:pt idx="33">
                  <c:v>3.6204337279606107</c:v>
                </c:pt>
                <c:pt idx="34">
                  <c:v>3.2583903551645497</c:v>
                </c:pt>
                <c:pt idx="35">
                  <c:v>3.2583903551645497</c:v>
                </c:pt>
                <c:pt idx="36">
                  <c:v>3.2583903551645497</c:v>
                </c:pt>
                <c:pt idx="37">
                  <c:v>2.8963469823684886</c:v>
                </c:pt>
                <c:pt idx="38">
                  <c:v>2.5343036095724272</c:v>
                </c:pt>
                <c:pt idx="39">
                  <c:v>2.5343036095724272</c:v>
                </c:pt>
                <c:pt idx="40">
                  <c:v>1.8102168639803049</c:v>
                </c:pt>
                <c:pt idx="41">
                  <c:v>2.1722602367763661</c:v>
                </c:pt>
                <c:pt idx="42">
                  <c:v>2.1722602367763661</c:v>
                </c:pt>
                <c:pt idx="43">
                  <c:v>2.1722602367763661</c:v>
                </c:pt>
                <c:pt idx="44">
                  <c:v>2.1722602367763661</c:v>
                </c:pt>
                <c:pt idx="45">
                  <c:v>1.8102168639803049</c:v>
                </c:pt>
                <c:pt idx="46">
                  <c:v>1.8102168639803049</c:v>
                </c:pt>
                <c:pt idx="47">
                  <c:v>1.8102168639803049</c:v>
                </c:pt>
                <c:pt idx="48">
                  <c:v>1.8102168639803049</c:v>
                </c:pt>
                <c:pt idx="49">
                  <c:v>1.8102168639803049</c:v>
                </c:pt>
                <c:pt idx="50">
                  <c:v>1.8102168639803049</c:v>
                </c:pt>
                <c:pt idx="51">
                  <c:v>1.8102168639803049</c:v>
                </c:pt>
                <c:pt idx="52">
                  <c:v>1.8102168639803049</c:v>
                </c:pt>
                <c:pt idx="53">
                  <c:v>1.8102168639803049</c:v>
                </c:pt>
                <c:pt idx="54">
                  <c:v>1.8102168639803049</c:v>
                </c:pt>
                <c:pt idx="55">
                  <c:v>1.4481734911842439</c:v>
                </c:pt>
                <c:pt idx="56">
                  <c:v>1.4481734911842439</c:v>
                </c:pt>
                <c:pt idx="57">
                  <c:v>1.4481734911842439</c:v>
                </c:pt>
                <c:pt idx="58">
                  <c:v>1.0861301183881831</c:v>
                </c:pt>
                <c:pt idx="59">
                  <c:v>1.0861301183881831</c:v>
                </c:pt>
                <c:pt idx="60">
                  <c:v>1.0861301183881831</c:v>
                </c:pt>
                <c:pt idx="61">
                  <c:v>1.0861301183881831</c:v>
                </c:pt>
                <c:pt idx="62">
                  <c:v>1.0861301183881831</c:v>
                </c:pt>
                <c:pt idx="63">
                  <c:v>1.0861301183881831</c:v>
                </c:pt>
                <c:pt idx="64">
                  <c:v>1.0861301183881831</c:v>
                </c:pt>
                <c:pt idx="65">
                  <c:v>1.0861301183881831</c:v>
                </c:pt>
                <c:pt idx="66">
                  <c:v>1.0861301183881831</c:v>
                </c:pt>
                <c:pt idx="67">
                  <c:v>1.0861301183881831</c:v>
                </c:pt>
                <c:pt idx="68">
                  <c:v>1.0861301183881831</c:v>
                </c:pt>
                <c:pt idx="69">
                  <c:v>1.0861301183881831</c:v>
                </c:pt>
                <c:pt idx="70">
                  <c:v>1.0861301183881831</c:v>
                </c:pt>
                <c:pt idx="71">
                  <c:v>0.36204337279606097</c:v>
                </c:pt>
                <c:pt idx="72">
                  <c:v>0.36204337279606097</c:v>
                </c:pt>
                <c:pt idx="73">
                  <c:v>0.36204337279606097</c:v>
                </c:pt>
                <c:pt idx="74">
                  <c:v>0</c:v>
                </c:pt>
                <c:pt idx="75">
                  <c:v>0.36204337279606097</c:v>
                </c:pt>
                <c:pt idx="76">
                  <c:v>0.36204337279606097</c:v>
                </c:pt>
                <c:pt idx="77">
                  <c:v>0.36204337279606097</c:v>
                </c:pt>
                <c:pt idx="78">
                  <c:v>0.36204337279606097</c:v>
                </c:pt>
                <c:pt idx="79">
                  <c:v>0.36204337279606097</c:v>
                </c:pt>
                <c:pt idx="80">
                  <c:v>0.36204337279606097</c:v>
                </c:pt>
                <c:pt idx="81">
                  <c:v>0.36204337279606097</c:v>
                </c:pt>
                <c:pt idx="82">
                  <c:v>0.36204337279606097</c:v>
                </c:pt>
                <c:pt idx="83">
                  <c:v>0.36204337279606097</c:v>
                </c:pt>
                <c:pt idx="84">
                  <c:v>0.36204337279606097</c:v>
                </c:pt>
                <c:pt idx="85">
                  <c:v>0.72408674559212194</c:v>
                </c:pt>
                <c:pt idx="86">
                  <c:v>0.72408674559212194</c:v>
                </c:pt>
                <c:pt idx="87">
                  <c:v>0.72408674559212194</c:v>
                </c:pt>
                <c:pt idx="88">
                  <c:v>0.72408674559212194</c:v>
                </c:pt>
                <c:pt idx="89">
                  <c:v>0.72408674559212194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8A-477C-BB92-0E274FE182A0}"/>
            </c:ext>
          </c:extLst>
        </c:ser>
        <c:ser>
          <c:idx val="1"/>
          <c:order val="1"/>
          <c:tx>
            <c:strRef>
              <c:f>RaceDeaths30d!$C$1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RaceDeaths30d!$A$2:$A$400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RaceDeaths30d!$C$2:$C$400</c:f>
              <c:numCache>
                <c:formatCode>General</c:formatCode>
                <c:ptCount val="90"/>
                <c:pt idx="0">
                  <c:v>2.8386874641730171</c:v>
                </c:pt>
                <c:pt idx="1">
                  <c:v>2.8386874641730175</c:v>
                </c:pt>
                <c:pt idx="2">
                  <c:v>2.8386874641730175</c:v>
                </c:pt>
                <c:pt idx="3">
                  <c:v>2.747116900812598</c:v>
                </c:pt>
                <c:pt idx="4">
                  <c:v>2.6555463374521784</c:v>
                </c:pt>
                <c:pt idx="5">
                  <c:v>2.6555463374521784</c:v>
                </c:pt>
                <c:pt idx="6">
                  <c:v>2.6555463374521784</c:v>
                </c:pt>
                <c:pt idx="7">
                  <c:v>2.5639757740917579</c:v>
                </c:pt>
                <c:pt idx="8">
                  <c:v>2.6555463374521779</c:v>
                </c:pt>
                <c:pt idx="9">
                  <c:v>2.4724052107313379</c:v>
                </c:pt>
                <c:pt idx="10">
                  <c:v>2.2892640840104979</c:v>
                </c:pt>
                <c:pt idx="11">
                  <c:v>2.1976935206500778</c:v>
                </c:pt>
                <c:pt idx="12">
                  <c:v>2.2892640840104979</c:v>
                </c:pt>
                <c:pt idx="13">
                  <c:v>2.2892640840104979</c:v>
                </c:pt>
                <c:pt idx="14">
                  <c:v>2.1061229572896583</c:v>
                </c:pt>
                <c:pt idx="15">
                  <c:v>2.2892640840104979</c:v>
                </c:pt>
                <c:pt idx="16">
                  <c:v>2.2892640840104979</c:v>
                </c:pt>
                <c:pt idx="17">
                  <c:v>2.1976935206500778</c:v>
                </c:pt>
                <c:pt idx="18">
                  <c:v>2.2892640840104979</c:v>
                </c:pt>
                <c:pt idx="19">
                  <c:v>2.1976935206500778</c:v>
                </c:pt>
                <c:pt idx="20">
                  <c:v>2.1061229572896578</c:v>
                </c:pt>
                <c:pt idx="21">
                  <c:v>2.0145523939292378</c:v>
                </c:pt>
                <c:pt idx="22">
                  <c:v>2.1061229572896578</c:v>
                </c:pt>
                <c:pt idx="23">
                  <c:v>2.1976935206500778</c:v>
                </c:pt>
                <c:pt idx="24">
                  <c:v>2.1976935206500778</c:v>
                </c:pt>
                <c:pt idx="25">
                  <c:v>2.1061229572896578</c:v>
                </c:pt>
                <c:pt idx="26">
                  <c:v>2.1976935206500778</c:v>
                </c:pt>
                <c:pt idx="27">
                  <c:v>2.1061229572896578</c:v>
                </c:pt>
                <c:pt idx="28">
                  <c:v>1.9229818305688182</c:v>
                </c:pt>
                <c:pt idx="29">
                  <c:v>1.8314112672083984</c:v>
                </c:pt>
                <c:pt idx="30">
                  <c:v>1.9229818305688184</c:v>
                </c:pt>
                <c:pt idx="31">
                  <c:v>1.9229818305688184</c:v>
                </c:pt>
                <c:pt idx="32">
                  <c:v>2.0145523939292382</c:v>
                </c:pt>
                <c:pt idx="33">
                  <c:v>2.0145523939292382</c:v>
                </c:pt>
                <c:pt idx="34">
                  <c:v>1.8314112672083986</c:v>
                </c:pt>
                <c:pt idx="35">
                  <c:v>1.9229818305688187</c:v>
                </c:pt>
                <c:pt idx="36">
                  <c:v>1.9229818305688187</c:v>
                </c:pt>
                <c:pt idx="37">
                  <c:v>1.9229818305688184</c:v>
                </c:pt>
                <c:pt idx="38">
                  <c:v>1.9229818305688184</c:v>
                </c:pt>
                <c:pt idx="39">
                  <c:v>1.9229818305688184</c:v>
                </c:pt>
                <c:pt idx="40">
                  <c:v>1.9229818305688184</c:v>
                </c:pt>
                <c:pt idx="41">
                  <c:v>1.9229818305688187</c:v>
                </c:pt>
                <c:pt idx="42">
                  <c:v>1.9229818305688184</c:v>
                </c:pt>
                <c:pt idx="43">
                  <c:v>1.9229818305688184</c:v>
                </c:pt>
                <c:pt idx="44">
                  <c:v>1.9229818305688184</c:v>
                </c:pt>
                <c:pt idx="45">
                  <c:v>1.7398407038479784</c:v>
                </c:pt>
                <c:pt idx="46">
                  <c:v>1.7398407038479784</c:v>
                </c:pt>
                <c:pt idx="47">
                  <c:v>1.7398407038479784</c:v>
                </c:pt>
                <c:pt idx="48">
                  <c:v>1.5566995771271384</c:v>
                </c:pt>
                <c:pt idx="49">
                  <c:v>1.5566995771271384</c:v>
                </c:pt>
                <c:pt idx="50">
                  <c:v>1.4651290137667183</c:v>
                </c:pt>
                <c:pt idx="51">
                  <c:v>1.4651290137667183</c:v>
                </c:pt>
                <c:pt idx="52">
                  <c:v>1.3735584504062985</c:v>
                </c:pt>
                <c:pt idx="53">
                  <c:v>1.2819878870458785</c:v>
                </c:pt>
                <c:pt idx="54">
                  <c:v>1.2819878870458785</c:v>
                </c:pt>
                <c:pt idx="55">
                  <c:v>1.2819878870458785</c:v>
                </c:pt>
                <c:pt idx="56">
                  <c:v>1.1904173236854587</c:v>
                </c:pt>
                <c:pt idx="57">
                  <c:v>1.0072761969646189</c:v>
                </c:pt>
                <c:pt idx="58">
                  <c:v>0.91570563360419888</c:v>
                </c:pt>
                <c:pt idx="59">
                  <c:v>0.91570563360419888</c:v>
                </c:pt>
                <c:pt idx="60">
                  <c:v>0.91570563360419899</c:v>
                </c:pt>
                <c:pt idx="61">
                  <c:v>0.82413507024377897</c:v>
                </c:pt>
                <c:pt idx="62">
                  <c:v>0.73256450688335917</c:v>
                </c:pt>
                <c:pt idx="63">
                  <c:v>0.73256450688335917</c:v>
                </c:pt>
                <c:pt idx="64">
                  <c:v>0.73256450688335917</c:v>
                </c:pt>
                <c:pt idx="65">
                  <c:v>0.64099394352293937</c:v>
                </c:pt>
                <c:pt idx="66">
                  <c:v>0.64099394352293937</c:v>
                </c:pt>
                <c:pt idx="67">
                  <c:v>0.54942338016251935</c:v>
                </c:pt>
                <c:pt idx="68">
                  <c:v>0.45785281680209949</c:v>
                </c:pt>
                <c:pt idx="69">
                  <c:v>0.45785281680209949</c:v>
                </c:pt>
                <c:pt idx="70">
                  <c:v>0.45785281680209949</c:v>
                </c:pt>
                <c:pt idx="71">
                  <c:v>0.36628225344167958</c:v>
                </c:pt>
                <c:pt idx="72">
                  <c:v>0.18314112672083979</c:v>
                </c:pt>
                <c:pt idx="73">
                  <c:v>0.27471169008125973</c:v>
                </c:pt>
                <c:pt idx="74">
                  <c:v>0.27471169008125973</c:v>
                </c:pt>
                <c:pt idx="75">
                  <c:v>0.27471169008125973</c:v>
                </c:pt>
                <c:pt idx="76">
                  <c:v>0.45785281680209955</c:v>
                </c:pt>
                <c:pt idx="77">
                  <c:v>0.45785281680209955</c:v>
                </c:pt>
                <c:pt idx="78">
                  <c:v>0.45785281680209955</c:v>
                </c:pt>
                <c:pt idx="79">
                  <c:v>0.54942338016251946</c:v>
                </c:pt>
                <c:pt idx="80">
                  <c:v>0.54942338016251946</c:v>
                </c:pt>
                <c:pt idx="81">
                  <c:v>0.54942338016251946</c:v>
                </c:pt>
                <c:pt idx="82">
                  <c:v>0.54942338016251946</c:v>
                </c:pt>
                <c:pt idx="83">
                  <c:v>0.54942338016251946</c:v>
                </c:pt>
                <c:pt idx="84">
                  <c:v>0.45785281680209949</c:v>
                </c:pt>
                <c:pt idx="85">
                  <c:v>0.45785281680209949</c:v>
                </c:pt>
                <c:pt idx="86">
                  <c:v>0.45785281680209949</c:v>
                </c:pt>
                <c:pt idx="87">
                  <c:v>0.45785281680209949</c:v>
                </c:pt>
                <c:pt idx="88">
                  <c:v>0.45785281680209949</c:v>
                </c:pt>
                <c:pt idx="89">
                  <c:v>0.45785281680209949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8A-477C-BB92-0E274FE182A0}"/>
            </c:ext>
          </c:extLst>
        </c:ser>
        <c:ser>
          <c:idx val="2"/>
          <c:order val="2"/>
          <c:tx>
            <c:strRef>
              <c:f>RaceDeaths30d!$D$1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RaceDeaths30d!$A$2:$A$400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RaceDeaths30d!$D$2:$D$400</c:f>
              <c:numCache>
                <c:formatCode>General</c:formatCode>
                <c:ptCount val="90"/>
                <c:pt idx="0">
                  <c:v>7.8276076162622106</c:v>
                </c:pt>
                <c:pt idx="1">
                  <c:v>7.7831325729879932</c:v>
                </c:pt>
                <c:pt idx="2">
                  <c:v>7.5607573566169073</c:v>
                </c:pt>
                <c:pt idx="3">
                  <c:v>7.5385198349797982</c:v>
                </c:pt>
                <c:pt idx="4">
                  <c:v>7.4718072700684726</c:v>
                </c:pt>
                <c:pt idx="5">
                  <c:v>7.3383821402458214</c:v>
                </c:pt>
                <c:pt idx="6">
                  <c:v>7.2494320536973875</c:v>
                </c:pt>
                <c:pt idx="7">
                  <c:v>7.0270568373263025</c:v>
                </c:pt>
                <c:pt idx="8">
                  <c:v>6.9158692291407586</c:v>
                </c:pt>
                <c:pt idx="9">
                  <c:v>6.6934940127696754</c:v>
                </c:pt>
                <c:pt idx="10">
                  <c:v>6.537831361309915</c:v>
                </c:pt>
                <c:pt idx="11">
                  <c:v>6.5155938396728059</c:v>
                </c:pt>
                <c:pt idx="12">
                  <c:v>6.5155938396728059</c:v>
                </c:pt>
                <c:pt idx="13">
                  <c:v>6.3599311882130447</c:v>
                </c:pt>
                <c:pt idx="14">
                  <c:v>6.29321862330172</c:v>
                </c:pt>
                <c:pt idx="15">
                  <c:v>6.2265060583903953</c:v>
                </c:pt>
                <c:pt idx="16">
                  <c:v>6.1153184502048532</c:v>
                </c:pt>
                <c:pt idx="17">
                  <c:v>6.0930809285677441</c:v>
                </c:pt>
                <c:pt idx="18">
                  <c:v>6.093080928567745</c:v>
                </c:pt>
                <c:pt idx="19">
                  <c:v>6.070843406930635</c:v>
                </c:pt>
                <c:pt idx="20">
                  <c:v>5.8707057121966582</c:v>
                </c:pt>
                <c:pt idx="21">
                  <c:v>5.7817556256482261</c:v>
                </c:pt>
                <c:pt idx="22">
                  <c:v>5.6038554525513575</c:v>
                </c:pt>
                <c:pt idx="23">
                  <c:v>5.5593804092771393</c:v>
                </c:pt>
                <c:pt idx="24">
                  <c:v>5.4704303227287054</c:v>
                </c:pt>
                <c:pt idx="25">
                  <c:v>5.3147676712689451</c:v>
                </c:pt>
                <c:pt idx="26">
                  <c:v>5.2258175847205113</c:v>
                </c:pt>
                <c:pt idx="27">
                  <c:v>5.0034423683494254</c:v>
                </c:pt>
                <c:pt idx="28">
                  <c:v>4.9589673250752071</c:v>
                </c:pt>
                <c:pt idx="29">
                  <c:v>4.8700172385267715</c:v>
                </c:pt>
                <c:pt idx="30">
                  <c:v>4.714354587067012</c:v>
                </c:pt>
                <c:pt idx="31">
                  <c:v>4.514216892333037</c:v>
                </c:pt>
                <c:pt idx="32">
                  <c:v>4.4697418490588197</c:v>
                </c:pt>
                <c:pt idx="33">
                  <c:v>4.380791762510384</c:v>
                </c:pt>
                <c:pt idx="34">
                  <c:v>4.2473666326877337</c:v>
                </c:pt>
                <c:pt idx="35">
                  <c:v>4.2028915894135164</c:v>
                </c:pt>
                <c:pt idx="36">
                  <c:v>4.047228937953756</c:v>
                </c:pt>
                <c:pt idx="37">
                  <c:v>3.9582788514053222</c:v>
                </c:pt>
                <c:pt idx="38">
                  <c:v>3.8915662864939966</c:v>
                </c:pt>
                <c:pt idx="39">
                  <c:v>3.8693287648568875</c:v>
                </c:pt>
                <c:pt idx="40">
                  <c:v>3.7136661133971276</c:v>
                </c:pt>
                <c:pt idx="41">
                  <c:v>3.5802409835744764</c:v>
                </c:pt>
                <c:pt idx="42">
                  <c:v>3.5357659403002595</c:v>
                </c:pt>
                <c:pt idx="43">
                  <c:v>3.4690533753889339</c:v>
                </c:pt>
                <c:pt idx="44">
                  <c:v>3.3801032888405</c:v>
                </c:pt>
                <c:pt idx="45">
                  <c:v>3.2689156806549571</c:v>
                </c:pt>
                <c:pt idx="46">
                  <c:v>3.3133907239291744</c:v>
                </c:pt>
                <c:pt idx="47">
                  <c:v>3.091015507558089</c:v>
                </c:pt>
                <c:pt idx="48">
                  <c:v>2.8908778128241113</c:v>
                </c:pt>
                <c:pt idx="49">
                  <c:v>2.7352151613643518</c:v>
                </c:pt>
                <c:pt idx="50">
                  <c:v>2.6462650748159176</c:v>
                </c:pt>
                <c:pt idx="51">
                  <c:v>2.5128399449932668</c:v>
                </c:pt>
                <c:pt idx="52">
                  <c:v>2.5350774666303755</c:v>
                </c:pt>
                <c:pt idx="53">
                  <c:v>2.5128399449932668</c:v>
                </c:pt>
                <c:pt idx="54">
                  <c:v>2.4683649017190494</c:v>
                </c:pt>
                <c:pt idx="55">
                  <c:v>2.4906024233561581</c:v>
                </c:pt>
                <c:pt idx="56">
                  <c:v>2.4016523368077238</c:v>
                </c:pt>
                <c:pt idx="57">
                  <c:v>2.31270225025929</c:v>
                </c:pt>
                <c:pt idx="58">
                  <c:v>2.201514642073747</c:v>
                </c:pt>
                <c:pt idx="59">
                  <c:v>2.0236144689768785</c:v>
                </c:pt>
                <c:pt idx="60">
                  <c:v>2.0236144689768785</c:v>
                </c:pt>
                <c:pt idx="61">
                  <c:v>2.0013769473397702</c:v>
                </c:pt>
                <c:pt idx="62">
                  <c:v>1.9346643824284446</c:v>
                </c:pt>
                <c:pt idx="63">
                  <c:v>1.8012392526057932</c:v>
                </c:pt>
                <c:pt idx="64">
                  <c:v>1.7790017309686847</c:v>
                </c:pt>
                <c:pt idx="65">
                  <c:v>1.7345266876944676</c:v>
                </c:pt>
                <c:pt idx="66">
                  <c:v>1.7345266876944676</c:v>
                </c:pt>
                <c:pt idx="67">
                  <c:v>1.6900516444202505</c:v>
                </c:pt>
                <c:pt idx="68">
                  <c:v>1.6455766011460333</c:v>
                </c:pt>
                <c:pt idx="69">
                  <c:v>1.6233390795089244</c:v>
                </c:pt>
                <c:pt idx="70">
                  <c:v>1.7122891660573587</c:v>
                </c:pt>
                <c:pt idx="71">
                  <c:v>1.7122891660573589</c:v>
                </c:pt>
                <c:pt idx="72">
                  <c:v>1.6455766011460331</c:v>
                </c:pt>
                <c:pt idx="73">
                  <c:v>1.6233390795089244</c:v>
                </c:pt>
                <c:pt idx="74">
                  <c:v>1.6011015578718157</c:v>
                </c:pt>
                <c:pt idx="75">
                  <c:v>1.5121514713233815</c:v>
                </c:pt>
                <c:pt idx="76">
                  <c:v>1.37872634150073</c:v>
                </c:pt>
                <c:pt idx="77">
                  <c:v>1.4009638631378387</c:v>
                </c:pt>
                <c:pt idx="78">
                  <c:v>1.4454389064120561</c:v>
                </c:pt>
                <c:pt idx="79">
                  <c:v>1.4676764280491645</c:v>
                </c:pt>
                <c:pt idx="80">
                  <c:v>1.4899139496862732</c:v>
                </c:pt>
                <c:pt idx="81">
                  <c:v>1.4676764280491645</c:v>
                </c:pt>
                <c:pt idx="82">
                  <c:v>1.4009638631378392</c:v>
                </c:pt>
                <c:pt idx="83">
                  <c:v>1.4454389064120563</c:v>
                </c:pt>
                <c:pt idx="84">
                  <c:v>1.4676764280491645</c:v>
                </c:pt>
                <c:pt idx="85">
                  <c:v>1.3787263415007305</c:v>
                </c:pt>
                <c:pt idx="86">
                  <c:v>1.3342512982265133</c:v>
                </c:pt>
                <c:pt idx="87">
                  <c:v>1.2453012116780791</c:v>
                </c:pt>
                <c:pt idx="88">
                  <c:v>1.2897762549522964</c:v>
                </c:pt>
                <c:pt idx="89">
                  <c:v>1.2897762549522966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8A-477C-BB92-0E274FE182A0}"/>
            </c:ext>
          </c:extLst>
        </c:ser>
        <c:ser>
          <c:idx val="3"/>
          <c:order val="3"/>
          <c:tx>
            <c:strRef>
              <c:f>RaceDeaths30d!$E$1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RaceDeaths30d!$A$2:$A$400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RaceDeaths30d!$E$2:$E$400</c:f>
              <c:numCache>
                <c:formatCode>General</c:formatCode>
                <c:ptCount val="90"/>
                <c:pt idx="0">
                  <c:v>10.600393520435874</c:v>
                </c:pt>
                <c:pt idx="1">
                  <c:v>10.455296229385713</c:v>
                </c:pt>
                <c:pt idx="2">
                  <c:v>10.293616390786964</c:v>
                </c:pt>
                <c:pt idx="3">
                  <c:v>10.007567445573796</c:v>
                </c:pt>
                <c:pt idx="4">
                  <c:v>9.8541788807493429</c:v>
                </c:pt>
                <c:pt idx="5">
                  <c:v>9.7215185003606255</c:v>
                </c:pt>
                <c:pt idx="6">
                  <c:v>9.5888581199719134</c:v>
                </c:pt>
                <c:pt idx="7">
                  <c:v>9.4105957338245769</c:v>
                </c:pt>
                <c:pt idx="8">
                  <c:v>9.22818771079009</c:v>
                </c:pt>
                <c:pt idx="9">
                  <c:v>9.0209058664327202</c:v>
                </c:pt>
                <c:pt idx="10">
                  <c:v>8.8426434802853837</c:v>
                </c:pt>
                <c:pt idx="11">
                  <c:v>8.6436529097023076</c:v>
                </c:pt>
                <c:pt idx="12">
                  <c:v>8.3451670538276961</c:v>
                </c:pt>
                <c:pt idx="13">
                  <c:v>8.1627590307932092</c:v>
                </c:pt>
                <c:pt idx="14">
                  <c:v>7.9637684602101357</c:v>
                </c:pt>
                <c:pt idx="15">
                  <c:v>7.7647778896270605</c:v>
                </c:pt>
                <c:pt idx="16">
                  <c:v>7.5036027657367752</c:v>
                </c:pt>
                <c:pt idx="17">
                  <c:v>7.4372725755424174</c:v>
                </c:pt>
                <c:pt idx="18">
                  <c:v>7.2631558262822269</c:v>
                </c:pt>
                <c:pt idx="19">
                  <c:v>7.118058535232068</c:v>
                </c:pt>
                <c:pt idx="20">
                  <c:v>6.931504875310436</c:v>
                </c:pt>
                <c:pt idx="21">
                  <c:v>6.7946988580345709</c:v>
                </c:pt>
                <c:pt idx="22">
                  <c:v>6.6496015669844146</c:v>
                </c:pt>
                <c:pt idx="23">
                  <c:v>6.4713391808370764</c:v>
                </c:pt>
                <c:pt idx="24">
                  <c:v>6.3345331635612121</c:v>
                </c:pt>
                <c:pt idx="25">
                  <c:v>6.1894358725110541</c:v>
                </c:pt>
                <c:pt idx="26">
                  <c:v>6.0775036765580746</c:v>
                </c:pt>
                <c:pt idx="27">
                  <c:v>5.9572802068307986</c:v>
                </c:pt>
                <c:pt idx="28">
                  <c:v>5.8204741895549343</c:v>
                </c:pt>
                <c:pt idx="29">
                  <c:v>5.6919594460533656</c:v>
                </c:pt>
                <c:pt idx="30">
                  <c:v>5.62148361897186</c:v>
                </c:pt>
                <c:pt idx="31">
                  <c:v>5.5385708812289121</c:v>
                </c:pt>
                <c:pt idx="32">
                  <c:v>5.4473668697116686</c:v>
                </c:pt>
                <c:pt idx="33">
                  <c:v>5.314706489322953</c:v>
                </c:pt>
                <c:pt idx="34">
                  <c:v>5.0949877343041425</c:v>
                </c:pt>
                <c:pt idx="35">
                  <c:v>4.9457448063668359</c:v>
                </c:pt>
                <c:pt idx="36">
                  <c:v>4.7260260513480254</c:v>
                </c:pt>
                <c:pt idx="37">
                  <c:v>4.5767831234107188</c:v>
                </c:pt>
                <c:pt idx="38">
                  <c:v>4.4855791118934745</c:v>
                </c:pt>
                <c:pt idx="39">
                  <c:v>4.3985207372633797</c:v>
                </c:pt>
                <c:pt idx="40">
                  <c:v>4.3197536364075804</c:v>
                </c:pt>
                <c:pt idx="41">
                  <c:v>4.1953845297931576</c:v>
                </c:pt>
                <c:pt idx="42">
                  <c:v>4.0544328756301464</c:v>
                </c:pt>
                <c:pt idx="43">
                  <c:v>3.8927530370313983</c:v>
                </c:pt>
                <c:pt idx="44">
                  <c:v>3.8430053943856297</c:v>
                </c:pt>
                <c:pt idx="45">
                  <c:v>3.7269275615455029</c:v>
                </c:pt>
                <c:pt idx="46">
                  <c:v>3.6274322762539652</c:v>
                </c:pt>
                <c:pt idx="47">
                  <c:v>3.4906262589781019</c:v>
                </c:pt>
                <c:pt idx="48">
                  <c:v>3.353820241702238</c:v>
                </c:pt>
                <c:pt idx="49">
                  <c:v>3.270907503959291</c:v>
                </c:pt>
                <c:pt idx="50">
                  <c:v>3.1921404031034895</c:v>
                </c:pt>
                <c:pt idx="51">
                  <c:v>3.1050820284733942</c:v>
                </c:pt>
                <c:pt idx="52">
                  <c:v>3.0180236538432994</c:v>
                </c:pt>
                <c:pt idx="53">
                  <c:v>2.935110916100351</c:v>
                </c:pt>
                <c:pt idx="54">
                  <c:v>2.8770719996802883</c:v>
                </c:pt>
                <c:pt idx="55">
                  <c:v>2.7775767143887511</c:v>
                </c:pt>
                <c:pt idx="56">
                  <c:v>2.7236834348558348</c:v>
                </c:pt>
                <c:pt idx="57">
                  <c:v>2.6076056020157083</c:v>
                </c:pt>
                <c:pt idx="58">
                  <c:v>2.5205472273856135</c:v>
                </c:pt>
                <c:pt idx="59">
                  <c:v>2.4666539478526972</c:v>
                </c:pt>
                <c:pt idx="60">
                  <c:v>2.3547217518997172</c:v>
                </c:pt>
                <c:pt idx="61">
                  <c:v>2.2635177403824747</c:v>
                </c:pt>
                <c:pt idx="62">
                  <c:v>2.143294270655201</c:v>
                </c:pt>
                <c:pt idx="63">
                  <c:v>2.0562358960251053</c:v>
                </c:pt>
                <c:pt idx="64">
                  <c:v>2.0230708009279259</c:v>
                </c:pt>
                <c:pt idx="65">
                  <c:v>2.0147795271536313</c:v>
                </c:pt>
                <c:pt idx="66">
                  <c:v>1.9816144320564522</c:v>
                </c:pt>
                <c:pt idx="67">
                  <c:v>1.940158063184978</c:v>
                </c:pt>
                <c:pt idx="68">
                  <c:v>1.8365171410062935</c:v>
                </c:pt>
                <c:pt idx="69">
                  <c:v>1.7577500401504931</c:v>
                </c:pt>
                <c:pt idx="70">
                  <c:v>1.7162936712790189</c:v>
                </c:pt>
                <c:pt idx="71">
                  <c:v>1.6914198499561346</c:v>
                </c:pt>
                <c:pt idx="72">
                  <c:v>1.6955654868432821</c:v>
                </c:pt>
                <c:pt idx="73">
                  <c:v>1.6706916655203978</c:v>
                </c:pt>
                <c:pt idx="74">
                  <c:v>1.6375265704232185</c:v>
                </c:pt>
                <c:pt idx="75">
                  <c:v>1.5960702015517445</c:v>
                </c:pt>
                <c:pt idx="76">
                  <c:v>1.600215838438892</c:v>
                </c:pt>
                <c:pt idx="77">
                  <c:v>1.5670507433417133</c:v>
                </c:pt>
                <c:pt idx="78">
                  <c:v>1.5753420171160082</c:v>
                </c:pt>
                <c:pt idx="79">
                  <c:v>1.5877789277774501</c:v>
                </c:pt>
                <c:pt idx="80">
                  <c:v>1.6499634810846611</c:v>
                </c:pt>
                <c:pt idx="81">
                  <c:v>1.6499634810846611</c:v>
                </c:pt>
                <c:pt idx="82">
                  <c:v>1.6624003917461034</c:v>
                </c:pt>
                <c:pt idx="83">
                  <c:v>1.666546028633251</c:v>
                </c:pt>
                <c:pt idx="84">
                  <c:v>1.6789829392946927</c:v>
                </c:pt>
                <c:pt idx="85">
                  <c:v>1.7245849450533144</c:v>
                </c:pt>
                <c:pt idx="86">
                  <c:v>1.712148034391872</c:v>
                </c:pt>
                <c:pt idx="87">
                  <c:v>1.6872742130689875</c:v>
                </c:pt>
                <c:pt idx="88">
                  <c:v>1.6789829392946927</c:v>
                </c:pt>
                <c:pt idx="89">
                  <c:v>1.620944022874629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A8A-477C-BB92-0E274FE18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6379560"/>
        <c:axId val="1256369392"/>
      </c:lineChart>
      <c:dateAx>
        <c:axId val="1256379560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369392"/>
        <c:crosses val="autoZero"/>
        <c:auto val="1"/>
        <c:lblOffset val="100"/>
        <c:baseTimeUnit val="days"/>
        <c:majorUnit val="14"/>
        <c:majorTimeUnit val="days"/>
      </c:dateAx>
      <c:valAx>
        <c:axId val="1256369392"/>
        <c:scaling>
          <c:orientation val="minMax"/>
          <c:max val="1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37956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EthnicityDeaths30d!$D$1</c:f>
              <c:strCache>
                <c:ptCount val="1"/>
                <c:pt idx="0">
                  <c:v>Lag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EthnicityDeaths30d!$A$2:$A$400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EthnicityDeaths30d!$D$2:$D$400</c:f>
              <c:numCache>
                <c:formatCode>General</c:formatCode>
                <c:ptCount val="90"/>
                <c:pt idx="83">
                  <c:v>12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B-4C98-92C8-AA5DE469B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255653496"/>
        <c:axId val="1255654152"/>
      </c:barChart>
      <c:lineChart>
        <c:grouping val="standard"/>
        <c:varyColors val="0"/>
        <c:ser>
          <c:idx val="0"/>
          <c:order val="0"/>
          <c:tx>
            <c:strRef>
              <c:f>EthnicityDeaths30d!$B$1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EthnicityDeaths30d!$A$2:$A$400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EthnicityDeaths30d!$B$2:$B$400</c:f>
              <c:numCache>
                <c:formatCode>General</c:formatCode>
                <c:ptCount val="90"/>
                <c:pt idx="0">
                  <c:v>7.2085197115074537</c:v>
                </c:pt>
                <c:pt idx="1">
                  <c:v>7.2717523405557651</c:v>
                </c:pt>
                <c:pt idx="2">
                  <c:v>7.1452870824591441</c:v>
                </c:pt>
                <c:pt idx="3">
                  <c:v>7.2085197115074537</c:v>
                </c:pt>
                <c:pt idx="4">
                  <c:v>6.9555891953142091</c:v>
                </c:pt>
                <c:pt idx="5">
                  <c:v>6.9555891953142091</c:v>
                </c:pt>
                <c:pt idx="6">
                  <c:v>6.7658913081692766</c:v>
                </c:pt>
                <c:pt idx="7">
                  <c:v>6.6394260500726547</c:v>
                </c:pt>
                <c:pt idx="8">
                  <c:v>6.639426050072653</c:v>
                </c:pt>
                <c:pt idx="9">
                  <c:v>6.5129607919760311</c:v>
                </c:pt>
                <c:pt idx="10">
                  <c:v>6.3864955338794092</c:v>
                </c:pt>
                <c:pt idx="11">
                  <c:v>6.196797646734475</c:v>
                </c:pt>
                <c:pt idx="12">
                  <c:v>6.0070997595895426</c:v>
                </c:pt>
                <c:pt idx="13">
                  <c:v>5.9438671305412321</c:v>
                </c:pt>
                <c:pt idx="14">
                  <c:v>6.0070997595895426</c:v>
                </c:pt>
                <c:pt idx="15">
                  <c:v>5.5644713562513664</c:v>
                </c:pt>
                <c:pt idx="16">
                  <c:v>5.3747734691064339</c:v>
                </c:pt>
                <c:pt idx="17">
                  <c:v>5.2483082110098129</c:v>
                </c:pt>
                <c:pt idx="18">
                  <c:v>5.1850755819615024</c:v>
                </c:pt>
                <c:pt idx="19">
                  <c:v>4.99537769481657</c:v>
                </c:pt>
                <c:pt idx="20">
                  <c:v>4.7424471786233262</c:v>
                </c:pt>
                <c:pt idx="21">
                  <c:v>4.6792145495750157</c:v>
                </c:pt>
                <c:pt idx="22">
                  <c:v>4.6159819205267043</c:v>
                </c:pt>
                <c:pt idx="23">
                  <c:v>4.4262840333817719</c:v>
                </c:pt>
                <c:pt idx="24">
                  <c:v>4.0468882590919053</c:v>
                </c:pt>
                <c:pt idx="25">
                  <c:v>4.2365861462368377</c:v>
                </c:pt>
                <c:pt idx="26">
                  <c:v>4.2365861462368377</c:v>
                </c:pt>
                <c:pt idx="27">
                  <c:v>3.9836556300435935</c:v>
                </c:pt>
                <c:pt idx="28">
                  <c:v>3.983655630043593</c:v>
                </c:pt>
                <c:pt idx="29">
                  <c:v>3.8571903719469711</c:v>
                </c:pt>
                <c:pt idx="30">
                  <c:v>3.8571903719469707</c:v>
                </c:pt>
                <c:pt idx="31">
                  <c:v>3.7307251138503492</c:v>
                </c:pt>
                <c:pt idx="32">
                  <c:v>3.6674924848020383</c:v>
                </c:pt>
                <c:pt idx="33">
                  <c:v>3.4145619686087936</c:v>
                </c:pt>
                <c:pt idx="34">
                  <c:v>3.2880967105121708</c:v>
                </c:pt>
                <c:pt idx="35">
                  <c:v>3.1616314524155489</c:v>
                </c:pt>
                <c:pt idx="36">
                  <c:v>3.1616314524155489</c:v>
                </c:pt>
                <c:pt idx="37">
                  <c:v>3.035166194318927</c:v>
                </c:pt>
                <c:pt idx="38">
                  <c:v>2.7822356781256832</c:v>
                </c:pt>
                <c:pt idx="39">
                  <c:v>2.9719335652706165</c:v>
                </c:pt>
                <c:pt idx="40">
                  <c:v>2.782235678125685</c:v>
                </c:pt>
                <c:pt idx="41">
                  <c:v>2.782235678125685</c:v>
                </c:pt>
                <c:pt idx="42">
                  <c:v>2.5293051619324403</c:v>
                </c:pt>
                <c:pt idx="43">
                  <c:v>2.4028399038358179</c:v>
                </c:pt>
                <c:pt idx="44">
                  <c:v>2.5293051619324398</c:v>
                </c:pt>
                <c:pt idx="45">
                  <c:v>2.5293051619324394</c:v>
                </c:pt>
                <c:pt idx="46">
                  <c:v>2.5293051619324398</c:v>
                </c:pt>
                <c:pt idx="47">
                  <c:v>2.5293051619324398</c:v>
                </c:pt>
                <c:pt idx="48">
                  <c:v>2.4660725328841284</c:v>
                </c:pt>
                <c:pt idx="49">
                  <c:v>2.5293051619324398</c:v>
                </c:pt>
                <c:pt idx="50">
                  <c:v>2.5293051619324403</c:v>
                </c:pt>
                <c:pt idx="51">
                  <c:v>2.4660725328841289</c:v>
                </c:pt>
                <c:pt idx="52">
                  <c:v>2.4660725328841293</c:v>
                </c:pt>
                <c:pt idx="53">
                  <c:v>2.4660725328841293</c:v>
                </c:pt>
                <c:pt idx="54">
                  <c:v>2.4028399038358184</c:v>
                </c:pt>
                <c:pt idx="55">
                  <c:v>2.1499093876425737</c:v>
                </c:pt>
                <c:pt idx="56">
                  <c:v>2.2131420166908842</c:v>
                </c:pt>
                <c:pt idx="57">
                  <c:v>2.1499093876425737</c:v>
                </c:pt>
                <c:pt idx="58">
                  <c:v>2.0866767585942627</c:v>
                </c:pt>
                <c:pt idx="59">
                  <c:v>2.2131420166908842</c:v>
                </c:pt>
                <c:pt idx="60">
                  <c:v>2.0866767585942627</c:v>
                </c:pt>
                <c:pt idx="61">
                  <c:v>2.0234441295459513</c:v>
                </c:pt>
                <c:pt idx="62">
                  <c:v>1.8969788714493296</c:v>
                </c:pt>
                <c:pt idx="63">
                  <c:v>1.9602115004976404</c:v>
                </c:pt>
                <c:pt idx="64">
                  <c:v>1.8337462424010187</c:v>
                </c:pt>
                <c:pt idx="65">
                  <c:v>1.8969788714493296</c:v>
                </c:pt>
                <c:pt idx="66">
                  <c:v>1.8337462424010189</c:v>
                </c:pt>
                <c:pt idx="67">
                  <c:v>1.770513613352708</c:v>
                </c:pt>
                <c:pt idx="68">
                  <c:v>1.770513613352708</c:v>
                </c:pt>
                <c:pt idx="69">
                  <c:v>1.5808157262077749</c:v>
                </c:pt>
                <c:pt idx="70">
                  <c:v>1.5175830971594639</c:v>
                </c:pt>
                <c:pt idx="71">
                  <c:v>1.391117839062842</c:v>
                </c:pt>
                <c:pt idx="72">
                  <c:v>1.391117839062842</c:v>
                </c:pt>
                <c:pt idx="73">
                  <c:v>1.391117839062842</c:v>
                </c:pt>
                <c:pt idx="74">
                  <c:v>1.2014199519179087</c:v>
                </c:pt>
                <c:pt idx="75">
                  <c:v>1.0749546938212868</c:v>
                </c:pt>
                <c:pt idx="76">
                  <c:v>1.0117220647729761</c:v>
                </c:pt>
                <c:pt idx="77">
                  <c:v>0.94848943572466493</c:v>
                </c:pt>
                <c:pt idx="78">
                  <c:v>1.0117220647729759</c:v>
                </c:pt>
                <c:pt idx="79">
                  <c:v>0.94848943572466504</c:v>
                </c:pt>
                <c:pt idx="80">
                  <c:v>1.0117220647729759</c:v>
                </c:pt>
                <c:pt idx="81">
                  <c:v>1.0749546938212868</c:v>
                </c:pt>
                <c:pt idx="82">
                  <c:v>1.0749546938212871</c:v>
                </c:pt>
                <c:pt idx="83">
                  <c:v>1.2014199519179092</c:v>
                </c:pt>
                <c:pt idx="84">
                  <c:v>1.2646525809662201</c:v>
                </c:pt>
                <c:pt idx="85">
                  <c:v>1.201419951917909</c:v>
                </c:pt>
                <c:pt idx="86">
                  <c:v>1.138187322869598</c:v>
                </c:pt>
                <c:pt idx="87">
                  <c:v>1.0749546938212871</c:v>
                </c:pt>
                <c:pt idx="88">
                  <c:v>1.0117220647729759</c:v>
                </c:pt>
                <c:pt idx="89">
                  <c:v>1.0117220647729759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5B-4C98-92C8-AA5DE469B7A4}"/>
            </c:ext>
          </c:extLst>
        </c:ser>
        <c:ser>
          <c:idx val="1"/>
          <c:order val="1"/>
          <c:tx>
            <c:strRef>
              <c:f>EthnicityDeaths30d!$C$1</c:f>
              <c:strCache>
                <c:ptCount val="1"/>
                <c:pt idx="0">
                  <c:v>Not Hispanic or Latino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EthnicityDeaths30d!$A$2:$A$400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EthnicityDeaths30d!$C$2:$C$400</c:f>
              <c:numCache>
                <c:formatCode>General</c:formatCode>
                <c:ptCount val="90"/>
                <c:pt idx="0">
                  <c:v>9.9567639763363598</c:v>
                </c:pt>
                <c:pt idx="1">
                  <c:v>9.7947508377047807</c:v>
                </c:pt>
                <c:pt idx="2">
                  <c:v>9.5975174515446007</c:v>
                </c:pt>
                <c:pt idx="3">
                  <c:v>9.3439316693386516</c:v>
                </c:pt>
                <c:pt idx="4">
                  <c:v>9.1995286544713757</c:v>
                </c:pt>
                <c:pt idx="5">
                  <c:v>9.041037540592658</c:v>
                </c:pt>
                <c:pt idx="6">
                  <c:v>8.9177666742425412</c:v>
                </c:pt>
                <c:pt idx="7">
                  <c:v>8.7064451890709176</c:v>
                </c:pt>
                <c:pt idx="8">
                  <c:v>8.533865976180758</c:v>
                </c:pt>
                <c:pt idx="9">
                  <c:v>8.3155004415034153</c:v>
                </c:pt>
                <c:pt idx="10">
                  <c:v>8.1464432533661171</c:v>
                </c:pt>
                <c:pt idx="11">
                  <c:v>7.9632979662173744</c:v>
                </c:pt>
                <c:pt idx="12">
                  <c:v>7.7273223077757276</c:v>
                </c:pt>
                <c:pt idx="13">
                  <c:v>7.5688311938970108</c:v>
                </c:pt>
                <c:pt idx="14">
                  <c:v>7.3892079315011294</c:v>
                </c:pt>
                <c:pt idx="15">
                  <c:v>7.2553709908924322</c:v>
                </c:pt>
                <c:pt idx="16">
                  <c:v>7.0158733076979249</c:v>
                </c:pt>
                <c:pt idx="17">
                  <c:v>6.9454328126407168</c:v>
                </c:pt>
                <c:pt idx="18">
                  <c:v>6.8080738472791618</c:v>
                </c:pt>
                <c:pt idx="19">
                  <c:v>6.6566267829061632</c:v>
                </c:pt>
                <c:pt idx="20">
                  <c:v>6.4981356690274454</c:v>
                </c:pt>
                <c:pt idx="21">
                  <c:v>6.3572546789130282</c:v>
                </c:pt>
                <c:pt idx="22">
                  <c:v>6.2304617878100537</c:v>
                </c:pt>
                <c:pt idx="23">
                  <c:v>6.0684486491784755</c:v>
                </c:pt>
                <c:pt idx="24">
                  <c:v>5.9486998075812201</c:v>
                </c:pt>
                <c:pt idx="25">
                  <c:v>5.8007747679610837</c:v>
                </c:pt>
                <c:pt idx="26">
                  <c:v>5.6915920006224106</c:v>
                </c:pt>
                <c:pt idx="27">
                  <c:v>5.5542330352608547</c:v>
                </c:pt>
                <c:pt idx="28">
                  <c:v>5.4203960946521592</c:v>
                </c:pt>
                <c:pt idx="29">
                  <c:v>5.3041692778077651</c:v>
                </c:pt>
                <c:pt idx="30">
                  <c:v>5.226684733244837</c:v>
                </c:pt>
                <c:pt idx="31">
                  <c:v>5.1456781639290492</c:v>
                </c:pt>
                <c:pt idx="32">
                  <c:v>5.0963698173890037</c:v>
                </c:pt>
                <c:pt idx="33">
                  <c:v>4.9695769262860292</c:v>
                </c:pt>
                <c:pt idx="34">
                  <c:v>4.754733416361546</c:v>
                </c:pt>
                <c:pt idx="35">
                  <c:v>4.6490726737757333</c:v>
                </c:pt>
                <c:pt idx="36">
                  <c:v>4.4518392876155524</c:v>
                </c:pt>
                <c:pt idx="37">
                  <c:v>4.318002347006856</c:v>
                </c:pt>
                <c:pt idx="38">
                  <c:v>4.2193856539267651</c:v>
                </c:pt>
                <c:pt idx="39">
                  <c:v>4.1383790846109756</c:v>
                </c:pt>
                <c:pt idx="40">
                  <c:v>4.0327183420251629</c:v>
                </c:pt>
                <c:pt idx="41">
                  <c:v>3.937623673697932</c:v>
                </c:pt>
                <c:pt idx="42">
                  <c:v>3.8319629311121193</c:v>
                </c:pt>
                <c:pt idx="43">
                  <c:v>3.7051700400091443</c:v>
                </c:pt>
                <c:pt idx="44">
                  <c:v>3.6452956192105166</c:v>
                </c:pt>
                <c:pt idx="45">
                  <c:v>3.5185027281075425</c:v>
                </c:pt>
                <c:pt idx="46">
                  <c:v>3.4445402082974739</c:v>
                </c:pt>
                <c:pt idx="47">
                  <c:v>3.307181242935918</c:v>
                </c:pt>
                <c:pt idx="48">
                  <c:v>3.1627782280686421</c:v>
                </c:pt>
                <c:pt idx="49">
                  <c:v>3.0641615349885507</c:v>
                </c:pt>
                <c:pt idx="50">
                  <c:v>2.9866769904256212</c:v>
                </c:pt>
                <c:pt idx="51">
                  <c:v>2.9056704211098316</c:v>
                </c:pt>
                <c:pt idx="52">
                  <c:v>2.8140977775354612</c:v>
                </c:pt>
                <c:pt idx="53">
                  <c:v>2.7542233567368344</c:v>
                </c:pt>
                <c:pt idx="54">
                  <c:v>2.6943489359382076</c:v>
                </c:pt>
                <c:pt idx="55">
                  <c:v>2.6203864161281394</c:v>
                </c:pt>
                <c:pt idx="56">
                  <c:v>2.5534679458237912</c:v>
                </c:pt>
                <c:pt idx="57">
                  <c:v>2.4407631537322589</c:v>
                </c:pt>
                <c:pt idx="58">
                  <c:v>2.3491905101578894</c:v>
                </c:pt>
                <c:pt idx="59">
                  <c:v>2.2717059655949612</c:v>
                </c:pt>
                <c:pt idx="60">
                  <c:v>2.1766112972677307</c:v>
                </c:pt>
                <c:pt idx="61">
                  <c:v>2.0956047279519412</c:v>
                </c:pt>
                <c:pt idx="62">
                  <c:v>1.9793779111075478</c:v>
                </c:pt>
                <c:pt idx="63">
                  <c:v>1.894849317038898</c:v>
                </c:pt>
                <c:pt idx="64">
                  <c:v>1.8666731190160148</c:v>
                </c:pt>
                <c:pt idx="65">
                  <c:v>1.8349748962402712</c:v>
                </c:pt>
                <c:pt idx="66">
                  <c:v>1.8103207229702483</c:v>
                </c:pt>
                <c:pt idx="67">
                  <c:v>1.7821445249473649</c:v>
                </c:pt>
                <c:pt idx="68">
                  <c:v>1.7046599803844356</c:v>
                </c:pt>
                <c:pt idx="69">
                  <c:v>1.6377415100800876</c:v>
                </c:pt>
                <c:pt idx="70">
                  <c:v>1.6306974605743667</c:v>
                </c:pt>
                <c:pt idx="71">
                  <c:v>1.5989992377986233</c:v>
                </c:pt>
                <c:pt idx="72">
                  <c:v>1.5919551882929024</c:v>
                </c:pt>
                <c:pt idx="73">
                  <c:v>1.5637789902700192</c:v>
                </c:pt>
                <c:pt idx="74">
                  <c:v>1.5285587427414156</c:v>
                </c:pt>
                <c:pt idx="75">
                  <c:v>1.4792503962013694</c:v>
                </c:pt>
                <c:pt idx="76">
                  <c:v>1.4616402724370678</c:v>
                </c:pt>
                <c:pt idx="77">
                  <c:v>1.4510741981784863</c:v>
                </c:pt>
                <c:pt idx="78">
                  <c:v>1.4616402724370678</c:v>
                </c:pt>
                <c:pt idx="79">
                  <c:v>1.4933384952128115</c:v>
                </c:pt>
                <c:pt idx="80">
                  <c:v>1.5250367179885551</c:v>
                </c:pt>
                <c:pt idx="81">
                  <c:v>1.5109486189771133</c:v>
                </c:pt>
                <c:pt idx="82">
                  <c:v>1.4968605199656717</c:v>
                </c:pt>
                <c:pt idx="83">
                  <c:v>1.4862944457070908</c:v>
                </c:pt>
                <c:pt idx="84">
                  <c:v>1.4651622971899279</c:v>
                </c:pt>
                <c:pt idx="85">
                  <c:v>1.4722063466956485</c:v>
                </c:pt>
                <c:pt idx="86">
                  <c:v>1.451074198178486</c:v>
                </c:pt>
                <c:pt idx="87">
                  <c:v>1.4158539506498822</c:v>
                </c:pt>
                <c:pt idx="88">
                  <c:v>1.4088099011441613</c:v>
                </c:pt>
                <c:pt idx="89">
                  <c:v>1.4088099011441613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5B-4C98-92C8-AA5DE469B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5653496"/>
        <c:axId val="1255654152"/>
      </c:lineChart>
      <c:dateAx>
        <c:axId val="1255653496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654152"/>
        <c:crosses val="autoZero"/>
        <c:auto val="1"/>
        <c:lblOffset val="100"/>
        <c:baseTimeUnit val="days"/>
        <c:majorUnit val="14"/>
        <c:majorTimeUnit val="days"/>
      </c:dateAx>
      <c:valAx>
        <c:axId val="1255654152"/>
        <c:scaling>
          <c:orientation val="minMax"/>
          <c:max val="1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65349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'RaceDeaths30d (Berrien)'!$B$1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'RaceDeaths30d (Berrien)'!$A$2:$A$400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(Berrien)'!$B$2:$B$400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A6-4DA3-9912-5CF8A2EB8A9B}"/>
            </c:ext>
          </c:extLst>
        </c:ser>
        <c:ser>
          <c:idx val="1"/>
          <c:order val="1"/>
          <c:tx>
            <c:strRef>
              <c:f>'RaceDeaths30d (Berrien)'!$C$1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'RaceDeaths30d (Berrien)'!$A$2:$A$400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(Berrien)'!$C$2:$C$400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A6-4DA3-9912-5CF8A2EB8A9B}"/>
            </c:ext>
          </c:extLst>
        </c:ser>
        <c:ser>
          <c:idx val="2"/>
          <c:order val="2"/>
          <c:tx>
            <c:strRef>
              <c:f>'RaceDeaths30d (Berrien)'!$D$1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'RaceDeaths30d (Berrien)'!$A$2:$A$400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(Berrien)'!$D$2:$D$400</c:f>
              <c:numCache>
                <c:formatCode>General</c:formatCode>
                <c:ptCount val="90"/>
                <c:pt idx="0">
                  <c:v>13.745704467353955</c:v>
                </c:pt>
                <c:pt idx="1">
                  <c:v>13.745704467353955</c:v>
                </c:pt>
                <c:pt idx="2">
                  <c:v>13.745704467353955</c:v>
                </c:pt>
                <c:pt idx="3">
                  <c:v>13.745704467353955</c:v>
                </c:pt>
                <c:pt idx="4">
                  <c:v>13.745704467353955</c:v>
                </c:pt>
                <c:pt idx="5">
                  <c:v>12.371134020618559</c:v>
                </c:pt>
                <c:pt idx="6">
                  <c:v>10.996563573883162</c:v>
                </c:pt>
                <c:pt idx="7">
                  <c:v>9.6219931271477659</c:v>
                </c:pt>
                <c:pt idx="8">
                  <c:v>8.247422680412372</c:v>
                </c:pt>
                <c:pt idx="9">
                  <c:v>8.247422680412372</c:v>
                </c:pt>
                <c:pt idx="10">
                  <c:v>8.247422680412372</c:v>
                </c:pt>
                <c:pt idx="11">
                  <c:v>8.247422680412372</c:v>
                </c:pt>
                <c:pt idx="12">
                  <c:v>6.8728522336769764</c:v>
                </c:pt>
                <c:pt idx="13">
                  <c:v>6.8728522336769764</c:v>
                </c:pt>
                <c:pt idx="14">
                  <c:v>5.4982817869415808</c:v>
                </c:pt>
                <c:pt idx="15">
                  <c:v>5.4982817869415808</c:v>
                </c:pt>
                <c:pt idx="16">
                  <c:v>6.8728522336769764</c:v>
                </c:pt>
                <c:pt idx="17">
                  <c:v>6.8728522336769764</c:v>
                </c:pt>
                <c:pt idx="18">
                  <c:v>5.4982817869415808</c:v>
                </c:pt>
                <c:pt idx="19">
                  <c:v>5.4982817869415808</c:v>
                </c:pt>
                <c:pt idx="20">
                  <c:v>4.123711340206186</c:v>
                </c:pt>
                <c:pt idx="21">
                  <c:v>4.123711340206186</c:v>
                </c:pt>
                <c:pt idx="22">
                  <c:v>4.123711340206186</c:v>
                </c:pt>
                <c:pt idx="23">
                  <c:v>4.123711340206186</c:v>
                </c:pt>
                <c:pt idx="24">
                  <c:v>4.123711340206186</c:v>
                </c:pt>
                <c:pt idx="25">
                  <c:v>4.123711340206186</c:v>
                </c:pt>
                <c:pt idx="26">
                  <c:v>4.123711340206186</c:v>
                </c:pt>
                <c:pt idx="27">
                  <c:v>4.123711340206186</c:v>
                </c:pt>
                <c:pt idx="28">
                  <c:v>4.123711340206186</c:v>
                </c:pt>
                <c:pt idx="29">
                  <c:v>4.123711340206186</c:v>
                </c:pt>
                <c:pt idx="30">
                  <c:v>4.123711340206186</c:v>
                </c:pt>
                <c:pt idx="31">
                  <c:v>4.123711340206186</c:v>
                </c:pt>
                <c:pt idx="32">
                  <c:v>4.123711340206186</c:v>
                </c:pt>
                <c:pt idx="33">
                  <c:v>4.123711340206186</c:v>
                </c:pt>
                <c:pt idx="34">
                  <c:v>2.7491408934707904</c:v>
                </c:pt>
                <c:pt idx="35">
                  <c:v>4.123711340206186</c:v>
                </c:pt>
                <c:pt idx="36">
                  <c:v>4.123711340206186</c:v>
                </c:pt>
                <c:pt idx="37">
                  <c:v>4.123711340206186</c:v>
                </c:pt>
                <c:pt idx="38">
                  <c:v>4.123711340206186</c:v>
                </c:pt>
                <c:pt idx="39">
                  <c:v>5.4982817869415808</c:v>
                </c:pt>
                <c:pt idx="40">
                  <c:v>5.4982817869415808</c:v>
                </c:pt>
                <c:pt idx="41">
                  <c:v>5.4982817869415808</c:v>
                </c:pt>
                <c:pt idx="42">
                  <c:v>5.4982817869415808</c:v>
                </c:pt>
                <c:pt idx="43">
                  <c:v>5.4982817869415808</c:v>
                </c:pt>
                <c:pt idx="44">
                  <c:v>5.4982817869415808</c:v>
                </c:pt>
                <c:pt idx="45">
                  <c:v>5.4982817869415808</c:v>
                </c:pt>
                <c:pt idx="46">
                  <c:v>5.4982817869415808</c:v>
                </c:pt>
                <c:pt idx="47">
                  <c:v>5.4982817869415808</c:v>
                </c:pt>
                <c:pt idx="48">
                  <c:v>5.4982817869415808</c:v>
                </c:pt>
                <c:pt idx="49">
                  <c:v>6.8728522336769764</c:v>
                </c:pt>
                <c:pt idx="50">
                  <c:v>6.8728522336769764</c:v>
                </c:pt>
                <c:pt idx="51">
                  <c:v>6.8728522336769764</c:v>
                </c:pt>
                <c:pt idx="52">
                  <c:v>6.8728522336769764</c:v>
                </c:pt>
                <c:pt idx="53">
                  <c:v>6.8728522336769764</c:v>
                </c:pt>
                <c:pt idx="54">
                  <c:v>6.8728522336769764</c:v>
                </c:pt>
                <c:pt idx="55">
                  <c:v>6.8728522336769764</c:v>
                </c:pt>
                <c:pt idx="56">
                  <c:v>5.4982817869415808</c:v>
                </c:pt>
                <c:pt idx="57">
                  <c:v>6.8728522336769764</c:v>
                </c:pt>
                <c:pt idx="58">
                  <c:v>6.8728522336769764</c:v>
                </c:pt>
                <c:pt idx="59">
                  <c:v>6.8728522336769764</c:v>
                </c:pt>
                <c:pt idx="60">
                  <c:v>6.8728522336769764</c:v>
                </c:pt>
                <c:pt idx="61">
                  <c:v>8.247422680412372</c:v>
                </c:pt>
                <c:pt idx="62">
                  <c:v>8.247422680412372</c:v>
                </c:pt>
                <c:pt idx="63">
                  <c:v>8.247422680412372</c:v>
                </c:pt>
                <c:pt idx="64">
                  <c:v>8.247422680412372</c:v>
                </c:pt>
                <c:pt idx="65">
                  <c:v>6.8728522336769764</c:v>
                </c:pt>
                <c:pt idx="66">
                  <c:v>6.8728522336769764</c:v>
                </c:pt>
                <c:pt idx="67">
                  <c:v>6.8728522336769764</c:v>
                </c:pt>
                <c:pt idx="68">
                  <c:v>6.8728522336769764</c:v>
                </c:pt>
                <c:pt idx="69">
                  <c:v>5.4982817869415808</c:v>
                </c:pt>
                <c:pt idx="70">
                  <c:v>5.4982817869415808</c:v>
                </c:pt>
                <c:pt idx="71">
                  <c:v>5.4982817869415808</c:v>
                </c:pt>
                <c:pt idx="72">
                  <c:v>5.4982817869415808</c:v>
                </c:pt>
                <c:pt idx="73">
                  <c:v>5.4982817869415808</c:v>
                </c:pt>
                <c:pt idx="74">
                  <c:v>5.4982817869415808</c:v>
                </c:pt>
                <c:pt idx="75">
                  <c:v>5.4982817869415808</c:v>
                </c:pt>
                <c:pt idx="76">
                  <c:v>4.123711340206186</c:v>
                </c:pt>
                <c:pt idx="77">
                  <c:v>4.123711340206186</c:v>
                </c:pt>
                <c:pt idx="78">
                  <c:v>4.123711340206186</c:v>
                </c:pt>
                <c:pt idx="79">
                  <c:v>2.7491408934707904</c:v>
                </c:pt>
                <c:pt idx="80">
                  <c:v>2.7491408934707904</c:v>
                </c:pt>
                <c:pt idx="81">
                  <c:v>2.7491408934707904</c:v>
                </c:pt>
                <c:pt idx="82">
                  <c:v>2.7491408934707904</c:v>
                </c:pt>
                <c:pt idx="83">
                  <c:v>2.7491408934707904</c:v>
                </c:pt>
                <c:pt idx="84">
                  <c:v>2.7491408934707904</c:v>
                </c:pt>
                <c:pt idx="85">
                  <c:v>2.7491408934707904</c:v>
                </c:pt>
                <c:pt idx="86">
                  <c:v>2.7491408934707904</c:v>
                </c:pt>
                <c:pt idx="87">
                  <c:v>1.3745704467353952</c:v>
                </c:pt>
                <c:pt idx="88">
                  <c:v>1.3745704467353952</c:v>
                </c:pt>
                <c:pt idx="89">
                  <c:v>1.3745704467353952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A6-4DA3-9912-5CF8A2EB8A9B}"/>
            </c:ext>
          </c:extLst>
        </c:ser>
        <c:ser>
          <c:idx val="3"/>
          <c:order val="3"/>
          <c:tx>
            <c:strRef>
              <c:f>'RaceDeaths30d (Berrien)'!$E$1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'RaceDeaths30d (Berrien)'!$A$2:$A$400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(Berrien)'!$E$2:$E$400</c:f>
              <c:numCache>
                <c:formatCode>General</c:formatCode>
                <c:ptCount val="90"/>
                <c:pt idx="0">
                  <c:v>15.305053889900275</c:v>
                </c:pt>
                <c:pt idx="1">
                  <c:v>14.768034455166932</c:v>
                </c:pt>
                <c:pt idx="2">
                  <c:v>13.425485868333574</c:v>
                </c:pt>
                <c:pt idx="3">
                  <c:v>12.888466433600231</c:v>
                </c:pt>
                <c:pt idx="4">
                  <c:v>11.814427564133545</c:v>
                </c:pt>
                <c:pt idx="5">
                  <c:v>11.008898412033533</c:v>
                </c:pt>
                <c:pt idx="6">
                  <c:v>10.471878977300189</c:v>
                </c:pt>
                <c:pt idx="7">
                  <c:v>10.471878977300189</c:v>
                </c:pt>
                <c:pt idx="8">
                  <c:v>9.6663498252001769</c:v>
                </c:pt>
                <c:pt idx="9">
                  <c:v>9.3978401078335061</c:v>
                </c:pt>
                <c:pt idx="10">
                  <c:v>8.5923109557334918</c:v>
                </c:pt>
                <c:pt idx="11">
                  <c:v>8.5923109557334918</c:v>
                </c:pt>
                <c:pt idx="12">
                  <c:v>8.59231095573349</c:v>
                </c:pt>
                <c:pt idx="13">
                  <c:v>8.0552915210001483</c:v>
                </c:pt>
                <c:pt idx="14">
                  <c:v>8.0552915210001466</c:v>
                </c:pt>
                <c:pt idx="15">
                  <c:v>7.7867818036334748</c:v>
                </c:pt>
                <c:pt idx="16">
                  <c:v>7.518272086266804</c:v>
                </c:pt>
                <c:pt idx="17">
                  <c:v>7.518272086266804</c:v>
                </c:pt>
                <c:pt idx="18">
                  <c:v>6.7127429341667879</c:v>
                </c:pt>
                <c:pt idx="19">
                  <c:v>6.4442332168001162</c:v>
                </c:pt>
                <c:pt idx="20">
                  <c:v>6.1757234994334445</c:v>
                </c:pt>
                <c:pt idx="21">
                  <c:v>6.1757234994334445</c:v>
                </c:pt>
                <c:pt idx="22">
                  <c:v>5.9072137820667727</c:v>
                </c:pt>
                <c:pt idx="23">
                  <c:v>5.9072137820667727</c:v>
                </c:pt>
                <c:pt idx="24">
                  <c:v>5.6387040647001019</c:v>
                </c:pt>
                <c:pt idx="25">
                  <c:v>5.1016846299667584</c:v>
                </c:pt>
                <c:pt idx="26">
                  <c:v>4.8331749126000867</c:v>
                </c:pt>
                <c:pt idx="27">
                  <c:v>5.1016846299667584</c:v>
                </c:pt>
                <c:pt idx="28">
                  <c:v>5.1016846299667584</c:v>
                </c:pt>
                <c:pt idx="29">
                  <c:v>4.5646651952334159</c:v>
                </c:pt>
                <c:pt idx="30">
                  <c:v>4.2961554778667441</c:v>
                </c:pt>
                <c:pt idx="31">
                  <c:v>4.0276457605000724</c:v>
                </c:pt>
                <c:pt idx="32">
                  <c:v>3.7591360431334007</c:v>
                </c:pt>
                <c:pt idx="33">
                  <c:v>3.4906263257667289</c:v>
                </c:pt>
                <c:pt idx="34">
                  <c:v>3.7591360431334007</c:v>
                </c:pt>
                <c:pt idx="35">
                  <c:v>3.7591360431334007</c:v>
                </c:pt>
                <c:pt idx="36">
                  <c:v>3.4906263257667289</c:v>
                </c:pt>
                <c:pt idx="37">
                  <c:v>2.9536068910333864</c:v>
                </c:pt>
                <c:pt idx="38">
                  <c:v>2.9536068910333864</c:v>
                </c:pt>
                <c:pt idx="39">
                  <c:v>2.9536068910333864</c:v>
                </c:pt>
                <c:pt idx="40">
                  <c:v>2.9536068910333864</c:v>
                </c:pt>
                <c:pt idx="41">
                  <c:v>2.9536068910333864</c:v>
                </c:pt>
                <c:pt idx="42">
                  <c:v>2.1480777389333721</c:v>
                </c:pt>
                <c:pt idx="43">
                  <c:v>2.1480777389333721</c:v>
                </c:pt>
                <c:pt idx="44">
                  <c:v>1.8795680215667006</c:v>
                </c:pt>
                <c:pt idx="45">
                  <c:v>2.1480777389333721</c:v>
                </c:pt>
                <c:pt idx="46">
                  <c:v>2.4165874563000433</c:v>
                </c:pt>
                <c:pt idx="47">
                  <c:v>2.4165874563000433</c:v>
                </c:pt>
                <c:pt idx="48">
                  <c:v>2.4165874563000433</c:v>
                </c:pt>
                <c:pt idx="49">
                  <c:v>2.6850971736667146</c:v>
                </c:pt>
                <c:pt idx="50">
                  <c:v>2.6850971736667146</c:v>
                </c:pt>
                <c:pt idx="51">
                  <c:v>2.4165874563000433</c:v>
                </c:pt>
                <c:pt idx="52">
                  <c:v>2.1480777389333721</c:v>
                </c:pt>
                <c:pt idx="53">
                  <c:v>2.4165874563000433</c:v>
                </c:pt>
                <c:pt idx="54">
                  <c:v>2.6850971736667146</c:v>
                </c:pt>
                <c:pt idx="55">
                  <c:v>2.6850971736667146</c:v>
                </c:pt>
                <c:pt idx="56">
                  <c:v>2.9536068910333864</c:v>
                </c:pt>
                <c:pt idx="57">
                  <c:v>2.4165874563000433</c:v>
                </c:pt>
                <c:pt idx="58">
                  <c:v>2.4165874563000433</c:v>
                </c:pt>
                <c:pt idx="59">
                  <c:v>2.4165874563000433</c:v>
                </c:pt>
                <c:pt idx="60">
                  <c:v>2.4165874563000433</c:v>
                </c:pt>
                <c:pt idx="61">
                  <c:v>2.4165874563000433</c:v>
                </c:pt>
                <c:pt idx="62">
                  <c:v>2.4165874563000433</c:v>
                </c:pt>
                <c:pt idx="63">
                  <c:v>2.4165874563000433</c:v>
                </c:pt>
                <c:pt idx="64">
                  <c:v>2.1480777389333721</c:v>
                </c:pt>
                <c:pt idx="65">
                  <c:v>2.1480777389333721</c:v>
                </c:pt>
                <c:pt idx="66">
                  <c:v>2.1480777389333721</c:v>
                </c:pt>
                <c:pt idx="67">
                  <c:v>2.1480777389333721</c:v>
                </c:pt>
                <c:pt idx="68">
                  <c:v>2.1480777389333721</c:v>
                </c:pt>
                <c:pt idx="69">
                  <c:v>2.1480777389333721</c:v>
                </c:pt>
                <c:pt idx="70">
                  <c:v>2.1480777389333721</c:v>
                </c:pt>
                <c:pt idx="71">
                  <c:v>2.1480777389333721</c:v>
                </c:pt>
                <c:pt idx="72">
                  <c:v>2.4165874563000433</c:v>
                </c:pt>
                <c:pt idx="73">
                  <c:v>2.4165874563000433</c:v>
                </c:pt>
                <c:pt idx="74">
                  <c:v>2.1480777389333721</c:v>
                </c:pt>
                <c:pt idx="75">
                  <c:v>1.8795680215667003</c:v>
                </c:pt>
                <c:pt idx="76">
                  <c:v>1.6110583042000288</c:v>
                </c:pt>
                <c:pt idx="77">
                  <c:v>1.6110583042000288</c:v>
                </c:pt>
                <c:pt idx="78">
                  <c:v>1.6110583042000288</c:v>
                </c:pt>
                <c:pt idx="79">
                  <c:v>1.3425485868333573</c:v>
                </c:pt>
                <c:pt idx="80">
                  <c:v>1.3425485868333573</c:v>
                </c:pt>
                <c:pt idx="81">
                  <c:v>1.3425485868333573</c:v>
                </c:pt>
                <c:pt idx="82">
                  <c:v>1.074038869466686</c:v>
                </c:pt>
                <c:pt idx="83">
                  <c:v>0.80552915210001452</c:v>
                </c:pt>
                <c:pt idx="84">
                  <c:v>0.53701943473334302</c:v>
                </c:pt>
                <c:pt idx="85">
                  <c:v>0.80552915210001452</c:v>
                </c:pt>
                <c:pt idx="86">
                  <c:v>0.53701943473334302</c:v>
                </c:pt>
                <c:pt idx="87">
                  <c:v>0.53701943473334302</c:v>
                </c:pt>
                <c:pt idx="88">
                  <c:v>0.53701943473334302</c:v>
                </c:pt>
                <c:pt idx="89">
                  <c:v>0.53701943473334302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A6-4DA3-9912-5CF8A2EB8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3262816"/>
        <c:axId val="733262488"/>
      </c:lineChart>
      <c:dateAx>
        <c:axId val="733262816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262488"/>
        <c:crosses val="autoZero"/>
        <c:auto val="1"/>
        <c:lblOffset val="100"/>
        <c:baseTimeUnit val="days"/>
        <c:majorUnit val="14"/>
        <c:majorTimeUnit val="days"/>
      </c:dateAx>
      <c:valAx>
        <c:axId val="733262488"/>
        <c:scaling>
          <c:orientation val="minMax"/>
          <c:max val="1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26281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'RaceDeaths30d (Genesee)'!$B$1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'RaceDeaths30d (Genesee)'!$A$2:$A$400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(Genesee)'!$B$2:$B$400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7E-4DA0-9C19-2F5A64872B1A}"/>
            </c:ext>
          </c:extLst>
        </c:ser>
        <c:ser>
          <c:idx val="1"/>
          <c:order val="1"/>
          <c:tx>
            <c:strRef>
              <c:f>'RaceDeaths30d (Genesee)'!$C$1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'RaceDeaths30d (Genesee)'!$A$2:$A$400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(Genesee)'!$C$2:$C$400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7E-4DA0-9C19-2F5A64872B1A}"/>
            </c:ext>
          </c:extLst>
        </c:ser>
        <c:ser>
          <c:idx val="2"/>
          <c:order val="2"/>
          <c:tx>
            <c:strRef>
              <c:f>'RaceDeaths30d (Genesee)'!$D$1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'RaceDeaths30d (Genesee)'!$A$2:$A$400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(Genesee)'!$D$2:$D$400</c:f>
              <c:numCache>
                <c:formatCode>General</c:formatCode>
                <c:ptCount val="90"/>
                <c:pt idx="0">
                  <c:v>12.570566589719562</c:v>
                </c:pt>
                <c:pt idx="1">
                  <c:v>13.332419110308626</c:v>
                </c:pt>
                <c:pt idx="2">
                  <c:v>12.570566589719562</c:v>
                </c:pt>
                <c:pt idx="3">
                  <c:v>12.570566589719562</c:v>
                </c:pt>
                <c:pt idx="4">
                  <c:v>12.189640329425028</c:v>
                </c:pt>
                <c:pt idx="5">
                  <c:v>12.189640329425028</c:v>
                </c:pt>
                <c:pt idx="6">
                  <c:v>11.808714069130497</c:v>
                </c:pt>
                <c:pt idx="7">
                  <c:v>11.046861548541433</c:v>
                </c:pt>
                <c:pt idx="8">
                  <c:v>11.427787808835966</c:v>
                </c:pt>
                <c:pt idx="9">
                  <c:v>11.046861548541434</c:v>
                </c:pt>
                <c:pt idx="10">
                  <c:v>10.665935288246903</c:v>
                </c:pt>
                <c:pt idx="11">
                  <c:v>10.665935288246903</c:v>
                </c:pt>
                <c:pt idx="12">
                  <c:v>10.665935288246903</c:v>
                </c:pt>
                <c:pt idx="13">
                  <c:v>10.285009027952368</c:v>
                </c:pt>
                <c:pt idx="14">
                  <c:v>10.285009027952372</c:v>
                </c:pt>
                <c:pt idx="15">
                  <c:v>10.285009027952372</c:v>
                </c:pt>
                <c:pt idx="16">
                  <c:v>10.285009027952368</c:v>
                </c:pt>
                <c:pt idx="17">
                  <c:v>10.285009027952368</c:v>
                </c:pt>
                <c:pt idx="18">
                  <c:v>9.9040827676578349</c:v>
                </c:pt>
                <c:pt idx="19">
                  <c:v>10.665935288246901</c:v>
                </c:pt>
                <c:pt idx="20">
                  <c:v>9.5231565073633053</c:v>
                </c:pt>
                <c:pt idx="21">
                  <c:v>8.3803777264797095</c:v>
                </c:pt>
                <c:pt idx="22">
                  <c:v>8.7613039867742408</c:v>
                </c:pt>
                <c:pt idx="23">
                  <c:v>7.9994514661851763</c:v>
                </c:pt>
                <c:pt idx="24">
                  <c:v>7.618525205890645</c:v>
                </c:pt>
                <c:pt idx="25">
                  <c:v>7.618525205890645</c:v>
                </c:pt>
                <c:pt idx="26">
                  <c:v>7.2375989455961109</c:v>
                </c:pt>
                <c:pt idx="27">
                  <c:v>6.4757464250070464</c:v>
                </c:pt>
                <c:pt idx="28">
                  <c:v>6.8566726853015796</c:v>
                </c:pt>
                <c:pt idx="29">
                  <c:v>6.4757464250070482</c:v>
                </c:pt>
                <c:pt idx="30">
                  <c:v>6.4757464250070482</c:v>
                </c:pt>
                <c:pt idx="31">
                  <c:v>6.094820164712516</c:v>
                </c:pt>
                <c:pt idx="32">
                  <c:v>6.094820164712516</c:v>
                </c:pt>
                <c:pt idx="33">
                  <c:v>5.7138939044179828</c:v>
                </c:pt>
                <c:pt idx="34">
                  <c:v>5.7138939044179828</c:v>
                </c:pt>
                <c:pt idx="35">
                  <c:v>5.7138939044179837</c:v>
                </c:pt>
                <c:pt idx="36">
                  <c:v>5.7138939044179837</c:v>
                </c:pt>
                <c:pt idx="37">
                  <c:v>5.3329676441234515</c:v>
                </c:pt>
                <c:pt idx="38">
                  <c:v>4.5711151235343861</c:v>
                </c:pt>
                <c:pt idx="39">
                  <c:v>4.5711151235343861</c:v>
                </c:pt>
                <c:pt idx="40">
                  <c:v>4.5711151235343861</c:v>
                </c:pt>
                <c:pt idx="41">
                  <c:v>4.5711151235343861</c:v>
                </c:pt>
                <c:pt idx="42">
                  <c:v>4.9520413838289183</c:v>
                </c:pt>
                <c:pt idx="43">
                  <c:v>4.9520413838289183</c:v>
                </c:pt>
                <c:pt idx="44">
                  <c:v>4.5711151235343861</c:v>
                </c:pt>
                <c:pt idx="45">
                  <c:v>4.1901888632398547</c:v>
                </c:pt>
                <c:pt idx="46">
                  <c:v>3.8092626029453225</c:v>
                </c:pt>
                <c:pt idx="47">
                  <c:v>3.8092626029453225</c:v>
                </c:pt>
                <c:pt idx="48">
                  <c:v>3.8092626029453225</c:v>
                </c:pt>
                <c:pt idx="49">
                  <c:v>3.0474100823562575</c:v>
                </c:pt>
                <c:pt idx="50">
                  <c:v>3.0474100823562575</c:v>
                </c:pt>
                <c:pt idx="51">
                  <c:v>2.6664838220617253</c:v>
                </c:pt>
                <c:pt idx="52">
                  <c:v>1.904631301472661</c:v>
                </c:pt>
                <c:pt idx="53">
                  <c:v>1.904631301472661</c:v>
                </c:pt>
                <c:pt idx="54">
                  <c:v>2.285557561767193</c:v>
                </c:pt>
                <c:pt idx="55">
                  <c:v>2.285557561767193</c:v>
                </c:pt>
                <c:pt idx="56">
                  <c:v>2.285557561767193</c:v>
                </c:pt>
                <c:pt idx="57">
                  <c:v>2.285557561767193</c:v>
                </c:pt>
                <c:pt idx="58">
                  <c:v>1.5237050411781288</c:v>
                </c:pt>
                <c:pt idx="59">
                  <c:v>1.5237050411781288</c:v>
                </c:pt>
                <c:pt idx="60">
                  <c:v>1.5237050411781288</c:v>
                </c:pt>
                <c:pt idx="61">
                  <c:v>1.1427787808835965</c:v>
                </c:pt>
                <c:pt idx="62">
                  <c:v>1.1427787808835965</c:v>
                </c:pt>
                <c:pt idx="63">
                  <c:v>1.1427787808835965</c:v>
                </c:pt>
                <c:pt idx="64">
                  <c:v>1.1427787808835965</c:v>
                </c:pt>
                <c:pt idx="65">
                  <c:v>0.76185252058906439</c:v>
                </c:pt>
                <c:pt idx="66">
                  <c:v>0.76185252058906439</c:v>
                </c:pt>
                <c:pt idx="67">
                  <c:v>0.76185252058906439</c:v>
                </c:pt>
                <c:pt idx="68">
                  <c:v>1.1427787808835965</c:v>
                </c:pt>
                <c:pt idx="69">
                  <c:v>1.5237050411781288</c:v>
                </c:pt>
                <c:pt idx="70">
                  <c:v>1.904631301472661</c:v>
                </c:pt>
                <c:pt idx="71">
                  <c:v>1.904631301472661</c:v>
                </c:pt>
                <c:pt idx="72">
                  <c:v>1.5237050411781288</c:v>
                </c:pt>
                <c:pt idx="73">
                  <c:v>1.904631301472661</c:v>
                </c:pt>
                <c:pt idx="74">
                  <c:v>1.904631301472661</c:v>
                </c:pt>
                <c:pt idx="75">
                  <c:v>1.904631301472661</c:v>
                </c:pt>
                <c:pt idx="76">
                  <c:v>1.904631301472661</c:v>
                </c:pt>
                <c:pt idx="77">
                  <c:v>1.904631301472661</c:v>
                </c:pt>
                <c:pt idx="78">
                  <c:v>1.904631301472661</c:v>
                </c:pt>
                <c:pt idx="79">
                  <c:v>1.904631301472661</c:v>
                </c:pt>
                <c:pt idx="80">
                  <c:v>1.904631301472661</c:v>
                </c:pt>
                <c:pt idx="81">
                  <c:v>2.285557561767193</c:v>
                </c:pt>
                <c:pt idx="82">
                  <c:v>2.285557561767193</c:v>
                </c:pt>
                <c:pt idx="83">
                  <c:v>2.285557561767193</c:v>
                </c:pt>
                <c:pt idx="84">
                  <c:v>1.904631301472661</c:v>
                </c:pt>
                <c:pt idx="85">
                  <c:v>1.904631301472661</c:v>
                </c:pt>
                <c:pt idx="86">
                  <c:v>1.904631301472661</c:v>
                </c:pt>
                <c:pt idx="87">
                  <c:v>1.904631301472661</c:v>
                </c:pt>
                <c:pt idx="88">
                  <c:v>1.904631301472661</c:v>
                </c:pt>
                <c:pt idx="89">
                  <c:v>1.904631301472661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7E-4DA0-9C19-2F5A64872B1A}"/>
            </c:ext>
          </c:extLst>
        </c:ser>
        <c:ser>
          <c:idx val="3"/>
          <c:order val="3"/>
          <c:tx>
            <c:strRef>
              <c:f>'RaceDeaths30d (Genesee)'!$E$1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'RaceDeaths30d (Genesee)'!$A$2:$A$400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(Genesee)'!$E$2:$E$400</c:f>
              <c:numCache>
                <c:formatCode>General</c:formatCode>
                <c:ptCount val="90"/>
                <c:pt idx="0">
                  <c:v>10.745131917984549</c:v>
                </c:pt>
                <c:pt idx="1">
                  <c:v>10.637680598804707</c:v>
                </c:pt>
                <c:pt idx="2">
                  <c:v>10.422777960445016</c:v>
                </c:pt>
                <c:pt idx="3">
                  <c:v>10.422777960445016</c:v>
                </c:pt>
                <c:pt idx="4">
                  <c:v>10.207875322085325</c:v>
                </c:pt>
                <c:pt idx="5">
                  <c:v>10.100424002905479</c:v>
                </c:pt>
                <c:pt idx="6">
                  <c:v>10.852583237164399</c:v>
                </c:pt>
                <c:pt idx="7">
                  <c:v>10.315326641265171</c:v>
                </c:pt>
                <c:pt idx="8">
                  <c:v>9.9929726837256343</c:v>
                </c:pt>
                <c:pt idx="9">
                  <c:v>9.885521364545788</c:v>
                </c:pt>
                <c:pt idx="10">
                  <c:v>9.7780700453659435</c:v>
                </c:pt>
                <c:pt idx="11">
                  <c:v>9.4557160878264064</c:v>
                </c:pt>
                <c:pt idx="12">
                  <c:v>9.1333621302868675</c:v>
                </c:pt>
                <c:pt idx="13">
                  <c:v>9.2408134494667156</c:v>
                </c:pt>
                <c:pt idx="14">
                  <c:v>9.0259108111070248</c:v>
                </c:pt>
                <c:pt idx="15">
                  <c:v>9.0259108111070248</c:v>
                </c:pt>
                <c:pt idx="16">
                  <c:v>8.8110081727473339</c:v>
                </c:pt>
                <c:pt idx="17">
                  <c:v>8.7035568535674877</c:v>
                </c:pt>
                <c:pt idx="18">
                  <c:v>8.5961055343876431</c:v>
                </c:pt>
                <c:pt idx="19">
                  <c:v>8.7035568535674877</c:v>
                </c:pt>
                <c:pt idx="20">
                  <c:v>8.3812028960279505</c:v>
                </c:pt>
                <c:pt idx="21">
                  <c:v>8.3812028960279505</c:v>
                </c:pt>
                <c:pt idx="22">
                  <c:v>8.3812028960279505</c:v>
                </c:pt>
                <c:pt idx="23">
                  <c:v>7.414141023409341</c:v>
                </c:pt>
                <c:pt idx="24">
                  <c:v>7.7364949809488772</c:v>
                </c:pt>
                <c:pt idx="25">
                  <c:v>7.8439463001287226</c:v>
                </c:pt>
                <c:pt idx="26">
                  <c:v>7.6290436617690318</c:v>
                </c:pt>
                <c:pt idx="27">
                  <c:v>7.4141410234093419</c:v>
                </c:pt>
                <c:pt idx="28">
                  <c:v>7.1992383850496511</c:v>
                </c:pt>
                <c:pt idx="29">
                  <c:v>6.7694331083302677</c:v>
                </c:pt>
                <c:pt idx="30">
                  <c:v>6.6619817891504223</c:v>
                </c:pt>
                <c:pt idx="31">
                  <c:v>6.2321765124310406</c:v>
                </c:pt>
                <c:pt idx="32">
                  <c:v>6.1247251932511952</c:v>
                </c:pt>
                <c:pt idx="33">
                  <c:v>6.0172738740713498</c:v>
                </c:pt>
                <c:pt idx="34">
                  <c:v>5.6949199165318136</c:v>
                </c:pt>
                <c:pt idx="35">
                  <c:v>5.4800172781721219</c:v>
                </c:pt>
                <c:pt idx="36">
                  <c:v>4.405504086373667</c:v>
                </c:pt>
                <c:pt idx="37">
                  <c:v>4.405504086373667</c:v>
                </c:pt>
                <c:pt idx="38">
                  <c:v>4.2980527671938216</c:v>
                </c:pt>
                <c:pt idx="39">
                  <c:v>4.0831501288341308</c:v>
                </c:pt>
                <c:pt idx="40">
                  <c:v>3.7607961712945941</c:v>
                </c:pt>
                <c:pt idx="41">
                  <c:v>3.7607961712945936</c:v>
                </c:pt>
                <c:pt idx="42">
                  <c:v>3.6533448521147482</c:v>
                </c:pt>
                <c:pt idx="43">
                  <c:v>3.438442213755057</c:v>
                </c:pt>
                <c:pt idx="44">
                  <c:v>3.2235395753953657</c:v>
                </c:pt>
                <c:pt idx="45">
                  <c:v>3.0086369370356745</c:v>
                </c:pt>
                <c:pt idx="46">
                  <c:v>3.0086369370356745</c:v>
                </c:pt>
                <c:pt idx="47">
                  <c:v>3.0086369370356745</c:v>
                </c:pt>
                <c:pt idx="48">
                  <c:v>2.9011856178558291</c:v>
                </c:pt>
                <c:pt idx="49">
                  <c:v>2.6862829794961374</c:v>
                </c:pt>
                <c:pt idx="50">
                  <c:v>2.578831660316292</c:v>
                </c:pt>
                <c:pt idx="51">
                  <c:v>2.471380341136447</c:v>
                </c:pt>
                <c:pt idx="52">
                  <c:v>2.2564777027767562</c:v>
                </c:pt>
                <c:pt idx="53">
                  <c:v>2.2564777027767562</c:v>
                </c:pt>
                <c:pt idx="54">
                  <c:v>1.9341237452372195</c:v>
                </c:pt>
                <c:pt idx="55">
                  <c:v>1.6117697876976831</c:v>
                </c:pt>
                <c:pt idx="56">
                  <c:v>1.7192211068775287</c:v>
                </c:pt>
                <c:pt idx="57">
                  <c:v>1.6117697876976829</c:v>
                </c:pt>
                <c:pt idx="58">
                  <c:v>1.6117697876976829</c:v>
                </c:pt>
                <c:pt idx="59">
                  <c:v>1.6117697876976829</c:v>
                </c:pt>
                <c:pt idx="60">
                  <c:v>1.7192211068775285</c:v>
                </c:pt>
                <c:pt idx="61">
                  <c:v>1.7192211068775285</c:v>
                </c:pt>
                <c:pt idx="62">
                  <c:v>1.6117697876976829</c:v>
                </c:pt>
                <c:pt idx="63">
                  <c:v>1.6117697876976829</c:v>
                </c:pt>
                <c:pt idx="64">
                  <c:v>1.6117697876976829</c:v>
                </c:pt>
                <c:pt idx="65">
                  <c:v>1.5043184685178375</c:v>
                </c:pt>
                <c:pt idx="66">
                  <c:v>1.5043184685178375</c:v>
                </c:pt>
                <c:pt idx="67">
                  <c:v>1.6117697876976831</c:v>
                </c:pt>
                <c:pt idx="68">
                  <c:v>1.5043184685178377</c:v>
                </c:pt>
                <c:pt idx="69">
                  <c:v>1.3968671493379923</c:v>
                </c:pt>
                <c:pt idx="70">
                  <c:v>1.3968671493379923</c:v>
                </c:pt>
                <c:pt idx="71">
                  <c:v>1.1819645109783012</c:v>
                </c:pt>
                <c:pt idx="72">
                  <c:v>1.1819645109783012</c:v>
                </c:pt>
                <c:pt idx="73">
                  <c:v>1.181964510978301</c:v>
                </c:pt>
                <c:pt idx="74">
                  <c:v>1.181964510978301</c:v>
                </c:pt>
                <c:pt idx="75">
                  <c:v>1.181964510978301</c:v>
                </c:pt>
                <c:pt idx="76">
                  <c:v>1.0745131917984556</c:v>
                </c:pt>
                <c:pt idx="77">
                  <c:v>1.0745131917984556</c:v>
                </c:pt>
                <c:pt idx="78">
                  <c:v>1.0745131917984556</c:v>
                </c:pt>
                <c:pt idx="79">
                  <c:v>1.0745131917984556</c:v>
                </c:pt>
                <c:pt idx="80">
                  <c:v>1.3968671493379923</c:v>
                </c:pt>
                <c:pt idx="81">
                  <c:v>1.2894158301581469</c:v>
                </c:pt>
                <c:pt idx="82">
                  <c:v>1.2894158301581469</c:v>
                </c:pt>
                <c:pt idx="83">
                  <c:v>1.2894158301581469</c:v>
                </c:pt>
                <c:pt idx="84">
                  <c:v>1.3968671493379923</c:v>
                </c:pt>
                <c:pt idx="85">
                  <c:v>1.5043184685178377</c:v>
                </c:pt>
                <c:pt idx="86">
                  <c:v>1.3968671493379923</c:v>
                </c:pt>
                <c:pt idx="87">
                  <c:v>1.6117697876976833</c:v>
                </c:pt>
                <c:pt idx="88">
                  <c:v>1.6117697876976833</c:v>
                </c:pt>
                <c:pt idx="89">
                  <c:v>1.6117697876976831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7E-4DA0-9C19-2F5A64872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1294680"/>
        <c:axId val="931288448"/>
      </c:lineChart>
      <c:dateAx>
        <c:axId val="931294680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288448"/>
        <c:crosses val="autoZero"/>
        <c:auto val="1"/>
        <c:lblOffset val="100"/>
        <c:baseTimeUnit val="days"/>
        <c:majorUnit val="14"/>
        <c:majorTimeUnit val="days"/>
      </c:dateAx>
      <c:valAx>
        <c:axId val="931288448"/>
        <c:scaling>
          <c:orientation val="minMax"/>
          <c:max val="1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29468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'EthnicityDeaths30d (Berrien)'!$B$1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'EthnicityDeaths30d (Berrien)'!$A$2:$A$400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'EthnicityDeaths30d (Berrien)'!$B$2:$B$400</c:f>
              <c:numCache>
                <c:formatCode>General</c:formatCode>
                <c:ptCount val="90"/>
                <c:pt idx="0">
                  <c:v>7.550874013667082</c:v>
                </c:pt>
                <c:pt idx="1">
                  <c:v>7.550874013667082</c:v>
                </c:pt>
                <c:pt idx="2">
                  <c:v>7.550874013667082</c:v>
                </c:pt>
                <c:pt idx="3">
                  <c:v>7.550874013667082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7D-41A2-A3E6-1C8414D7AACB}"/>
            </c:ext>
          </c:extLst>
        </c:ser>
        <c:ser>
          <c:idx val="1"/>
          <c:order val="1"/>
          <c:tx>
            <c:strRef>
              <c:f>'EthnicityDeaths30d (Berrien)'!$C$1</c:f>
              <c:strCache>
                <c:ptCount val="1"/>
                <c:pt idx="0">
                  <c:v>Not Hispanic or Latino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'EthnicityDeaths30d (Berrien)'!$A$2:$A$400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'EthnicityDeaths30d (Berrien)'!$C$2:$C$400</c:f>
              <c:numCache>
                <c:formatCode>General</c:formatCode>
                <c:ptCount val="90"/>
                <c:pt idx="0">
                  <c:v>12.219978050152632</c:v>
                </c:pt>
                <c:pt idx="1">
                  <c:v>11.528281179389275</c:v>
                </c:pt>
                <c:pt idx="2">
                  <c:v>10.375453061450349</c:v>
                </c:pt>
                <c:pt idx="3">
                  <c:v>10.144887437862565</c:v>
                </c:pt>
                <c:pt idx="4">
                  <c:v>10.144887437862565</c:v>
                </c:pt>
                <c:pt idx="5">
                  <c:v>9.6837561906869905</c:v>
                </c:pt>
                <c:pt idx="6">
                  <c:v>8.9920593199236389</c:v>
                </c:pt>
                <c:pt idx="7">
                  <c:v>8.7614936963358545</c:v>
                </c:pt>
                <c:pt idx="8">
                  <c:v>8.0697968255724977</c:v>
                </c:pt>
                <c:pt idx="9">
                  <c:v>7.8392312019847123</c:v>
                </c:pt>
                <c:pt idx="10">
                  <c:v>7.3780999548091408</c:v>
                </c:pt>
                <c:pt idx="11">
                  <c:v>7.3780999548091408</c:v>
                </c:pt>
                <c:pt idx="12">
                  <c:v>7.1475343312213546</c:v>
                </c:pt>
                <c:pt idx="13">
                  <c:v>6.6864030840457831</c:v>
                </c:pt>
                <c:pt idx="14">
                  <c:v>6.4558374604579969</c:v>
                </c:pt>
                <c:pt idx="15">
                  <c:v>6.2252718368702116</c:v>
                </c:pt>
                <c:pt idx="16">
                  <c:v>5.9947062132824263</c:v>
                </c:pt>
                <c:pt idx="17">
                  <c:v>5.9947062132824263</c:v>
                </c:pt>
                <c:pt idx="18">
                  <c:v>5.3030093425190703</c:v>
                </c:pt>
                <c:pt idx="19">
                  <c:v>5.0724437189312832</c:v>
                </c:pt>
                <c:pt idx="20">
                  <c:v>4.6113124717557117</c:v>
                </c:pt>
                <c:pt idx="21">
                  <c:v>4.6113124717557117</c:v>
                </c:pt>
                <c:pt idx="22">
                  <c:v>4.8418780953434979</c:v>
                </c:pt>
                <c:pt idx="23">
                  <c:v>4.6113124717557108</c:v>
                </c:pt>
                <c:pt idx="24">
                  <c:v>4.3807468481679264</c:v>
                </c:pt>
                <c:pt idx="25">
                  <c:v>3.9196156009923544</c:v>
                </c:pt>
                <c:pt idx="26">
                  <c:v>3.6890499774045695</c:v>
                </c:pt>
                <c:pt idx="27">
                  <c:v>4.1501812245801402</c:v>
                </c:pt>
                <c:pt idx="28">
                  <c:v>4.1501812245801402</c:v>
                </c:pt>
                <c:pt idx="29">
                  <c:v>3.9196156009923544</c:v>
                </c:pt>
                <c:pt idx="30">
                  <c:v>3.9196156009923544</c:v>
                </c:pt>
                <c:pt idx="31">
                  <c:v>3.9196156009923544</c:v>
                </c:pt>
                <c:pt idx="32">
                  <c:v>3.6890499774045695</c:v>
                </c:pt>
                <c:pt idx="33">
                  <c:v>3.4584843538167833</c:v>
                </c:pt>
                <c:pt idx="34">
                  <c:v>3.2279187302289976</c:v>
                </c:pt>
                <c:pt idx="35">
                  <c:v>3.4584843538167833</c:v>
                </c:pt>
                <c:pt idx="36">
                  <c:v>3.227918730228998</c:v>
                </c:pt>
                <c:pt idx="37">
                  <c:v>2.9973531066412122</c:v>
                </c:pt>
                <c:pt idx="38">
                  <c:v>2.9973531066412122</c:v>
                </c:pt>
                <c:pt idx="39">
                  <c:v>3.227918730228998</c:v>
                </c:pt>
                <c:pt idx="40">
                  <c:v>3.227918730228998</c:v>
                </c:pt>
                <c:pt idx="41">
                  <c:v>3.227918730228998</c:v>
                </c:pt>
                <c:pt idx="42">
                  <c:v>2.5362218594656416</c:v>
                </c:pt>
                <c:pt idx="43">
                  <c:v>2.5362218594656416</c:v>
                </c:pt>
                <c:pt idx="44">
                  <c:v>2.3056562358778554</c:v>
                </c:pt>
                <c:pt idx="45">
                  <c:v>2.5362218594656412</c:v>
                </c:pt>
                <c:pt idx="46">
                  <c:v>2.7667874830534265</c:v>
                </c:pt>
                <c:pt idx="47">
                  <c:v>2.7667874830534265</c:v>
                </c:pt>
                <c:pt idx="48">
                  <c:v>2.7667874830534265</c:v>
                </c:pt>
                <c:pt idx="49">
                  <c:v>3.2279187302289976</c:v>
                </c:pt>
                <c:pt idx="50">
                  <c:v>3.2279187302289976</c:v>
                </c:pt>
                <c:pt idx="51">
                  <c:v>2.9973531066412118</c:v>
                </c:pt>
                <c:pt idx="52">
                  <c:v>2.3056562358778554</c:v>
                </c:pt>
                <c:pt idx="53">
                  <c:v>2.5362218594656412</c:v>
                </c:pt>
                <c:pt idx="54">
                  <c:v>2.5362218594656412</c:v>
                </c:pt>
                <c:pt idx="55">
                  <c:v>2.5362218594656412</c:v>
                </c:pt>
                <c:pt idx="56">
                  <c:v>2.7667874830534269</c:v>
                </c:pt>
                <c:pt idx="57">
                  <c:v>2.5362218594656412</c:v>
                </c:pt>
                <c:pt idx="58">
                  <c:v>2.5362218594656412</c:v>
                </c:pt>
                <c:pt idx="59">
                  <c:v>2.5362218594656412</c:v>
                </c:pt>
                <c:pt idx="60">
                  <c:v>2.5362218594656412</c:v>
                </c:pt>
                <c:pt idx="61">
                  <c:v>2.7667874830534269</c:v>
                </c:pt>
                <c:pt idx="62">
                  <c:v>2.7667874830534269</c:v>
                </c:pt>
                <c:pt idx="63">
                  <c:v>2.7667874830534269</c:v>
                </c:pt>
                <c:pt idx="64">
                  <c:v>2.7667874830534269</c:v>
                </c:pt>
                <c:pt idx="65">
                  <c:v>2.5362218594656412</c:v>
                </c:pt>
                <c:pt idx="66">
                  <c:v>2.5362218594656412</c:v>
                </c:pt>
                <c:pt idx="67">
                  <c:v>2.5362218594656412</c:v>
                </c:pt>
                <c:pt idx="68">
                  <c:v>2.5362218594656412</c:v>
                </c:pt>
                <c:pt idx="69">
                  <c:v>2.3056562358778554</c:v>
                </c:pt>
                <c:pt idx="70">
                  <c:v>2.3056562358778554</c:v>
                </c:pt>
                <c:pt idx="71">
                  <c:v>2.3056562358778554</c:v>
                </c:pt>
                <c:pt idx="72">
                  <c:v>2.5362218594656412</c:v>
                </c:pt>
                <c:pt idx="73">
                  <c:v>2.5362218594656412</c:v>
                </c:pt>
                <c:pt idx="74">
                  <c:v>2.3056562358778554</c:v>
                </c:pt>
                <c:pt idx="75">
                  <c:v>2.0750906122900696</c:v>
                </c:pt>
                <c:pt idx="76">
                  <c:v>1.6139593651144988</c:v>
                </c:pt>
                <c:pt idx="77">
                  <c:v>1.6139593651144988</c:v>
                </c:pt>
                <c:pt idx="78">
                  <c:v>1.6139593651144988</c:v>
                </c:pt>
                <c:pt idx="79">
                  <c:v>1.1528281179389277</c:v>
                </c:pt>
                <c:pt idx="80">
                  <c:v>1.1528281179389277</c:v>
                </c:pt>
                <c:pt idx="81">
                  <c:v>1.1528281179389277</c:v>
                </c:pt>
                <c:pt idx="82">
                  <c:v>1.1528281179389277</c:v>
                </c:pt>
                <c:pt idx="83">
                  <c:v>0.92226249435114227</c:v>
                </c:pt>
                <c:pt idx="84">
                  <c:v>0.92226249435114227</c:v>
                </c:pt>
                <c:pt idx="85">
                  <c:v>1.1528281179389277</c:v>
                </c:pt>
                <c:pt idx="86">
                  <c:v>0.92226249435114227</c:v>
                </c:pt>
                <c:pt idx="87">
                  <c:v>0.69169687076335673</c:v>
                </c:pt>
                <c:pt idx="88">
                  <c:v>0.69169687076335673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7D-41A2-A3E6-1C8414D7A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4844496"/>
        <c:axId val="1194844824"/>
      </c:lineChart>
      <c:dateAx>
        <c:axId val="1194844496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844824"/>
        <c:crosses val="autoZero"/>
        <c:auto val="1"/>
        <c:lblOffset val="100"/>
        <c:baseTimeUnit val="days"/>
        <c:majorUnit val="14"/>
        <c:majorTimeUnit val="days"/>
      </c:dateAx>
      <c:valAx>
        <c:axId val="1194844824"/>
        <c:scaling>
          <c:orientation val="minMax"/>
          <c:max val="1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84449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'EthnicityDeaths30d (Genesee)'!$B$1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'EthnicityDeaths30d (Genesee)'!$A$2:$A$400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'EthnicityDeaths30d (Genesee)'!$B$2:$B$400</c:f>
              <c:numCache>
                <c:formatCode>General</c:formatCode>
                <c:ptCount val="90"/>
                <c:pt idx="0">
                  <c:v>6.9017875629788117</c:v>
                </c:pt>
                <c:pt idx="1">
                  <c:v>6.9017875629788117</c:v>
                </c:pt>
                <c:pt idx="2">
                  <c:v>9.2023834173050822</c:v>
                </c:pt>
                <c:pt idx="3">
                  <c:v>9.2023834173050822</c:v>
                </c:pt>
                <c:pt idx="4">
                  <c:v>9.2023834173050822</c:v>
                </c:pt>
                <c:pt idx="5">
                  <c:v>9.2023834173050822</c:v>
                </c:pt>
                <c:pt idx="6">
                  <c:v>9.2023834173050822</c:v>
                </c:pt>
                <c:pt idx="7">
                  <c:v>6.9017875629788117</c:v>
                </c:pt>
                <c:pt idx="8">
                  <c:v>6.9017875629788117</c:v>
                </c:pt>
                <c:pt idx="9">
                  <c:v>6.9017875629788117</c:v>
                </c:pt>
                <c:pt idx="10">
                  <c:v>6.9017875629788117</c:v>
                </c:pt>
                <c:pt idx="11">
                  <c:v>4.6011917086525411</c:v>
                </c:pt>
                <c:pt idx="12">
                  <c:v>4.6011917086525411</c:v>
                </c:pt>
                <c:pt idx="13">
                  <c:v>4.6011917086525411</c:v>
                </c:pt>
                <c:pt idx="14">
                  <c:v>4.6011917086525411</c:v>
                </c:pt>
                <c:pt idx="15">
                  <c:v>4.6011917086525411</c:v>
                </c:pt>
                <c:pt idx="16">
                  <c:v>4.6011917086525411</c:v>
                </c:pt>
                <c:pt idx="17">
                  <c:v>4.6011917086525411</c:v>
                </c:pt>
                <c:pt idx="18">
                  <c:v>4.6011917086525411</c:v>
                </c:pt>
                <c:pt idx="19">
                  <c:v>4.6011917086525411</c:v>
                </c:pt>
                <c:pt idx="20">
                  <c:v>4.6011917086525411</c:v>
                </c:pt>
                <c:pt idx="21">
                  <c:v>4.6011917086525411</c:v>
                </c:pt>
                <c:pt idx="22">
                  <c:v>4.6011917086525411</c:v>
                </c:pt>
                <c:pt idx="23">
                  <c:v>4.6011917086525411</c:v>
                </c:pt>
                <c:pt idx="24">
                  <c:v>4.6011917086525411</c:v>
                </c:pt>
                <c:pt idx="25">
                  <c:v>4.6011917086525411</c:v>
                </c:pt>
                <c:pt idx="26">
                  <c:v>4.6011917086525411</c:v>
                </c:pt>
                <c:pt idx="27">
                  <c:v>2.3005958543262706</c:v>
                </c:pt>
                <c:pt idx="28">
                  <c:v>2.3005958543262706</c:v>
                </c:pt>
                <c:pt idx="29">
                  <c:v>2.3005958543262706</c:v>
                </c:pt>
                <c:pt idx="30">
                  <c:v>2.3005958543262706</c:v>
                </c:pt>
                <c:pt idx="31">
                  <c:v>2.3005958543262706</c:v>
                </c:pt>
                <c:pt idx="32">
                  <c:v>0</c:v>
                </c:pt>
                <c:pt idx="33">
                  <c:v>0</c:v>
                </c:pt>
                <c:pt idx="34">
                  <c:v>2.3005958543262706</c:v>
                </c:pt>
                <c:pt idx="35">
                  <c:v>2.3005958543262706</c:v>
                </c:pt>
                <c:pt idx="36">
                  <c:v>2.3005958543262706</c:v>
                </c:pt>
                <c:pt idx="37">
                  <c:v>2.3005958543262706</c:v>
                </c:pt>
                <c:pt idx="38">
                  <c:v>2.3005958543262706</c:v>
                </c:pt>
                <c:pt idx="39">
                  <c:v>2.3005958543262706</c:v>
                </c:pt>
                <c:pt idx="40">
                  <c:v>2.3005958543262706</c:v>
                </c:pt>
                <c:pt idx="41">
                  <c:v>4.6011917086525411</c:v>
                </c:pt>
                <c:pt idx="42">
                  <c:v>4.6011917086525411</c:v>
                </c:pt>
                <c:pt idx="43">
                  <c:v>4.6011917086525411</c:v>
                </c:pt>
                <c:pt idx="44">
                  <c:v>4.6011917086525411</c:v>
                </c:pt>
                <c:pt idx="45">
                  <c:v>4.6011917086525411</c:v>
                </c:pt>
                <c:pt idx="46">
                  <c:v>4.6011917086525411</c:v>
                </c:pt>
                <c:pt idx="47">
                  <c:v>4.6011917086525411</c:v>
                </c:pt>
                <c:pt idx="48">
                  <c:v>4.6011917086525411</c:v>
                </c:pt>
                <c:pt idx="49">
                  <c:v>4.6011917086525411</c:v>
                </c:pt>
                <c:pt idx="50">
                  <c:v>4.6011917086525411</c:v>
                </c:pt>
                <c:pt idx="51">
                  <c:v>4.6011917086525411</c:v>
                </c:pt>
                <c:pt idx="52">
                  <c:v>4.6011917086525411</c:v>
                </c:pt>
                <c:pt idx="53">
                  <c:v>4.6011917086525411</c:v>
                </c:pt>
                <c:pt idx="54">
                  <c:v>4.6011917086525411</c:v>
                </c:pt>
                <c:pt idx="55">
                  <c:v>4.6011917086525411</c:v>
                </c:pt>
                <c:pt idx="56">
                  <c:v>4.6011917086525411</c:v>
                </c:pt>
                <c:pt idx="57">
                  <c:v>4.6011917086525411</c:v>
                </c:pt>
                <c:pt idx="58">
                  <c:v>4.6011917086525411</c:v>
                </c:pt>
                <c:pt idx="59">
                  <c:v>4.6011917086525411</c:v>
                </c:pt>
                <c:pt idx="60">
                  <c:v>4.6011917086525411</c:v>
                </c:pt>
                <c:pt idx="61">
                  <c:v>4.6011917086525411</c:v>
                </c:pt>
                <c:pt idx="62">
                  <c:v>4.6011917086525411</c:v>
                </c:pt>
                <c:pt idx="63">
                  <c:v>4.6011917086525411</c:v>
                </c:pt>
                <c:pt idx="64">
                  <c:v>2.3005958543262706</c:v>
                </c:pt>
                <c:pt idx="65">
                  <c:v>2.3005958543262706</c:v>
                </c:pt>
                <c:pt idx="66">
                  <c:v>2.3005958543262706</c:v>
                </c:pt>
                <c:pt idx="67">
                  <c:v>2.3005958543262706</c:v>
                </c:pt>
                <c:pt idx="68">
                  <c:v>2.3005958543262706</c:v>
                </c:pt>
                <c:pt idx="69">
                  <c:v>2.3005958543262706</c:v>
                </c:pt>
                <c:pt idx="70">
                  <c:v>2.3005958543262706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99-48E6-B0BB-7B67BC3C9737}"/>
            </c:ext>
          </c:extLst>
        </c:ser>
        <c:ser>
          <c:idx val="1"/>
          <c:order val="1"/>
          <c:tx>
            <c:strRef>
              <c:f>'EthnicityDeaths30d (Genesee)'!$C$1</c:f>
              <c:strCache>
                <c:ptCount val="1"/>
                <c:pt idx="0">
                  <c:v>Not Hispanic or Latino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'EthnicityDeaths30d (Genesee)'!$A$2:$A$400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'EthnicityDeaths30d (Genesee)'!$C$2:$C$400</c:f>
              <c:numCache>
                <c:formatCode>General</c:formatCode>
                <c:ptCount val="90"/>
                <c:pt idx="0">
                  <c:v>10.05134705086663</c:v>
                </c:pt>
                <c:pt idx="1">
                  <c:v>10.136527958077364</c:v>
                </c:pt>
                <c:pt idx="2">
                  <c:v>9.710623422023696</c:v>
                </c:pt>
                <c:pt idx="3">
                  <c:v>9.5402616076022255</c:v>
                </c:pt>
                <c:pt idx="4">
                  <c:v>9.2847188859700225</c:v>
                </c:pt>
                <c:pt idx="5">
                  <c:v>9.1995379787592881</c:v>
                </c:pt>
                <c:pt idx="6">
                  <c:v>9.710623422023696</c:v>
                </c:pt>
                <c:pt idx="7">
                  <c:v>9.455080700391493</c:v>
                </c:pt>
                <c:pt idx="8">
                  <c:v>9.2847188859700225</c:v>
                </c:pt>
                <c:pt idx="9">
                  <c:v>9.114357071548552</c:v>
                </c:pt>
                <c:pt idx="10">
                  <c:v>8.9439952571270869</c:v>
                </c:pt>
                <c:pt idx="11">
                  <c:v>8.5180907210734169</c:v>
                </c:pt>
                <c:pt idx="12">
                  <c:v>8.2625479994412157</c:v>
                </c:pt>
                <c:pt idx="13">
                  <c:v>8.0921861850197452</c:v>
                </c:pt>
                <c:pt idx="14">
                  <c:v>8.092186185019747</c:v>
                </c:pt>
                <c:pt idx="15">
                  <c:v>8.2625479994412157</c:v>
                </c:pt>
                <c:pt idx="16">
                  <c:v>8.3477289066519482</c:v>
                </c:pt>
                <c:pt idx="17">
                  <c:v>8.3477289066519482</c:v>
                </c:pt>
                <c:pt idx="18">
                  <c:v>8.092186185019747</c:v>
                </c:pt>
                <c:pt idx="19">
                  <c:v>8.2625479994412157</c:v>
                </c:pt>
                <c:pt idx="20">
                  <c:v>7.7514625561768087</c:v>
                </c:pt>
                <c:pt idx="21">
                  <c:v>7.4107389273338731</c:v>
                </c:pt>
                <c:pt idx="22">
                  <c:v>7.4959198345446065</c:v>
                </c:pt>
                <c:pt idx="23">
                  <c:v>6.644110762437264</c:v>
                </c:pt>
                <c:pt idx="24">
                  <c:v>6.8144725768587326</c:v>
                </c:pt>
                <c:pt idx="25">
                  <c:v>6.7292916696479983</c:v>
                </c:pt>
                <c:pt idx="26">
                  <c:v>6.4737489480157961</c:v>
                </c:pt>
                <c:pt idx="27">
                  <c:v>6.218206226383594</c:v>
                </c:pt>
                <c:pt idx="28">
                  <c:v>6.1330253191728596</c:v>
                </c:pt>
                <c:pt idx="29">
                  <c:v>5.7071207831191888</c:v>
                </c:pt>
                <c:pt idx="30">
                  <c:v>5.6219398759084545</c:v>
                </c:pt>
                <c:pt idx="31">
                  <c:v>5.281216247065518</c:v>
                </c:pt>
                <c:pt idx="32">
                  <c:v>5.3663971542762523</c:v>
                </c:pt>
                <c:pt idx="33">
                  <c:v>5.1960353398547836</c:v>
                </c:pt>
                <c:pt idx="34">
                  <c:v>4.8553117110118471</c:v>
                </c:pt>
                <c:pt idx="35">
                  <c:v>4.6849498965903784</c:v>
                </c:pt>
                <c:pt idx="36">
                  <c:v>3.918321731693772</c:v>
                </c:pt>
                <c:pt idx="37">
                  <c:v>3.7479599172723037</c:v>
                </c:pt>
                <c:pt idx="38">
                  <c:v>3.4924171956401011</c:v>
                </c:pt>
                <c:pt idx="39">
                  <c:v>3.3220553812186329</c:v>
                </c:pt>
                <c:pt idx="40">
                  <c:v>3.0665126595864307</c:v>
                </c:pt>
                <c:pt idx="41">
                  <c:v>3.1516935667971651</c:v>
                </c:pt>
                <c:pt idx="42">
                  <c:v>3.2368744740078994</c:v>
                </c:pt>
                <c:pt idx="43">
                  <c:v>3.1516935667971655</c:v>
                </c:pt>
                <c:pt idx="44">
                  <c:v>2.8961508451649625</c:v>
                </c:pt>
                <c:pt idx="45">
                  <c:v>2.6406081235327594</c:v>
                </c:pt>
                <c:pt idx="46">
                  <c:v>2.3850654019005564</c:v>
                </c:pt>
                <c:pt idx="47">
                  <c:v>2.3850654019005564</c:v>
                </c:pt>
                <c:pt idx="48">
                  <c:v>2.3850654019005564</c:v>
                </c:pt>
                <c:pt idx="49">
                  <c:v>2.1295226802683533</c:v>
                </c:pt>
                <c:pt idx="50">
                  <c:v>2.044341773057619</c:v>
                </c:pt>
                <c:pt idx="51">
                  <c:v>1.8739799586361512</c:v>
                </c:pt>
                <c:pt idx="52">
                  <c:v>1.5332563297932145</c:v>
                </c:pt>
                <c:pt idx="53">
                  <c:v>1.5332563297932145</c:v>
                </c:pt>
                <c:pt idx="54">
                  <c:v>1.3628945153717462</c:v>
                </c:pt>
                <c:pt idx="55">
                  <c:v>1.192532700950278</c:v>
                </c:pt>
                <c:pt idx="56">
                  <c:v>1.2777136081610121</c:v>
                </c:pt>
                <c:pt idx="57">
                  <c:v>1.192532700950278</c:v>
                </c:pt>
                <c:pt idx="58">
                  <c:v>1.0221708865288097</c:v>
                </c:pt>
                <c:pt idx="59">
                  <c:v>1.0221708865288097</c:v>
                </c:pt>
                <c:pt idx="60">
                  <c:v>1.1073517937395438</c:v>
                </c:pt>
                <c:pt idx="61">
                  <c:v>1.0221708865288097</c:v>
                </c:pt>
                <c:pt idx="62">
                  <c:v>0.93698997931807559</c:v>
                </c:pt>
                <c:pt idx="63">
                  <c:v>1.0221708865288097</c:v>
                </c:pt>
                <c:pt idx="64">
                  <c:v>1.0221708865288097</c:v>
                </c:pt>
                <c:pt idx="65">
                  <c:v>0.93698997931807559</c:v>
                </c:pt>
                <c:pt idx="66">
                  <c:v>0.93698997931807559</c:v>
                </c:pt>
                <c:pt idx="67">
                  <c:v>1.0221708865288097</c:v>
                </c:pt>
                <c:pt idx="68">
                  <c:v>1.1073517937395438</c:v>
                </c:pt>
                <c:pt idx="69">
                  <c:v>1.1073517937395438</c:v>
                </c:pt>
                <c:pt idx="70">
                  <c:v>1.192532700950278</c:v>
                </c:pt>
                <c:pt idx="71">
                  <c:v>1.1073517937395438</c:v>
                </c:pt>
                <c:pt idx="72">
                  <c:v>1.0221708865288097</c:v>
                </c:pt>
                <c:pt idx="73">
                  <c:v>1.1073517937395438</c:v>
                </c:pt>
                <c:pt idx="74">
                  <c:v>1.1073517937395438</c:v>
                </c:pt>
                <c:pt idx="75">
                  <c:v>1.0221708865288097</c:v>
                </c:pt>
                <c:pt idx="76">
                  <c:v>0.93698997931807571</c:v>
                </c:pt>
                <c:pt idx="77">
                  <c:v>0.93698997931807571</c:v>
                </c:pt>
                <c:pt idx="78">
                  <c:v>0.93698997931807571</c:v>
                </c:pt>
                <c:pt idx="79">
                  <c:v>0.93698997931807571</c:v>
                </c:pt>
                <c:pt idx="80">
                  <c:v>1.1073517937395438</c:v>
                </c:pt>
                <c:pt idx="81">
                  <c:v>1.192532700950278</c:v>
                </c:pt>
                <c:pt idx="82">
                  <c:v>1.192532700950278</c:v>
                </c:pt>
                <c:pt idx="83">
                  <c:v>1.192532700950278</c:v>
                </c:pt>
                <c:pt idx="84">
                  <c:v>1.1073517937395441</c:v>
                </c:pt>
                <c:pt idx="85">
                  <c:v>1.1073517937395441</c:v>
                </c:pt>
                <c:pt idx="86">
                  <c:v>1.0221708865288099</c:v>
                </c:pt>
                <c:pt idx="87">
                  <c:v>1.1073517937395441</c:v>
                </c:pt>
                <c:pt idx="88">
                  <c:v>1.1073517937395436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99-48E6-B0BB-7B67BC3C9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4899600"/>
        <c:axId val="1194901568"/>
      </c:lineChart>
      <c:dateAx>
        <c:axId val="1194899600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901568"/>
        <c:crosses val="autoZero"/>
        <c:auto val="1"/>
        <c:lblOffset val="100"/>
        <c:baseTimeUnit val="days"/>
        <c:majorUnit val="14"/>
        <c:majorTimeUnit val="days"/>
      </c:dateAx>
      <c:valAx>
        <c:axId val="1194901568"/>
        <c:scaling>
          <c:orientation val="minMax"/>
          <c:max val="1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89960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Positivity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 (2)'!$A$2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'Sheet1 (2)'!$B$2:$Z$2</c:f>
              <c:numCache>
                <c:formatCode>0.0%</c:formatCode>
                <c:ptCount val="25"/>
                <c:pt idx="0">
                  <c:v>1.406E-2</c:v>
                </c:pt>
                <c:pt idx="1">
                  <c:v>2.513E-2</c:v>
                </c:pt>
                <c:pt idx="2">
                  <c:v>1.8540000000000001E-2</c:v>
                </c:pt>
                <c:pt idx="3">
                  <c:v>2.8209999999999999E-2</c:v>
                </c:pt>
                <c:pt idx="4">
                  <c:v>4.3819999999999998E-2</c:v>
                </c:pt>
                <c:pt idx="5">
                  <c:v>0.12791</c:v>
                </c:pt>
                <c:pt idx="6">
                  <c:v>8.9700000000000002E-2</c:v>
                </c:pt>
                <c:pt idx="7">
                  <c:v>7.7149999999999996E-2</c:v>
                </c:pt>
                <c:pt idx="8">
                  <c:v>8.5999999999999993E-2</c:v>
                </c:pt>
                <c:pt idx="9">
                  <c:v>0.105</c:v>
                </c:pt>
                <c:pt idx="10">
                  <c:v>0.1133</c:v>
                </c:pt>
                <c:pt idx="11">
                  <c:v>7.4999999999999997E-2</c:v>
                </c:pt>
                <c:pt idx="12">
                  <c:v>5.8959999999999999E-2</c:v>
                </c:pt>
                <c:pt idx="13">
                  <c:v>6.0400000000000002E-2</c:v>
                </c:pt>
                <c:pt idx="14">
                  <c:v>6.9000000000000006E-2</c:v>
                </c:pt>
                <c:pt idx="15">
                  <c:v>6.9000000000000006E-2</c:v>
                </c:pt>
                <c:pt idx="16">
                  <c:v>8.2100000000000006E-2</c:v>
                </c:pt>
                <c:pt idx="17">
                  <c:v>5.8999999999999997E-2</c:v>
                </c:pt>
                <c:pt idx="18">
                  <c:v>6.6699999999999995E-2</c:v>
                </c:pt>
                <c:pt idx="19">
                  <c:v>0.1467</c:v>
                </c:pt>
                <c:pt idx="20">
                  <c:v>7.0900000000000005E-2</c:v>
                </c:pt>
                <c:pt idx="21">
                  <c:v>6.6500000000000004E-2</c:v>
                </c:pt>
                <c:pt idx="22">
                  <c:v>7.8589999999999993E-2</c:v>
                </c:pt>
                <c:pt idx="23">
                  <c:v>8.6499999999999994E-2</c:v>
                </c:pt>
                <c:pt idx="24">
                  <c:v>0.13367000000000001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66-49AA-A50A-BAA175174EC5}"/>
            </c:ext>
          </c:extLst>
        </c:ser>
        <c:ser>
          <c:idx val="1"/>
          <c:order val="1"/>
          <c:tx>
            <c:strRef>
              <c:f>'Sheet1 (2)'!$A$3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'Sheet1 (2)'!$B$3:$Z$3</c:f>
              <c:numCache>
                <c:formatCode>0.0%</c:formatCode>
                <c:ptCount val="25"/>
                <c:pt idx="0">
                  <c:v>7.9369999999999996E-2</c:v>
                </c:pt>
                <c:pt idx="1">
                  <c:v>0.1</c:v>
                </c:pt>
                <c:pt idx="2">
                  <c:v>4.5449999999999997E-2</c:v>
                </c:pt>
                <c:pt idx="3">
                  <c:v>5.0509999999999999E-2</c:v>
                </c:pt>
                <c:pt idx="4">
                  <c:v>0.1157</c:v>
                </c:pt>
                <c:pt idx="5">
                  <c:v>0.19178000000000001</c:v>
                </c:pt>
                <c:pt idx="6">
                  <c:v>0.18143000000000001</c:v>
                </c:pt>
                <c:pt idx="7">
                  <c:v>0.14391100000000001</c:v>
                </c:pt>
                <c:pt idx="8">
                  <c:v>0.22600000000000001</c:v>
                </c:pt>
                <c:pt idx="9">
                  <c:v>0.156</c:v>
                </c:pt>
                <c:pt idx="10">
                  <c:v>0.187</c:v>
                </c:pt>
                <c:pt idx="11">
                  <c:v>0.13800000000000001</c:v>
                </c:pt>
                <c:pt idx="12">
                  <c:v>0.2</c:v>
                </c:pt>
                <c:pt idx="13">
                  <c:v>5.45E-2</c:v>
                </c:pt>
                <c:pt idx="14">
                  <c:v>0.247</c:v>
                </c:pt>
                <c:pt idx="15">
                  <c:v>9.0999999999999998E-2</c:v>
                </c:pt>
                <c:pt idx="16">
                  <c:v>0.19309999999999999</c:v>
                </c:pt>
                <c:pt idx="17">
                  <c:v>6.0999999999999999E-2</c:v>
                </c:pt>
                <c:pt idx="18">
                  <c:v>1.7000000000000001E-2</c:v>
                </c:pt>
                <c:pt idx="19">
                  <c:v>0.19400000000000001</c:v>
                </c:pt>
                <c:pt idx="20">
                  <c:v>0.105</c:v>
                </c:pt>
                <c:pt idx="21">
                  <c:v>0.18029999999999999</c:v>
                </c:pt>
                <c:pt idx="22">
                  <c:v>7.1400000000000005E-2</c:v>
                </c:pt>
                <c:pt idx="23">
                  <c:v>9.375E-2</c:v>
                </c:pt>
                <c:pt idx="24">
                  <c:v>8.7900000000000006E-2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66-49AA-A50A-BAA175174EC5}"/>
            </c:ext>
          </c:extLst>
        </c:ser>
        <c:ser>
          <c:idx val="2"/>
          <c:order val="2"/>
          <c:tx>
            <c:strRef>
              <c:f>'Sheet1 (2)'!$A$4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'Sheet1 (2)'!$B$4:$Z$4</c:f>
              <c:numCache>
                <c:formatCode>0.0%</c:formatCode>
                <c:ptCount val="25"/>
                <c:pt idx="0">
                  <c:v>0</c:v>
                </c:pt>
                <c:pt idx="1">
                  <c:v>0.13889000000000001</c:v>
                </c:pt>
                <c:pt idx="2">
                  <c:v>3.0300000000000001E-2</c:v>
                </c:pt>
                <c:pt idx="3">
                  <c:v>5.6599999999999998E-2</c:v>
                </c:pt>
                <c:pt idx="4">
                  <c:v>7.4069999999999997E-2</c:v>
                </c:pt>
                <c:pt idx="5">
                  <c:v>0.25641000000000003</c:v>
                </c:pt>
                <c:pt idx="6">
                  <c:v>0.14706</c:v>
                </c:pt>
                <c:pt idx="7">
                  <c:v>5.8251999999999998E-2</c:v>
                </c:pt>
                <c:pt idx="8">
                  <c:v>0.1212</c:v>
                </c:pt>
                <c:pt idx="9">
                  <c:v>0.111</c:v>
                </c:pt>
                <c:pt idx="10">
                  <c:v>0.1</c:v>
                </c:pt>
                <c:pt idx="11">
                  <c:v>8.1000000000000003E-2</c:v>
                </c:pt>
                <c:pt idx="12">
                  <c:v>0</c:v>
                </c:pt>
                <c:pt idx="13">
                  <c:v>0.14280000000000001</c:v>
                </c:pt>
                <c:pt idx="14">
                  <c:v>0.14299999999999999</c:v>
                </c:pt>
                <c:pt idx="15">
                  <c:v>0.08</c:v>
                </c:pt>
                <c:pt idx="16">
                  <c:v>7.6899999999999996E-2</c:v>
                </c:pt>
                <c:pt idx="17">
                  <c:v>4.4999999999999998E-2</c:v>
                </c:pt>
                <c:pt idx="18">
                  <c:v>0</c:v>
                </c:pt>
                <c:pt idx="19">
                  <c:v>0.19</c:v>
                </c:pt>
                <c:pt idx="20">
                  <c:v>0.16700000000000001</c:v>
                </c:pt>
                <c:pt idx="21">
                  <c:v>0</c:v>
                </c:pt>
                <c:pt idx="22">
                  <c:v>0</c:v>
                </c:pt>
                <c:pt idx="23">
                  <c:v>0.1111</c:v>
                </c:pt>
                <c:pt idx="24">
                  <c:v>0.15384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66-49AA-A50A-BAA175174EC5}"/>
            </c:ext>
          </c:extLst>
        </c:ser>
        <c:ser>
          <c:idx val="3"/>
          <c:order val="3"/>
          <c:tx>
            <c:strRef>
              <c:f>'Sheet1 (2)'!$A$5</c:f>
              <c:strCache>
                <c:ptCount val="1"/>
                <c:pt idx="0">
                  <c:v>Arab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'Sheet1 (2)'!$B$5:$Z$5</c:f>
              <c:numCache>
                <c:formatCode>0.0%</c:formatCode>
                <c:ptCount val="25"/>
                <c:pt idx="0">
                  <c:v>0.3</c:v>
                </c:pt>
                <c:pt idx="1">
                  <c:v>9.375E-2</c:v>
                </c:pt>
                <c:pt idx="2">
                  <c:v>0</c:v>
                </c:pt>
                <c:pt idx="3">
                  <c:v>9.0910000000000005E-2</c:v>
                </c:pt>
                <c:pt idx="4">
                  <c:v>0</c:v>
                </c:pt>
                <c:pt idx="5">
                  <c:v>0.3</c:v>
                </c:pt>
                <c:pt idx="6">
                  <c:v>0.25</c:v>
                </c:pt>
                <c:pt idx="7">
                  <c:v>0.19047600000000001</c:v>
                </c:pt>
                <c:pt idx="8">
                  <c:v>0.25</c:v>
                </c:pt>
                <c:pt idx="9">
                  <c:v>5.2999999999999999E-2</c:v>
                </c:pt>
                <c:pt idx="10">
                  <c:v>0.222</c:v>
                </c:pt>
                <c:pt idx="11">
                  <c:v>0.188</c:v>
                </c:pt>
                <c:pt idx="12">
                  <c:v>0</c:v>
                </c:pt>
                <c:pt idx="13">
                  <c:v>8.3000000000000004E-2</c:v>
                </c:pt>
                <c:pt idx="14">
                  <c:v>0.25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7.6999999999999999E-2</c:v>
                </c:pt>
                <c:pt idx="19">
                  <c:v>0</c:v>
                </c:pt>
                <c:pt idx="20">
                  <c:v>0</c:v>
                </c:pt>
                <c:pt idx="21">
                  <c:v>0.16669999999999999</c:v>
                </c:pt>
                <c:pt idx="22">
                  <c:v>0</c:v>
                </c:pt>
                <c:pt idx="23">
                  <c:v>0</c:v>
                </c:pt>
                <c:pt idx="24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66-49AA-A50A-BAA175174EC5}"/>
            </c:ext>
          </c:extLst>
        </c:ser>
        <c:ser>
          <c:idx val="4"/>
          <c:order val="4"/>
          <c:tx>
            <c:strRef>
              <c:f>'Sheet1 (2)'!$A$6</c:f>
              <c:strCache>
                <c:ptCount val="1"/>
                <c:pt idx="0">
                  <c:v>Native American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'Sheet1 (2)'!$B$6:$Z$6</c:f>
              <c:numCache>
                <c:formatCode>0.0%</c:formatCode>
                <c:ptCount val="25"/>
                <c:pt idx="0">
                  <c:v>0</c:v>
                </c:pt>
                <c:pt idx="1">
                  <c:v>0.125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6.6669999999999993E-2</c:v>
                </c:pt>
                <c:pt idx="7">
                  <c:v>0.11111111</c:v>
                </c:pt>
                <c:pt idx="8">
                  <c:v>0.18179999999999999</c:v>
                </c:pt>
                <c:pt idx="9">
                  <c:v>7.0999999999999994E-2</c:v>
                </c:pt>
                <c:pt idx="10">
                  <c:v>0.182</c:v>
                </c:pt>
                <c:pt idx="11">
                  <c:v>0.25</c:v>
                </c:pt>
                <c:pt idx="12">
                  <c:v>0</c:v>
                </c:pt>
                <c:pt idx="13">
                  <c:v>0</c:v>
                </c:pt>
                <c:pt idx="14">
                  <c:v>0.28570000000000001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66-49AA-A50A-BAA175174EC5}"/>
            </c:ext>
          </c:extLst>
        </c:ser>
        <c:ser>
          <c:idx val="5"/>
          <c:order val="5"/>
          <c:tx>
            <c:strRef>
              <c:f>'Sheet1 (2)'!$A$7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'Sheet1 (2)'!$B$7:$Z$7</c:f>
              <c:numCache>
                <c:formatCode>0.0%</c:formatCode>
                <c:ptCount val="25"/>
                <c:pt idx="0">
                  <c:v>3.9309999999999998E-2</c:v>
                </c:pt>
                <c:pt idx="1">
                  <c:v>6.9720000000000004E-2</c:v>
                </c:pt>
                <c:pt idx="2">
                  <c:v>7.1110000000000007E-2</c:v>
                </c:pt>
                <c:pt idx="3">
                  <c:v>7.3719999999999994E-2</c:v>
                </c:pt>
                <c:pt idx="4">
                  <c:v>0.11033</c:v>
                </c:pt>
                <c:pt idx="5">
                  <c:v>0.18958</c:v>
                </c:pt>
                <c:pt idx="6">
                  <c:v>0.13503000000000001</c:v>
                </c:pt>
                <c:pt idx="7">
                  <c:v>0.115865</c:v>
                </c:pt>
                <c:pt idx="8">
                  <c:v>0.151</c:v>
                </c:pt>
                <c:pt idx="9">
                  <c:v>0.16400000000000001</c:v>
                </c:pt>
                <c:pt idx="10">
                  <c:v>0.13700000000000001</c:v>
                </c:pt>
                <c:pt idx="11">
                  <c:v>8.8999999999999996E-2</c:v>
                </c:pt>
                <c:pt idx="12">
                  <c:v>0.111</c:v>
                </c:pt>
                <c:pt idx="13">
                  <c:v>0.13028000000000001</c:v>
                </c:pt>
                <c:pt idx="14">
                  <c:v>0.112</c:v>
                </c:pt>
                <c:pt idx="15">
                  <c:v>7.6999999999999999E-2</c:v>
                </c:pt>
                <c:pt idx="16">
                  <c:v>0.112</c:v>
                </c:pt>
                <c:pt idx="17">
                  <c:v>7.1999999999999995E-2</c:v>
                </c:pt>
                <c:pt idx="18">
                  <c:v>5.0099999999999999E-2</c:v>
                </c:pt>
                <c:pt idx="19">
                  <c:v>9.5000000000000001E-2</c:v>
                </c:pt>
                <c:pt idx="20">
                  <c:v>5.7000000000000002E-2</c:v>
                </c:pt>
                <c:pt idx="21">
                  <c:v>8.3699999999999997E-2</c:v>
                </c:pt>
                <c:pt idx="22">
                  <c:v>0.1202</c:v>
                </c:pt>
                <c:pt idx="23">
                  <c:v>0.13689999999999999</c:v>
                </c:pt>
                <c:pt idx="24">
                  <c:v>0.16036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E66-49AA-A50A-BAA175174EC5}"/>
            </c:ext>
          </c:extLst>
        </c:ser>
        <c:ser>
          <c:idx val="6"/>
          <c:order val="6"/>
          <c:tx>
            <c:strRef>
              <c:f>'Sheet1 (2)'!$A$8</c:f>
              <c:strCache>
                <c:ptCount val="1"/>
                <c:pt idx="0">
                  <c:v>Non-Hispanic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'Sheet1 (2)'!$B$8:$Z$8</c:f>
            </c:numRef>
          </c:val>
          <c:smooth val="0"/>
          <c:extLst>
            <c:ext xmlns:c16="http://schemas.microsoft.com/office/drawing/2014/chart" uri="{C3380CC4-5D6E-409C-BE32-E72D297353CC}">
              <c16:uniqueId val="{00000006-7E66-49AA-A50A-BAA175174EC5}"/>
            </c:ext>
          </c:extLst>
        </c:ser>
        <c:ser>
          <c:idx val="7"/>
          <c:order val="7"/>
          <c:tx>
            <c:strRef>
              <c:f>'Sheet1 (2)'!$A$9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'Sheet1 (2)'!$B$1:$Z$1</c:f>
              <c:strCache>
                <c:ptCount val="25"/>
                <c:pt idx="0">
                  <c:v>10/01-10/07</c:v>
                </c:pt>
                <c:pt idx="1">
                  <c:v>10/08-10/14</c:v>
                </c:pt>
                <c:pt idx="2">
                  <c:v>10/15-10/21</c:v>
                </c:pt>
                <c:pt idx="3">
                  <c:v>10/22-10/28</c:v>
                </c:pt>
                <c:pt idx="4">
                  <c:v>10/29-11/04</c:v>
                </c:pt>
                <c:pt idx="5">
                  <c:v>11/05-11/11</c:v>
                </c:pt>
                <c:pt idx="6">
                  <c:v>11/12-11/18</c:v>
                </c:pt>
                <c:pt idx="7">
                  <c:v>11/19-11/25</c:v>
                </c:pt>
                <c:pt idx="8">
                  <c:v>11/26-12/2</c:v>
                </c:pt>
                <c:pt idx="9">
                  <c:v>12/3-12/9</c:v>
                </c:pt>
                <c:pt idx="10">
                  <c:v>12/10-12/16</c:v>
                </c:pt>
                <c:pt idx="11">
                  <c:v>12/17-12/23</c:v>
                </c:pt>
                <c:pt idx="12">
                  <c:v>12/24-12/30</c:v>
                </c:pt>
                <c:pt idx="13">
                  <c:v>12/31-1/6</c:v>
                </c:pt>
                <c:pt idx="14">
                  <c:v>1/7-1/13</c:v>
                </c:pt>
                <c:pt idx="15">
                  <c:v>1/14-1/20</c:v>
                </c:pt>
                <c:pt idx="16">
                  <c:v>1/21-1/27</c:v>
                </c:pt>
                <c:pt idx="17">
                  <c:v>1/28-2/3</c:v>
                </c:pt>
                <c:pt idx="18">
                  <c:v>2/4-2/10</c:v>
                </c:pt>
                <c:pt idx="19">
                  <c:v>2/11-2/17</c:v>
                </c:pt>
                <c:pt idx="20">
                  <c:v>2/18-2/24</c:v>
                </c:pt>
                <c:pt idx="21">
                  <c:v>2/25-3/3</c:v>
                </c:pt>
                <c:pt idx="22">
                  <c:v>3/4-3/10</c:v>
                </c:pt>
                <c:pt idx="23">
                  <c:v>3/11-3/17</c:v>
                </c:pt>
                <c:pt idx="24">
                  <c:v>3/18-3/24*</c:v>
                </c:pt>
              </c:strCache>
            </c:strRef>
          </c:cat>
          <c:val>
            <c:numRef>
              <c:f>'Sheet1 (2)'!$B$9:$Z$9</c:f>
            </c:numRef>
          </c:val>
          <c:smooth val="0"/>
          <c:extLst>
            <c:ext xmlns:c16="http://schemas.microsoft.com/office/drawing/2014/chart" uri="{C3380CC4-5D6E-409C-BE32-E72D297353CC}">
              <c16:uniqueId val="{00000007-7E66-49AA-A50A-BAA175174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7009960"/>
        <c:axId val="487011600"/>
      </c:lineChart>
      <c:catAx>
        <c:axId val="48700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011600"/>
        <c:crosses val="autoZero"/>
        <c:auto val="1"/>
        <c:lblAlgn val="ctr"/>
        <c:lblOffset val="100"/>
        <c:noMultiLvlLbl val="0"/>
      </c:catAx>
      <c:valAx>
        <c:axId val="48701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009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'RaceDeaths30d (Kent)'!$B$1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'RaceDeaths30d (Kent)'!$A$2:$A$400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(Kent)'!$B$2:$B$400</c:f>
              <c:numCache>
                <c:formatCode>General</c:formatCode>
                <c:ptCount val="90"/>
                <c:pt idx="0">
                  <c:v>11.144544745347153</c:v>
                </c:pt>
                <c:pt idx="1">
                  <c:v>11.144544745347153</c:v>
                </c:pt>
                <c:pt idx="2">
                  <c:v>11.144544745347153</c:v>
                </c:pt>
                <c:pt idx="3">
                  <c:v>11.144544745347153</c:v>
                </c:pt>
                <c:pt idx="4">
                  <c:v>11.144544745347153</c:v>
                </c:pt>
                <c:pt idx="5">
                  <c:v>11.144544745347153</c:v>
                </c:pt>
                <c:pt idx="6">
                  <c:v>11.144544745347153</c:v>
                </c:pt>
                <c:pt idx="7">
                  <c:v>11.144544745347153</c:v>
                </c:pt>
                <c:pt idx="8">
                  <c:v>5.5722723726735763</c:v>
                </c:pt>
                <c:pt idx="9">
                  <c:v>5.5722723726735763</c:v>
                </c:pt>
                <c:pt idx="10">
                  <c:v>5.5722723726735763</c:v>
                </c:pt>
                <c:pt idx="11">
                  <c:v>5.5722723726735763</c:v>
                </c:pt>
                <c:pt idx="12">
                  <c:v>5.5722723726735763</c:v>
                </c:pt>
                <c:pt idx="13">
                  <c:v>5.5722723726735763</c:v>
                </c:pt>
                <c:pt idx="14">
                  <c:v>5.5722723726735763</c:v>
                </c:pt>
                <c:pt idx="15">
                  <c:v>5.5722723726735763</c:v>
                </c:pt>
                <c:pt idx="16">
                  <c:v>5.5722723726735763</c:v>
                </c:pt>
                <c:pt idx="17">
                  <c:v>5.5722723726735763</c:v>
                </c:pt>
                <c:pt idx="18">
                  <c:v>5.5722723726735763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5.5722723726735763</c:v>
                </c:pt>
                <c:pt idx="42">
                  <c:v>5.5722723726735763</c:v>
                </c:pt>
                <c:pt idx="43">
                  <c:v>5.5722723726735763</c:v>
                </c:pt>
                <c:pt idx="44">
                  <c:v>5.5722723726735763</c:v>
                </c:pt>
                <c:pt idx="45">
                  <c:v>5.5722723726735763</c:v>
                </c:pt>
                <c:pt idx="46">
                  <c:v>5.5722723726735763</c:v>
                </c:pt>
                <c:pt idx="47">
                  <c:v>5.5722723726735763</c:v>
                </c:pt>
                <c:pt idx="48">
                  <c:v>5.5722723726735763</c:v>
                </c:pt>
                <c:pt idx="49">
                  <c:v>5.5722723726735763</c:v>
                </c:pt>
                <c:pt idx="50">
                  <c:v>5.5722723726735763</c:v>
                </c:pt>
                <c:pt idx="51">
                  <c:v>5.5722723726735763</c:v>
                </c:pt>
                <c:pt idx="52">
                  <c:v>5.5722723726735763</c:v>
                </c:pt>
                <c:pt idx="53">
                  <c:v>5.5722723726735763</c:v>
                </c:pt>
                <c:pt idx="54">
                  <c:v>5.5722723726735763</c:v>
                </c:pt>
                <c:pt idx="55">
                  <c:v>5.5722723726735763</c:v>
                </c:pt>
                <c:pt idx="56">
                  <c:v>5.5722723726735763</c:v>
                </c:pt>
                <c:pt idx="57">
                  <c:v>5.5722723726735763</c:v>
                </c:pt>
                <c:pt idx="58">
                  <c:v>5.5722723726735763</c:v>
                </c:pt>
                <c:pt idx="59">
                  <c:v>5.5722723726735763</c:v>
                </c:pt>
                <c:pt idx="60">
                  <c:v>5.5722723726735763</c:v>
                </c:pt>
                <c:pt idx="61">
                  <c:v>5.5722723726735763</c:v>
                </c:pt>
                <c:pt idx="62">
                  <c:v>5.5722723726735763</c:v>
                </c:pt>
                <c:pt idx="63">
                  <c:v>5.5722723726735763</c:v>
                </c:pt>
                <c:pt idx="64">
                  <c:v>5.5722723726735763</c:v>
                </c:pt>
                <c:pt idx="65">
                  <c:v>5.5722723726735763</c:v>
                </c:pt>
                <c:pt idx="66">
                  <c:v>5.5722723726735763</c:v>
                </c:pt>
                <c:pt idx="67">
                  <c:v>5.5722723726735763</c:v>
                </c:pt>
                <c:pt idx="68">
                  <c:v>5.5722723726735763</c:v>
                </c:pt>
                <c:pt idx="69">
                  <c:v>5.5722723726735763</c:v>
                </c:pt>
                <c:pt idx="70">
                  <c:v>5.5722723726735763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DA-48F8-B96C-B7100C11508D}"/>
            </c:ext>
          </c:extLst>
        </c:ser>
        <c:ser>
          <c:idx val="1"/>
          <c:order val="1"/>
          <c:tx>
            <c:strRef>
              <c:f>'RaceDeaths30d (Kent)'!$C$1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'RaceDeaths30d (Kent)'!$A$2:$A$400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(Kent)'!$C$2:$C$400</c:f>
              <c:numCache>
                <c:formatCode>General</c:formatCode>
                <c:ptCount val="90"/>
                <c:pt idx="0">
                  <c:v>5.5669213533185804</c:v>
                </c:pt>
                <c:pt idx="1">
                  <c:v>5.5669213533185804</c:v>
                </c:pt>
                <c:pt idx="2">
                  <c:v>5.5669213533185804</c:v>
                </c:pt>
                <c:pt idx="3">
                  <c:v>5.5669213533185804</c:v>
                </c:pt>
                <c:pt idx="4">
                  <c:v>5.5669213533185804</c:v>
                </c:pt>
                <c:pt idx="5">
                  <c:v>5.5669213533185804</c:v>
                </c:pt>
                <c:pt idx="6">
                  <c:v>5.5669213533185804</c:v>
                </c:pt>
                <c:pt idx="7">
                  <c:v>5.5669213533185804</c:v>
                </c:pt>
                <c:pt idx="8">
                  <c:v>5.5669213533185804</c:v>
                </c:pt>
                <c:pt idx="9">
                  <c:v>5.5669213533185804</c:v>
                </c:pt>
                <c:pt idx="10">
                  <c:v>5.5669213533185804</c:v>
                </c:pt>
                <c:pt idx="11">
                  <c:v>5.5669213533185804</c:v>
                </c:pt>
                <c:pt idx="12">
                  <c:v>5.5669213533185804</c:v>
                </c:pt>
                <c:pt idx="13">
                  <c:v>5.5669213533185804</c:v>
                </c:pt>
                <c:pt idx="14">
                  <c:v>4.1751910149889353</c:v>
                </c:pt>
                <c:pt idx="15">
                  <c:v>4.1751910149889353</c:v>
                </c:pt>
                <c:pt idx="16">
                  <c:v>4.1751910149889353</c:v>
                </c:pt>
                <c:pt idx="17">
                  <c:v>4.1751910149889353</c:v>
                </c:pt>
                <c:pt idx="18">
                  <c:v>4.1751910149889353</c:v>
                </c:pt>
                <c:pt idx="19">
                  <c:v>4.1751910149889353</c:v>
                </c:pt>
                <c:pt idx="20">
                  <c:v>4.1751910149889353</c:v>
                </c:pt>
                <c:pt idx="21">
                  <c:v>4.1751910149889353</c:v>
                </c:pt>
                <c:pt idx="22">
                  <c:v>4.1751910149889353</c:v>
                </c:pt>
                <c:pt idx="23">
                  <c:v>4.1751910149889353</c:v>
                </c:pt>
                <c:pt idx="24">
                  <c:v>4.1751910149889353</c:v>
                </c:pt>
                <c:pt idx="25">
                  <c:v>4.1751910149889353</c:v>
                </c:pt>
                <c:pt idx="26">
                  <c:v>4.1751910149889353</c:v>
                </c:pt>
                <c:pt idx="27">
                  <c:v>2.7834606766592902</c:v>
                </c:pt>
                <c:pt idx="28">
                  <c:v>2.7834606766592902</c:v>
                </c:pt>
                <c:pt idx="29">
                  <c:v>2.7834606766592902</c:v>
                </c:pt>
                <c:pt idx="30">
                  <c:v>2.7834606766592902</c:v>
                </c:pt>
                <c:pt idx="31">
                  <c:v>1.3917303383296451</c:v>
                </c:pt>
                <c:pt idx="32">
                  <c:v>1.3917303383296451</c:v>
                </c:pt>
                <c:pt idx="33">
                  <c:v>1.3917303383296451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1.3917303383296451</c:v>
                </c:pt>
                <c:pt idx="43">
                  <c:v>1.3917303383296451</c:v>
                </c:pt>
                <c:pt idx="44">
                  <c:v>1.3917303383296451</c:v>
                </c:pt>
                <c:pt idx="45">
                  <c:v>1.3917303383296451</c:v>
                </c:pt>
                <c:pt idx="46">
                  <c:v>1.3917303383296451</c:v>
                </c:pt>
                <c:pt idx="47">
                  <c:v>1.3917303383296451</c:v>
                </c:pt>
                <c:pt idx="48">
                  <c:v>1.3917303383296451</c:v>
                </c:pt>
                <c:pt idx="49">
                  <c:v>1.3917303383296451</c:v>
                </c:pt>
                <c:pt idx="50">
                  <c:v>1.3917303383296451</c:v>
                </c:pt>
                <c:pt idx="51">
                  <c:v>1.3917303383296451</c:v>
                </c:pt>
                <c:pt idx="52">
                  <c:v>1.3917303383296451</c:v>
                </c:pt>
                <c:pt idx="53">
                  <c:v>1.3917303383296451</c:v>
                </c:pt>
                <c:pt idx="54">
                  <c:v>1.3917303383296451</c:v>
                </c:pt>
                <c:pt idx="55">
                  <c:v>1.3917303383296451</c:v>
                </c:pt>
                <c:pt idx="56">
                  <c:v>1.3917303383296451</c:v>
                </c:pt>
                <c:pt idx="57">
                  <c:v>1.3917303383296451</c:v>
                </c:pt>
                <c:pt idx="58">
                  <c:v>1.3917303383296451</c:v>
                </c:pt>
                <c:pt idx="59">
                  <c:v>1.3917303383296451</c:v>
                </c:pt>
                <c:pt idx="60">
                  <c:v>1.3917303383296451</c:v>
                </c:pt>
                <c:pt idx="61">
                  <c:v>1.3917303383296451</c:v>
                </c:pt>
                <c:pt idx="62">
                  <c:v>1.3917303383296451</c:v>
                </c:pt>
                <c:pt idx="63">
                  <c:v>1.3917303383296451</c:v>
                </c:pt>
                <c:pt idx="64">
                  <c:v>1.3917303383296451</c:v>
                </c:pt>
                <c:pt idx="65">
                  <c:v>1.3917303383296451</c:v>
                </c:pt>
                <c:pt idx="66">
                  <c:v>1.3917303383296451</c:v>
                </c:pt>
                <c:pt idx="67">
                  <c:v>1.3917303383296451</c:v>
                </c:pt>
                <c:pt idx="68">
                  <c:v>1.3917303383296451</c:v>
                </c:pt>
                <c:pt idx="69">
                  <c:v>1.3917303383296451</c:v>
                </c:pt>
                <c:pt idx="70">
                  <c:v>1.3917303383296451</c:v>
                </c:pt>
                <c:pt idx="71">
                  <c:v>1.3917303383296451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DA-48F8-B96C-B7100C11508D}"/>
            </c:ext>
          </c:extLst>
        </c:ser>
        <c:ser>
          <c:idx val="2"/>
          <c:order val="2"/>
          <c:tx>
            <c:strRef>
              <c:f>'RaceDeaths30d (Kent)'!$D$1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'RaceDeaths30d (Kent)'!$A$2:$A$400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(Kent)'!$D$2:$D$400</c:f>
              <c:numCache>
                <c:formatCode>General</c:formatCode>
                <c:ptCount val="90"/>
                <c:pt idx="0">
                  <c:v>6.848318309835042</c:v>
                </c:pt>
                <c:pt idx="1">
                  <c:v>5.9922785211056606</c:v>
                </c:pt>
                <c:pt idx="2">
                  <c:v>6.4202984154703513</c:v>
                </c:pt>
                <c:pt idx="3">
                  <c:v>5.9922785211056606</c:v>
                </c:pt>
                <c:pt idx="4">
                  <c:v>5.9922785211056606</c:v>
                </c:pt>
                <c:pt idx="5">
                  <c:v>5.5642586267409708</c:v>
                </c:pt>
                <c:pt idx="6">
                  <c:v>5.136238732376281</c:v>
                </c:pt>
                <c:pt idx="7">
                  <c:v>4.2801989436469006</c:v>
                </c:pt>
                <c:pt idx="8">
                  <c:v>4.7082188380115912</c:v>
                </c:pt>
                <c:pt idx="9">
                  <c:v>4.7082188380115912</c:v>
                </c:pt>
                <c:pt idx="10">
                  <c:v>5.1362387323762819</c:v>
                </c:pt>
                <c:pt idx="11">
                  <c:v>5.1362387323762819</c:v>
                </c:pt>
                <c:pt idx="12">
                  <c:v>5.5642586267409717</c:v>
                </c:pt>
                <c:pt idx="13">
                  <c:v>5.1362387323762819</c:v>
                </c:pt>
                <c:pt idx="14">
                  <c:v>5.1362387323762819</c:v>
                </c:pt>
                <c:pt idx="15">
                  <c:v>4.7082188380115904</c:v>
                </c:pt>
                <c:pt idx="16">
                  <c:v>4.7082188380115904</c:v>
                </c:pt>
                <c:pt idx="17">
                  <c:v>5.1362387323762801</c:v>
                </c:pt>
                <c:pt idx="18">
                  <c:v>5.1362387323762801</c:v>
                </c:pt>
                <c:pt idx="19">
                  <c:v>5.1362387323762801</c:v>
                </c:pt>
                <c:pt idx="20">
                  <c:v>5.136238732376281</c:v>
                </c:pt>
                <c:pt idx="21">
                  <c:v>4.7082188380115904</c:v>
                </c:pt>
                <c:pt idx="22">
                  <c:v>4.7082188380115904</c:v>
                </c:pt>
                <c:pt idx="23">
                  <c:v>4.2801989436469006</c:v>
                </c:pt>
                <c:pt idx="24">
                  <c:v>4.2801989436469006</c:v>
                </c:pt>
                <c:pt idx="25">
                  <c:v>4.7082188380115912</c:v>
                </c:pt>
                <c:pt idx="26">
                  <c:v>3.8521790492822108</c:v>
                </c:pt>
                <c:pt idx="27">
                  <c:v>3.4241591549175201</c:v>
                </c:pt>
                <c:pt idx="28">
                  <c:v>3.4241591549175201</c:v>
                </c:pt>
                <c:pt idx="29">
                  <c:v>3.8521790492822103</c:v>
                </c:pt>
                <c:pt idx="30">
                  <c:v>3.8521790492822103</c:v>
                </c:pt>
                <c:pt idx="31">
                  <c:v>3.8521790492822103</c:v>
                </c:pt>
                <c:pt idx="32">
                  <c:v>3.4241591549175201</c:v>
                </c:pt>
                <c:pt idx="33">
                  <c:v>3.8521790492822103</c:v>
                </c:pt>
                <c:pt idx="34">
                  <c:v>3.8521790492822103</c:v>
                </c:pt>
                <c:pt idx="35">
                  <c:v>3.8521790492822103</c:v>
                </c:pt>
                <c:pt idx="36">
                  <c:v>3.8521790492822103</c:v>
                </c:pt>
                <c:pt idx="37">
                  <c:v>3.8521790492822103</c:v>
                </c:pt>
                <c:pt idx="38">
                  <c:v>3.4241591549175201</c:v>
                </c:pt>
                <c:pt idx="39">
                  <c:v>3.4241591549175201</c:v>
                </c:pt>
                <c:pt idx="40">
                  <c:v>2.9961392605528303</c:v>
                </c:pt>
                <c:pt idx="41">
                  <c:v>2.9961392605528303</c:v>
                </c:pt>
                <c:pt idx="42">
                  <c:v>2.5681193661881405</c:v>
                </c:pt>
                <c:pt idx="43">
                  <c:v>2.5681193661881405</c:v>
                </c:pt>
                <c:pt idx="44">
                  <c:v>2.5681193661881405</c:v>
                </c:pt>
                <c:pt idx="45">
                  <c:v>2.5681193661881405</c:v>
                </c:pt>
                <c:pt idx="46">
                  <c:v>2.5681193661881405</c:v>
                </c:pt>
                <c:pt idx="47">
                  <c:v>1.7120795774587603</c:v>
                </c:pt>
                <c:pt idx="48">
                  <c:v>1.7120795774587603</c:v>
                </c:pt>
                <c:pt idx="49">
                  <c:v>1.7120795774587603</c:v>
                </c:pt>
                <c:pt idx="50">
                  <c:v>1.2840596830940703</c:v>
                </c:pt>
                <c:pt idx="51">
                  <c:v>1.2840596830940703</c:v>
                </c:pt>
                <c:pt idx="52">
                  <c:v>1.7120795774587603</c:v>
                </c:pt>
                <c:pt idx="53">
                  <c:v>1.7120795774587603</c:v>
                </c:pt>
                <c:pt idx="54">
                  <c:v>1.7120795774587603</c:v>
                </c:pt>
                <c:pt idx="55">
                  <c:v>1.7120795774587603</c:v>
                </c:pt>
                <c:pt idx="56">
                  <c:v>2.1400994718234503</c:v>
                </c:pt>
                <c:pt idx="57">
                  <c:v>2.1400994718234503</c:v>
                </c:pt>
                <c:pt idx="58">
                  <c:v>2.1400994718234503</c:v>
                </c:pt>
                <c:pt idx="59">
                  <c:v>1.7120795774587603</c:v>
                </c:pt>
                <c:pt idx="60">
                  <c:v>1.7120795774587603</c:v>
                </c:pt>
                <c:pt idx="61">
                  <c:v>1.7120795774587603</c:v>
                </c:pt>
                <c:pt idx="62">
                  <c:v>1.7120795774587603</c:v>
                </c:pt>
                <c:pt idx="63">
                  <c:v>1.2840596830940703</c:v>
                </c:pt>
                <c:pt idx="64">
                  <c:v>1.2840596830940703</c:v>
                </c:pt>
                <c:pt idx="65">
                  <c:v>1.2840596830940703</c:v>
                </c:pt>
                <c:pt idx="66">
                  <c:v>1.2840596830940703</c:v>
                </c:pt>
                <c:pt idx="67">
                  <c:v>1.2840596830940703</c:v>
                </c:pt>
                <c:pt idx="68">
                  <c:v>1.2840596830940703</c:v>
                </c:pt>
                <c:pt idx="69">
                  <c:v>1.2840596830940703</c:v>
                </c:pt>
                <c:pt idx="70">
                  <c:v>1.2840596830940703</c:v>
                </c:pt>
                <c:pt idx="71">
                  <c:v>1.7120795774587603</c:v>
                </c:pt>
                <c:pt idx="72">
                  <c:v>1.7120795774587603</c:v>
                </c:pt>
                <c:pt idx="73">
                  <c:v>1.7120795774587603</c:v>
                </c:pt>
                <c:pt idx="74">
                  <c:v>1.7120795774587603</c:v>
                </c:pt>
                <c:pt idx="75">
                  <c:v>1.7120795774587603</c:v>
                </c:pt>
                <c:pt idx="76">
                  <c:v>1.7120795774587603</c:v>
                </c:pt>
                <c:pt idx="77">
                  <c:v>1.7120795774587603</c:v>
                </c:pt>
                <c:pt idx="78">
                  <c:v>1.7120795774587603</c:v>
                </c:pt>
                <c:pt idx="79">
                  <c:v>1.7120795774587603</c:v>
                </c:pt>
                <c:pt idx="80">
                  <c:v>1.7120795774587603</c:v>
                </c:pt>
                <c:pt idx="81">
                  <c:v>1.7120795774587603</c:v>
                </c:pt>
                <c:pt idx="82">
                  <c:v>1.2840596830940703</c:v>
                </c:pt>
                <c:pt idx="83">
                  <c:v>1.2840596830940703</c:v>
                </c:pt>
                <c:pt idx="84">
                  <c:v>1.2840596830940703</c:v>
                </c:pt>
                <c:pt idx="85">
                  <c:v>0.85603978872938014</c:v>
                </c:pt>
                <c:pt idx="86">
                  <c:v>0.42801989436469007</c:v>
                </c:pt>
                <c:pt idx="87">
                  <c:v>0.42801989436469007</c:v>
                </c:pt>
                <c:pt idx="88">
                  <c:v>0.42801989436469007</c:v>
                </c:pt>
                <c:pt idx="89">
                  <c:v>0.42801989436469007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A-48F8-B96C-B7100C11508D}"/>
            </c:ext>
          </c:extLst>
        </c:ser>
        <c:ser>
          <c:idx val="3"/>
          <c:order val="3"/>
          <c:tx>
            <c:strRef>
              <c:f>'RaceDeaths30d (Kent)'!$E$1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'RaceDeaths30d (Kent)'!$A$2:$A$400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(Kent)'!$E$2:$E$400</c:f>
              <c:numCache>
                <c:formatCode>General</c:formatCode>
                <c:ptCount val="90"/>
                <c:pt idx="0">
                  <c:v>6.61635806515838</c:v>
                </c:pt>
                <c:pt idx="1">
                  <c:v>6.4342564670347553</c:v>
                </c:pt>
                <c:pt idx="2">
                  <c:v>6.3128554016190055</c:v>
                </c:pt>
                <c:pt idx="3">
                  <c:v>6.2521548689111306</c:v>
                </c:pt>
                <c:pt idx="4">
                  <c:v>6.1307538034953808</c:v>
                </c:pt>
                <c:pt idx="5">
                  <c:v>6.0700532707875068</c:v>
                </c:pt>
                <c:pt idx="6">
                  <c:v>6.009352738079631</c:v>
                </c:pt>
                <c:pt idx="7">
                  <c:v>5.7058500745402556</c:v>
                </c:pt>
                <c:pt idx="8">
                  <c:v>5.2202458128772555</c:v>
                </c:pt>
                <c:pt idx="9">
                  <c:v>5.0381442147536299</c:v>
                </c:pt>
                <c:pt idx="10">
                  <c:v>4.9167431493378793</c:v>
                </c:pt>
                <c:pt idx="11">
                  <c:v>4.9167431493378784</c:v>
                </c:pt>
                <c:pt idx="12">
                  <c:v>4.4311388876748783</c:v>
                </c:pt>
                <c:pt idx="13">
                  <c:v>4.1883367568433778</c:v>
                </c:pt>
                <c:pt idx="14">
                  <c:v>4.066935691427628</c:v>
                </c:pt>
                <c:pt idx="15">
                  <c:v>4.066935691427628</c:v>
                </c:pt>
                <c:pt idx="16">
                  <c:v>4.0062351587197531</c:v>
                </c:pt>
                <c:pt idx="17">
                  <c:v>4.1276362241355029</c:v>
                </c:pt>
                <c:pt idx="18">
                  <c:v>4.1276362241355029</c:v>
                </c:pt>
                <c:pt idx="19">
                  <c:v>3.9455346260118782</c:v>
                </c:pt>
                <c:pt idx="20">
                  <c:v>3.8241335605961284</c:v>
                </c:pt>
                <c:pt idx="21">
                  <c:v>3.8848340933040033</c:v>
                </c:pt>
                <c:pt idx="22">
                  <c:v>3.8848340933040033</c:v>
                </c:pt>
                <c:pt idx="23">
                  <c:v>3.8241335605961284</c:v>
                </c:pt>
                <c:pt idx="24">
                  <c:v>3.7027324951803782</c:v>
                </c:pt>
                <c:pt idx="25">
                  <c:v>3.5813314297646284</c:v>
                </c:pt>
                <c:pt idx="26">
                  <c:v>3.520630897056753</c:v>
                </c:pt>
                <c:pt idx="27">
                  <c:v>3.520630897056753</c:v>
                </c:pt>
                <c:pt idx="28">
                  <c:v>3.520630897056753</c:v>
                </c:pt>
                <c:pt idx="29">
                  <c:v>3.5813314297646284</c:v>
                </c:pt>
                <c:pt idx="30">
                  <c:v>3.3992298316410028</c:v>
                </c:pt>
                <c:pt idx="31">
                  <c:v>3.277828766225253</c:v>
                </c:pt>
                <c:pt idx="32">
                  <c:v>3.277828766225253</c:v>
                </c:pt>
                <c:pt idx="33">
                  <c:v>3.0957271681016278</c:v>
                </c:pt>
                <c:pt idx="34">
                  <c:v>3.1564277008095027</c:v>
                </c:pt>
                <c:pt idx="35">
                  <c:v>2.9743261026858776</c:v>
                </c:pt>
                <c:pt idx="36">
                  <c:v>3.0350266353937529</c:v>
                </c:pt>
                <c:pt idx="37">
                  <c:v>3.0957271681016278</c:v>
                </c:pt>
                <c:pt idx="38">
                  <c:v>3.1564277008095032</c:v>
                </c:pt>
                <c:pt idx="39">
                  <c:v>2.974326102685878</c:v>
                </c:pt>
                <c:pt idx="40">
                  <c:v>2.9136255699780027</c:v>
                </c:pt>
                <c:pt idx="41">
                  <c:v>2.7922245045622534</c:v>
                </c:pt>
                <c:pt idx="42">
                  <c:v>2.7315239718543776</c:v>
                </c:pt>
                <c:pt idx="43">
                  <c:v>2.6101229064386273</c:v>
                </c:pt>
                <c:pt idx="44">
                  <c:v>2.6708234391465022</c:v>
                </c:pt>
                <c:pt idx="45">
                  <c:v>2.6101229064386273</c:v>
                </c:pt>
                <c:pt idx="46">
                  <c:v>2.4887218410228771</c:v>
                </c:pt>
                <c:pt idx="47">
                  <c:v>2.3673207756071264</c:v>
                </c:pt>
                <c:pt idx="48">
                  <c:v>2.1852191774835013</c:v>
                </c:pt>
                <c:pt idx="49">
                  <c:v>2.1852191774835013</c:v>
                </c:pt>
                <c:pt idx="50">
                  <c:v>2.2459197101913762</c:v>
                </c:pt>
                <c:pt idx="51">
                  <c:v>2.1245186447756259</c:v>
                </c:pt>
                <c:pt idx="52">
                  <c:v>2.063818112067751</c:v>
                </c:pt>
                <c:pt idx="53">
                  <c:v>1.942417046652001</c:v>
                </c:pt>
                <c:pt idx="54">
                  <c:v>1.942417046652001</c:v>
                </c:pt>
                <c:pt idx="55">
                  <c:v>2.0031175793598761</c:v>
                </c:pt>
                <c:pt idx="56">
                  <c:v>2.0031175793598761</c:v>
                </c:pt>
                <c:pt idx="57">
                  <c:v>1.8817165139441261</c:v>
                </c:pt>
                <c:pt idx="58">
                  <c:v>1.821015981236251</c:v>
                </c:pt>
                <c:pt idx="59">
                  <c:v>1.638914383112626</c:v>
                </c:pt>
                <c:pt idx="60">
                  <c:v>1.6996149158205009</c:v>
                </c:pt>
                <c:pt idx="61">
                  <c:v>1.6996149158205009</c:v>
                </c:pt>
                <c:pt idx="62">
                  <c:v>1.5782138504047509</c:v>
                </c:pt>
                <c:pt idx="63">
                  <c:v>1.5175133176968758</c:v>
                </c:pt>
                <c:pt idx="64">
                  <c:v>1.3354117195732507</c:v>
                </c:pt>
                <c:pt idx="65">
                  <c:v>1.2747111868653755</c:v>
                </c:pt>
                <c:pt idx="66">
                  <c:v>1.2140106541575006</c:v>
                </c:pt>
                <c:pt idx="67">
                  <c:v>1.0319090560338755</c:v>
                </c:pt>
                <c:pt idx="68">
                  <c:v>1.0319090560338755</c:v>
                </c:pt>
                <c:pt idx="69">
                  <c:v>1.0319090560338755</c:v>
                </c:pt>
                <c:pt idx="70">
                  <c:v>1.0926095887417506</c:v>
                </c:pt>
                <c:pt idx="71">
                  <c:v>1.0319090560338755</c:v>
                </c:pt>
                <c:pt idx="72">
                  <c:v>1.0319090560338755</c:v>
                </c:pt>
                <c:pt idx="73">
                  <c:v>1.0319090560338755</c:v>
                </c:pt>
                <c:pt idx="74">
                  <c:v>1.0319090560338757</c:v>
                </c:pt>
                <c:pt idx="75">
                  <c:v>1.0319090560338757</c:v>
                </c:pt>
                <c:pt idx="76">
                  <c:v>1.0926095887417508</c:v>
                </c:pt>
                <c:pt idx="77">
                  <c:v>1.0926095887417508</c:v>
                </c:pt>
                <c:pt idx="78">
                  <c:v>1.0926095887417508</c:v>
                </c:pt>
                <c:pt idx="79">
                  <c:v>1.0926095887417508</c:v>
                </c:pt>
                <c:pt idx="80">
                  <c:v>1.1533101214496257</c:v>
                </c:pt>
                <c:pt idx="81">
                  <c:v>1.1533101214496257</c:v>
                </c:pt>
                <c:pt idx="82">
                  <c:v>1.0926095887417508</c:v>
                </c:pt>
                <c:pt idx="83">
                  <c:v>1.2140106541575009</c:v>
                </c:pt>
                <c:pt idx="84">
                  <c:v>1.2747111868653758</c:v>
                </c:pt>
                <c:pt idx="85">
                  <c:v>1.3961122522811258</c:v>
                </c:pt>
                <c:pt idx="86">
                  <c:v>1.3354117195732509</c:v>
                </c:pt>
                <c:pt idx="87">
                  <c:v>1.3961122522811258</c:v>
                </c:pt>
                <c:pt idx="88">
                  <c:v>1.3961122522811258</c:v>
                </c:pt>
                <c:pt idx="89">
                  <c:v>1.3354117195732509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DA-48F8-B96C-B7100C115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8077288"/>
        <c:axId val="1078083192"/>
      </c:lineChart>
      <c:dateAx>
        <c:axId val="1078077288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083192"/>
        <c:crosses val="autoZero"/>
        <c:auto val="1"/>
        <c:lblOffset val="100"/>
        <c:baseTimeUnit val="days"/>
        <c:majorUnit val="14"/>
        <c:majorTimeUnit val="days"/>
      </c:dateAx>
      <c:valAx>
        <c:axId val="1078083192"/>
        <c:scaling>
          <c:orientation val="minMax"/>
          <c:max val="1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077288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'RaceDeaths30d (Wayne)'!$B$1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'RaceDeaths30d (Wayne)'!$A$2:$A$400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(Wayne)'!$B$2:$B$400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4.5008551624808719</c:v>
                </c:pt>
                <c:pt idx="11">
                  <c:v>4.5008551624808719</c:v>
                </c:pt>
                <c:pt idx="12">
                  <c:v>4.5008551624808719</c:v>
                </c:pt>
                <c:pt idx="13">
                  <c:v>4.5008551624808719</c:v>
                </c:pt>
                <c:pt idx="14">
                  <c:v>4.5008551624808719</c:v>
                </c:pt>
                <c:pt idx="15">
                  <c:v>4.5008551624808719</c:v>
                </c:pt>
                <c:pt idx="16">
                  <c:v>4.5008551624808719</c:v>
                </c:pt>
                <c:pt idx="17">
                  <c:v>4.5008551624808719</c:v>
                </c:pt>
                <c:pt idx="18">
                  <c:v>4.5008551624808719</c:v>
                </c:pt>
                <c:pt idx="19">
                  <c:v>4.5008551624808719</c:v>
                </c:pt>
                <c:pt idx="20">
                  <c:v>4.5008551624808719</c:v>
                </c:pt>
                <c:pt idx="21">
                  <c:v>4.5008551624808719</c:v>
                </c:pt>
                <c:pt idx="22">
                  <c:v>4.5008551624808719</c:v>
                </c:pt>
                <c:pt idx="23">
                  <c:v>4.5008551624808719</c:v>
                </c:pt>
                <c:pt idx="24">
                  <c:v>4.5008551624808719</c:v>
                </c:pt>
                <c:pt idx="25">
                  <c:v>4.5008551624808719</c:v>
                </c:pt>
                <c:pt idx="26">
                  <c:v>4.5008551624808719</c:v>
                </c:pt>
                <c:pt idx="27">
                  <c:v>4.5008551624808719</c:v>
                </c:pt>
                <c:pt idx="28">
                  <c:v>4.5008551624808719</c:v>
                </c:pt>
                <c:pt idx="29">
                  <c:v>4.5008551624808719</c:v>
                </c:pt>
                <c:pt idx="30">
                  <c:v>4.5008551624808719</c:v>
                </c:pt>
                <c:pt idx="31">
                  <c:v>4.5008551624808719</c:v>
                </c:pt>
                <c:pt idx="32">
                  <c:v>4.5008551624808719</c:v>
                </c:pt>
                <c:pt idx="33">
                  <c:v>4.5008551624808719</c:v>
                </c:pt>
                <c:pt idx="34">
                  <c:v>4.5008551624808719</c:v>
                </c:pt>
                <c:pt idx="35">
                  <c:v>4.5008551624808719</c:v>
                </c:pt>
                <c:pt idx="36">
                  <c:v>4.5008551624808719</c:v>
                </c:pt>
                <c:pt idx="37">
                  <c:v>4.5008551624808719</c:v>
                </c:pt>
                <c:pt idx="38">
                  <c:v>4.5008551624808719</c:v>
                </c:pt>
                <c:pt idx="39">
                  <c:v>4.5008551624808719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4.5008551624808719</c:v>
                </c:pt>
                <c:pt idx="76">
                  <c:v>4.5008551624808719</c:v>
                </c:pt>
                <c:pt idx="77">
                  <c:v>4.5008551624808719</c:v>
                </c:pt>
                <c:pt idx="78">
                  <c:v>4.5008551624808719</c:v>
                </c:pt>
                <c:pt idx="79">
                  <c:v>4.5008551624808719</c:v>
                </c:pt>
                <c:pt idx="80">
                  <c:v>4.5008551624808719</c:v>
                </c:pt>
                <c:pt idx="81">
                  <c:v>4.5008551624808719</c:v>
                </c:pt>
                <c:pt idx="82">
                  <c:v>4.5008551624808719</c:v>
                </c:pt>
                <c:pt idx="83">
                  <c:v>4.5008551624808719</c:v>
                </c:pt>
                <c:pt idx="84">
                  <c:v>4.5008551624808719</c:v>
                </c:pt>
                <c:pt idx="85">
                  <c:v>4.5008551624808719</c:v>
                </c:pt>
                <c:pt idx="86">
                  <c:v>4.5008551624808719</c:v>
                </c:pt>
                <c:pt idx="87">
                  <c:v>4.5008551624808719</c:v>
                </c:pt>
                <c:pt idx="88">
                  <c:v>4.5008551624808719</c:v>
                </c:pt>
                <c:pt idx="89">
                  <c:v>4.5008551624808719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B4-4425-8A5D-AFE107648522}"/>
            </c:ext>
          </c:extLst>
        </c:ser>
        <c:ser>
          <c:idx val="1"/>
          <c:order val="1"/>
          <c:tx>
            <c:strRef>
              <c:f>'RaceDeaths30d (Wayne)'!$C$1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'RaceDeaths30d (Wayne)'!$A$2:$A$400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(Wayne)'!$C$2:$C$400</c:f>
              <c:numCache>
                <c:formatCode>General</c:formatCode>
                <c:ptCount val="90"/>
                <c:pt idx="0">
                  <c:v>2.5087177943353156</c:v>
                </c:pt>
                <c:pt idx="1">
                  <c:v>2.5087177943353156</c:v>
                </c:pt>
                <c:pt idx="2">
                  <c:v>2.5087177943353156</c:v>
                </c:pt>
                <c:pt idx="3">
                  <c:v>2.5087177943353156</c:v>
                </c:pt>
                <c:pt idx="4">
                  <c:v>2.5087177943353156</c:v>
                </c:pt>
                <c:pt idx="5">
                  <c:v>2.5087177943353156</c:v>
                </c:pt>
                <c:pt idx="6">
                  <c:v>2.5087177943353156</c:v>
                </c:pt>
                <c:pt idx="7">
                  <c:v>2.5087177943353156</c:v>
                </c:pt>
                <c:pt idx="8">
                  <c:v>2.5087177943353156</c:v>
                </c:pt>
                <c:pt idx="9">
                  <c:v>2.5087177943353156</c:v>
                </c:pt>
                <c:pt idx="10">
                  <c:v>2.5087177943353156</c:v>
                </c:pt>
                <c:pt idx="11">
                  <c:v>3.1358972429191443</c:v>
                </c:pt>
                <c:pt idx="12">
                  <c:v>3.7630766915029734</c:v>
                </c:pt>
                <c:pt idx="13">
                  <c:v>3.7630766915029734</c:v>
                </c:pt>
                <c:pt idx="14">
                  <c:v>3.7630766915029734</c:v>
                </c:pt>
                <c:pt idx="15">
                  <c:v>3.7630766915029734</c:v>
                </c:pt>
                <c:pt idx="16">
                  <c:v>3.7630766915029734</c:v>
                </c:pt>
                <c:pt idx="17">
                  <c:v>3.1358972429191443</c:v>
                </c:pt>
                <c:pt idx="18">
                  <c:v>2.5087177943353156</c:v>
                </c:pt>
                <c:pt idx="19">
                  <c:v>2.5087177943353156</c:v>
                </c:pt>
                <c:pt idx="20">
                  <c:v>2.5087177943353156</c:v>
                </c:pt>
                <c:pt idx="21">
                  <c:v>2.5087177943353156</c:v>
                </c:pt>
                <c:pt idx="22">
                  <c:v>2.5087177943353156</c:v>
                </c:pt>
                <c:pt idx="23">
                  <c:v>3.1358972429191443</c:v>
                </c:pt>
                <c:pt idx="24">
                  <c:v>3.1358972429191443</c:v>
                </c:pt>
                <c:pt idx="25">
                  <c:v>3.1358972429191443</c:v>
                </c:pt>
                <c:pt idx="26">
                  <c:v>3.1358972429191443</c:v>
                </c:pt>
                <c:pt idx="27">
                  <c:v>2.5087177943353156</c:v>
                </c:pt>
                <c:pt idx="28">
                  <c:v>2.5087177943353156</c:v>
                </c:pt>
                <c:pt idx="29">
                  <c:v>2.5087177943353156</c:v>
                </c:pt>
                <c:pt idx="30">
                  <c:v>2.5087177943353156</c:v>
                </c:pt>
                <c:pt idx="31">
                  <c:v>2.5087177943353156</c:v>
                </c:pt>
                <c:pt idx="32">
                  <c:v>2.5087177943353156</c:v>
                </c:pt>
                <c:pt idx="33">
                  <c:v>2.5087177943353156</c:v>
                </c:pt>
                <c:pt idx="34">
                  <c:v>2.5087177943353156</c:v>
                </c:pt>
                <c:pt idx="35">
                  <c:v>2.5087177943353156</c:v>
                </c:pt>
                <c:pt idx="36">
                  <c:v>2.5087177943353156</c:v>
                </c:pt>
                <c:pt idx="37">
                  <c:v>2.5087177943353156</c:v>
                </c:pt>
                <c:pt idx="38">
                  <c:v>2.5087177943353156</c:v>
                </c:pt>
                <c:pt idx="39">
                  <c:v>2.5087177943353156</c:v>
                </c:pt>
                <c:pt idx="40">
                  <c:v>2.5087177943353156</c:v>
                </c:pt>
                <c:pt idx="41">
                  <c:v>1.8815383457514865</c:v>
                </c:pt>
                <c:pt idx="42">
                  <c:v>1.2543588971676578</c:v>
                </c:pt>
                <c:pt idx="43">
                  <c:v>1.2543588971676578</c:v>
                </c:pt>
                <c:pt idx="44">
                  <c:v>1.2543588971676578</c:v>
                </c:pt>
                <c:pt idx="45">
                  <c:v>1.2543588971676578</c:v>
                </c:pt>
                <c:pt idx="46">
                  <c:v>1.2543588971676578</c:v>
                </c:pt>
                <c:pt idx="47">
                  <c:v>1.2543588971676578</c:v>
                </c:pt>
                <c:pt idx="48">
                  <c:v>1.2543588971676578</c:v>
                </c:pt>
                <c:pt idx="49">
                  <c:v>1.2543588971676578</c:v>
                </c:pt>
                <c:pt idx="50">
                  <c:v>1.2543588971676578</c:v>
                </c:pt>
                <c:pt idx="51">
                  <c:v>1.2543588971676578</c:v>
                </c:pt>
                <c:pt idx="52">
                  <c:v>1.2543588971676578</c:v>
                </c:pt>
                <c:pt idx="53">
                  <c:v>0.6271794485838289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0.6271794485838289</c:v>
                </c:pt>
                <c:pt idx="74">
                  <c:v>0.6271794485838289</c:v>
                </c:pt>
                <c:pt idx="75">
                  <c:v>0.6271794485838289</c:v>
                </c:pt>
                <c:pt idx="76">
                  <c:v>0.6271794485838289</c:v>
                </c:pt>
                <c:pt idx="77">
                  <c:v>0.6271794485838289</c:v>
                </c:pt>
                <c:pt idx="78">
                  <c:v>0.6271794485838289</c:v>
                </c:pt>
                <c:pt idx="79">
                  <c:v>1.2543588971676578</c:v>
                </c:pt>
                <c:pt idx="80">
                  <c:v>1.2543588971676578</c:v>
                </c:pt>
                <c:pt idx="81">
                  <c:v>1.2543588971676578</c:v>
                </c:pt>
                <c:pt idx="82">
                  <c:v>1.2543588971676578</c:v>
                </c:pt>
                <c:pt idx="83">
                  <c:v>1.2543588971676578</c:v>
                </c:pt>
                <c:pt idx="84">
                  <c:v>1.2543588971676578</c:v>
                </c:pt>
                <c:pt idx="85">
                  <c:v>1.2543588971676578</c:v>
                </c:pt>
                <c:pt idx="86">
                  <c:v>1.2543588971676578</c:v>
                </c:pt>
                <c:pt idx="87">
                  <c:v>1.2543588971676578</c:v>
                </c:pt>
                <c:pt idx="88">
                  <c:v>1.2543588971676578</c:v>
                </c:pt>
                <c:pt idx="89">
                  <c:v>1.2543588971676578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B4-4425-8A5D-AFE107648522}"/>
            </c:ext>
          </c:extLst>
        </c:ser>
        <c:ser>
          <c:idx val="2"/>
          <c:order val="2"/>
          <c:tx>
            <c:strRef>
              <c:f>'RaceDeaths30d (Wayne)'!$D$1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'RaceDeaths30d (Wayne)'!$A$2:$A$400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(Wayne)'!$D$2:$D$400</c:f>
              <c:numCache>
                <c:formatCode>General</c:formatCode>
                <c:ptCount val="90"/>
                <c:pt idx="0">
                  <c:v>6.5719889508435765</c:v>
                </c:pt>
                <c:pt idx="1">
                  <c:v>6.3666142961297139</c:v>
                </c:pt>
                <c:pt idx="2">
                  <c:v>6.1612396414158521</c:v>
                </c:pt>
                <c:pt idx="3">
                  <c:v>6.3666142961297139</c:v>
                </c:pt>
                <c:pt idx="4">
                  <c:v>6.5719889508435756</c:v>
                </c:pt>
                <c:pt idx="5">
                  <c:v>5.9558649867019904</c:v>
                </c:pt>
                <c:pt idx="6">
                  <c:v>5.9558649867019904</c:v>
                </c:pt>
                <c:pt idx="7">
                  <c:v>5.5451156772742669</c:v>
                </c:pt>
                <c:pt idx="8">
                  <c:v>5.3397410225604043</c:v>
                </c:pt>
                <c:pt idx="9">
                  <c:v>5.545115677274266</c:v>
                </c:pt>
                <c:pt idx="10">
                  <c:v>4.9289917131326808</c:v>
                </c:pt>
                <c:pt idx="11">
                  <c:v>5.5451156772742669</c:v>
                </c:pt>
                <c:pt idx="12">
                  <c:v>5.5451156772742669</c:v>
                </c:pt>
                <c:pt idx="13">
                  <c:v>5.1343663678465434</c:v>
                </c:pt>
                <c:pt idx="14">
                  <c:v>5.1343663678465434</c:v>
                </c:pt>
                <c:pt idx="15">
                  <c:v>5.1343663678465425</c:v>
                </c:pt>
                <c:pt idx="16">
                  <c:v>4.9289917131326799</c:v>
                </c:pt>
                <c:pt idx="17">
                  <c:v>4.3128677489910956</c:v>
                </c:pt>
                <c:pt idx="18">
                  <c:v>4.5182424037049573</c:v>
                </c:pt>
                <c:pt idx="19">
                  <c:v>4.9289917131326799</c:v>
                </c:pt>
                <c:pt idx="20">
                  <c:v>4.9289917131326799</c:v>
                </c:pt>
                <c:pt idx="21">
                  <c:v>4.9289917131326799</c:v>
                </c:pt>
                <c:pt idx="22">
                  <c:v>4.9289917131326799</c:v>
                </c:pt>
                <c:pt idx="23">
                  <c:v>4.9289917131326799</c:v>
                </c:pt>
                <c:pt idx="24">
                  <c:v>4.7236170584188191</c:v>
                </c:pt>
                <c:pt idx="25">
                  <c:v>4.7236170584188191</c:v>
                </c:pt>
                <c:pt idx="26">
                  <c:v>5.1343663678465417</c:v>
                </c:pt>
                <c:pt idx="27">
                  <c:v>4.3128677489910956</c:v>
                </c:pt>
                <c:pt idx="28">
                  <c:v>4.3128677489910965</c:v>
                </c:pt>
                <c:pt idx="29">
                  <c:v>4.3128677489910965</c:v>
                </c:pt>
                <c:pt idx="30">
                  <c:v>4.3128677489910965</c:v>
                </c:pt>
                <c:pt idx="31">
                  <c:v>4.1074930942772347</c:v>
                </c:pt>
                <c:pt idx="32">
                  <c:v>4.1074930942772347</c:v>
                </c:pt>
                <c:pt idx="33">
                  <c:v>3.902118439563373</c:v>
                </c:pt>
                <c:pt idx="34">
                  <c:v>3.6967437848495113</c:v>
                </c:pt>
                <c:pt idx="35">
                  <c:v>3.6967437848495113</c:v>
                </c:pt>
                <c:pt idx="36">
                  <c:v>3.6967437848495113</c:v>
                </c:pt>
                <c:pt idx="37">
                  <c:v>3.902118439563373</c:v>
                </c:pt>
                <c:pt idx="38">
                  <c:v>3.902118439563373</c:v>
                </c:pt>
                <c:pt idx="39">
                  <c:v>3.6967437848495113</c:v>
                </c:pt>
                <c:pt idx="40">
                  <c:v>3.4913691301356495</c:v>
                </c:pt>
                <c:pt idx="41">
                  <c:v>2.8752451659940643</c:v>
                </c:pt>
                <c:pt idx="42">
                  <c:v>3.2859944754217878</c:v>
                </c:pt>
                <c:pt idx="43">
                  <c:v>3.6967437848495113</c:v>
                </c:pt>
                <c:pt idx="44">
                  <c:v>3.6967437848495113</c:v>
                </c:pt>
                <c:pt idx="45">
                  <c:v>3.49136913013565</c:v>
                </c:pt>
                <c:pt idx="46">
                  <c:v>3.2859944754217878</c:v>
                </c:pt>
                <c:pt idx="47">
                  <c:v>3.2859944754217878</c:v>
                </c:pt>
                <c:pt idx="48">
                  <c:v>3.2859944754217882</c:v>
                </c:pt>
                <c:pt idx="49">
                  <c:v>2.8752451659940648</c:v>
                </c:pt>
                <c:pt idx="50">
                  <c:v>2.8752451659940648</c:v>
                </c:pt>
                <c:pt idx="51">
                  <c:v>2.8752451659940643</c:v>
                </c:pt>
                <c:pt idx="52">
                  <c:v>2.8752451659940643</c:v>
                </c:pt>
                <c:pt idx="53">
                  <c:v>3.0806198207079256</c:v>
                </c:pt>
                <c:pt idx="54">
                  <c:v>3.0806198207079256</c:v>
                </c:pt>
                <c:pt idx="55">
                  <c:v>2.8752451659940643</c:v>
                </c:pt>
                <c:pt idx="56">
                  <c:v>2.4644958565663413</c:v>
                </c:pt>
                <c:pt idx="57">
                  <c:v>2.4644958565663413</c:v>
                </c:pt>
                <c:pt idx="58">
                  <c:v>1.8483718924247559</c:v>
                </c:pt>
                <c:pt idx="59">
                  <c:v>1.8483718924247559</c:v>
                </c:pt>
                <c:pt idx="60">
                  <c:v>2.0537465471386178</c:v>
                </c:pt>
                <c:pt idx="61">
                  <c:v>2.2591212018524796</c:v>
                </c:pt>
                <c:pt idx="62">
                  <c:v>2.2591212018524796</c:v>
                </c:pt>
                <c:pt idx="63">
                  <c:v>2.2591212018524796</c:v>
                </c:pt>
                <c:pt idx="64">
                  <c:v>2.2591212018524796</c:v>
                </c:pt>
                <c:pt idx="65">
                  <c:v>2.4644958565663413</c:v>
                </c:pt>
                <c:pt idx="66">
                  <c:v>2.4644958565663413</c:v>
                </c:pt>
                <c:pt idx="67">
                  <c:v>2.2591212018524796</c:v>
                </c:pt>
                <c:pt idx="68">
                  <c:v>2.2591212018524796</c:v>
                </c:pt>
                <c:pt idx="69">
                  <c:v>2.4644958565663413</c:v>
                </c:pt>
                <c:pt idx="70">
                  <c:v>2.4644958565663413</c:v>
                </c:pt>
                <c:pt idx="71">
                  <c:v>2.4644958565663413</c:v>
                </c:pt>
                <c:pt idx="72">
                  <c:v>2.0537465471386178</c:v>
                </c:pt>
                <c:pt idx="73">
                  <c:v>1.8483718924247559</c:v>
                </c:pt>
                <c:pt idx="74">
                  <c:v>1.8483718924247559</c:v>
                </c:pt>
                <c:pt idx="75">
                  <c:v>1.8483718924247559</c:v>
                </c:pt>
                <c:pt idx="76">
                  <c:v>2.0537465471386178</c:v>
                </c:pt>
                <c:pt idx="77">
                  <c:v>2.0537465471386178</c:v>
                </c:pt>
                <c:pt idx="78">
                  <c:v>2.0537465471386178</c:v>
                </c:pt>
                <c:pt idx="79">
                  <c:v>2.0537465471386178</c:v>
                </c:pt>
                <c:pt idx="80">
                  <c:v>2.0537465471386178</c:v>
                </c:pt>
                <c:pt idx="81">
                  <c:v>1.8483718924247559</c:v>
                </c:pt>
                <c:pt idx="82">
                  <c:v>1.8483718924247559</c:v>
                </c:pt>
                <c:pt idx="83">
                  <c:v>1.8483718924247559</c:v>
                </c:pt>
                <c:pt idx="84">
                  <c:v>1.8483718924247559</c:v>
                </c:pt>
                <c:pt idx="85">
                  <c:v>1.8483718924247559</c:v>
                </c:pt>
                <c:pt idx="86">
                  <c:v>1.8483718924247559</c:v>
                </c:pt>
                <c:pt idx="87">
                  <c:v>1.8483718924247559</c:v>
                </c:pt>
                <c:pt idx="88">
                  <c:v>2.0537465471386178</c:v>
                </c:pt>
                <c:pt idx="89">
                  <c:v>2.0537465471386178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B4-4425-8A5D-AFE107648522}"/>
            </c:ext>
          </c:extLst>
        </c:ser>
        <c:ser>
          <c:idx val="3"/>
          <c:order val="3"/>
          <c:tx>
            <c:strRef>
              <c:f>'RaceDeaths30d (Wayne)'!$E$1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'RaceDeaths30d (Wayne)'!$A$2:$A$400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'RaceDeaths30d (Wayne)'!$E$2:$E$400</c:f>
              <c:numCache>
                <c:formatCode>General</c:formatCode>
                <c:ptCount val="90"/>
                <c:pt idx="0">
                  <c:v>9.3081015672799747</c:v>
                </c:pt>
                <c:pt idx="1">
                  <c:v>9.0810746997853435</c:v>
                </c:pt>
                <c:pt idx="2">
                  <c:v>9.1189125110344502</c:v>
                </c:pt>
                <c:pt idx="3">
                  <c:v>8.778372209792499</c:v>
                </c:pt>
                <c:pt idx="4">
                  <c:v>8.6648587760451825</c:v>
                </c:pt>
                <c:pt idx="5">
                  <c:v>8.551345342297866</c:v>
                </c:pt>
                <c:pt idx="6">
                  <c:v>8.8918856435398155</c:v>
                </c:pt>
                <c:pt idx="7">
                  <c:v>8.8918856435398155</c:v>
                </c:pt>
                <c:pt idx="8">
                  <c:v>8.8162100210416039</c:v>
                </c:pt>
                <c:pt idx="9">
                  <c:v>8.4756697197996562</c:v>
                </c:pt>
                <c:pt idx="10">
                  <c:v>8.2108050410559148</c:v>
                </c:pt>
                <c:pt idx="11">
                  <c:v>8.1729672298068099</c:v>
                </c:pt>
                <c:pt idx="12">
                  <c:v>7.945940362312176</c:v>
                </c:pt>
                <c:pt idx="13">
                  <c:v>7.9837781735612818</c:v>
                </c:pt>
                <c:pt idx="14">
                  <c:v>8.0594537960594934</c:v>
                </c:pt>
                <c:pt idx="15">
                  <c:v>8.1729672298068099</c:v>
                </c:pt>
                <c:pt idx="16">
                  <c:v>7.8702647398139662</c:v>
                </c:pt>
                <c:pt idx="17">
                  <c:v>7.6810756835684373</c:v>
                </c:pt>
                <c:pt idx="18">
                  <c:v>7.3783731935755927</c:v>
                </c:pt>
                <c:pt idx="19">
                  <c:v>7.1891841373300638</c:v>
                </c:pt>
                <c:pt idx="20">
                  <c:v>7.1135085148318522</c:v>
                </c:pt>
                <c:pt idx="21">
                  <c:v>6.8864816473372192</c:v>
                </c:pt>
                <c:pt idx="22">
                  <c:v>6.8108060248390085</c:v>
                </c:pt>
                <c:pt idx="23">
                  <c:v>6.6594547798425863</c:v>
                </c:pt>
                <c:pt idx="24">
                  <c:v>6.2810766673515293</c:v>
                </c:pt>
                <c:pt idx="25">
                  <c:v>6.2810766673515293</c:v>
                </c:pt>
                <c:pt idx="26">
                  <c:v>6.0540497998568945</c:v>
                </c:pt>
                <c:pt idx="27">
                  <c:v>6.0162119886077896</c:v>
                </c:pt>
                <c:pt idx="28">
                  <c:v>5.9026985548604722</c:v>
                </c:pt>
                <c:pt idx="29">
                  <c:v>5.8270229323622598</c:v>
                </c:pt>
                <c:pt idx="30">
                  <c:v>5.8270229323622598</c:v>
                </c:pt>
                <c:pt idx="31">
                  <c:v>5.9026985548604722</c:v>
                </c:pt>
                <c:pt idx="32">
                  <c:v>5.7891851211131549</c:v>
                </c:pt>
                <c:pt idx="33">
                  <c:v>5.7891851211131549</c:v>
                </c:pt>
                <c:pt idx="34">
                  <c:v>5.6378338761167335</c:v>
                </c:pt>
                <c:pt idx="35">
                  <c:v>5.5621582536185219</c:v>
                </c:pt>
                <c:pt idx="36">
                  <c:v>5.108104518629256</c:v>
                </c:pt>
                <c:pt idx="37">
                  <c:v>4.8432398398855163</c:v>
                </c:pt>
                <c:pt idx="38">
                  <c:v>4.691888594889094</c:v>
                </c:pt>
                <c:pt idx="39">
                  <c:v>4.6162129723908825</c:v>
                </c:pt>
                <c:pt idx="40">
                  <c:v>4.7297264061381998</c:v>
                </c:pt>
                <c:pt idx="41">
                  <c:v>4.5405373498926709</c:v>
                </c:pt>
                <c:pt idx="42">
                  <c:v>4.275672671148933</c:v>
                </c:pt>
                <c:pt idx="43">
                  <c:v>4.0486458036542983</c:v>
                </c:pt>
                <c:pt idx="44">
                  <c:v>3.9351323699069813</c:v>
                </c:pt>
                <c:pt idx="45">
                  <c:v>3.7837811249105591</c:v>
                </c:pt>
                <c:pt idx="46">
                  <c:v>3.7837811249105591</c:v>
                </c:pt>
                <c:pt idx="47">
                  <c:v>3.6702676911632421</c:v>
                </c:pt>
                <c:pt idx="48">
                  <c:v>3.4054030124195029</c:v>
                </c:pt>
                <c:pt idx="49">
                  <c:v>3.3297273899212914</c:v>
                </c:pt>
                <c:pt idx="50">
                  <c:v>3.2540517674230802</c:v>
                </c:pt>
                <c:pt idx="51">
                  <c:v>3.2162139561739753</c:v>
                </c:pt>
                <c:pt idx="52">
                  <c:v>3.1027005224266584</c:v>
                </c:pt>
                <c:pt idx="53">
                  <c:v>2.9891870886793415</c:v>
                </c:pt>
                <c:pt idx="54">
                  <c:v>2.9513492774302361</c:v>
                </c:pt>
                <c:pt idx="55">
                  <c:v>2.7621602211847081</c:v>
                </c:pt>
                <c:pt idx="56">
                  <c:v>2.7999980324338134</c:v>
                </c:pt>
                <c:pt idx="57">
                  <c:v>2.5351333536900742</c:v>
                </c:pt>
                <c:pt idx="58">
                  <c:v>2.5351333536900742</c:v>
                </c:pt>
                <c:pt idx="59">
                  <c:v>2.4972955424409689</c:v>
                </c:pt>
                <c:pt idx="60">
                  <c:v>2.4216199199427582</c:v>
                </c:pt>
                <c:pt idx="61">
                  <c:v>2.3837821086936533</c:v>
                </c:pt>
                <c:pt idx="62">
                  <c:v>2.1945930524481252</c:v>
                </c:pt>
                <c:pt idx="63">
                  <c:v>2.0432418074517029</c:v>
                </c:pt>
                <c:pt idx="64">
                  <c:v>2.0432418074517029</c:v>
                </c:pt>
                <c:pt idx="65">
                  <c:v>2.0432418074517029</c:v>
                </c:pt>
                <c:pt idx="66">
                  <c:v>2.0432418074517029</c:v>
                </c:pt>
                <c:pt idx="67">
                  <c:v>2.0810796187008083</c:v>
                </c:pt>
                <c:pt idx="68">
                  <c:v>2.0054039962025971</c:v>
                </c:pt>
                <c:pt idx="69">
                  <c:v>1.929728373704386</c:v>
                </c:pt>
                <c:pt idx="70">
                  <c:v>1.929728373704386</c:v>
                </c:pt>
                <c:pt idx="71">
                  <c:v>1.9675661849534916</c:v>
                </c:pt>
                <c:pt idx="72">
                  <c:v>1.9675661849534916</c:v>
                </c:pt>
                <c:pt idx="73">
                  <c:v>1.8540527512061749</c:v>
                </c:pt>
                <c:pt idx="74">
                  <c:v>1.929728373704386</c:v>
                </c:pt>
                <c:pt idx="75">
                  <c:v>1.8162149399570693</c:v>
                </c:pt>
                <c:pt idx="76">
                  <c:v>1.8540527512061749</c:v>
                </c:pt>
                <c:pt idx="77">
                  <c:v>1.8540527512061749</c:v>
                </c:pt>
                <c:pt idx="78">
                  <c:v>1.8918905624552804</c:v>
                </c:pt>
                <c:pt idx="79">
                  <c:v>1.929728373704386</c:v>
                </c:pt>
                <c:pt idx="80">
                  <c:v>2.1189174299499141</c:v>
                </c:pt>
                <c:pt idx="81">
                  <c:v>2.1189174299499141</c:v>
                </c:pt>
                <c:pt idx="82">
                  <c:v>2.232430863697231</c:v>
                </c:pt>
                <c:pt idx="83">
                  <c:v>2.2702686749463363</c:v>
                </c:pt>
                <c:pt idx="84">
                  <c:v>2.2702686749463359</c:v>
                </c:pt>
                <c:pt idx="85">
                  <c:v>2.3081064861954417</c:v>
                </c:pt>
                <c:pt idx="86">
                  <c:v>2.3459442974445475</c:v>
                </c:pt>
                <c:pt idx="87">
                  <c:v>2.3081064861954421</c:v>
                </c:pt>
                <c:pt idx="88">
                  <c:v>2.2324308636972305</c:v>
                </c:pt>
                <c:pt idx="89">
                  <c:v>2.1945930524481252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CB4-4425-8A5D-AFE107648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4870080"/>
        <c:axId val="1194872048"/>
      </c:lineChart>
      <c:dateAx>
        <c:axId val="1194870080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872048"/>
        <c:crosses val="autoZero"/>
        <c:auto val="1"/>
        <c:lblOffset val="100"/>
        <c:baseTimeUnit val="days"/>
        <c:majorUnit val="14"/>
        <c:majorTimeUnit val="days"/>
      </c:dateAx>
      <c:valAx>
        <c:axId val="1194872048"/>
        <c:scaling>
          <c:orientation val="minMax"/>
          <c:max val="1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87008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'EthnicityDeaths30d (Kent)'!$B$1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'EthnicityDeaths30d (Kent)'!$A$2:$A$400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'EthnicityDeaths30d (Kent)'!$B$2:$B$400</c:f>
              <c:numCache>
                <c:formatCode>General</c:formatCode>
                <c:ptCount val="90"/>
                <c:pt idx="0">
                  <c:v>7.9543327718510195</c:v>
                </c:pt>
                <c:pt idx="1">
                  <c:v>7.9543327718510195</c:v>
                </c:pt>
                <c:pt idx="2">
                  <c:v>7.0185289163391351</c:v>
                </c:pt>
                <c:pt idx="3">
                  <c:v>6.5506269885831925</c:v>
                </c:pt>
                <c:pt idx="4">
                  <c:v>5.6148231330713081</c:v>
                </c:pt>
                <c:pt idx="5">
                  <c:v>6.0827250608272498</c:v>
                </c:pt>
                <c:pt idx="6">
                  <c:v>6.0827250608272498</c:v>
                </c:pt>
                <c:pt idx="7">
                  <c:v>6.0827250608272498</c:v>
                </c:pt>
                <c:pt idx="8">
                  <c:v>7.0185289163391351</c:v>
                </c:pt>
                <c:pt idx="9">
                  <c:v>7.0185289163391351</c:v>
                </c:pt>
                <c:pt idx="10">
                  <c:v>7.0185289163391351</c:v>
                </c:pt>
                <c:pt idx="11">
                  <c:v>6.5506269885831925</c:v>
                </c:pt>
                <c:pt idx="12">
                  <c:v>6.5506269885831925</c:v>
                </c:pt>
                <c:pt idx="13">
                  <c:v>6.5506269885831925</c:v>
                </c:pt>
                <c:pt idx="14">
                  <c:v>6.5506269885831925</c:v>
                </c:pt>
                <c:pt idx="15">
                  <c:v>6.5506269885831925</c:v>
                </c:pt>
                <c:pt idx="16">
                  <c:v>5.6148231330713081</c:v>
                </c:pt>
                <c:pt idx="17">
                  <c:v>5.6148231330713081</c:v>
                </c:pt>
                <c:pt idx="18">
                  <c:v>5.1469212053153655</c:v>
                </c:pt>
                <c:pt idx="19">
                  <c:v>5.1469212053153655</c:v>
                </c:pt>
                <c:pt idx="20">
                  <c:v>5.1469212053153655</c:v>
                </c:pt>
                <c:pt idx="21">
                  <c:v>5.1469212053153655</c:v>
                </c:pt>
                <c:pt idx="22">
                  <c:v>5.1469212053153655</c:v>
                </c:pt>
                <c:pt idx="23">
                  <c:v>4.6790192775594228</c:v>
                </c:pt>
                <c:pt idx="24">
                  <c:v>4.2111173498034811</c:v>
                </c:pt>
                <c:pt idx="25">
                  <c:v>5.6148231330713081</c:v>
                </c:pt>
                <c:pt idx="26">
                  <c:v>6.0827250608272498</c:v>
                </c:pt>
                <c:pt idx="27">
                  <c:v>6.5506269885831925</c:v>
                </c:pt>
                <c:pt idx="28">
                  <c:v>6.0827250608272498</c:v>
                </c:pt>
                <c:pt idx="29">
                  <c:v>6.0827250608272498</c:v>
                </c:pt>
                <c:pt idx="30">
                  <c:v>5.6148231330713081</c:v>
                </c:pt>
                <c:pt idx="31">
                  <c:v>5.1469212053153655</c:v>
                </c:pt>
                <c:pt idx="32">
                  <c:v>5.1469212053153655</c:v>
                </c:pt>
                <c:pt idx="33">
                  <c:v>4.6790192775594228</c:v>
                </c:pt>
                <c:pt idx="34">
                  <c:v>4.6790192775594228</c:v>
                </c:pt>
                <c:pt idx="35">
                  <c:v>4.2111173498034811</c:v>
                </c:pt>
                <c:pt idx="36">
                  <c:v>4.2111173498034811</c:v>
                </c:pt>
                <c:pt idx="37">
                  <c:v>4.2111173498034811</c:v>
                </c:pt>
                <c:pt idx="38">
                  <c:v>3.2753134942915962</c:v>
                </c:pt>
                <c:pt idx="39">
                  <c:v>3.7432154220475389</c:v>
                </c:pt>
                <c:pt idx="40">
                  <c:v>4.2111173498034811</c:v>
                </c:pt>
                <c:pt idx="41">
                  <c:v>5.1469212053153655</c:v>
                </c:pt>
                <c:pt idx="42">
                  <c:v>4.6790192775594228</c:v>
                </c:pt>
                <c:pt idx="43">
                  <c:v>4.6790192775594228</c:v>
                </c:pt>
                <c:pt idx="44">
                  <c:v>4.6790192775594228</c:v>
                </c:pt>
                <c:pt idx="45">
                  <c:v>4.6790192775594228</c:v>
                </c:pt>
                <c:pt idx="46">
                  <c:v>4.6790192775594228</c:v>
                </c:pt>
                <c:pt idx="47">
                  <c:v>4.6790192775594228</c:v>
                </c:pt>
                <c:pt idx="48">
                  <c:v>4.6790192775594228</c:v>
                </c:pt>
                <c:pt idx="49">
                  <c:v>4.6790192775594228</c:v>
                </c:pt>
                <c:pt idx="50">
                  <c:v>4.6790192775594228</c:v>
                </c:pt>
                <c:pt idx="51">
                  <c:v>4.6790192775594228</c:v>
                </c:pt>
                <c:pt idx="52">
                  <c:v>4.6790192775594228</c:v>
                </c:pt>
                <c:pt idx="53">
                  <c:v>4.6790192775594228</c:v>
                </c:pt>
                <c:pt idx="54">
                  <c:v>4.6790192775594228</c:v>
                </c:pt>
                <c:pt idx="55">
                  <c:v>3.2753134942915962</c:v>
                </c:pt>
                <c:pt idx="56">
                  <c:v>2.807411566535654</c:v>
                </c:pt>
                <c:pt idx="57">
                  <c:v>2.3395096387797114</c:v>
                </c:pt>
                <c:pt idx="58">
                  <c:v>2.3395096387797114</c:v>
                </c:pt>
                <c:pt idx="59">
                  <c:v>2.3395096387797114</c:v>
                </c:pt>
                <c:pt idx="60">
                  <c:v>2.3395096387797114</c:v>
                </c:pt>
                <c:pt idx="61">
                  <c:v>2.3395096387797114</c:v>
                </c:pt>
                <c:pt idx="62">
                  <c:v>2.3395096387797114</c:v>
                </c:pt>
                <c:pt idx="63">
                  <c:v>2.3395096387797114</c:v>
                </c:pt>
                <c:pt idx="64">
                  <c:v>2.3395096387797114</c:v>
                </c:pt>
                <c:pt idx="65">
                  <c:v>2.3395096387797114</c:v>
                </c:pt>
                <c:pt idx="66">
                  <c:v>2.3395096387797114</c:v>
                </c:pt>
                <c:pt idx="67">
                  <c:v>2.3395096387797114</c:v>
                </c:pt>
                <c:pt idx="68">
                  <c:v>2.3395096387797114</c:v>
                </c:pt>
                <c:pt idx="69">
                  <c:v>1.8716077110237694</c:v>
                </c:pt>
                <c:pt idx="70">
                  <c:v>1.403705783267827</c:v>
                </c:pt>
                <c:pt idx="71">
                  <c:v>0.93580385551188472</c:v>
                </c:pt>
                <c:pt idx="72">
                  <c:v>0.93580385551188472</c:v>
                </c:pt>
                <c:pt idx="73">
                  <c:v>0.93580385551188472</c:v>
                </c:pt>
                <c:pt idx="74">
                  <c:v>0.93580385551188472</c:v>
                </c:pt>
                <c:pt idx="75">
                  <c:v>0.46790192775594236</c:v>
                </c:pt>
                <c:pt idx="76">
                  <c:v>0.46790192775594236</c:v>
                </c:pt>
                <c:pt idx="77">
                  <c:v>0.46790192775594236</c:v>
                </c:pt>
                <c:pt idx="78">
                  <c:v>0.46790192775594236</c:v>
                </c:pt>
                <c:pt idx="79">
                  <c:v>0.46790192775594236</c:v>
                </c:pt>
                <c:pt idx="80">
                  <c:v>0.46790192775594236</c:v>
                </c:pt>
                <c:pt idx="81">
                  <c:v>0.46790192775594236</c:v>
                </c:pt>
                <c:pt idx="82">
                  <c:v>0.46790192775594236</c:v>
                </c:pt>
                <c:pt idx="83">
                  <c:v>0.46790192775594236</c:v>
                </c:pt>
                <c:pt idx="84">
                  <c:v>0.46790192775594236</c:v>
                </c:pt>
                <c:pt idx="85">
                  <c:v>0.46790192775594236</c:v>
                </c:pt>
                <c:pt idx="86">
                  <c:v>0.93580385551188472</c:v>
                </c:pt>
                <c:pt idx="87">
                  <c:v>0.93580385551188472</c:v>
                </c:pt>
                <c:pt idx="88">
                  <c:v>0.93580385551188472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D0-4866-9BFA-1BB23625CAFF}"/>
            </c:ext>
          </c:extLst>
        </c:ser>
        <c:ser>
          <c:idx val="1"/>
          <c:order val="1"/>
          <c:tx>
            <c:strRef>
              <c:f>'EthnicityDeaths30d (Kent)'!$C$1</c:f>
              <c:strCache>
                <c:ptCount val="1"/>
                <c:pt idx="0">
                  <c:v>Not Hispanic or Latino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'EthnicityDeaths30d (Kent)'!$A$2:$A$400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'EthnicityDeaths30d (Kent)'!$C$2:$C$400</c:f>
              <c:numCache>
                <c:formatCode>General</c:formatCode>
                <c:ptCount val="90"/>
                <c:pt idx="0">
                  <c:v>7.1707229625329711</c:v>
                </c:pt>
                <c:pt idx="1">
                  <c:v>6.8861704640197585</c:v>
                </c:pt>
                <c:pt idx="2">
                  <c:v>6.8292599643171172</c:v>
                </c:pt>
                <c:pt idx="3">
                  <c:v>6.7154389649118302</c:v>
                </c:pt>
                <c:pt idx="4">
                  <c:v>6.601617965506545</c:v>
                </c:pt>
                <c:pt idx="5">
                  <c:v>6.3739759666959737</c:v>
                </c:pt>
                <c:pt idx="6">
                  <c:v>6.2601549672906884</c:v>
                </c:pt>
                <c:pt idx="7">
                  <c:v>5.8617814693721897</c:v>
                </c:pt>
                <c:pt idx="8">
                  <c:v>5.4064974717510497</c:v>
                </c:pt>
                <c:pt idx="9">
                  <c:v>5.1788554729404792</c:v>
                </c:pt>
                <c:pt idx="10">
                  <c:v>5.1219449732378353</c:v>
                </c:pt>
                <c:pt idx="11">
                  <c:v>5.0650344735351922</c:v>
                </c:pt>
                <c:pt idx="12">
                  <c:v>4.7235714753193374</c:v>
                </c:pt>
                <c:pt idx="13">
                  <c:v>4.495929476508767</c:v>
                </c:pt>
                <c:pt idx="14">
                  <c:v>4.2682874776981983</c:v>
                </c:pt>
                <c:pt idx="15">
                  <c:v>4.2113769779955552</c:v>
                </c:pt>
                <c:pt idx="16">
                  <c:v>4.2113769779955552</c:v>
                </c:pt>
                <c:pt idx="17">
                  <c:v>4.3251979774008413</c:v>
                </c:pt>
                <c:pt idx="18">
                  <c:v>4.3251979774008413</c:v>
                </c:pt>
                <c:pt idx="19">
                  <c:v>4.09755597859027</c:v>
                </c:pt>
                <c:pt idx="20">
                  <c:v>3.9837349791849852</c:v>
                </c:pt>
                <c:pt idx="21">
                  <c:v>4.0406454788876269</c:v>
                </c:pt>
                <c:pt idx="22">
                  <c:v>4.09755597859027</c:v>
                </c:pt>
                <c:pt idx="23">
                  <c:v>3.9268244794823417</c:v>
                </c:pt>
                <c:pt idx="24">
                  <c:v>3.8699139797797</c:v>
                </c:pt>
                <c:pt idx="25">
                  <c:v>3.7560929803744139</c:v>
                </c:pt>
                <c:pt idx="26">
                  <c:v>3.5284509815638434</c:v>
                </c:pt>
                <c:pt idx="27">
                  <c:v>3.4146299821585582</c:v>
                </c:pt>
                <c:pt idx="28">
                  <c:v>3.4146299821585582</c:v>
                </c:pt>
                <c:pt idx="29">
                  <c:v>3.3577194824559151</c:v>
                </c:pt>
                <c:pt idx="30">
                  <c:v>3.3008089827532721</c:v>
                </c:pt>
                <c:pt idx="31">
                  <c:v>3.1300774836453447</c:v>
                </c:pt>
                <c:pt idx="32">
                  <c:v>3.0731669839427025</c:v>
                </c:pt>
                <c:pt idx="33">
                  <c:v>2.9593459845374168</c:v>
                </c:pt>
                <c:pt idx="34">
                  <c:v>2.9024354848347742</c:v>
                </c:pt>
                <c:pt idx="35">
                  <c:v>2.8455249851321316</c:v>
                </c:pt>
                <c:pt idx="36">
                  <c:v>2.9024354848347742</c:v>
                </c:pt>
                <c:pt idx="37">
                  <c:v>2.9024354848347746</c:v>
                </c:pt>
                <c:pt idx="38">
                  <c:v>2.9024354848347738</c:v>
                </c:pt>
                <c:pt idx="39">
                  <c:v>2.788614485429489</c:v>
                </c:pt>
                <c:pt idx="40">
                  <c:v>2.6747934860242029</c:v>
                </c:pt>
                <c:pt idx="41">
                  <c:v>2.5609724866189176</c:v>
                </c:pt>
                <c:pt idx="42">
                  <c:v>2.5040619869162755</c:v>
                </c:pt>
                <c:pt idx="43">
                  <c:v>2.3902409875109907</c:v>
                </c:pt>
                <c:pt idx="44">
                  <c:v>2.4471514872136328</c:v>
                </c:pt>
                <c:pt idx="45">
                  <c:v>2.3902409875109907</c:v>
                </c:pt>
                <c:pt idx="46">
                  <c:v>2.2764199881057059</c:v>
                </c:pt>
                <c:pt idx="47">
                  <c:v>2.1056884889977776</c:v>
                </c:pt>
                <c:pt idx="48">
                  <c:v>1.93495698988985</c:v>
                </c:pt>
                <c:pt idx="49">
                  <c:v>1.9349569898898495</c:v>
                </c:pt>
                <c:pt idx="50">
                  <c:v>1.9349569898898495</c:v>
                </c:pt>
                <c:pt idx="51">
                  <c:v>1.8211359904845645</c:v>
                </c:pt>
                <c:pt idx="52">
                  <c:v>1.7642254907819217</c:v>
                </c:pt>
                <c:pt idx="53">
                  <c:v>1.7073149910792793</c:v>
                </c:pt>
                <c:pt idx="54">
                  <c:v>1.6504044913766367</c:v>
                </c:pt>
                <c:pt idx="55">
                  <c:v>1.7073149910792793</c:v>
                </c:pt>
                <c:pt idx="56">
                  <c:v>1.7642254907819219</c:v>
                </c:pt>
                <c:pt idx="57">
                  <c:v>1.6504044913766367</c:v>
                </c:pt>
                <c:pt idx="58">
                  <c:v>1.5934939916739941</c:v>
                </c:pt>
                <c:pt idx="59">
                  <c:v>1.4796729922687086</c:v>
                </c:pt>
                <c:pt idx="60">
                  <c:v>1.5365834919713515</c:v>
                </c:pt>
                <c:pt idx="61">
                  <c:v>1.5365834919713515</c:v>
                </c:pt>
                <c:pt idx="62">
                  <c:v>1.4227624925660658</c:v>
                </c:pt>
                <c:pt idx="63">
                  <c:v>1.3658519928634234</c:v>
                </c:pt>
                <c:pt idx="64">
                  <c:v>1.252030993458138</c:v>
                </c:pt>
                <c:pt idx="65">
                  <c:v>1.1951204937554953</c:v>
                </c:pt>
                <c:pt idx="66">
                  <c:v>1.1382099940528529</c:v>
                </c:pt>
                <c:pt idx="67">
                  <c:v>1.0243889946475675</c:v>
                </c:pt>
                <c:pt idx="68">
                  <c:v>1.0243889946475675</c:v>
                </c:pt>
                <c:pt idx="69">
                  <c:v>1.0243889946475675</c:v>
                </c:pt>
                <c:pt idx="70">
                  <c:v>1.0812994943502103</c:v>
                </c:pt>
                <c:pt idx="71">
                  <c:v>1.1382099940528529</c:v>
                </c:pt>
                <c:pt idx="72">
                  <c:v>1.0812994943502103</c:v>
                </c:pt>
                <c:pt idx="73">
                  <c:v>1.0812994943502103</c:v>
                </c:pt>
                <c:pt idx="74">
                  <c:v>1.0812994943502099</c:v>
                </c:pt>
                <c:pt idx="75">
                  <c:v>1.0812994943502099</c:v>
                </c:pt>
                <c:pt idx="76">
                  <c:v>1.1382099940528527</c:v>
                </c:pt>
                <c:pt idx="77">
                  <c:v>1.1382099940528527</c:v>
                </c:pt>
                <c:pt idx="78">
                  <c:v>1.1951204937554953</c:v>
                </c:pt>
                <c:pt idx="79">
                  <c:v>1.252030993458138</c:v>
                </c:pt>
                <c:pt idx="80">
                  <c:v>1.3089414931607806</c:v>
                </c:pt>
                <c:pt idx="81">
                  <c:v>1.3089414931607806</c:v>
                </c:pt>
                <c:pt idx="82">
                  <c:v>1.252030993458138</c:v>
                </c:pt>
                <c:pt idx="83">
                  <c:v>1.3658519928634232</c:v>
                </c:pt>
                <c:pt idx="84">
                  <c:v>1.3658519928634232</c:v>
                </c:pt>
                <c:pt idx="85">
                  <c:v>1.4796729922687086</c:v>
                </c:pt>
                <c:pt idx="86">
                  <c:v>1.422762492566066</c:v>
                </c:pt>
                <c:pt idx="87">
                  <c:v>1.4796729922687086</c:v>
                </c:pt>
                <c:pt idx="88">
                  <c:v>1.4796729922687086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D0-4866-9BFA-1BB23625C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4880904"/>
        <c:axId val="1194881232"/>
      </c:lineChart>
      <c:dateAx>
        <c:axId val="1194880904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881232"/>
        <c:crosses val="autoZero"/>
        <c:auto val="1"/>
        <c:lblOffset val="100"/>
        <c:baseTimeUnit val="days"/>
        <c:majorUnit val="14"/>
        <c:majorTimeUnit val="days"/>
      </c:dateAx>
      <c:valAx>
        <c:axId val="1194881232"/>
        <c:scaling>
          <c:orientation val="minMax"/>
          <c:max val="1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880904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'EthnicityDeaths30d (Wayne)'!$B$1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'EthnicityDeaths30d (Wayne)'!$A$2:$A$400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'EthnicityDeaths30d (Wayne)'!$B$2:$B$400</c:f>
              <c:numCache>
                <c:formatCode>General</c:formatCode>
                <c:ptCount val="90"/>
                <c:pt idx="0">
                  <c:v>6.5925662223277026</c:v>
                </c:pt>
                <c:pt idx="1">
                  <c:v>6.5925662223277026</c:v>
                </c:pt>
                <c:pt idx="2">
                  <c:v>6.5925662223277026</c:v>
                </c:pt>
                <c:pt idx="3">
                  <c:v>6.5925662223277026</c:v>
                </c:pt>
                <c:pt idx="4">
                  <c:v>5.9333096000949315</c:v>
                </c:pt>
                <c:pt idx="5">
                  <c:v>5.9333096000949315</c:v>
                </c:pt>
                <c:pt idx="6">
                  <c:v>5.274052977862163</c:v>
                </c:pt>
                <c:pt idx="7">
                  <c:v>5.274052977862163</c:v>
                </c:pt>
                <c:pt idx="8">
                  <c:v>3.955539733396622</c:v>
                </c:pt>
                <c:pt idx="9">
                  <c:v>3.955539733396622</c:v>
                </c:pt>
                <c:pt idx="10">
                  <c:v>3.2962831111638518</c:v>
                </c:pt>
                <c:pt idx="11">
                  <c:v>3.955539733396622</c:v>
                </c:pt>
                <c:pt idx="12">
                  <c:v>2.6370264889310815</c:v>
                </c:pt>
                <c:pt idx="13">
                  <c:v>2.6370264889310815</c:v>
                </c:pt>
                <c:pt idx="14">
                  <c:v>2.6370264889310815</c:v>
                </c:pt>
                <c:pt idx="15">
                  <c:v>2.6370264889310815</c:v>
                </c:pt>
                <c:pt idx="16">
                  <c:v>3.2962831111638518</c:v>
                </c:pt>
                <c:pt idx="17">
                  <c:v>3.2962831111638518</c:v>
                </c:pt>
                <c:pt idx="18">
                  <c:v>3.2962831111638518</c:v>
                </c:pt>
                <c:pt idx="19">
                  <c:v>3.2962831111638518</c:v>
                </c:pt>
                <c:pt idx="20">
                  <c:v>3.2962831111638518</c:v>
                </c:pt>
                <c:pt idx="21">
                  <c:v>3.955539733396622</c:v>
                </c:pt>
                <c:pt idx="22">
                  <c:v>3.955539733396622</c:v>
                </c:pt>
                <c:pt idx="23">
                  <c:v>3.955539733396622</c:v>
                </c:pt>
                <c:pt idx="24">
                  <c:v>3.2962831111638518</c:v>
                </c:pt>
                <c:pt idx="25">
                  <c:v>3.2962831111638518</c:v>
                </c:pt>
                <c:pt idx="26">
                  <c:v>3.955539733396622</c:v>
                </c:pt>
                <c:pt idx="27">
                  <c:v>3.2962831111638518</c:v>
                </c:pt>
                <c:pt idx="28">
                  <c:v>3.2962831111638518</c:v>
                </c:pt>
                <c:pt idx="29">
                  <c:v>3.2962831111638518</c:v>
                </c:pt>
                <c:pt idx="30">
                  <c:v>3.2962831111638518</c:v>
                </c:pt>
                <c:pt idx="31">
                  <c:v>3.2962831111638518</c:v>
                </c:pt>
                <c:pt idx="32">
                  <c:v>3.2962831111638518</c:v>
                </c:pt>
                <c:pt idx="33">
                  <c:v>3.2962831111638518</c:v>
                </c:pt>
                <c:pt idx="34">
                  <c:v>3.2962831111638518</c:v>
                </c:pt>
                <c:pt idx="35">
                  <c:v>3.2962831111638518</c:v>
                </c:pt>
                <c:pt idx="36">
                  <c:v>3.2962831111638518</c:v>
                </c:pt>
                <c:pt idx="37">
                  <c:v>3.2962831111638518</c:v>
                </c:pt>
                <c:pt idx="38">
                  <c:v>3.2962831111638518</c:v>
                </c:pt>
                <c:pt idx="39">
                  <c:v>3.2962831111638518</c:v>
                </c:pt>
                <c:pt idx="40">
                  <c:v>3.2962831111638518</c:v>
                </c:pt>
                <c:pt idx="41">
                  <c:v>2.6370264889310815</c:v>
                </c:pt>
                <c:pt idx="42">
                  <c:v>2.6370264889310815</c:v>
                </c:pt>
                <c:pt idx="43">
                  <c:v>2.6370264889310815</c:v>
                </c:pt>
                <c:pt idx="44">
                  <c:v>2.6370264889310815</c:v>
                </c:pt>
                <c:pt idx="45">
                  <c:v>2.6370264889310815</c:v>
                </c:pt>
                <c:pt idx="46">
                  <c:v>1.9777698666983108</c:v>
                </c:pt>
                <c:pt idx="47">
                  <c:v>1.9777698666983108</c:v>
                </c:pt>
                <c:pt idx="48">
                  <c:v>1.3185132444655407</c:v>
                </c:pt>
                <c:pt idx="49">
                  <c:v>1.3185132444655407</c:v>
                </c:pt>
                <c:pt idx="50">
                  <c:v>1.3185132444655407</c:v>
                </c:pt>
                <c:pt idx="51">
                  <c:v>0.65925662223277037</c:v>
                </c:pt>
                <c:pt idx="52">
                  <c:v>0.65925662223277037</c:v>
                </c:pt>
                <c:pt idx="53">
                  <c:v>0.65925662223277037</c:v>
                </c:pt>
                <c:pt idx="54">
                  <c:v>0.65925662223277037</c:v>
                </c:pt>
                <c:pt idx="55">
                  <c:v>0.65925662223277037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0.65925662223277037</c:v>
                </c:pt>
                <c:pt idx="60">
                  <c:v>0.65925662223277037</c:v>
                </c:pt>
                <c:pt idx="61">
                  <c:v>0.65925662223277037</c:v>
                </c:pt>
                <c:pt idx="62">
                  <c:v>0.65925662223277037</c:v>
                </c:pt>
                <c:pt idx="63">
                  <c:v>0.65925662223277037</c:v>
                </c:pt>
                <c:pt idx="64">
                  <c:v>0.65925662223277037</c:v>
                </c:pt>
                <c:pt idx="65">
                  <c:v>1.3185132444655407</c:v>
                </c:pt>
                <c:pt idx="66">
                  <c:v>1.3185132444655407</c:v>
                </c:pt>
                <c:pt idx="67">
                  <c:v>1.3185132444655407</c:v>
                </c:pt>
                <c:pt idx="68">
                  <c:v>1.3185132444655407</c:v>
                </c:pt>
                <c:pt idx="69">
                  <c:v>1.3185132444655407</c:v>
                </c:pt>
                <c:pt idx="70">
                  <c:v>1.3185132444655407</c:v>
                </c:pt>
                <c:pt idx="71">
                  <c:v>1.3185132444655407</c:v>
                </c:pt>
                <c:pt idx="72">
                  <c:v>1.3185132444655407</c:v>
                </c:pt>
                <c:pt idx="73">
                  <c:v>1.3185132444655407</c:v>
                </c:pt>
                <c:pt idx="74">
                  <c:v>1.3185132444655407</c:v>
                </c:pt>
                <c:pt idx="75">
                  <c:v>1.3185132444655407</c:v>
                </c:pt>
                <c:pt idx="76">
                  <c:v>1.3185132444655407</c:v>
                </c:pt>
                <c:pt idx="77">
                  <c:v>1.3185132444655407</c:v>
                </c:pt>
                <c:pt idx="78">
                  <c:v>1.9777698666983108</c:v>
                </c:pt>
                <c:pt idx="79">
                  <c:v>1.9777698666983108</c:v>
                </c:pt>
                <c:pt idx="80">
                  <c:v>2.6370264889310815</c:v>
                </c:pt>
                <c:pt idx="81">
                  <c:v>2.6370264889310815</c:v>
                </c:pt>
                <c:pt idx="82">
                  <c:v>2.6370264889310815</c:v>
                </c:pt>
                <c:pt idx="83">
                  <c:v>2.6370264889310815</c:v>
                </c:pt>
                <c:pt idx="84">
                  <c:v>2.6370264889310815</c:v>
                </c:pt>
                <c:pt idx="85">
                  <c:v>2.6370264889310815</c:v>
                </c:pt>
                <c:pt idx="86">
                  <c:v>3.2962831111638518</c:v>
                </c:pt>
                <c:pt idx="87">
                  <c:v>3.2962831111638518</c:v>
                </c:pt>
                <c:pt idx="88">
                  <c:v>3.2962831111638518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36-40A1-9433-241AF53F94FD}"/>
            </c:ext>
          </c:extLst>
        </c:ser>
        <c:ser>
          <c:idx val="1"/>
          <c:order val="1"/>
          <c:tx>
            <c:strRef>
              <c:f>'EthnicityDeaths30d (Wayne)'!$C$1</c:f>
              <c:strCache>
                <c:ptCount val="1"/>
                <c:pt idx="0">
                  <c:v>Not Hispanic or Latino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'EthnicityDeaths30d (Wayne)'!$A$2:$A$400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'EthnicityDeaths30d (Wayne)'!$C$2:$C$400</c:f>
              <c:numCache>
                <c:formatCode>General</c:formatCode>
                <c:ptCount val="90"/>
                <c:pt idx="0">
                  <c:v>7.7517393162839348</c:v>
                </c:pt>
                <c:pt idx="1">
                  <c:v>7.5302610501043947</c:v>
                </c:pt>
                <c:pt idx="2">
                  <c:v>7.5619008024157575</c:v>
                </c:pt>
                <c:pt idx="3">
                  <c:v>7.3087827839248538</c:v>
                </c:pt>
                <c:pt idx="4">
                  <c:v>7.2455032793021283</c:v>
                </c:pt>
                <c:pt idx="5">
                  <c:v>7.0240250131225865</c:v>
                </c:pt>
                <c:pt idx="6">
                  <c:v>7.3404225362362165</c:v>
                </c:pt>
                <c:pt idx="7">
                  <c:v>7.1505840223680392</c:v>
                </c:pt>
                <c:pt idx="8">
                  <c:v>7.0873045177453129</c:v>
                </c:pt>
                <c:pt idx="9">
                  <c:v>6.8658262515657729</c:v>
                </c:pt>
                <c:pt idx="10">
                  <c:v>6.6127082330748683</c:v>
                </c:pt>
                <c:pt idx="11">
                  <c:v>6.6759877376975947</c:v>
                </c:pt>
                <c:pt idx="12">
                  <c:v>6.6443479853862319</c:v>
                </c:pt>
                <c:pt idx="13">
                  <c:v>6.7076274900089592</c:v>
                </c:pt>
                <c:pt idx="14">
                  <c:v>6.8025467469430483</c:v>
                </c:pt>
                <c:pt idx="15">
                  <c:v>6.9291057561885001</c:v>
                </c:pt>
                <c:pt idx="16">
                  <c:v>6.6759877376975956</c:v>
                </c:pt>
                <c:pt idx="17">
                  <c:v>6.4545094715180538</c:v>
                </c:pt>
                <c:pt idx="18">
                  <c:v>6.2013914530271501</c:v>
                </c:pt>
                <c:pt idx="19">
                  <c:v>6.106472196093061</c:v>
                </c:pt>
                <c:pt idx="20">
                  <c:v>6.1064721960930601</c:v>
                </c:pt>
                <c:pt idx="21">
                  <c:v>5.9482734345362456</c:v>
                </c:pt>
                <c:pt idx="22">
                  <c:v>5.8849939299135201</c:v>
                </c:pt>
                <c:pt idx="23">
                  <c:v>5.8217144252907937</c:v>
                </c:pt>
                <c:pt idx="24">
                  <c:v>5.5685964067998883</c:v>
                </c:pt>
                <c:pt idx="25">
                  <c:v>5.6002361591112511</c:v>
                </c:pt>
                <c:pt idx="26">
                  <c:v>5.505316902177162</c:v>
                </c:pt>
                <c:pt idx="27">
                  <c:v>5.3787578929317101</c:v>
                </c:pt>
                <c:pt idx="28">
                  <c:v>5.2521988836862583</c:v>
                </c:pt>
                <c:pt idx="29">
                  <c:v>5.1889193790635337</c:v>
                </c:pt>
                <c:pt idx="30">
                  <c:v>5.1256398744408074</c:v>
                </c:pt>
                <c:pt idx="31">
                  <c:v>5.1256398744408065</c:v>
                </c:pt>
                <c:pt idx="32">
                  <c:v>4.9990808651953547</c:v>
                </c:pt>
                <c:pt idx="33">
                  <c:v>5.0307206175067174</c:v>
                </c:pt>
                <c:pt idx="34">
                  <c:v>4.9041616082612656</c:v>
                </c:pt>
                <c:pt idx="35">
                  <c:v>4.9041616082612647</c:v>
                </c:pt>
                <c:pt idx="36">
                  <c:v>4.4928448282135456</c:v>
                </c:pt>
                <c:pt idx="37">
                  <c:v>4.3662858189680946</c:v>
                </c:pt>
                <c:pt idx="38">
                  <c:v>4.2713665620340064</c:v>
                </c:pt>
                <c:pt idx="39">
                  <c:v>4.1764473050999174</c:v>
                </c:pt>
                <c:pt idx="40">
                  <c:v>4.2080870574112801</c:v>
                </c:pt>
                <c:pt idx="41">
                  <c:v>3.9866087912317392</c:v>
                </c:pt>
                <c:pt idx="42">
                  <c:v>3.796770277363561</c:v>
                </c:pt>
                <c:pt idx="43">
                  <c:v>3.6702112681181092</c:v>
                </c:pt>
                <c:pt idx="44">
                  <c:v>3.5752920111840196</c:v>
                </c:pt>
                <c:pt idx="45">
                  <c:v>3.4170932496272046</c:v>
                </c:pt>
                <c:pt idx="46">
                  <c:v>3.4170932496272042</c:v>
                </c:pt>
                <c:pt idx="47">
                  <c:v>3.2905342403817524</c:v>
                </c:pt>
                <c:pt idx="48">
                  <c:v>3.1323354788249373</c:v>
                </c:pt>
                <c:pt idx="49">
                  <c:v>3.0057764695794846</c:v>
                </c:pt>
                <c:pt idx="50">
                  <c:v>2.9424969649567583</c:v>
                </c:pt>
                <c:pt idx="51">
                  <c:v>2.9424969649567583</c:v>
                </c:pt>
                <c:pt idx="52">
                  <c:v>2.8475777080226696</c:v>
                </c:pt>
                <c:pt idx="53">
                  <c:v>2.7842982033999433</c:v>
                </c:pt>
                <c:pt idx="54">
                  <c:v>2.7210186987772178</c:v>
                </c:pt>
                <c:pt idx="55">
                  <c:v>2.5311801849090405</c:v>
                </c:pt>
                <c:pt idx="56">
                  <c:v>2.4995404325976773</c:v>
                </c:pt>
                <c:pt idx="57">
                  <c:v>2.2780621664181369</c:v>
                </c:pt>
                <c:pt idx="58">
                  <c:v>2.1515031571726841</c:v>
                </c:pt>
                <c:pt idx="59">
                  <c:v>2.0882236525499582</c:v>
                </c:pt>
                <c:pt idx="60">
                  <c:v>2.0565839002385951</c:v>
                </c:pt>
                <c:pt idx="61">
                  <c:v>2.0882236525499582</c:v>
                </c:pt>
                <c:pt idx="62">
                  <c:v>1.961664643304506</c:v>
                </c:pt>
                <c:pt idx="63">
                  <c:v>1.803465881747691</c:v>
                </c:pt>
                <c:pt idx="64">
                  <c:v>1.771826129436328</c:v>
                </c:pt>
                <c:pt idx="65">
                  <c:v>1.7085466248136021</c:v>
                </c:pt>
                <c:pt idx="66">
                  <c:v>1.771826129436328</c:v>
                </c:pt>
                <c:pt idx="67">
                  <c:v>1.8351056340590539</c:v>
                </c:pt>
                <c:pt idx="68">
                  <c:v>1.771826129436328</c:v>
                </c:pt>
                <c:pt idx="69">
                  <c:v>1.740186377124965</c:v>
                </c:pt>
                <c:pt idx="70">
                  <c:v>1.740186377124965</c:v>
                </c:pt>
                <c:pt idx="71">
                  <c:v>1.771826129436328</c:v>
                </c:pt>
                <c:pt idx="72">
                  <c:v>1.7085466248136023</c:v>
                </c:pt>
                <c:pt idx="73">
                  <c:v>1.6136273678795132</c:v>
                </c:pt>
                <c:pt idx="74">
                  <c:v>1.6452671201908764</c:v>
                </c:pt>
                <c:pt idx="75">
                  <c:v>1.5819876155681503</c:v>
                </c:pt>
                <c:pt idx="76">
                  <c:v>1.5819876155681503</c:v>
                </c:pt>
                <c:pt idx="77">
                  <c:v>1.6136273678795132</c:v>
                </c:pt>
                <c:pt idx="78">
                  <c:v>1.6136273678795132</c:v>
                </c:pt>
                <c:pt idx="79">
                  <c:v>1.6769068725022396</c:v>
                </c:pt>
                <c:pt idx="80">
                  <c:v>1.8351056340590544</c:v>
                </c:pt>
                <c:pt idx="81">
                  <c:v>1.771826129436328</c:v>
                </c:pt>
                <c:pt idx="82">
                  <c:v>1.7718261294363282</c:v>
                </c:pt>
                <c:pt idx="83">
                  <c:v>1.7085466248136023</c:v>
                </c:pt>
                <c:pt idx="84">
                  <c:v>1.6769068725022391</c:v>
                </c:pt>
                <c:pt idx="85">
                  <c:v>1.6452671201908762</c:v>
                </c:pt>
                <c:pt idx="86">
                  <c:v>1.6452671201908764</c:v>
                </c:pt>
                <c:pt idx="87">
                  <c:v>1.6136273678795134</c:v>
                </c:pt>
                <c:pt idx="88">
                  <c:v>1.6136273678795132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36-40A1-9433-241AF53F9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4372200"/>
        <c:axId val="1084378104"/>
      </c:lineChart>
      <c:dateAx>
        <c:axId val="1084372200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4378104"/>
        <c:crosses val="autoZero"/>
        <c:auto val="1"/>
        <c:lblOffset val="100"/>
        <c:baseTimeUnit val="days"/>
        <c:majorUnit val="14"/>
        <c:majorTimeUnit val="days"/>
      </c:dateAx>
      <c:valAx>
        <c:axId val="1084378104"/>
        <c:scaling>
          <c:orientation val="minMax"/>
          <c:max val="1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437220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Contacts per COVID Case by Race (7-Day Moving Average)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'FOR GRAPH'!$K$1</c:f>
              <c:strCache>
                <c:ptCount val="1"/>
                <c:pt idx="0">
                  <c:v>White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'FOR GRAPH'!$A$2:$A$323</c:f>
              <c:numCache>
                <c:formatCode>m/d/yyyy</c:formatCode>
                <c:ptCount val="322"/>
                <c:pt idx="0">
                  <c:v>43952</c:v>
                </c:pt>
                <c:pt idx="1">
                  <c:v>43953</c:v>
                </c:pt>
                <c:pt idx="2">
                  <c:v>43954</c:v>
                </c:pt>
                <c:pt idx="3">
                  <c:v>43955</c:v>
                </c:pt>
                <c:pt idx="4">
                  <c:v>43956</c:v>
                </c:pt>
                <c:pt idx="5">
                  <c:v>43957</c:v>
                </c:pt>
                <c:pt idx="6">
                  <c:v>43958</c:v>
                </c:pt>
                <c:pt idx="7">
                  <c:v>43959</c:v>
                </c:pt>
                <c:pt idx="8">
                  <c:v>43960</c:v>
                </c:pt>
                <c:pt idx="9">
                  <c:v>43961</c:v>
                </c:pt>
                <c:pt idx="10">
                  <c:v>43962</c:v>
                </c:pt>
                <c:pt idx="11">
                  <c:v>43963</c:v>
                </c:pt>
                <c:pt idx="12">
                  <c:v>43964</c:v>
                </c:pt>
                <c:pt idx="13">
                  <c:v>43965</c:v>
                </c:pt>
                <c:pt idx="14">
                  <c:v>43966</c:v>
                </c:pt>
                <c:pt idx="15">
                  <c:v>43967</c:v>
                </c:pt>
                <c:pt idx="16">
                  <c:v>43968</c:v>
                </c:pt>
                <c:pt idx="17">
                  <c:v>43969</c:v>
                </c:pt>
                <c:pt idx="18">
                  <c:v>43970</c:v>
                </c:pt>
                <c:pt idx="19">
                  <c:v>43971</c:v>
                </c:pt>
                <c:pt idx="20">
                  <c:v>43972</c:v>
                </c:pt>
                <c:pt idx="21">
                  <c:v>43973</c:v>
                </c:pt>
                <c:pt idx="22">
                  <c:v>43974</c:v>
                </c:pt>
                <c:pt idx="23">
                  <c:v>43975</c:v>
                </c:pt>
                <c:pt idx="24">
                  <c:v>43976</c:v>
                </c:pt>
                <c:pt idx="25">
                  <c:v>43977</c:v>
                </c:pt>
                <c:pt idx="26">
                  <c:v>43978</c:v>
                </c:pt>
                <c:pt idx="27">
                  <c:v>43979</c:v>
                </c:pt>
                <c:pt idx="28">
                  <c:v>43980</c:v>
                </c:pt>
                <c:pt idx="29">
                  <c:v>43981</c:v>
                </c:pt>
                <c:pt idx="30">
                  <c:v>43982</c:v>
                </c:pt>
                <c:pt idx="31">
                  <c:v>43983</c:v>
                </c:pt>
                <c:pt idx="32">
                  <c:v>43984</c:v>
                </c:pt>
                <c:pt idx="33">
                  <c:v>43985</c:v>
                </c:pt>
                <c:pt idx="34">
                  <c:v>43986</c:v>
                </c:pt>
                <c:pt idx="35">
                  <c:v>43987</c:v>
                </c:pt>
                <c:pt idx="36">
                  <c:v>43988</c:v>
                </c:pt>
                <c:pt idx="37">
                  <c:v>43989</c:v>
                </c:pt>
                <c:pt idx="38">
                  <c:v>43990</c:v>
                </c:pt>
                <c:pt idx="39">
                  <c:v>43991</c:v>
                </c:pt>
                <c:pt idx="40">
                  <c:v>43992</c:v>
                </c:pt>
                <c:pt idx="41">
                  <c:v>43993</c:v>
                </c:pt>
                <c:pt idx="42">
                  <c:v>43994</c:v>
                </c:pt>
                <c:pt idx="43">
                  <c:v>43995</c:v>
                </c:pt>
                <c:pt idx="44">
                  <c:v>43996</c:v>
                </c:pt>
                <c:pt idx="45">
                  <c:v>43997</c:v>
                </c:pt>
                <c:pt idx="46">
                  <c:v>43998</c:v>
                </c:pt>
                <c:pt idx="47">
                  <c:v>43999</c:v>
                </c:pt>
                <c:pt idx="48">
                  <c:v>44000</c:v>
                </c:pt>
                <c:pt idx="49">
                  <c:v>44001</c:v>
                </c:pt>
                <c:pt idx="50">
                  <c:v>44002</c:v>
                </c:pt>
                <c:pt idx="51">
                  <c:v>44003</c:v>
                </c:pt>
                <c:pt idx="52">
                  <c:v>44004</c:v>
                </c:pt>
                <c:pt idx="53">
                  <c:v>44005</c:v>
                </c:pt>
                <c:pt idx="54">
                  <c:v>44006</c:v>
                </c:pt>
                <c:pt idx="55">
                  <c:v>44007</c:v>
                </c:pt>
                <c:pt idx="56">
                  <c:v>44008</c:v>
                </c:pt>
                <c:pt idx="57">
                  <c:v>44009</c:v>
                </c:pt>
                <c:pt idx="58">
                  <c:v>44010</c:v>
                </c:pt>
                <c:pt idx="59">
                  <c:v>44011</c:v>
                </c:pt>
                <c:pt idx="60">
                  <c:v>44012</c:v>
                </c:pt>
                <c:pt idx="61">
                  <c:v>44013</c:v>
                </c:pt>
                <c:pt idx="62">
                  <c:v>44014</c:v>
                </c:pt>
                <c:pt idx="63">
                  <c:v>44015</c:v>
                </c:pt>
                <c:pt idx="64">
                  <c:v>44016</c:v>
                </c:pt>
                <c:pt idx="65">
                  <c:v>44017</c:v>
                </c:pt>
                <c:pt idx="66">
                  <c:v>44018</c:v>
                </c:pt>
                <c:pt idx="67">
                  <c:v>44019</c:v>
                </c:pt>
                <c:pt idx="68">
                  <c:v>44020</c:v>
                </c:pt>
                <c:pt idx="69">
                  <c:v>44021</c:v>
                </c:pt>
                <c:pt idx="70">
                  <c:v>44022</c:v>
                </c:pt>
                <c:pt idx="71">
                  <c:v>44023</c:v>
                </c:pt>
                <c:pt idx="72">
                  <c:v>44024</c:v>
                </c:pt>
                <c:pt idx="73">
                  <c:v>44025</c:v>
                </c:pt>
                <c:pt idx="74">
                  <c:v>44026</c:v>
                </c:pt>
                <c:pt idx="75">
                  <c:v>44027</c:v>
                </c:pt>
                <c:pt idx="76">
                  <c:v>44028</c:v>
                </c:pt>
                <c:pt idx="77">
                  <c:v>44029</c:v>
                </c:pt>
                <c:pt idx="78">
                  <c:v>44030</c:v>
                </c:pt>
                <c:pt idx="79">
                  <c:v>44031</c:v>
                </c:pt>
                <c:pt idx="80">
                  <c:v>44032</c:v>
                </c:pt>
                <c:pt idx="81">
                  <c:v>44033</c:v>
                </c:pt>
                <c:pt idx="82">
                  <c:v>44034</c:v>
                </c:pt>
                <c:pt idx="83">
                  <c:v>44035</c:v>
                </c:pt>
                <c:pt idx="84">
                  <c:v>44036</c:v>
                </c:pt>
                <c:pt idx="85">
                  <c:v>44037</c:v>
                </c:pt>
                <c:pt idx="86">
                  <c:v>44038</c:v>
                </c:pt>
                <c:pt idx="87">
                  <c:v>44039</c:v>
                </c:pt>
                <c:pt idx="88">
                  <c:v>44040</c:v>
                </c:pt>
                <c:pt idx="89">
                  <c:v>44041</c:v>
                </c:pt>
                <c:pt idx="90">
                  <c:v>44042</c:v>
                </c:pt>
                <c:pt idx="91">
                  <c:v>44043</c:v>
                </c:pt>
                <c:pt idx="92">
                  <c:v>44044</c:v>
                </c:pt>
                <c:pt idx="93">
                  <c:v>44045</c:v>
                </c:pt>
                <c:pt idx="94">
                  <c:v>44046</c:v>
                </c:pt>
                <c:pt idx="95">
                  <c:v>44047</c:v>
                </c:pt>
                <c:pt idx="96">
                  <c:v>44048</c:v>
                </c:pt>
                <c:pt idx="97">
                  <c:v>44049</c:v>
                </c:pt>
                <c:pt idx="98">
                  <c:v>44050</c:v>
                </c:pt>
                <c:pt idx="99">
                  <c:v>44051</c:v>
                </c:pt>
                <c:pt idx="100">
                  <c:v>44052</c:v>
                </c:pt>
                <c:pt idx="101">
                  <c:v>44053</c:v>
                </c:pt>
                <c:pt idx="102">
                  <c:v>44054</c:v>
                </c:pt>
                <c:pt idx="103">
                  <c:v>44055</c:v>
                </c:pt>
                <c:pt idx="104">
                  <c:v>44056</c:v>
                </c:pt>
                <c:pt idx="105">
                  <c:v>44057</c:v>
                </c:pt>
                <c:pt idx="106">
                  <c:v>44058</c:v>
                </c:pt>
                <c:pt idx="107">
                  <c:v>44059</c:v>
                </c:pt>
                <c:pt idx="108">
                  <c:v>44060</c:v>
                </c:pt>
                <c:pt idx="109">
                  <c:v>44061</c:v>
                </c:pt>
                <c:pt idx="110">
                  <c:v>44062</c:v>
                </c:pt>
                <c:pt idx="111">
                  <c:v>44063</c:v>
                </c:pt>
                <c:pt idx="112">
                  <c:v>44064</c:v>
                </c:pt>
                <c:pt idx="113">
                  <c:v>44065</c:v>
                </c:pt>
                <c:pt idx="114">
                  <c:v>44066</c:v>
                </c:pt>
                <c:pt idx="115">
                  <c:v>44067</c:v>
                </c:pt>
                <c:pt idx="116">
                  <c:v>44068</c:v>
                </c:pt>
                <c:pt idx="117">
                  <c:v>44069</c:v>
                </c:pt>
                <c:pt idx="118">
                  <c:v>44070</c:v>
                </c:pt>
                <c:pt idx="119">
                  <c:v>44071</c:v>
                </c:pt>
                <c:pt idx="120">
                  <c:v>44072</c:v>
                </c:pt>
                <c:pt idx="121">
                  <c:v>44073</c:v>
                </c:pt>
                <c:pt idx="122">
                  <c:v>44074</c:v>
                </c:pt>
                <c:pt idx="123">
                  <c:v>44075</c:v>
                </c:pt>
                <c:pt idx="124">
                  <c:v>44076</c:v>
                </c:pt>
                <c:pt idx="125">
                  <c:v>44077</c:v>
                </c:pt>
                <c:pt idx="126">
                  <c:v>44078</c:v>
                </c:pt>
                <c:pt idx="127">
                  <c:v>44079</c:v>
                </c:pt>
                <c:pt idx="128">
                  <c:v>44080</c:v>
                </c:pt>
                <c:pt idx="129">
                  <c:v>44081</c:v>
                </c:pt>
                <c:pt idx="130">
                  <c:v>44082</c:v>
                </c:pt>
                <c:pt idx="131">
                  <c:v>44083</c:v>
                </c:pt>
                <c:pt idx="132">
                  <c:v>44084</c:v>
                </c:pt>
                <c:pt idx="133">
                  <c:v>44085</c:v>
                </c:pt>
                <c:pt idx="134">
                  <c:v>44086</c:v>
                </c:pt>
                <c:pt idx="135">
                  <c:v>44087</c:v>
                </c:pt>
                <c:pt idx="136">
                  <c:v>44088</c:v>
                </c:pt>
                <c:pt idx="137">
                  <c:v>44089</c:v>
                </c:pt>
                <c:pt idx="138">
                  <c:v>44090</c:v>
                </c:pt>
                <c:pt idx="139">
                  <c:v>44091</c:v>
                </c:pt>
                <c:pt idx="140">
                  <c:v>44092</c:v>
                </c:pt>
                <c:pt idx="141">
                  <c:v>44093</c:v>
                </c:pt>
                <c:pt idx="142">
                  <c:v>44094</c:v>
                </c:pt>
                <c:pt idx="143">
                  <c:v>44095</c:v>
                </c:pt>
                <c:pt idx="144">
                  <c:v>44096</c:v>
                </c:pt>
                <c:pt idx="145">
                  <c:v>44097</c:v>
                </c:pt>
                <c:pt idx="146">
                  <c:v>44098</c:v>
                </c:pt>
                <c:pt idx="147">
                  <c:v>44099</c:v>
                </c:pt>
                <c:pt idx="148">
                  <c:v>44100</c:v>
                </c:pt>
                <c:pt idx="149">
                  <c:v>44101</c:v>
                </c:pt>
                <c:pt idx="150">
                  <c:v>44102</c:v>
                </c:pt>
                <c:pt idx="151">
                  <c:v>44103</c:v>
                </c:pt>
                <c:pt idx="152">
                  <c:v>44104</c:v>
                </c:pt>
                <c:pt idx="153">
                  <c:v>44105</c:v>
                </c:pt>
                <c:pt idx="154">
                  <c:v>44106</c:v>
                </c:pt>
                <c:pt idx="155">
                  <c:v>44107</c:v>
                </c:pt>
                <c:pt idx="156">
                  <c:v>44108</c:v>
                </c:pt>
                <c:pt idx="157">
                  <c:v>44109</c:v>
                </c:pt>
                <c:pt idx="158">
                  <c:v>44110</c:v>
                </c:pt>
                <c:pt idx="159">
                  <c:v>44111</c:v>
                </c:pt>
                <c:pt idx="160">
                  <c:v>44112</c:v>
                </c:pt>
                <c:pt idx="161">
                  <c:v>44113</c:v>
                </c:pt>
                <c:pt idx="162">
                  <c:v>44114</c:v>
                </c:pt>
                <c:pt idx="163">
                  <c:v>44115</c:v>
                </c:pt>
                <c:pt idx="164">
                  <c:v>44116</c:v>
                </c:pt>
                <c:pt idx="165">
                  <c:v>44117</c:v>
                </c:pt>
                <c:pt idx="166">
                  <c:v>44118</c:v>
                </c:pt>
                <c:pt idx="167">
                  <c:v>44119</c:v>
                </c:pt>
                <c:pt idx="168">
                  <c:v>44120</c:v>
                </c:pt>
                <c:pt idx="169">
                  <c:v>44121</c:v>
                </c:pt>
                <c:pt idx="170">
                  <c:v>44122</c:v>
                </c:pt>
                <c:pt idx="171">
                  <c:v>44123</c:v>
                </c:pt>
                <c:pt idx="172">
                  <c:v>44124</c:v>
                </c:pt>
                <c:pt idx="173">
                  <c:v>44125</c:v>
                </c:pt>
                <c:pt idx="174">
                  <c:v>44126</c:v>
                </c:pt>
                <c:pt idx="175">
                  <c:v>44127</c:v>
                </c:pt>
                <c:pt idx="176">
                  <c:v>44128</c:v>
                </c:pt>
                <c:pt idx="177">
                  <c:v>44129</c:v>
                </c:pt>
                <c:pt idx="178">
                  <c:v>44130</c:v>
                </c:pt>
                <c:pt idx="179">
                  <c:v>44131</c:v>
                </c:pt>
                <c:pt idx="180">
                  <c:v>44132</c:v>
                </c:pt>
                <c:pt idx="181">
                  <c:v>44133</c:v>
                </c:pt>
                <c:pt idx="182">
                  <c:v>44134</c:v>
                </c:pt>
                <c:pt idx="183">
                  <c:v>44135</c:v>
                </c:pt>
                <c:pt idx="184">
                  <c:v>44136</c:v>
                </c:pt>
                <c:pt idx="185">
                  <c:v>44137</c:v>
                </c:pt>
                <c:pt idx="186">
                  <c:v>44138</c:v>
                </c:pt>
                <c:pt idx="187">
                  <c:v>44139</c:v>
                </c:pt>
                <c:pt idx="188">
                  <c:v>44140</c:v>
                </c:pt>
                <c:pt idx="189">
                  <c:v>44141</c:v>
                </c:pt>
                <c:pt idx="190">
                  <c:v>44142</c:v>
                </c:pt>
                <c:pt idx="191">
                  <c:v>44143</c:v>
                </c:pt>
                <c:pt idx="192">
                  <c:v>44144</c:v>
                </c:pt>
                <c:pt idx="193">
                  <c:v>44145</c:v>
                </c:pt>
                <c:pt idx="194">
                  <c:v>44146</c:v>
                </c:pt>
                <c:pt idx="195">
                  <c:v>44147</c:v>
                </c:pt>
                <c:pt idx="196">
                  <c:v>44148</c:v>
                </c:pt>
                <c:pt idx="197">
                  <c:v>44149</c:v>
                </c:pt>
                <c:pt idx="198">
                  <c:v>44150</c:v>
                </c:pt>
                <c:pt idx="199">
                  <c:v>44151</c:v>
                </c:pt>
                <c:pt idx="200">
                  <c:v>44152</c:v>
                </c:pt>
                <c:pt idx="201">
                  <c:v>44153</c:v>
                </c:pt>
                <c:pt idx="202">
                  <c:v>44154</c:v>
                </c:pt>
                <c:pt idx="203">
                  <c:v>44155</c:v>
                </c:pt>
                <c:pt idx="204">
                  <c:v>44156</c:v>
                </c:pt>
                <c:pt idx="205">
                  <c:v>44157</c:v>
                </c:pt>
                <c:pt idx="206">
                  <c:v>44158</c:v>
                </c:pt>
                <c:pt idx="207">
                  <c:v>44159</c:v>
                </c:pt>
                <c:pt idx="208">
                  <c:v>44160</c:v>
                </c:pt>
                <c:pt idx="209">
                  <c:v>44161</c:v>
                </c:pt>
                <c:pt idx="210">
                  <c:v>44162</c:v>
                </c:pt>
                <c:pt idx="211">
                  <c:v>44163</c:v>
                </c:pt>
                <c:pt idx="212">
                  <c:v>44164</c:v>
                </c:pt>
                <c:pt idx="213">
                  <c:v>44165</c:v>
                </c:pt>
                <c:pt idx="214">
                  <c:v>44166</c:v>
                </c:pt>
                <c:pt idx="215">
                  <c:v>44167</c:v>
                </c:pt>
                <c:pt idx="216">
                  <c:v>44168</c:v>
                </c:pt>
                <c:pt idx="217">
                  <c:v>44169</c:v>
                </c:pt>
                <c:pt idx="218">
                  <c:v>44170</c:v>
                </c:pt>
                <c:pt idx="219">
                  <c:v>44171</c:v>
                </c:pt>
                <c:pt idx="220">
                  <c:v>44172</c:v>
                </c:pt>
                <c:pt idx="221">
                  <c:v>44173</c:v>
                </c:pt>
                <c:pt idx="222">
                  <c:v>44174</c:v>
                </c:pt>
                <c:pt idx="223">
                  <c:v>44175</c:v>
                </c:pt>
                <c:pt idx="224">
                  <c:v>44176</c:v>
                </c:pt>
                <c:pt idx="225">
                  <c:v>44177</c:v>
                </c:pt>
                <c:pt idx="226">
                  <c:v>44178</c:v>
                </c:pt>
                <c:pt idx="227">
                  <c:v>44179</c:v>
                </c:pt>
                <c:pt idx="228">
                  <c:v>44180</c:v>
                </c:pt>
                <c:pt idx="229">
                  <c:v>44181</c:v>
                </c:pt>
                <c:pt idx="230">
                  <c:v>44182</c:v>
                </c:pt>
                <c:pt idx="231">
                  <c:v>44183</c:v>
                </c:pt>
                <c:pt idx="232">
                  <c:v>44184</c:v>
                </c:pt>
                <c:pt idx="233">
                  <c:v>44185</c:v>
                </c:pt>
                <c:pt idx="234">
                  <c:v>44186</c:v>
                </c:pt>
                <c:pt idx="235">
                  <c:v>44187</c:v>
                </c:pt>
                <c:pt idx="236">
                  <c:v>44188</c:v>
                </c:pt>
                <c:pt idx="237">
                  <c:v>44189</c:v>
                </c:pt>
                <c:pt idx="238">
                  <c:v>44190</c:v>
                </c:pt>
                <c:pt idx="239">
                  <c:v>44191</c:v>
                </c:pt>
                <c:pt idx="240">
                  <c:v>44192</c:v>
                </c:pt>
                <c:pt idx="241">
                  <c:v>44193</c:v>
                </c:pt>
                <c:pt idx="242">
                  <c:v>44194</c:v>
                </c:pt>
                <c:pt idx="243">
                  <c:v>44195</c:v>
                </c:pt>
                <c:pt idx="244">
                  <c:v>44196</c:v>
                </c:pt>
                <c:pt idx="245">
                  <c:v>44197</c:v>
                </c:pt>
                <c:pt idx="246">
                  <c:v>44198</c:v>
                </c:pt>
                <c:pt idx="247">
                  <c:v>44199</c:v>
                </c:pt>
                <c:pt idx="248">
                  <c:v>44200</c:v>
                </c:pt>
                <c:pt idx="249">
                  <c:v>44201</c:v>
                </c:pt>
                <c:pt idx="250">
                  <c:v>44202</c:v>
                </c:pt>
                <c:pt idx="251">
                  <c:v>44203</c:v>
                </c:pt>
                <c:pt idx="252">
                  <c:v>44204</c:v>
                </c:pt>
                <c:pt idx="253">
                  <c:v>44205</c:v>
                </c:pt>
                <c:pt idx="254">
                  <c:v>44206</c:v>
                </c:pt>
                <c:pt idx="255">
                  <c:v>44207</c:v>
                </c:pt>
                <c:pt idx="256">
                  <c:v>44208</c:v>
                </c:pt>
                <c:pt idx="257">
                  <c:v>44209</c:v>
                </c:pt>
                <c:pt idx="258">
                  <c:v>44210</c:v>
                </c:pt>
                <c:pt idx="259">
                  <c:v>44211</c:v>
                </c:pt>
                <c:pt idx="260">
                  <c:v>44212</c:v>
                </c:pt>
                <c:pt idx="261">
                  <c:v>44213</c:v>
                </c:pt>
                <c:pt idx="262">
                  <c:v>44214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44219</c:v>
                </c:pt>
                <c:pt idx="268">
                  <c:v>44220</c:v>
                </c:pt>
                <c:pt idx="269">
                  <c:v>44221</c:v>
                </c:pt>
                <c:pt idx="270">
                  <c:v>44222</c:v>
                </c:pt>
                <c:pt idx="271">
                  <c:v>44223</c:v>
                </c:pt>
                <c:pt idx="272">
                  <c:v>44224</c:v>
                </c:pt>
                <c:pt idx="273">
                  <c:v>44225</c:v>
                </c:pt>
                <c:pt idx="274">
                  <c:v>44226</c:v>
                </c:pt>
                <c:pt idx="275">
                  <c:v>44227</c:v>
                </c:pt>
                <c:pt idx="276">
                  <c:v>44228</c:v>
                </c:pt>
                <c:pt idx="277">
                  <c:v>44229</c:v>
                </c:pt>
                <c:pt idx="278">
                  <c:v>44230</c:v>
                </c:pt>
                <c:pt idx="279">
                  <c:v>44231</c:v>
                </c:pt>
                <c:pt idx="280">
                  <c:v>44232</c:v>
                </c:pt>
                <c:pt idx="281">
                  <c:v>44233</c:v>
                </c:pt>
                <c:pt idx="282">
                  <c:v>44234</c:v>
                </c:pt>
                <c:pt idx="283">
                  <c:v>44235</c:v>
                </c:pt>
                <c:pt idx="284">
                  <c:v>44236</c:v>
                </c:pt>
                <c:pt idx="285">
                  <c:v>44237</c:v>
                </c:pt>
                <c:pt idx="286">
                  <c:v>44238</c:v>
                </c:pt>
                <c:pt idx="287">
                  <c:v>44239</c:v>
                </c:pt>
                <c:pt idx="288">
                  <c:v>44240</c:v>
                </c:pt>
                <c:pt idx="289">
                  <c:v>44241</c:v>
                </c:pt>
                <c:pt idx="290">
                  <c:v>44242</c:v>
                </c:pt>
                <c:pt idx="291">
                  <c:v>44243</c:v>
                </c:pt>
                <c:pt idx="292">
                  <c:v>44244</c:v>
                </c:pt>
                <c:pt idx="293">
                  <c:v>44245</c:v>
                </c:pt>
                <c:pt idx="294">
                  <c:v>44246</c:v>
                </c:pt>
                <c:pt idx="295">
                  <c:v>44247</c:v>
                </c:pt>
                <c:pt idx="296">
                  <c:v>44248</c:v>
                </c:pt>
                <c:pt idx="297">
                  <c:v>44249</c:v>
                </c:pt>
                <c:pt idx="298">
                  <c:v>44250</c:v>
                </c:pt>
                <c:pt idx="299">
                  <c:v>44251</c:v>
                </c:pt>
                <c:pt idx="300">
                  <c:v>44252</c:v>
                </c:pt>
                <c:pt idx="301">
                  <c:v>44253</c:v>
                </c:pt>
                <c:pt idx="302">
                  <c:v>44254</c:v>
                </c:pt>
                <c:pt idx="303">
                  <c:v>44255</c:v>
                </c:pt>
                <c:pt idx="304">
                  <c:v>44256</c:v>
                </c:pt>
                <c:pt idx="305">
                  <c:v>44257</c:v>
                </c:pt>
                <c:pt idx="306">
                  <c:v>44258</c:v>
                </c:pt>
                <c:pt idx="307">
                  <c:v>44259</c:v>
                </c:pt>
                <c:pt idx="308">
                  <c:v>44260</c:v>
                </c:pt>
                <c:pt idx="309">
                  <c:v>44261</c:v>
                </c:pt>
                <c:pt idx="310">
                  <c:v>44262</c:v>
                </c:pt>
                <c:pt idx="311">
                  <c:v>44263</c:v>
                </c:pt>
                <c:pt idx="312">
                  <c:v>44264</c:v>
                </c:pt>
                <c:pt idx="313">
                  <c:v>44265</c:v>
                </c:pt>
                <c:pt idx="314">
                  <c:v>44266</c:v>
                </c:pt>
                <c:pt idx="315">
                  <c:v>44267</c:v>
                </c:pt>
                <c:pt idx="316">
                  <c:v>44268</c:v>
                </c:pt>
                <c:pt idx="317">
                  <c:v>44269</c:v>
                </c:pt>
                <c:pt idx="318">
                  <c:v>44270</c:v>
                </c:pt>
                <c:pt idx="319">
                  <c:v>44271</c:v>
                </c:pt>
                <c:pt idx="320">
                  <c:v>44272</c:v>
                </c:pt>
                <c:pt idx="321">
                  <c:v>44273</c:v>
                </c:pt>
              </c:numCache>
            </c:numRef>
          </c:cat>
          <c:val>
            <c:numRef>
              <c:f>'FOR GRAPH'!$K$2:$K$323</c:f>
              <c:numCache>
                <c:formatCode>General</c:formatCode>
                <c:ptCount val="322"/>
                <c:pt idx="0">
                  <c:v>2.3583333333333334</c:v>
                </c:pt>
                <c:pt idx="1">
                  <c:v>2.139784946236559</c:v>
                </c:pt>
                <c:pt idx="2">
                  <c:v>2.3974358974358974</c:v>
                </c:pt>
                <c:pt idx="3">
                  <c:v>2.5180722891566263</c:v>
                </c:pt>
                <c:pt idx="4">
                  <c:v>2.3284671532846715</c:v>
                </c:pt>
                <c:pt idx="5">
                  <c:v>2.3095238095238093</c:v>
                </c:pt>
                <c:pt idx="6">
                  <c:v>2.3610038950052101</c:v>
                </c:pt>
                <c:pt idx="7">
                  <c:v>2.3278206216958859</c:v>
                </c:pt>
                <c:pt idx="8">
                  <c:v>2.3928423020707723</c:v>
                </c:pt>
                <c:pt idx="9">
                  <c:v>2.4291393383678082</c:v>
                </c:pt>
                <c:pt idx="10">
                  <c:v>2.460059479107759</c:v>
                </c:pt>
                <c:pt idx="11">
                  <c:v>2.4361241058142182</c:v>
                </c:pt>
                <c:pt idx="12">
                  <c:v>2.4908940452860704</c:v>
                </c:pt>
                <c:pt idx="13">
                  <c:v>2.4429304693437421</c:v>
                </c:pt>
                <c:pt idx="14">
                  <c:v>2.5185740601133833</c:v>
                </c:pt>
                <c:pt idx="15">
                  <c:v>2.573554241675843</c:v>
                </c:pt>
                <c:pt idx="16">
                  <c:v>2.6508103189319203</c:v>
                </c:pt>
                <c:pt idx="17">
                  <c:v>2.7661179464076895</c:v>
                </c:pt>
                <c:pt idx="18">
                  <c:v>2.7957008692319909</c:v>
                </c:pt>
                <c:pt idx="19">
                  <c:v>2.8068550093156257</c:v>
                </c:pt>
                <c:pt idx="20">
                  <c:v>2.8915826973471086</c:v>
                </c:pt>
                <c:pt idx="21">
                  <c:v>2.8473311026282246</c:v>
                </c:pt>
                <c:pt idx="22">
                  <c:v>2.7970256161525251</c:v>
                </c:pt>
                <c:pt idx="23">
                  <c:v>2.6721504912774003</c:v>
                </c:pt>
                <c:pt idx="24">
                  <c:v>2.6423885865154957</c:v>
                </c:pt>
                <c:pt idx="25">
                  <c:v>2.6706796916367894</c:v>
                </c:pt>
                <c:pt idx="26">
                  <c:v>2.669999891611297</c:v>
                </c:pt>
                <c:pt idx="27">
                  <c:v>2.7575599475621577</c:v>
                </c:pt>
                <c:pt idx="28">
                  <c:v>2.8456607486302481</c:v>
                </c:pt>
                <c:pt idx="29">
                  <c:v>2.9618774480759842</c:v>
                </c:pt>
                <c:pt idx="30">
                  <c:v>3.0248885110870467</c:v>
                </c:pt>
                <c:pt idx="31">
                  <c:v>3.0344123206108562</c:v>
                </c:pt>
                <c:pt idx="32">
                  <c:v>3.1001175049144236</c:v>
                </c:pt>
                <c:pt idx="33">
                  <c:v>3.2462946360539608</c:v>
                </c:pt>
                <c:pt idx="34">
                  <c:v>3.2124963355889942</c:v>
                </c:pt>
                <c:pt idx="35">
                  <c:v>3.2382616417114427</c:v>
                </c:pt>
                <c:pt idx="36">
                  <c:v>3.0713403277313049</c:v>
                </c:pt>
                <c:pt idx="37">
                  <c:v>3.1746973793642188</c:v>
                </c:pt>
                <c:pt idx="38">
                  <c:v>3.0274924104201197</c:v>
                </c:pt>
                <c:pt idx="39">
                  <c:v>3.1294961209952583</c:v>
                </c:pt>
                <c:pt idx="40">
                  <c:v>3.0716592210530957</c:v>
                </c:pt>
                <c:pt idx="41">
                  <c:v>2.9873934867873615</c:v>
                </c:pt>
                <c:pt idx="42">
                  <c:v>3.0401560552293723</c:v>
                </c:pt>
                <c:pt idx="43">
                  <c:v>3.0935027085760258</c:v>
                </c:pt>
                <c:pt idx="44">
                  <c:v>3.0180436848411398</c:v>
                </c:pt>
                <c:pt idx="45">
                  <c:v>3.130662187619826</c:v>
                </c:pt>
                <c:pt idx="46">
                  <c:v>3.2535193304769683</c:v>
                </c:pt>
                <c:pt idx="47">
                  <c:v>3.3212848982425363</c:v>
                </c:pt>
                <c:pt idx="48">
                  <c:v>3.4876154031806359</c:v>
                </c:pt>
                <c:pt idx="49">
                  <c:v>3.4144446714733192</c:v>
                </c:pt>
                <c:pt idx="50">
                  <c:v>3.4745179315465791</c:v>
                </c:pt>
                <c:pt idx="51">
                  <c:v>3.4640622854977123</c:v>
                </c:pt>
                <c:pt idx="52">
                  <c:v>3.5583890114033858</c:v>
                </c:pt>
                <c:pt idx="53">
                  <c:v>3.4375098905242649</c:v>
                </c:pt>
                <c:pt idx="54">
                  <c:v>3.4239829412830298</c:v>
                </c:pt>
                <c:pt idx="55">
                  <c:v>3.3805209471444755</c:v>
                </c:pt>
                <c:pt idx="56">
                  <c:v>3.4200813867049149</c:v>
                </c:pt>
                <c:pt idx="57">
                  <c:v>3.4633526082370061</c:v>
                </c:pt>
                <c:pt idx="58">
                  <c:v>3.6517303322079506</c:v>
                </c:pt>
                <c:pt idx="59">
                  <c:v>3.5471240010391192</c:v>
                </c:pt>
                <c:pt idx="60">
                  <c:v>3.5863998331207072</c:v>
                </c:pt>
                <c:pt idx="61">
                  <c:v>3.5547138253842792</c:v>
                </c:pt>
                <c:pt idx="62">
                  <c:v>3.608268053856635</c:v>
                </c:pt>
                <c:pt idx="63">
                  <c:v>3.5755569293646885</c:v>
                </c:pt>
                <c:pt idx="64">
                  <c:v>3.6008708397270817</c:v>
                </c:pt>
                <c:pt idx="65">
                  <c:v>3.4933520427346001</c:v>
                </c:pt>
                <c:pt idx="66">
                  <c:v>3.706492696723469</c:v>
                </c:pt>
                <c:pt idx="67">
                  <c:v>3.670168814652655</c:v>
                </c:pt>
                <c:pt idx="68">
                  <c:v>3.6907619981626181</c:v>
                </c:pt>
                <c:pt idx="69">
                  <c:v>3.7632496312188111</c:v>
                </c:pt>
                <c:pt idx="70">
                  <c:v>3.8238775197977333</c:v>
                </c:pt>
                <c:pt idx="71">
                  <c:v>3.9005969901910915</c:v>
                </c:pt>
                <c:pt idx="72">
                  <c:v>3.9873568586121446</c:v>
                </c:pt>
                <c:pt idx="73">
                  <c:v>3.8618613548965004</c:v>
                </c:pt>
                <c:pt idx="74">
                  <c:v>3.8235422615687926</c:v>
                </c:pt>
                <c:pt idx="75">
                  <c:v>3.7571310297795466</c:v>
                </c:pt>
                <c:pt idx="76">
                  <c:v>3.6502760728531709</c:v>
                </c:pt>
                <c:pt idx="77">
                  <c:v>3.6577581304768025</c:v>
                </c:pt>
                <c:pt idx="78">
                  <c:v>3.5424581513974664</c:v>
                </c:pt>
                <c:pt idx="79">
                  <c:v>3.4176865870699822</c:v>
                </c:pt>
                <c:pt idx="80">
                  <c:v>3.3585809776130842</c:v>
                </c:pt>
                <c:pt idx="81">
                  <c:v>3.3066639765030161</c:v>
                </c:pt>
                <c:pt idx="82">
                  <c:v>3.2598014743012382</c:v>
                </c:pt>
                <c:pt idx="83">
                  <c:v>3.1995852723176803</c:v>
                </c:pt>
                <c:pt idx="84">
                  <c:v>3.170958057378678</c:v>
                </c:pt>
                <c:pt idx="85">
                  <c:v>3.115001053217791</c:v>
                </c:pt>
                <c:pt idx="86">
                  <c:v>3.1748172604024192</c:v>
                </c:pt>
                <c:pt idx="87">
                  <c:v>3.2600082598791329</c:v>
                </c:pt>
                <c:pt idx="88">
                  <c:v>3.2917456696719469</c:v>
                </c:pt>
                <c:pt idx="89">
                  <c:v>3.3154658338736631</c:v>
                </c:pt>
                <c:pt idx="90">
                  <c:v>3.3643732146852434</c:v>
                </c:pt>
                <c:pt idx="91">
                  <c:v>3.4264327767448051</c:v>
                </c:pt>
                <c:pt idx="92">
                  <c:v>3.4976232529352811</c:v>
                </c:pt>
                <c:pt idx="93">
                  <c:v>3.4923252396902487</c:v>
                </c:pt>
                <c:pt idx="94">
                  <c:v>3.3682748608453488</c:v>
                </c:pt>
                <c:pt idx="95">
                  <c:v>3.3274388115967519</c:v>
                </c:pt>
                <c:pt idx="96">
                  <c:v>3.3254765470863532</c:v>
                </c:pt>
                <c:pt idx="97">
                  <c:v>3.3336393627744263</c:v>
                </c:pt>
                <c:pt idx="98">
                  <c:v>3.2327337182006595</c:v>
                </c:pt>
                <c:pt idx="99">
                  <c:v>3.2337209423586155</c:v>
                </c:pt>
                <c:pt idx="100">
                  <c:v>3.1081433795667825</c:v>
                </c:pt>
                <c:pt idx="101">
                  <c:v>3.0969896206324372</c:v>
                </c:pt>
                <c:pt idx="102">
                  <c:v>3.0975027569214353</c:v>
                </c:pt>
                <c:pt idx="103">
                  <c:v>3.0808544819049595</c:v>
                </c:pt>
                <c:pt idx="104">
                  <c:v>3.0377199867275779</c:v>
                </c:pt>
                <c:pt idx="105">
                  <c:v>3.0462387650555569</c:v>
                </c:pt>
                <c:pt idx="106">
                  <c:v>3.0184896361356968</c:v>
                </c:pt>
                <c:pt idx="107">
                  <c:v>3.1283568088112186</c:v>
                </c:pt>
                <c:pt idx="108">
                  <c:v>3.2020697496153963</c:v>
                </c:pt>
                <c:pt idx="109">
                  <c:v>3.2684142054198384</c:v>
                </c:pt>
                <c:pt idx="110">
                  <c:v>3.2624160369216697</c:v>
                </c:pt>
                <c:pt idx="111">
                  <c:v>3.2414889362376855</c:v>
                </c:pt>
                <c:pt idx="112">
                  <c:v>3.2370049314190537</c:v>
                </c:pt>
                <c:pt idx="113">
                  <c:v>3.2205360012460873</c:v>
                </c:pt>
                <c:pt idx="114">
                  <c:v>3.1410372194848613</c:v>
                </c:pt>
                <c:pt idx="115">
                  <c:v>3.0706300742523092</c:v>
                </c:pt>
                <c:pt idx="116">
                  <c:v>3.0235740694604551</c:v>
                </c:pt>
                <c:pt idx="117">
                  <c:v>3.0947672251793348</c:v>
                </c:pt>
                <c:pt idx="118">
                  <c:v>3.1669571559867191</c:v>
                </c:pt>
                <c:pt idx="119">
                  <c:v>3.185076846259141</c:v>
                </c:pt>
                <c:pt idx="120">
                  <c:v>3.2255568721325232</c:v>
                </c:pt>
                <c:pt idx="121">
                  <c:v>3.2949244103851094</c:v>
                </c:pt>
                <c:pt idx="122">
                  <c:v>3.3467073584876985</c:v>
                </c:pt>
                <c:pt idx="123">
                  <c:v>3.4470248188051591</c:v>
                </c:pt>
                <c:pt idx="124">
                  <c:v>3.4942263739117863</c:v>
                </c:pt>
                <c:pt idx="125">
                  <c:v>3.4832856780663519</c:v>
                </c:pt>
                <c:pt idx="126">
                  <c:v>3.5027781984436186</c:v>
                </c:pt>
                <c:pt idx="127">
                  <c:v>3.4897281417042416</c:v>
                </c:pt>
                <c:pt idx="128">
                  <c:v>3.4392351355130013</c:v>
                </c:pt>
                <c:pt idx="129">
                  <c:v>3.4260454411322216</c:v>
                </c:pt>
                <c:pt idx="130">
                  <c:v>3.4069092285076366</c:v>
                </c:pt>
                <c:pt idx="131">
                  <c:v>3.397374186951768</c:v>
                </c:pt>
                <c:pt idx="132">
                  <c:v>3.4758096114478798</c:v>
                </c:pt>
                <c:pt idx="133">
                  <c:v>3.4785543251047599</c:v>
                </c:pt>
                <c:pt idx="134">
                  <c:v>3.4847415341221577</c:v>
                </c:pt>
                <c:pt idx="135">
                  <c:v>3.594105279620357</c:v>
                </c:pt>
                <c:pt idx="136">
                  <c:v>3.7062722573905922</c:v>
                </c:pt>
                <c:pt idx="137">
                  <c:v>3.6541032284941091</c:v>
                </c:pt>
                <c:pt idx="138">
                  <c:v>3.7131681723946768</c:v>
                </c:pt>
                <c:pt idx="139">
                  <c:v>3.6922235246669461</c:v>
                </c:pt>
                <c:pt idx="140">
                  <c:v>3.75911980939334</c:v>
                </c:pt>
                <c:pt idx="141">
                  <c:v>3.9439128530000311</c:v>
                </c:pt>
                <c:pt idx="142">
                  <c:v>4.1647254498834441</c:v>
                </c:pt>
                <c:pt idx="143">
                  <c:v>4.1122428898526007</c:v>
                </c:pt>
                <c:pt idx="144">
                  <c:v>4.246476926716257</c:v>
                </c:pt>
                <c:pt idx="145">
                  <c:v>4.2498086587237172</c:v>
                </c:pt>
                <c:pt idx="146">
                  <c:v>4.2722587320457039</c:v>
                </c:pt>
                <c:pt idx="147">
                  <c:v>4.27838116590108</c:v>
                </c:pt>
                <c:pt idx="148">
                  <c:v>4.2236099423431641</c:v>
                </c:pt>
                <c:pt idx="149">
                  <c:v>4.020930914676911</c:v>
                </c:pt>
                <c:pt idx="150">
                  <c:v>4.1054302947290058</c:v>
                </c:pt>
                <c:pt idx="151">
                  <c:v>4.075705062566886</c:v>
                </c:pt>
                <c:pt idx="152">
                  <c:v>4.0666166798122854</c:v>
                </c:pt>
                <c:pt idx="153">
                  <c:v>4.015173642106892</c:v>
                </c:pt>
                <c:pt idx="154">
                  <c:v>4.0296837491239366</c:v>
                </c:pt>
                <c:pt idx="155">
                  <c:v>3.9797107798037588</c:v>
                </c:pt>
                <c:pt idx="156">
                  <c:v>4.0190920197889675</c:v>
                </c:pt>
                <c:pt idx="157">
                  <c:v>3.9310948733648554</c:v>
                </c:pt>
                <c:pt idx="158">
                  <c:v>3.8473818196748959</c:v>
                </c:pt>
                <c:pt idx="159">
                  <c:v>3.837025928943977</c:v>
                </c:pt>
                <c:pt idx="160">
                  <c:v>3.9792986741214045</c:v>
                </c:pt>
                <c:pt idx="161">
                  <c:v>3.9643595562541587</c:v>
                </c:pt>
                <c:pt idx="162">
                  <c:v>3.9119056652596593</c:v>
                </c:pt>
                <c:pt idx="163">
                  <c:v>3.9474001527992422</c:v>
                </c:pt>
                <c:pt idx="164">
                  <c:v>3.9227262568382177</c:v>
                </c:pt>
                <c:pt idx="165">
                  <c:v>3.9468249987872475</c:v>
                </c:pt>
                <c:pt idx="166">
                  <c:v>3.9250620222048447</c:v>
                </c:pt>
                <c:pt idx="167">
                  <c:v>3.8171700630921537</c:v>
                </c:pt>
                <c:pt idx="168">
                  <c:v>3.7700601189103375</c:v>
                </c:pt>
                <c:pt idx="169">
                  <c:v>3.8492831409245318</c:v>
                </c:pt>
                <c:pt idx="170">
                  <c:v>3.7703527741838996</c:v>
                </c:pt>
                <c:pt idx="171">
                  <c:v>3.7641734955417503</c:v>
                </c:pt>
                <c:pt idx="172">
                  <c:v>3.7678308259032471</c:v>
                </c:pt>
                <c:pt idx="173">
                  <c:v>3.7612450701041253</c:v>
                </c:pt>
                <c:pt idx="174">
                  <c:v>3.7572599160136058</c:v>
                </c:pt>
                <c:pt idx="175">
                  <c:v>3.7972209265842829</c:v>
                </c:pt>
                <c:pt idx="176">
                  <c:v>3.6846635638526299</c:v>
                </c:pt>
                <c:pt idx="177">
                  <c:v>3.7056782167390101</c:v>
                </c:pt>
                <c:pt idx="178">
                  <c:v>3.7715111803592407</c:v>
                </c:pt>
                <c:pt idx="179">
                  <c:v>3.8207753594461886</c:v>
                </c:pt>
                <c:pt idx="180">
                  <c:v>3.8195133663648204</c:v>
                </c:pt>
                <c:pt idx="181">
                  <c:v>3.7665962025013178</c:v>
                </c:pt>
                <c:pt idx="182">
                  <c:v>3.7182691428251182</c:v>
                </c:pt>
                <c:pt idx="183">
                  <c:v>3.7602345977106957</c:v>
                </c:pt>
                <c:pt idx="184">
                  <c:v>3.7100638632727199</c:v>
                </c:pt>
                <c:pt idx="185">
                  <c:v>3.8269322568944149</c:v>
                </c:pt>
                <c:pt idx="186">
                  <c:v>3.8206192000880628</c:v>
                </c:pt>
                <c:pt idx="187">
                  <c:v>3.8466876540068498</c:v>
                </c:pt>
                <c:pt idx="188">
                  <c:v>3.943294183959138</c:v>
                </c:pt>
                <c:pt idx="189">
                  <c:v>4.0074890990246841</c:v>
                </c:pt>
                <c:pt idx="190">
                  <c:v>4.0030590683740384</c:v>
                </c:pt>
                <c:pt idx="191">
                  <c:v>4.0106189272929758</c:v>
                </c:pt>
                <c:pt idx="192">
                  <c:v>3.9116679047678788</c:v>
                </c:pt>
                <c:pt idx="193">
                  <c:v>3.8752295991824872</c:v>
                </c:pt>
                <c:pt idx="194">
                  <c:v>3.7966026561773054</c:v>
                </c:pt>
                <c:pt idx="195">
                  <c:v>3.7750808974094028</c:v>
                </c:pt>
                <c:pt idx="196">
                  <c:v>3.7358923412602043</c:v>
                </c:pt>
                <c:pt idx="197">
                  <c:v>3.6401285461807551</c:v>
                </c:pt>
                <c:pt idx="198">
                  <c:v>3.5382216246819964</c:v>
                </c:pt>
                <c:pt idx="199">
                  <c:v>3.4857674324531702</c:v>
                </c:pt>
                <c:pt idx="200">
                  <c:v>3.4115191757776238</c:v>
                </c:pt>
                <c:pt idx="201">
                  <c:v>3.3556087763533702</c:v>
                </c:pt>
                <c:pt idx="202">
                  <c:v>3.1938243143618692</c:v>
                </c:pt>
                <c:pt idx="203">
                  <c:v>3.0757741012334208</c:v>
                </c:pt>
                <c:pt idx="204">
                  <c:v>3.0666089515057946</c:v>
                </c:pt>
                <c:pt idx="205">
                  <c:v>2.9944322233721929</c:v>
                </c:pt>
                <c:pt idx="206">
                  <c:v>2.8327266155857833</c:v>
                </c:pt>
                <c:pt idx="207">
                  <c:v>2.7180797495724991</c:v>
                </c:pt>
                <c:pt idx="208">
                  <c:v>2.6449901489967522</c:v>
                </c:pt>
                <c:pt idx="209">
                  <c:v>2.5528314603468361</c:v>
                </c:pt>
                <c:pt idx="210">
                  <c:v>2.4741240009700975</c:v>
                </c:pt>
                <c:pt idx="211">
                  <c:v>2.4414761572734496</c:v>
                </c:pt>
                <c:pt idx="212">
                  <c:v>2.4041464893183764</c:v>
                </c:pt>
                <c:pt idx="213">
                  <c:v>2.3957478150818998</c:v>
                </c:pt>
                <c:pt idx="214">
                  <c:v>2.4045748550109387</c:v>
                </c:pt>
                <c:pt idx="215">
                  <c:v>2.3898762761029357</c:v>
                </c:pt>
                <c:pt idx="216">
                  <c:v>2.4118813032013415</c:v>
                </c:pt>
                <c:pt idx="217">
                  <c:v>2.436325190565154</c:v>
                </c:pt>
                <c:pt idx="218">
                  <c:v>2.4219083132503276</c:v>
                </c:pt>
                <c:pt idx="219">
                  <c:v>2.4337624872107591</c:v>
                </c:pt>
                <c:pt idx="220">
                  <c:v>2.4430088941399126</c:v>
                </c:pt>
                <c:pt idx="221">
                  <c:v>2.4159512417697995</c:v>
                </c:pt>
                <c:pt idx="222">
                  <c:v>2.4382442907238859</c:v>
                </c:pt>
                <c:pt idx="223">
                  <c:v>2.4541622969239816</c:v>
                </c:pt>
                <c:pt idx="224">
                  <c:v>2.430437530744487</c:v>
                </c:pt>
                <c:pt idx="225">
                  <c:v>2.3971363187215755</c:v>
                </c:pt>
                <c:pt idx="226">
                  <c:v>2.4439056898079223</c:v>
                </c:pt>
                <c:pt idx="227">
                  <c:v>2.4281494781627808</c:v>
                </c:pt>
                <c:pt idx="228">
                  <c:v>2.4380288289033389</c:v>
                </c:pt>
                <c:pt idx="229">
                  <c:v>2.4178602380428527</c:v>
                </c:pt>
                <c:pt idx="230">
                  <c:v>2.4195379747927355</c:v>
                </c:pt>
                <c:pt idx="231">
                  <c:v>2.4349246557809208</c:v>
                </c:pt>
                <c:pt idx="232">
                  <c:v>2.461318650231703</c:v>
                </c:pt>
                <c:pt idx="233">
                  <c:v>2.4150710935549564</c:v>
                </c:pt>
                <c:pt idx="234">
                  <c:v>2.4068446655114557</c:v>
                </c:pt>
                <c:pt idx="235">
                  <c:v>2.4027935373447074</c:v>
                </c:pt>
                <c:pt idx="236">
                  <c:v>2.3980910624144305</c:v>
                </c:pt>
                <c:pt idx="237">
                  <c:v>2.381200210392449</c:v>
                </c:pt>
                <c:pt idx="238">
                  <c:v>2.3439143587771092</c:v>
                </c:pt>
                <c:pt idx="239">
                  <c:v>2.3510229266216736</c:v>
                </c:pt>
                <c:pt idx="240">
                  <c:v>2.374223355729487</c:v>
                </c:pt>
                <c:pt idx="241">
                  <c:v>2.4278555228820622</c:v>
                </c:pt>
                <c:pt idx="242">
                  <c:v>2.4534288275577514</c:v>
                </c:pt>
                <c:pt idx="243">
                  <c:v>2.5012882155102245</c:v>
                </c:pt>
                <c:pt idx="244">
                  <c:v>2.4970393335231842</c:v>
                </c:pt>
                <c:pt idx="245">
                  <c:v>2.5126161574440031</c:v>
                </c:pt>
                <c:pt idx="246">
                  <c:v>2.4701299031355113</c:v>
                </c:pt>
                <c:pt idx="247">
                  <c:v>2.4594886194933498</c:v>
                </c:pt>
                <c:pt idx="248">
                  <c:v>2.4276323914554232</c:v>
                </c:pt>
                <c:pt idx="249">
                  <c:v>2.4108852570456767</c:v>
                </c:pt>
                <c:pt idx="250">
                  <c:v>2.3742684512324419</c:v>
                </c:pt>
                <c:pt idx="251">
                  <c:v>2.3776772762936567</c:v>
                </c:pt>
                <c:pt idx="252">
                  <c:v>2.4216786215400488</c:v>
                </c:pt>
                <c:pt idx="253">
                  <c:v>2.5211150804445066</c:v>
                </c:pt>
                <c:pt idx="254">
                  <c:v>2.5583867412960193</c:v>
                </c:pt>
                <c:pt idx="255">
                  <c:v>2.5641409270952167</c:v>
                </c:pt>
                <c:pt idx="256">
                  <c:v>2.5698636974008786</c:v>
                </c:pt>
                <c:pt idx="257">
                  <c:v>2.5974277999649806</c:v>
                </c:pt>
                <c:pt idx="258">
                  <c:v>2.6456013291619365</c:v>
                </c:pt>
                <c:pt idx="259">
                  <c:v>2.6679784141239837</c:v>
                </c:pt>
                <c:pt idx="260">
                  <c:v>2.6678422875923586</c:v>
                </c:pt>
                <c:pt idx="261">
                  <c:v>2.6874406007490705</c:v>
                </c:pt>
                <c:pt idx="262">
                  <c:v>2.7593873878121369</c:v>
                </c:pt>
                <c:pt idx="263">
                  <c:v>2.810393005288053</c:v>
                </c:pt>
                <c:pt idx="264">
                  <c:v>2.807004814699479</c:v>
                </c:pt>
                <c:pt idx="265">
                  <c:v>2.7824560815693498</c:v>
                </c:pt>
                <c:pt idx="266">
                  <c:v>2.798989254459459</c:v>
                </c:pt>
                <c:pt idx="267">
                  <c:v>2.8783653168083854</c:v>
                </c:pt>
                <c:pt idx="268">
                  <c:v>2.8965509355374826</c:v>
                </c:pt>
                <c:pt idx="269">
                  <c:v>2.9157119332699084</c:v>
                </c:pt>
                <c:pt idx="270">
                  <c:v>2.9183028459973834</c:v>
                </c:pt>
                <c:pt idx="271">
                  <c:v>2.9747184389164949</c:v>
                </c:pt>
                <c:pt idx="272">
                  <c:v>3.0630325494572372</c:v>
                </c:pt>
                <c:pt idx="273">
                  <c:v>3.0867793702166497</c:v>
                </c:pt>
                <c:pt idx="274">
                  <c:v>3.0286001428912352</c:v>
                </c:pt>
                <c:pt idx="275">
                  <c:v>3.0190003087630992</c:v>
                </c:pt>
                <c:pt idx="276">
                  <c:v>2.986563084581642</c:v>
                </c:pt>
                <c:pt idx="277">
                  <c:v>3.0733916253023983</c:v>
                </c:pt>
                <c:pt idx="278">
                  <c:v>3.0993253620833756</c:v>
                </c:pt>
                <c:pt idx="279">
                  <c:v>3.0545783150158976</c:v>
                </c:pt>
                <c:pt idx="280">
                  <c:v>3.0883447425024926</c:v>
                </c:pt>
                <c:pt idx="281">
                  <c:v>3.1077382447081909</c:v>
                </c:pt>
                <c:pt idx="282">
                  <c:v>3.1493134205677658</c:v>
                </c:pt>
                <c:pt idx="283">
                  <c:v>3.2509219496348143</c:v>
                </c:pt>
                <c:pt idx="284">
                  <c:v>3.18698358914473</c:v>
                </c:pt>
                <c:pt idx="285">
                  <c:v>3.1466883264924213</c:v>
                </c:pt>
                <c:pt idx="286">
                  <c:v>3.1494469190389167</c:v>
                </c:pt>
                <c:pt idx="287">
                  <c:v>3.1364328497748475</c:v>
                </c:pt>
                <c:pt idx="288">
                  <c:v>3.0797937901969688</c:v>
                </c:pt>
                <c:pt idx="289">
                  <c:v>3.0932515100276237</c:v>
                </c:pt>
                <c:pt idx="290">
                  <c:v>3.0485700010604</c:v>
                </c:pt>
                <c:pt idx="291">
                  <c:v>3.0480667144462985</c:v>
                </c:pt>
                <c:pt idx="292">
                  <c:v>3.0525616920723153</c:v>
                </c:pt>
                <c:pt idx="293">
                  <c:v>3.0652949223154407</c:v>
                </c:pt>
                <c:pt idx="294">
                  <c:v>3.0663060116826943</c:v>
                </c:pt>
                <c:pt idx="295">
                  <c:v>3.4006308110337349</c:v>
                </c:pt>
                <c:pt idx="296">
                  <c:v>3.2262384734535412</c:v>
                </c:pt>
                <c:pt idx="297">
                  <c:v>3.1772536787708492</c:v>
                </c:pt>
                <c:pt idx="298">
                  <c:v>3.2821641903439001</c:v>
                </c:pt>
                <c:pt idx="299">
                  <c:v>3.3602487575040976</c:v>
                </c:pt>
                <c:pt idx="300">
                  <c:v>3.4242939177850822</c:v>
                </c:pt>
                <c:pt idx="301">
                  <c:v>3.3986028488991393</c:v>
                </c:pt>
                <c:pt idx="302">
                  <c:v>3.0812861592413054</c:v>
                </c:pt>
                <c:pt idx="303">
                  <c:v>3.321651270803172</c:v>
                </c:pt>
                <c:pt idx="304">
                  <c:v>3.3444237456955617</c:v>
                </c:pt>
                <c:pt idx="305">
                  <c:v>3.316628363969786</c:v>
                </c:pt>
                <c:pt idx="306">
                  <c:v>3.4248620022526848</c:v>
                </c:pt>
                <c:pt idx="307">
                  <c:v>3.5306556317120781</c:v>
                </c:pt>
                <c:pt idx="308">
                  <c:v>3.6616143629403282</c:v>
                </c:pt>
                <c:pt idx="309">
                  <c:v>3.8894617555712094</c:v>
                </c:pt>
                <c:pt idx="310">
                  <c:v>3.8291548211263446</c:v>
                </c:pt>
                <c:pt idx="311">
                  <c:v>3.9036969205897094</c:v>
                </c:pt>
                <c:pt idx="312">
                  <c:v>3.8894701039624602</c:v>
                </c:pt>
                <c:pt idx="313">
                  <c:v>3.8605247099028697</c:v>
                </c:pt>
                <c:pt idx="314">
                  <c:v>3.7649822040030836</c:v>
                </c:pt>
                <c:pt idx="315">
                  <c:v>3.7516583016198624</c:v>
                </c:pt>
                <c:pt idx="316">
                  <c:v>3.5813016343627955</c:v>
                </c:pt>
                <c:pt idx="317">
                  <c:v>3.6053400959012571</c:v>
                </c:pt>
                <c:pt idx="318">
                  <c:v>3.6195872356639605</c:v>
                </c:pt>
                <c:pt idx="319">
                  <c:v>3.6078490991137935</c:v>
                </c:pt>
                <c:pt idx="320">
                  <c:v>3.5103539652550237</c:v>
                </c:pt>
                <c:pt idx="321">
                  <c:v>3.556970506608407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AD-4031-8EAC-EC995B1E960A}"/>
            </c:ext>
          </c:extLst>
        </c:ser>
        <c:ser>
          <c:idx val="1"/>
          <c:order val="1"/>
          <c:tx>
            <c:strRef>
              <c:f>'FOR GRAPH'!$L$1</c:f>
              <c:strCache>
                <c:ptCount val="1"/>
                <c:pt idx="0">
                  <c:v>Black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'FOR GRAPH'!$A$2:$A$323</c:f>
              <c:numCache>
                <c:formatCode>m/d/yyyy</c:formatCode>
                <c:ptCount val="322"/>
                <c:pt idx="0">
                  <c:v>43952</c:v>
                </c:pt>
                <c:pt idx="1">
                  <c:v>43953</c:v>
                </c:pt>
                <c:pt idx="2">
                  <c:v>43954</c:v>
                </c:pt>
                <c:pt idx="3">
                  <c:v>43955</c:v>
                </c:pt>
                <c:pt idx="4">
                  <c:v>43956</c:v>
                </c:pt>
                <c:pt idx="5">
                  <c:v>43957</c:v>
                </c:pt>
                <c:pt idx="6">
                  <c:v>43958</c:v>
                </c:pt>
                <c:pt idx="7">
                  <c:v>43959</c:v>
                </c:pt>
                <c:pt idx="8">
                  <c:v>43960</c:v>
                </c:pt>
                <c:pt idx="9">
                  <c:v>43961</c:v>
                </c:pt>
                <c:pt idx="10">
                  <c:v>43962</c:v>
                </c:pt>
                <c:pt idx="11">
                  <c:v>43963</c:v>
                </c:pt>
                <c:pt idx="12">
                  <c:v>43964</c:v>
                </c:pt>
                <c:pt idx="13">
                  <c:v>43965</c:v>
                </c:pt>
                <c:pt idx="14">
                  <c:v>43966</c:v>
                </c:pt>
                <c:pt idx="15">
                  <c:v>43967</c:v>
                </c:pt>
                <c:pt idx="16">
                  <c:v>43968</c:v>
                </c:pt>
                <c:pt idx="17">
                  <c:v>43969</c:v>
                </c:pt>
                <c:pt idx="18">
                  <c:v>43970</c:v>
                </c:pt>
                <c:pt idx="19">
                  <c:v>43971</c:v>
                </c:pt>
                <c:pt idx="20">
                  <c:v>43972</c:v>
                </c:pt>
                <c:pt idx="21">
                  <c:v>43973</c:v>
                </c:pt>
                <c:pt idx="22">
                  <c:v>43974</c:v>
                </c:pt>
                <c:pt idx="23">
                  <c:v>43975</c:v>
                </c:pt>
                <c:pt idx="24">
                  <c:v>43976</c:v>
                </c:pt>
                <c:pt idx="25">
                  <c:v>43977</c:v>
                </c:pt>
                <c:pt idx="26">
                  <c:v>43978</c:v>
                </c:pt>
                <c:pt idx="27">
                  <c:v>43979</c:v>
                </c:pt>
                <c:pt idx="28">
                  <c:v>43980</c:v>
                </c:pt>
                <c:pt idx="29">
                  <c:v>43981</c:v>
                </c:pt>
                <c:pt idx="30">
                  <c:v>43982</c:v>
                </c:pt>
                <c:pt idx="31">
                  <c:v>43983</c:v>
                </c:pt>
                <c:pt idx="32">
                  <c:v>43984</c:v>
                </c:pt>
                <c:pt idx="33">
                  <c:v>43985</c:v>
                </c:pt>
                <c:pt idx="34">
                  <c:v>43986</c:v>
                </c:pt>
                <c:pt idx="35">
                  <c:v>43987</c:v>
                </c:pt>
                <c:pt idx="36">
                  <c:v>43988</c:v>
                </c:pt>
                <c:pt idx="37">
                  <c:v>43989</c:v>
                </c:pt>
                <c:pt idx="38">
                  <c:v>43990</c:v>
                </c:pt>
                <c:pt idx="39">
                  <c:v>43991</c:v>
                </c:pt>
                <c:pt idx="40">
                  <c:v>43992</c:v>
                </c:pt>
                <c:pt idx="41">
                  <c:v>43993</c:v>
                </c:pt>
                <c:pt idx="42">
                  <c:v>43994</c:v>
                </c:pt>
                <c:pt idx="43">
                  <c:v>43995</c:v>
                </c:pt>
                <c:pt idx="44">
                  <c:v>43996</c:v>
                </c:pt>
                <c:pt idx="45">
                  <c:v>43997</c:v>
                </c:pt>
                <c:pt idx="46">
                  <c:v>43998</c:v>
                </c:pt>
                <c:pt idx="47">
                  <c:v>43999</c:v>
                </c:pt>
                <c:pt idx="48">
                  <c:v>44000</c:v>
                </c:pt>
                <c:pt idx="49">
                  <c:v>44001</c:v>
                </c:pt>
                <c:pt idx="50">
                  <c:v>44002</c:v>
                </c:pt>
                <c:pt idx="51">
                  <c:v>44003</c:v>
                </c:pt>
                <c:pt idx="52">
                  <c:v>44004</c:v>
                </c:pt>
                <c:pt idx="53">
                  <c:v>44005</c:v>
                </c:pt>
                <c:pt idx="54">
                  <c:v>44006</c:v>
                </c:pt>
                <c:pt idx="55">
                  <c:v>44007</c:v>
                </c:pt>
                <c:pt idx="56">
                  <c:v>44008</c:v>
                </c:pt>
                <c:pt idx="57">
                  <c:v>44009</c:v>
                </c:pt>
                <c:pt idx="58">
                  <c:v>44010</c:v>
                </c:pt>
                <c:pt idx="59">
                  <c:v>44011</c:v>
                </c:pt>
                <c:pt idx="60">
                  <c:v>44012</c:v>
                </c:pt>
                <c:pt idx="61">
                  <c:v>44013</c:v>
                </c:pt>
                <c:pt idx="62">
                  <c:v>44014</c:v>
                </c:pt>
                <c:pt idx="63">
                  <c:v>44015</c:v>
                </c:pt>
                <c:pt idx="64">
                  <c:v>44016</c:v>
                </c:pt>
                <c:pt idx="65">
                  <c:v>44017</c:v>
                </c:pt>
                <c:pt idx="66">
                  <c:v>44018</c:v>
                </c:pt>
                <c:pt idx="67">
                  <c:v>44019</c:v>
                </c:pt>
                <c:pt idx="68">
                  <c:v>44020</c:v>
                </c:pt>
                <c:pt idx="69">
                  <c:v>44021</c:v>
                </c:pt>
                <c:pt idx="70">
                  <c:v>44022</c:v>
                </c:pt>
                <c:pt idx="71">
                  <c:v>44023</c:v>
                </c:pt>
                <c:pt idx="72">
                  <c:v>44024</c:v>
                </c:pt>
                <c:pt idx="73">
                  <c:v>44025</c:v>
                </c:pt>
                <c:pt idx="74">
                  <c:v>44026</c:v>
                </c:pt>
                <c:pt idx="75">
                  <c:v>44027</c:v>
                </c:pt>
                <c:pt idx="76">
                  <c:v>44028</c:v>
                </c:pt>
                <c:pt idx="77">
                  <c:v>44029</c:v>
                </c:pt>
                <c:pt idx="78">
                  <c:v>44030</c:v>
                </c:pt>
                <c:pt idx="79">
                  <c:v>44031</c:v>
                </c:pt>
                <c:pt idx="80">
                  <c:v>44032</c:v>
                </c:pt>
                <c:pt idx="81">
                  <c:v>44033</c:v>
                </c:pt>
                <c:pt idx="82">
                  <c:v>44034</c:v>
                </c:pt>
                <c:pt idx="83">
                  <c:v>44035</c:v>
                </c:pt>
                <c:pt idx="84">
                  <c:v>44036</c:v>
                </c:pt>
                <c:pt idx="85">
                  <c:v>44037</c:v>
                </c:pt>
                <c:pt idx="86">
                  <c:v>44038</c:v>
                </c:pt>
                <c:pt idx="87">
                  <c:v>44039</c:v>
                </c:pt>
                <c:pt idx="88">
                  <c:v>44040</c:v>
                </c:pt>
                <c:pt idx="89">
                  <c:v>44041</c:v>
                </c:pt>
                <c:pt idx="90">
                  <c:v>44042</c:v>
                </c:pt>
                <c:pt idx="91">
                  <c:v>44043</c:v>
                </c:pt>
                <c:pt idx="92">
                  <c:v>44044</c:v>
                </c:pt>
                <c:pt idx="93">
                  <c:v>44045</c:v>
                </c:pt>
                <c:pt idx="94">
                  <c:v>44046</c:v>
                </c:pt>
                <c:pt idx="95">
                  <c:v>44047</c:v>
                </c:pt>
                <c:pt idx="96">
                  <c:v>44048</c:v>
                </c:pt>
                <c:pt idx="97">
                  <c:v>44049</c:v>
                </c:pt>
                <c:pt idx="98">
                  <c:v>44050</c:v>
                </c:pt>
                <c:pt idx="99">
                  <c:v>44051</c:v>
                </c:pt>
                <c:pt idx="100">
                  <c:v>44052</c:v>
                </c:pt>
                <c:pt idx="101">
                  <c:v>44053</c:v>
                </c:pt>
                <c:pt idx="102">
                  <c:v>44054</c:v>
                </c:pt>
                <c:pt idx="103">
                  <c:v>44055</c:v>
                </c:pt>
                <c:pt idx="104">
                  <c:v>44056</c:v>
                </c:pt>
                <c:pt idx="105">
                  <c:v>44057</c:v>
                </c:pt>
                <c:pt idx="106">
                  <c:v>44058</c:v>
                </c:pt>
                <c:pt idx="107">
                  <c:v>44059</c:v>
                </c:pt>
                <c:pt idx="108">
                  <c:v>44060</c:v>
                </c:pt>
                <c:pt idx="109">
                  <c:v>44061</c:v>
                </c:pt>
                <c:pt idx="110">
                  <c:v>44062</c:v>
                </c:pt>
                <c:pt idx="111">
                  <c:v>44063</c:v>
                </c:pt>
                <c:pt idx="112">
                  <c:v>44064</c:v>
                </c:pt>
                <c:pt idx="113">
                  <c:v>44065</c:v>
                </c:pt>
                <c:pt idx="114">
                  <c:v>44066</c:v>
                </c:pt>
                <c:pt idx="115">
                  <c:v>44067</c:v>
                </c:pt>
                <c:pt idx="116">
                  <c:v>44068</c:v>
                </c:pt>
                <c:pt idx="117">
                  <c:v>44069</c:v>
                </c:pt>
                <c:pt idx="118">
                  <c:v>44070</c:v>
                </c:pt>
                <c:pt idx="119">
                  <c:v>44071</c:v>
                </c:pt>
                <c:pt idx="120">
                  <c:v>44072</c:v>
                </c:pt>
                <c:pt idx="121">
                  <c:v>44073</c:v>
                </c:pt>
                <c:pt idx="122">
                  <c:v>44074</c:v>
                </c:pt>
                <c:pt idx="123">
                  <c:v>44075</c:v>
                </c:pt>
                <c:pt idx="124">
                  <c:v>44076</c:v>
                </c:pt>
                <c:pt idx="125">
                  <c:v>44077</c:v>
                </c:pt>
                <c:pt idx="126">
                  <c:v>44078</c:v>
                </c:pt>
                <c:pt idx="127">
                  <c:v>44079</c:v>
                </c:pt>
                <c:pt idx="128">
                  <c:v>44080</c:v>
                </c:pt>
                <c:pt idx="129">
                  <c:v>44081</c:v>
                </c:pt>
                <c:pt idx="130">
                  <c:v>44082</c:v>
                </c:pt>
                <c:pt idx="131">
                  <c:v>44083</c:v>
                </c:pt>
                <c:pt idx="132">
                  <c:v>44084</c:v>
                </c:pt>
                <c:pt idx="133">
                  <c:v>44085</c:v>
                </c:pt>
                <c:pt idx="134">
                  <c:v>44086</c:v>
                </c:pt>
                <c:pt idx="135">
                  <c:v>44087</c:v>
                </c:pt>
                <c:pt idx="136">
                  <c:v>44088</c:v>
                </c:pt>
                <c:pt idx="137">
                  <c:v>44089</c:v>
                </c:pt>
                <c:pt idx="138">
                  <c:v>44090</c:v>
                </c:pt>
                <c:pt idx="139">
                  <c:v>44091</c:v>
                </c:pt>
                <c:pt idx="140">
                  <c:v>44092</c:v>
                </c:pt>
                <c:pt idx="141">
                  <c:v>44093</c:v>
                </c:pt>
                <c:pt idx="142">
                  <c:v>44094</c:v>
                </c:pt>
                <c:pt idx="143">
                  <c:v>44095</c:v>
                </c:pt>
                <c:pt idx="144">
                  <c:v>44096</c:v>
                </c:pt>
                <c:pt idx="145">
                  <c:v>44097</c:v>
                </c:pt>
                <c:pt idx="146">
                  <c:v>44098</c:v>
                </c:pt>
                <c:pt idx="147">
                  <c:v>44099</c:v>
                </c:pt>
                <c:pt idx="148">
                  <c:v>44100</c:v>
                </c:pt>
                <c:pt idx="149">
                  <c:v>44101</c:v>
                </c:pt>
                <c:pt idx="150">
                  <c:v>44102</c:v>
                </c:pt>
                <c:pt idx="151">
                  <c:v>44103</c:v>
                </c:pt>
                <c:pt idx="152">
                  <c:v>44104</c:v>
                </c:pt>
                <c:pt idx="153">
                  <c:v>44105</c:v>
                </c:pt>
                <c:pt idx="154">
                  <c:v>44106</c:v>
                </c:pt>
                <c:pt idx="155">
                  <c:v>44107</c:v>
                </c:pt>
                <c:pt idx="156">
                  <c:v>44108</c:v>
                </c:pt>
                <c:pt idx="157">
                  <c:v>44109</c:v>
                </c:pt>
                <c:pt idx="158">
                  <c:v>44110</c:v>
                </c:pt>
                <c:pt idx="159">
                  <c:v>44111</c:v>
                </c:pt>
                <c:pt idx="160">
                  <c:v>44112</c:v>
                </c:pt>
                <c:pt idx="161">
                  <c:v>44113</c:v>
                </c:pt>
                <c:pt idx="162">
                  <c:v>44114</c:v>
                </c:pt>
                <c:pt idx="163">
                  <c:v>44115</c:v>
                </c:pt>
                <c:pt idx="164">
                  <c:v>44116</c:v>
                </c:pt>
                <c:pt idx="165">
                  <c:v>44117</c:v>
                </c:pt>
                <c:pt idx="166">
                  <c:v>44118</c:v>
                </c:pt>
                <c:pt idx="167">
                  <c:v>44119</c:v>
                </c:pt>
                <c:pt idx="168">
                  <c:v>44120</c:v>
                </c:pt>
                <c:pt idx="169">
                  <c:v>44121</c:v>
                </c:pt>
                <c:pt idx="170">
                  <c:v>44122</c:v>
                </c:pt>
                <c:pt idx="171">
                  <c:v>44123</c:v>
                </c:pt>
                <c:pt idx="172">
                  <c:v>44124</c:v>
                </c:pt>
                <c:pt idx="173">
                  <c:v>44125</c:v>
                </c:pt>
                <c:pt idx="174">
                  <c:v>44126</c:v>
                </c:pt>
                <c:pt idx="175">
                  <c:v>44127</c:v>
                </c:pt>
                <c:pt idx="176">
                  <c:v>44128</c:v>
                </c:pt>
                <c:pt idx="177">
                  <c:v>44129</c:v>
                </c:pt>
                <c:pt idx="178">
                  <c:v>44130</c:v>
                </c:pt>
                <c:pt idx="179">
                  <c:v>44131</c:v>
                </c:pt>
                <c:pt idx="180">
                  <c:v>44132</c:v>
                </c:pt>
                <c:pt idx="181">
                  <c:v>44133</c:v>
                </c:pt>
                <c:pt idx="182">
                  <c:v>44134</c:v>
                </c:pt>
                <c:pt idx="183">
                  <c:v>44135</c:v>
                </c:pt>
                <c:pt idx="184">
                  <c:v>44136</c:v>
                </c:pt>
                <c:pt idx="185">
                  <c:v>44137</c:v>
                </c:pt>
                <c:pt idx="186">
                  <c:v>44138</c:v>
                </c:pt>
                <c:pt idx="187">
                  <c:v>44139</c:v>
                </c:pt>
                <c:pt idx="188">
                  <c:v>44140</c:v>
                </c:pt>
                <c:pt idx="189">
                  <c:v>44141</c:v>
                </c:pt>
                <c:pt idx="190">
                  <c:v>44142</c:v>
                </c:pt>
                <c:pt idx="191">
                  <c:v>44143</c:v>
                </c:pt>
                <c:pt idx="192">
                  <c:v>44144</c:v>
                </c:pt>
                <c:pt idx="193">
                  <c:v>44145</c:v>
                </c:pt>
                <c:pt idx="194">
                  <c:v>44146</c:v>
                </c:pt>
                <c:pt idx="195">
                  <c:v>44147</c:v>
                </c:pt>
                <c:pt idx="196">
                  <c:v>44148</c:v>
                </c:pt>
                <c:pt idx="197">
                  <c:v>44149</c:v>
                </c:pt>
                <c:pt idx="198">
                  <c:v>44150</c:v>
                </c:pt>
                <c:pt idx="199">
                  <c:v>44151</c:v>
                </c:pt>
                <c:pt idx="200">
                  <c:v>44152</c:v>
                </c:pt>
                <c:pt idx="201">
                  <c:v>44153</c:v>
                </c:pt>
                <c:pt idx="202">
                  <c:v>44154</c:v>
                </c:pt>
                <c:pt idx="203">
                  <c:v>44155</c:v>
                </c:pt>
                <c:pt idx="204">
                  <c:v>44156</c:v>
                </c:pt>
                <c:pt idx="205">
                  <c:v>44157</c:v>
                </c:pt>
                <c:pt idx="206">
                  <c:v>44158</c:v>
                </c:pt>
                <c:pt idx="207">
                  <c:v>44159</c:v>
                </c:pt>
                <c:pt idx="208">
                  <c:v>44160</c:v>
                </c:pt>
                <c:pt idx="209">
                  <c:v>44161</c:v>
                </c:pt>
                <c:pt idx="210">
                  <c:v>44162</c:v>
                </c:pt>
                <c:pt idx="211">
                  <c:v>44163</c:v>
                </c:pt>
                <c:pt idx="212">
                  <c:v>44164</c:v>
                </c:pt>
                <c:pt idx="213">
                  <c:v>44165</c:v>
                </c:pt>
                <c:pt idx="214">
                  <c:v>44166</c:v>
                </c:pt>
                <c:pt idx="215">
                  <c:v>44167</c:v>
                </c:pt>
                <c:pt idx="216">
                  <c:v>44168</c:v>
                </c:pt>
                <c:pt idx="217">
                  <c:v>44169</c:v>
                </c:pt>
                <c:pt idx="218">
                  <c:v>44170</c:v>
                </c:pt>
                <c:pt idx="219">
                  <c:v>44171</c:v>
                </c:pt>
                <c:pt idx="220">
                  <c:v>44172</c:v>
                </c:pt>
                <c:pt idx="221">
                  <c:v>44173</c:v>
                </c:pt>
                <c:pt idx="222">
                  <c:v>44174</c:v>
                </c:pt>
                <c:pt idx="223">
                  <c:v>44175</c:v>
                </c:pt>
                <c:pt idx="224">
                  <c:v>44176</c:v>
                </c:pt>
                <c:pt idx="225">
                  <c:v>44177</c:v>
                </c:pt>
                <c:pt idx="226">
                  <c:v>44178</c:v>
                </c:pt>
                <c:pt idx="227">
                  <c:v>44179</c:v>
                </c:pt>
                <c:pt idx="228">
                  <c:v>44180</c:v>
                </c:pt>
                <c:pt idx="229">
                  <c:v>44181</c:v>
                </c:pt>
                <c:pt idx="230">
                  <c:v>44182</c:v>
                </c:pt>
                <c:pt idx="231">
                  <c:v>44183</c:v>
                </c:pt>
                <c:pt idx="232">
                  <c:v>44184</c:v>
                </c:pt>
                <c:pt idx="233">
                  <c:v>44185</c:v>
                </c:pt>
                <c:pt idx="234">
                  <c:v>44186</c:v>
                </c:pt>
                <c:pt idx="235">
                  <c:v>44187</c:v>
                </c:pt>
                <c:pt idx="236">
                  <c:v>44188</c:v>
                </c:pt>
                <c:pt idx="237">
                  <c:v>44189</c:v>
                </c:pt>
                <c:pt idx="238">
                  <c:v>44190</c:v>
                </c:pt>
                <c:pt idx="239">
                  <c:v>44191</c:v>
                </c:pt>
                <c:pt idx="240">
                  <c:v>44192</c:v>
                </c:pt>
                <c:pt idx="241">
                  <c:v>44193</c:v>
                </c:pt>
                <c:pt idx="242">
                  <c:v>44194</c:v>
                </c:pt>
                <c:pt idx="243">
                  <c:v>44195</c:v>
                </c:pt>
                <c:pt idx="244">
                  <c:v>44196</c:v>
                </c:pt>
                <c:pt idx="245">
                  <c:v>44197</c:v>
                </c:pt>
                <c:pt idx="246">
                  <c:v>44198</c:v>
                </c:pt>
                <c:pt idx="247">
                  <c:v>44199</c:v>
                </c:pt>
                <c:pt idx="248">
                  <c:v>44200</c:v>
                </c:pt>
                <c:pt idx="249">
                  <c:v>44201</c:v>
                </c:pt>
                <c:pt idx="250">
                  <c:v>44202</c:v>
                </c:pt>
                <c:pt idx="251">
                  <c:v>44203</c:v>
                </c:pt>
                <c:pt idx="252">
                  <c:v>44204</c:v>
                </c:pt>
                <c:pt idx="253">
                  <c:v>44205</c:v>
                </c:pt>
                <c:pt idx="254">
                  <c:v>44206</c:v>
                </c:pt>
                <c:pt idx="255">
                  <c:v>44207</c:v>
                </c:pt>
                <c:pt idx="256">
                  <c:v>44208</c:v>
                </c:pt>
                <c:pt idx="257">
                  <c:v>44209</c:v>
                </c:pt>
                <c:pt idx="258">
                  <c:v>44210</c:v>
                </c:pt>
                <c:pt idx="259">
                  <c:v>44211</c:v>
                </c:pt>
                <c:pt idx="260">
                  <c:v>44212</c:v>
                </c:pt>
                <c:pt idx="261">
                  <c:v>44213</c:v>
                </c:pt>
                <c:pt idx="262">
                  <c:v>44214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44219</c:v>
                </c:pt>
                <c:pt idx="268">
                  <c:v>44220</c:v>
                </c:pt>
                <c:pt idx="269">
                  <c:v>44221</c:v>
                </c:pt>
                <c:pt idx="270">
                  <c:v>44222</c:v>
                </c:pt>
                <c:pt idx="271">
                  <c:v>44223</c:v>
                </c:pt>
                <c:pt idx="272">
                  <c:v>44224</c:v>
                </c:pt>
                <c:pt idx="273">
                  <c:v>44225</c:v>
                </c:pt>
                <c:pt idx="274">
                  <c:v>44226</c:v>
                </c:pt>
                <c:pt idx="275">
                  <c:v>44227</c:v>
                </c:pt>
                <c:pt idx="276">
                  <c:v>44228</c:v>
                </c:pt>
                <c:pt idx="277">
                  <c:v>44229</c:v>
                </c:pt>
                <c:pt idx="278">
                  <c:v>44230</c:v>
                </c:pt>
                <c:pt idx="279">
                  <c:v>44231</c:v>
                </c:pt>
                <c:pt idx="280">
                  <c:v>44232</c:v>
                </c:pt>
                <c:pt idx="281">
                  <c:v>44233</c:v>
                </c:pt>
                <c:pt idx="282">
                  <c:v>44234</c:v>
                </c:pt>
                <c:pt idx="283">
                  <c:v>44235</c:v>
                </c:pt>
                <c:pt idx="284">
                  <c:v>44236</c:v>
                </c:pt>
                <c:pt idx="285">
                  <c:v>44237</c:v>
                </c:pt>
                <c:pt idx="286">
                  <c:v>44238</c:v>
                </c:pt>
                <c:pt idx="287">
                  <c:v>44239</c:v>
                </c:pt>
                <c:pt idx="288">
                  <c:v>44240</c:v>
                </c:pt>
                <c:pt idx="289">
                  <c:v>44241</c:v>
                </c:pt>
                <c:pt idx="290">
                  <c:v>44242</c:v>
                </c:pt>
                <c:pt idx="291">
                  <c:v>44243</c:v>
                </c:pt>
                <c:pt idx="292">
                  <c:v>44244</c:v>
                </c:pt>
                <c:pt idx="293">
                  <c:v>44245</c:v>
                </c:pt>
                <c:pt idx="294">
                  <c:v>44246</c:v>
                </c:pt>
                <c:pt idx="295">
                  <c:v>44247</c:v>
                </c:pt>
                <c:pt idx="296">
                  <c:v>44248</c:v>
                </c:pt>
                <c:pt idx="297">
                  <c:v>44249</c:v>
                </c:pt>
                <c:pt idx="298">
                  <c:v>44250</c:v>
                </c:pt>
                <c:pt idx="299">
                  <c:v>44251</c:v>
                </c:pt>
                <c:pt idx="300">
                  <c:v>44252</c:v>
                </c:pt>
                <c:pt idx="301">
                  <c:v>44253</c:v>
                </c:pt>
                <c:pt idx="302">
                  <c:v>44254</c:v>
                </c:pt>
                <c:pt idx="303">
                  <c:v>44255</c:v>
                </c:pt>
                <c:pt idx="304">
                  <c:v>44256</c:v>
                </c:pt>
                <c:pt idx="305">
                  <c:v>44257</c:v>
                </c:pt>
                <c:pt idx="306">
                  <c:v>44258</c:v>
                </c:pt>
                <c:pt idx="307">
                  <c:v>44259</c:v>
                </c:pt>
                <c:pt idx="308">
                  <c:v>44260</c:v>
                </c:pt>
                <c:pt idx="309">
                  <c:v>44261</c:v>
                </c:pt>
                <c:pt idx="310">
                  <c:v>44262</c:v>
                </c:pt>
                <c:pt idx="311">
                  <c:v>44263</c:v>
                </c:pt>
                <c:pt idx="312">
                  <c:v>44264</c:v>
                </c:pt>
                <c:pt idx="313">
                  <c:v>44265</c:v>
                </c:pt>
                <c:pt idx="314">
                  <c:v>44266</c:v>
                </c:pt>
                <c:pt idx="315">
                  <c:v>44267</c:v>
                </c:pt>
                <c:pt idx="316">
                  <c:v>44268</c:v>
                </c:pt>
                <c:pt idx="317">
                  <c:v>44269</c:v>
                </c:pt>
                <c:pt idx="318">
                  <c:v>44270</c:v>
                </c:pt>
                <c:pt idx="319">
                  <c:v>44271</c:v>
                </c:pt>
                <c:pt idx="320">
                  <c:v>44272</c:v>
                </c:pt>
                <c:pt idx="321">
                  <c:v>44273</c:v>
                </c:pt>
              </c:numCache>
            </c:numRef>
          </c:cat>
          <c:val>
            <c:numRef>
              <c:f>'FOR GRAPH'!$L$2:$L$323</c:f>
              <c:numCache>
                <c:formatCode>General</c:formatCode>
                <c:ptCount val="322"/>
                <c:pt idx="0">
                  <c:v>2.1839080459770117</c:v>
                </c:pt>
                <c:pt idx="1">
                  <c:v>2.4487179487179489</c:v>
                </c:pt>
                <c:pt idx="2">
                  <c:v>2.3090909090909091</c:v>
                </c:pt>
                <c:pt idx="3">
                  <c:v>2.6764705882352939</c:v>
                </c:pt>
                <c:pt idx="4">
                  <c:v>2.890625</c:v>
                </c:pt>
                <c:pt idx="5">
                  <c:v>2.5072463768115942</c:v>
                </c:pt>
                <c:pt idx="6">
                  <c:v>2.5284589682993621</c:v>
                </c:pt>
                <c:pt idx="7">
                  <c:v>2.5479006760169325</c:v>
                </c:pt>
                <c:pt idx="8">
                  <c:v>2.5081373505393212</c:v>
                </c:pt>
                <c:pt idx="9">
                  <c:v>2.5396499555813383</c:v>
                </c:pt>
                <c:pt idx="10">
                  <c:v>2.5756643613436432</c:v>
                </c:pt>
                <c:pt idx="11">
                  <c:v>2.5484067870716558</c:v>
                </c:pt>
                <c:pt idx="12">
                  <c:v>2.5452070882197826</c:v>
                </c:pt>
                <c:pt idx="13">
                  <c:v>2.5375540269952928</c:v>
                </c:pt>
                <c:pt idx="14">
                  <c:v>2.548489987586426</c:v>
                </c:pt>
                <c:pt idx="15">
                  <c:v>2.6325740716705099</c:v>
                </c:pt>
                <c:pt idx="16">
                  <c:v>2.5965971809142077</c:v>
                </c:pt>
                <c:pt idx="17">
                  <c:v>2.5251686094856356</c:v>
                </c:pt>
                <c:pt idx="18">
                  <c:v>2.424996810886455</c:v>
                </c:pt>
                <c:pt idx="19">
                  <c:v>2.4516511089693247</c:v>
                </c:pt>
                <c:pt idx="20">
                  <c:v>2.4485722912353345</c:v>
                </c:pt>
                <c:pt idx="21">
                  <c:v>2.4752553782632494</c:v>
                </c:pt>
                <c:pt idx="22">
                  <c:v>2.465129488827015</c:v>
                </c:pt>
                <c:pt idx="23">
                  <c:v>2.4924875474350734</c:v>
                </c:pt>
                <c:pt idx="24">
                  <c:v>2.4836440100201078</c:v>
                </c:pt>
                <c:pt idx="25">
                  <c:v>2.5150268148582904</c:v>
                </c:pt>
                <c:pt idx="26">
                  <c:v>2.4695286155785783</c:v>
                </c:pt>
                <c:pt idx="27">
                  <c:v>2.4967670971781146</c:v>
                </c:pt>
                <c:pt idx="28">
                  <c:v>2.4780596141849176</c:v>
                </c:pt>
                <c:pt idx="29">
                  <c:v>2.4425505829862311</c:v>
                </c:pt>
                <c:pt idx="30">
                  <c:v>2.4107282386638866</c:v>
                </c:pt>
                <c:pt idx="31">
                  <c:v>2.3404901434257916</c:v>
                </c:pt>
                <c:pt idx="32">
                  <c:v>2.3648009203681473</c:v>
                </c:pt>
                <c:pt idx="33">
                  <c:v>2.3836448215649897</c:v>
                </c:pt>
                <c:pt idx="34">
                  <c:v>2.3194605271575712</c:v>
                </c:pt>
                <c:pt idx="35">
                  <c:v>2.3762632482460071</c:v>
                </c:pt>
                <c:pt idx="36">
                  <c:v>2.5046646087902245</c:v>
                </c:pt>
                <c:pt idx="37">
                  <c:v>2.5363204529460686</c:v>
                </c:pt>
                <c:pt idx="38">
                  <c:v>2.625606167231783</c:v>
                </c:pt>
                <c:pt idx="39">
                  <c:v>2.5922728338984493</c:v>
                </c:pt>
                <c:pt idx="40">
                  <c:v>2.5146054032898424</c:v>
                </c:pt>
                <c:pt idx="41">
                  <c:v>2.5157644876132266</c:v>
                </c:pt>
                <c:pt idx="42">
                  <c:v>2.3943359161846556</c:v>
                </c:pt>
                <c:pt idx="43">
                  <c:v>2.4076012223071048</c:v>
                </c:pt>
                <c:pt idx="44">
                  <c:v>2.5430372148859548</c:v>
                </c:pt>
                <c:pt idx="45">
                  <c:v>2.4935866654354051</c:v>
                </c:pt>
                <c:pt idx="46">
                  <c:v>2.7110469828957227</c:v>
                </c:pt>
                <c:pt idx="47">
                  <c:v>2.9214207875900136</c:v>
                </c:pt>
                <c:pt idx="48">
                  <c:v>2.9010758074927119</c:v>
                </c:pt>
                <c:pt idx="49">
                  <c:v>3.0439329503498547</c:v>
                </c:pt>
                <c:pt idx="50">
                  <c:v>2.908218664635569</c:v>
                </c:pt>
                <c:pt idx="51">
                  <c:v>2.8352202344942818</c:v>
                </c:pt>
                <c:pt idx="52">
                  <c:v>3.0065195234406294</c:v>
                </c:pt>
                <c:pt idx="53">
                  <c:v>3.1050255925349339</c:v>
                </c:pt>
                <c:pt idx="54">
                  <c:v>3.0112802574102884</c:v>
                </c:pt>
                <c:pt idx="55">
                  <c:v>3.1954907837260782</c:v>
                </c:pt>
                <c:pt idx="56">
                  <c:v>3.0974515680398036</c:v>
                </c:pt>
                <c:pt idx="57">
                  <c:v>3.0603087108969467</c:v>
                </c:pt>
                <c:pt idx="58">
                  <c:v>3.0322867328749683</c:v>
                </c:pt>
                <c:pt idx="59">
                  <c:v>3.0478006307418073</c:v>
                </c:pt>
                <c:pt idx="60">
                  <c:v>2.9469602946073539</c:v>
                </c:pt>
                <c:pt idx="61">
                  <c:v>2.997465345112404</c:v>
                </c:pt>
                <c:pt idx="62">
                  <c:v>2.8682860138054131</c:v>
                </c:pt>
                <c:pt idx="63">
                  <c:v>2.8634680866345446</c:v>
                </c:pt>
                <c:pt idx="64">
                  <c:v>3.0634680866345447</c:v>
                </c:pt>
                <c:pt idx="65">
                  <c:v>3.0598966580631162</c:v>
                </c:pt>
                <c:pt idx="66">
                  <c:v>2.8551870819249685</c:v>
                </c:pt>
                <c:pt idx="67">
                  <c:v>2.7029181743619435</c:v>
                </c:pt>
                <c:pt idx="68">
                  <c:v>2.8025466782457662</c:v>
                </c:pt>
                <c:pt idx="69">
                  <c:v>2.8876530612244902</c:v>
                </c:pt>
                <c:pt idx="70">
                  <c:v>2.9905102040816329</c:v>
                </c:pt>
                <c:pt idx="71">
                  <c:v>2.9183866519580803</c:v>
                </c:pt>
                <c:pt idx="72">
                  <c:v>2.9074419514972507</c:v>
                </c:pt>
                <c:pt idx="73">
                  <c:v>3.078955556939428</c:v>
                </c:pt>
                <c:pt idx="74">
                  <c:v>3.138037189592489</c:v>
                </c:pt>
                <c:pt idx="75">
                  <c:v>2.9889222244574989</c:v>
                </c:pt>
                <c:pt idx="76">
                  <c:v>2.9562755960661895</c:v>
                </c:pt>
                <c:pt idx="77">
                  <c:v>2.9056803579709514</c:v>
                </c:pt>
                <c:pt idx="78">
                  <c:v>2.8314302837208771</c:v>
                </c:pt>
                <c:pt idx="79">
                  <c:v>2.9024399192466421</c:v>
                </c:pt>
                <c:pt idx="80">
                  <c:v>2.8374437594924173</c:v>
                </c:pt>
                <c:pt idx="81">
                  <c:v>2.8655049839822135</c:v>
                </c:pt>
                <c:pt idx="82">
                  <c:v>2.8502462489092371</c:v>
                </c:pt>
                <c:pt idx="83">
                  <c:v>2.8509289592693672</c:v>
                </c:pt>
                <c:pt idx="84">
                  <c:v>2.8702741973646049</c:v>
                </c:pt>
                <c:pt idx="85">
                  <c:v>2.8299811570715647</c:v>
                </c:pt>
                <c:pt idx="86">
                  <c:v>2.7592019362923437</c:v>
                </c:pt>
                <c:pt idx="87">
                  <c:v>2.930348889697362</c:v>
                </c:pt>
                <c:pt idx="88">
                  <c:v>2.8073330166814889</c:v>
                </c:pt>
                <c:pt idx="89">
                  <c:v>2.7990623399897596</c:v>
                </c:pt>
                <c:pt idx="90">
                  <c:v>2.7371681718664478</c:v>
                </c:pt>
                <c:pt idx="91">
                  <c:v>2.644866048314324</c:v>
                </c:pt>
                <c:pt idx="92">
                  <c:v>2.6143898578381335</c:v>
                </c:pt>
                <c:pt idx="93">
                  <c:v>2.7858184292667048</c:v>
                </c:pt>
                <c:pt idx="94">
                  <c:v>2.553051989357408</c:v>
                </c:pt>
                <c:pt idx="95">
                  <c:v>2.6452796850333797</c:v>
                </c:pt>
                <c:pt idx="96">
                  <c:v>2.6309939707476651</c:v>
                </c:pt>
                <c:pt idx="97">
                  <c:v>2.9282656645710827</c:v>
                </c:pt>
                <c:pt idx="98">
                  <c:v>2.945827004713069</c:v>
                </c:pt>
                <c:pt idx="99">
                  <c:v>3.0048746237606871</c:v>
                </c:pt>
                <c:pt idx="100">
                  <c:v>2.7768526457387095</c:v>
                </c:pt>
                <c:pt idx="101">
                  <c:v>2.8430804271738643</c:v>
                </c:pt>
                <c:pt idx="102">
                  <c:v>2.6952971759423372</c:v>
                </c:pt>
                <c:pt idx="103">
                  <c:v>2.6274400330851941</c:v>
                </c:pt>
                <c:pt idx="104">
                  <c:v>2.2992682049133664</c:v>
                </c:pt>
                <c:pt idx="105">
                  <c:v>2.3598044428689593</c:v>
                </c:pt>
                <c:pt idx="106">
                  <c:v>2.4018405676637045</c:v>
                </c:pt>
                <c:pt idx="107">
                  <c:v>2.5062361720593089</c:v>
                </c:pt>
                <c:pt idx="108">
                  <c:v>2.4124573702159906</c:v>
                </c:pt>
                <c:pt idx="109">
                  <c:v>2.4600764178350389</c:v>
                </c:pt>
                <c:pt idx="110">
                  <c:v>2.4481016279190722</c:v>
                </c:pt>
                <c:pt idx="111">
                  <c:v>2.5250960620563636</c:v>
                </c:pt>
                <c:pt idx="112">
                  <c:v>2.5288839408442425</c:v>
                </c:pt>
                <c:pt idx="113">
                  <c:v>2.4407325278289456</c:v>
                </c:pt>
                <c:pt idx="114">
                  <c:v>2.4334065205029383</c:v>
                </c:pt>
                <c:pt idx="115">
                  <c:v>2.4488443085213718</c:v>
                </c:pt>
                <c:pt idx="116">
                  <c:v>2.6113092945157694</c:v>
                </c:pt>
                <c:pt idx="117">
                  <c:v>2.8260618622095128</c:v>
                </c:pt>
                <c:pt idx="118">
                  <c:v>2.7540330506849031</c:v>
                </c:pt>
                <c:pt idx="119">
                  <c:v>2.6853101069619596</c:v>
                </c:pt>
                <c:pt idx="120">
                  <c:v>2.7134359771930932</c:v>
                </c:pt>
                <c:pt idx="121">
                  <c:v>2.7372455010026164</c:v>
                </c:pt>
                <c:pt idx="122">
                  <c:v>2.8432362844127548</c:v>
                </c:pt>
                <c:pt idx="123">
                  <c:v>2.6671658562414864</c:v>
                </c:pt>
                <c:pt idx="124">
                  <c:v>2.8334874573456963</c:v>
                </c:pt>
                <c:pt idx="125">
                  <c:v>2.9608450670562472</c:v>
                </c:pt>
                <c:pt idx="126">
                  <c:v>3.0083775345887145</c:v>
                </c:pt>
                <c:pt idx="127">
                  <c:v>3.0600665862777663</c:v>
                </c:pt>
                <c:pt idx="128">
                  <c:v>3.241018967230147</c:v>
                </c:pt>
                <c:pt idx="129">
                  <c:v>3.1760839022950824</c:v>
                </c:pt>
                <c:pt idx="130">
                  <c:v>3.2199923747749835</c:v>
                </c:pt>
                <c:pt idx="131">
                  <c:v>2.9501787101787094</c:v>
                </c:pt>
                <c:pt idx="132">
                  <c:v>2.9152580752580746</c:v>
                </c:pt>
                <c:pt idx="133">
                  <c:v>3.0786443186443182</c:v>
                </c:pt>
                <c:pt idx="134">
                  <c:v>3.0611911835441248</c:v>
                </c:pt>
                <c:pt idx="135">
                  <c:v>3.0159530883060297</c:v>
                </c:pt>
                <c:pt idx="136">
                  <c:v>3.3515648449704178</c:v>
                </c:pt>
                <c:pt idx="137">
                  <c:v>3.2815792749848476</c:v>
                </c:pt>
                <c:pt idx="138">
                  <c:v>3.3989602273658006</c:v>
                </c:pt>
                <c:pt idx="139">
                  <c:v>3.3703887987943721</c:v>
                </c:pt>
                <c:pt idx="140">
                  <c:v>3.2755739839795566</c:v>
                </c:pt>
                <c:pt idx="141">
                  <c:v>3.1563512949039265</c:v>
                </c:pt>
                <c:pt idx="142">
                  <c:v>2.9686889572415889</c:v>
                </c:pt>
                <c:pt idx="143">
                  <c:v>2.6941512616512613</c:v>
                </c:pt>
                <c:pt idx="144">
                  <c:v>2.7502541625817485</c:v>
                </c:pt>
                <c:pt idx="145">
                  <c:v>2.6977179306976908</c:v>
                </c:pt>
                <c:pt idx="146">
                  <c:v>2.8939912226231566</c:v>
                </c:pt>
                <c:pt idx="147">
                  <c:v>3.5358959845279188</c:v>
                </c:pt>
                <c:pt idx="148">
                  <c:v>3.6612038663013178</c:v>
                </c:pt>
                <c:pt idx="149">
                  <c:v>3.8010640061614573</c:v>
                </c:pt>
                <c:pt idx="150">
                  <c:v>3.7620678671653187</c:v>
                </c:pt>
                <c:pt idx="151">
                  <c:v>3.8599332202030854</c:v>
                </c:pt>
                <c:pt idx="152">
                  <c:v>3.8981137097902243</c:v>
                </c:pt>
                <c:pt idx="153">
                  <c:v>3.917603964662788</c:v>
                </c:pt>
                <c:pt idx="154">
                  <c:v>3.353728759408273</c:v>
                </c:pt>
                <c:pt idx="155">
                  <c:v>3.3303945618454001</c:v>
                </c:pt>
                <c:pt idx="156">
                  <c:v>3.4632616947125334</c:v>
                </c:pt>
                <c:pt idx="157">
                  <c:v>3.5665583980092359</c:v>
                </c:pt>
                <c:pt idx="158">
                  <c:v>3.868939350390189</c:v>
                </c:pt>
                <c:pt idx="159">
                  <c:v>3.7616964532313246</c:v>
                </c:pt>
                <c:pt idx="160">
                  <c:v>3.6633932238936131</c:v>
                </c:pt>
                <c:pt idx="161">
                  <c:v>3.5020983611209178</c:v>
                </c:pt>
                <c:pt idx="162">
                  <c:v>3.6466906109763255</c:v>
                </c:pt>
                <c:pt idx="163">
                  <c:v>3.7226146869004011</c:v>
                </c:pt>
                <c:pt idx="164">
                  <c:v>3.6410111052968195</c:v>
                </c:pt>
                <c:pt idx="165">
                  <c:v>3.3195825338682483</c:v>
                </c:pt>
                <c:pt idx="166">
                  <c:v>3.4352287923716496</c:v>
                </c:pt>
                <c:pt idx="167">
                  <c:v>3.3083934749113317</c:v>
                </c:pt>
                <c:pt idx="168">
                  <c:v>3.4347249831243731</c:v>
                </c:pt>
                <c:pt idx="169">
                  <c:v>3.3680059878339494</c:v>
                </c:pt>
                <c:pt idx="170">
                  <c:v>3.5104561302840915</c:v>
                </c:pt>
                <c:pt idx="171">
                  <c:v>3.5768582466862084</c:v>
                </c:pt>
                <c:pt idx="172">
                  <c:v>3.7725104205992523</c:v>
                </c:pt>
                <c:pt idx="173">
                  <c:v>3.8269898394854507</c:v>
                </c:pt>
                <c:pt idx="174">
                  <c:v>3.8873452316423132</c:v>
                </c:pt>
                <c:pt idx="175">
                  <c:v>3.8311755812758586</c:v>
                </c:pt>
                <c:pt idx="176">
                  <c:v>3.8140590572468924</c:v>
                </c:pt>
                <c:pt idx="177">
                  <c:v>3.3510960942839292</c:v>
                </c:pt>
                <c:pt idx="178">
                  <c:v>3.3624056180934532</c:v>
                </c:pt>
                <c:pt idx="179">
                  <c:v>3.1077472330002851</c:v>
                </c:pt>
                <c:pt idx="180">
                  <c:v>3.0194332276479217</c:v>
                </c:pt>
                <c:pt idx="181">
                  <c:v>3.044643311681535</c:v>
                </c:pt>
                <c:pt idx="182">
                  <c:v>2.9678837462587668</c:v>
                </c:pt>
                <c:pt idx="183">
                  <c:v>2.8954311092900014</c:v>
                </c:pt>
                <c:pt idx="184">
                  <c:v>2.9165951304540223</c:v>
                </c:pt>
                <c:pt idx="185">
                  <c:v>2.7818162188893965</c:v>
                </c:pt>
                <c:pt idx="186">
                  <c:v>3.4153565915602035</c:v>
                </c:pt>
                <c:pt idx="187">
                  <c:v>3.3642855176490101</c:v>
                </c:pt>
                <c:pt idx="188">
                  <c:v>3.2664734198369128</c:v>
                </c:pt>
                <c:pt idx="189">
                  <c:v>3.4220507192498286</c:v>
                </c:pt>
                <c:pt idx="190">
                  <c:v>3.4693960941814099</c:v>
                </c:pt>
                <c:pt idx="191">
                  <c:v>3.5156923904777062</c:v>
                </c:pt>
                <c:pt idx="192">
                  <c:v>3.6786412909681352</c:v>
                </c:pt>
                <c:pt idx="193">
                  <c:v>3.163630939001262</c:v>
                </c:pt>
                <c:pt idx="194">
                  <c:v>3.1860365993786206</c:v>
                </c:pt>
                <c:pt idx="195">
                  <c:v>3.3251185384605599</c:v>
                </c:pt>
                <c:pt idx="196">
                  <c:v>3.5564110554673616</c:v>
                </c:pt>
                <c:pt idx="197">
                  <c:v>3.5324083509372741</c:v>
                </c:pt>
                <c:pt idx="198">
                  <c:v>3.4586823693165556</c:v>
                </c:pt>
                <c:pt idx="199">
                  <c:v>3.3009488883272602</c:v>
                </c:pt>
                <c:pt idx="200">
                  <c:v>3.1538674751168152</c:v>
                </c:pt>
                <c:pt idx="201">
                  <c:v>3.0085752673246078</c:v>
                </c:pt>
                <c:pt idx="202">
                  <c:v>2.7936359582676511</c:v>
                </c:pt>
                <c:pt idx="203">
                  <c:v>2.3977471679689231</c:v>
                </c:pt>
                <c:pt idx="204">
                  <c:v>2.4201561315543572</c:v>
                </c:pt>
                <c:pt idx="205">
                  <c:v>2.3994376687306311</c:v>
                </c:pt>
                <c:pt idx="206">
                  <c:v>2.3688821131750757</c:v>
                </c:pt>
                <c:pt idx="207">
                  <c:v>2.3475961794467457</c:v>
                </c:pt>
                <c:pt idx="208">
                  <c:v>2.335811667662234</c:v>
                </c:pt>
                <c:pt idx="209">
                  <c:v>2.3279335164017305</c:v>
                </c:pt>
                <c:pt idx="210">
                  <c:v>2.3258631230269886</c:v>
                </c:pt>
                <c:pt idx="211">
                  <c:v>2.1679872067030121</c:v>
                </c:pt>
                <c:pt idx="212">
                  <c:v>2.0949713336871389</c:v>
                </c:pt>
                <c:pt idx="213">
                  <c:v>2.0790622427780483</c:v>
                </c:pt>
                <c:pt idx="214">
                  <c:v>2.0869533992406333</c:v>
                </c:pt>
                <c:pt idx="215">
                  <c:v>2.0624824997697337</c:v>
                </c:pt>
                <c:pt idx="216">
                  <c:v>2.0517224265096603</c:v>
                </c:pt>
                <c:pt idx="217">
                  <c:v>2.0213150828493047</c:v>
                </c:pt>
                <c:pt idx="218">
                  <c:v>2.0202578607005006</c:v>
                </c:pt>
                <c:pt idx="219">
                  <c:v>2.0469245273671675</c:v>
                </c:pt>
                <c:pt idx="220">
                  <c:v>2.0888974480634928</c:v>
                </c:pt>
                <c:pt idx="221">
                  <c:v>2.1175809214528485</c:v>
                </c:pt>
                <c:pt idx="222">
                  <c:v>2.3109039028193079</c:v>
                </c:pt>
                <c:pt idx="223">
                  <c:v>2.3291702971918973</c:v>
                </c:pt>
                <c:pt idx="224">
                  <c:v>2.3763228004545551</c:v>
                </c:pt>
                <c:pt idx="225">
                  <c:v>2.5212503366864389</c:v>
                </c:pt>
                <c:pt idx="226">
                  <c:v>2.5820735812384972</c:v>
                </c:pt>
                <c:pt idx="227">
                  <c:v>2.55295592122352</c:v>
                </c:pt>
                <c:pt idx="228">
                  <c:v>2.5234185890492711</c:v>
                </c:pt>
                <c:pt idx="229">
                  <c:v>2.3930801038068421</c:v>
                </c:pt>
                <c:pt idx="230">
                  <c:v>2.4392675204634067</c:v>
                </c:pt>
                <c:pt idx="231">
                  <c:v>2.376666981672392</c:v>
                </c:pt>
                <c:pt idx="232">
                  <c:v>2.3381515755099267</c:v>
                </c:pt>
                <c:pt idx="233">
                  <c:v>2.237566426195964</c:v>
                </c:pt>
                <c:pt idx="234">
                  <c:v>2.1579671951992174</c:v>
                </c:pt>
                <c:pt idx="235">
                  <c:v>2.1169162920793485</c:v>
                </c:pt>
                <c:pt idx="236">
                  <c:v>2.105338722362244</c:v>
                </c:pt>
                <c:pt idx="237">
                  <c:v>2.0754545084026876</c:v>
                </c:pt>
                <c:pt idx="238">
                  <c:v>2.2555090217905347</c:v>
                </c:pt>
                <c:pt idx="239">
                  <c:v>2.1890460729746444</c:v>
                </c:pt>
                <c:pt idx="240">
                  <c:v>2.304305813234385</c:v>
                </c:pt>
                <c:pt idx="241">
                  <c:v>2.4468795093795097</c:v>
                </c:pt>
                <c:pt idx="242">
                  <c:v>2.5172728841207102</c:v>
                </c:pt>
                <c:pt idx="243">
                  <c:v>2.5345889014367273</c:v>
                </c:pt>
                <c:pt idx="244">
                  <c:v>2.5486488357552832</c:v>
                </c:pt>
                <c:pt idx="245">
                  <c:v>2.4196256849930013</c:v>
                </c:pt>
                <c:pt idx="246">
                  <c:v>2.5194280565345037</c:v>
                </c:pt>
                <c:pt idx="247">
                  <c:v>2.4226061792248212</c:v>
                </c:pt>
                <c:pt idx="248">
                  <c:v>2.3204843781234281</c:v>
                </c:pt>
                <c:pt idx="249">
                  <c:v>2.2754366255020431</c:v>
                </c:pt>
                <c:pt idx="250">
                  <c:v>2.2805485348692716</c:v>
                </c:pt>
                <c:pt idx="251">
                  <c:v>2.2415997988762006</c:v>
                </c:pt>
                <c:pt idx="252">
                  <c:v>2.2480752845376251</c:v>
                </c:pt>
                <c:pt idx="253">
                  <c:v>2.2142192617293572</c:v>
                </c:pt>
                <c:pt idx="254">
                  <c:v>2.2364762481476177</c:v>
                </c:pt>
                <c:pt idx="255">
                  <c:v>2.2474399897810922</c:v>
                </c:pt>
                <c:pt idx="256">
                  <c:v>2.2802339025449974</c:v>
                </c:pt>
                <c:pt idx="257">
                  <c:v>2.23616095421673</c:v>
                </c:pt>
                <c:pt idx="258">
                  <c:v>2.2422005495420398</c:v>
                </c:pt>
                <c:pt idx="259">
                  <c:v>2.1735623513258853</c:v>
                </c:pt>
                <c:pt idx="260">
                  <c:v>2.2235833685600177</c:v>
                </c:pt>
                <c:pt idx="261">
                  <c:v>2.2282181895213693</c:v>
                </c:pt>
                <c:pt idx="262">
                  <c:v>2.2854760222319181</c:v>
                </c:pt>
                <c:pt idx="263">
                  <c:v>2.2585053185170283</c:v>
                </c:pt>
                <c:pt idx="264">
                  <c:v>2.2842196042313136</c:v>
                </c:pt>
                <c:pt idx="265">
                  <c:v>2.3284420954877034</c:v>
                </c:pt>
                <c:pt idx="266">
                  <c:v>2.4174350697265794</c:v>
                </c:pt>
                <c:pt idx="267">
                  <c:v>2.3112079634994731</c:v>
                </c:pt>
                <c:pt idx="268">
                  <c:v>2.2706401979317077</c:v>
                </c:pt>
                <c:pt idx="269">
                  <c:v>2.3183404720712137</c:v>
                </c:pt>
                <c:pt idx="270">
                  <c:v>2.3266853187139334</c:v>
                </c:pt>
                <c:pt idx="271">
                  <c:v>2.4879840200126346</c:v>
                </c:pt>
                <c:pt idx="272">
                  <c:v>2.5075123914201507</c:v>
                </c:pt>
                <c:pt idx="273">
                  <c:v>2.4766675864849819</c:v>
                </c:pt>
                <c:pt idx="274">
                  <c:v>2.5026416124590081</c:v>
                </c:pt>
                <c:pt idx="275">
                  <c:v>2.5112323460497419</c:v>
                </c:pt>
                <c:pt idx="276">
                  <c:v>2.4528477982007511</c:v>
                </c:pt>
                <c:pt idx="277">
                  <c:v>2.5223566767801784</c:v>
                </c:pt>
                <c:pt idx="278">
                  <c:v>2.385343689767192</c:v>
                </c:pt>
                <c:pt idx="279">
                  <c:v>2.3153569994388863</c:v>
                </c:pt>
                <c:pt idx="280">
                  <c:v>2.2821044619445674</c:v>
                </c:pt>
                <c:pt idx="281">
                  <c:v>2.3037494835895886</c:v>
                </c:pt>
                <c:pt idx="282">
                  <c:v>2.4602686401087461</c:v>
                </c:pt>
                <c:pt idx="283">
                  <c:v>2.4542790102142349</c:v>
                </c:pt>
                <c:pt idx="284">
                  <c:v>2.5075941161609192</c:v>
                </c:pt>
                <c:pt idx="285">
                  <c:v>2.5397369733037771</c:v>
                </c:pt>
                <c:pt idx="286">
                  <c:v>2.7236423536377283</c:v>
                </c:pt>
                <c:pt idx="287">
                  <c:v>2.7573754870710117</c:v>
                </c:pt>
                <c:pt idx="288">
                  <c:v>2.7372289669244916</c:v>
                </c:pt>
                <c:pt idx="289">
                  <c:v>2.6874552112683832</c:v>
                </c:pt>
                <c:pt idx="290">
                  <c:v>2.7984868579696167</c:v>
                </c:pt>
                <c:pt idx="291">
                  <c:v>2.770348329831088</c:v>
                </c:pt>
                <c:pt idx="292">
                  <c:v>2.7328483298310884</c:v>
                </c:pt>
                <c:pt idx="293">
                  <c:v>2.779385126367885</c:v>
                </c:pt>
                <c:pt idx="294">
                  <c:v>2.8525730222158794</c:v>
                </c:pt>
                <c:pt idx="295">
                  <c:v>2.825100494743352</c:v>
                </c:pt>
                <c:pt idx="296">
                  <c:v>2.7752405507657607</c:v>
                </c:pt>
                <c:pt idx="297">
                  <c:v>2.6998858187090033</c:v>
                </c:pt>
                <c:pt idx="298">
                  <c:v>2.6338685026916875</c:v>
                </c:pt>
                <c:pt idx="299">
                  <c:v>2.8904678815736751</c:v>
                </c:pt>
                <c:pt idx="300">
                  <c:v>2.8406843317901251</c:v>
                </c:pt>
                <c:pt idx="301">
                  <c:v>2.7182353521982887</c:v>
                </c:pt>
                <c:pt idx="302">
                  <c:v>2.8281254620883987</c:v>
                </c:pt>
                <c:pt idx="303">
                  <c:v>2.7519349858979223</c:v>
                </c:pt>
                <c:pt idx="304">
                  <c:v>2.9199054876668198</c:v>
                </c:pt>
                <c:pt idx="305">
                  <c:v>2.9350570028183349</c:v>
                </c:pt>
                <c:pt idx="306">
                  <c:v>2.7052433382220613</c:v>
                </c:pt>
                <c:pt idx="307">
                  <c:v>2.6544977874765112</c:v>
                </c:pt>
                <c:pt idx="308">
                  <c:v>2.7669597935555386</c:v>
                </c:pt>
                <c:pt idx="309">
                  <c:v>2.6392125408082854</c:v>
                </c:pt>
                <c:pt idx="310">
                  <c:v>2.6392125408082854</c:v>
                </c:pt>
                <c:pt idx="311">
                  <c:v>2.5590108276278487</c:v>
                </c:pt>
                <c:pt idx="312">
                  <c:v>2.5872846371516585</c:v>
                </c:pt>
                <c:pt idx="313">
                  <c:v>2.6633215035111055</c:v>
                </c:pt>
                <c:pt idx="314">
                  <c:v>2.6017432078902565</c:v>
                </c:pt>
                <c:pt idx="315">
                  <c:v>2.6925779051079326</c:v>
                </c:pt>
                <c:pt idx="316">
                  <c:v>2.8175779051079326</c:v>
                </c:pt>
                <c:pt idx="317">
                  <c:v>2.8096413971714247</c:v>
                </c:pt>
                <c:pt idx="318">
                  <c:v>2.6757928513510478</c:v>
                </c:pt>
                <c:pt idx="319">
                  <c:v>2.70950590553824</c:v>
                </c:pt>
                <c:pt idx="320">
                  <c:v>2.6126357058454599</c:v>
                </c:pt>
                <c:pt idx="321">
                  <c:v>2.7652192924715995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AD-4031-8EAC-EC995B1E960A}"/>
            </c:ext>
          </c:extLst>
        </c:ser>
        <c:ser>
          <c:idx val="2"/>
          <c:order val="2"/>
          <c:tx>
            <c:strRef>
              <c:f>'FOR GRAPH'!$M$1</c:f>
              <c:strCache>
                <c:ptCount val="1"/>
                <c:pt idx="0">
                  <c:v>Other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'FOR GRAPH'!$A$2:$A$323</c:f>
              <c:numCache>
                <c:formatCode>m/d/yyyy</c:formatCode>
                <c:ptCount val="322"/>
                <c:pt idx="0">
                  <c:v>43952</c:v>
                </c:pt>
                <c:pt idx="1">
                  <c:v>43953</c:v>
                </c:pt>
                <c:pt idx="2">
                  <c:v>43954</c:v>
                </c:pt>
                <c:pt idx="3">
                  <c:v>43955</c:v>
                </c:pt>
                <c:pt idx="4">
                  <c:v>43956</c:v>
                </c:pt>
                <c:pt idx="5">
                  <c:v>43957</c:v>
                </c:pt>
                <c:pt idx="6">
                  <c:v>43958</c:v>
                </c:pt>
                <c:pt idx="7">
                  <c:v>43959</c:v>
                </c:pt>
                <c:pt idx="8">
                  <c:v>43960</c:v>
                </c:pt>
                <c:pt idx="9">
                  <c:v>43961</c:v>
                </c:pt>
                <c:pt idx="10">
                  <c:v>43962</c:v>
                </c:pt>
                <c:pt idx="11">
                  <c:v>43963</c:v>
                </c:pt>
                <c:pt idx="12">
                  <c:v>43964</c:v>
                </c:pt>
                <c:pt idx="13">
                  <c:v>43965</c:v>
                </c:pt>
                <c:pt idx="14">
                  <c:v>43966</c:v>
                </c:pt>
                <c:pt idx="15">
                  <c:v>43967</c:v>
                </c:pt>
                <c:pt idx="16">
                  <c:v>43968</c:v>
                </c:pt>
                <c:pt idx="17">
                  <c:v>43969</c:v>
                </c:pt>
                <c:pt idx="18">
                  <c:v>43970</c:v>
                </c:pt>
                <c:pt idx="19">
                  <c:v>43971</c:v>
                </c:pt>
                <c:pt idx="20">
                  <c:v>43972</c:v>
                </c:pt>
                <c:pt idx="21">
                  <c:v>43973</c:v>
                </c:pt>
                <c:pt idx="22">
                  <c:v>43974</c:v>
                </c:pt>
                <c:pt idx="23">
                  <c:v>43975</c:v>
                </c:pt>
                <c:pt idx="24">
                  <c:v>43976</c:v>
                </c:pt>
                <c:pt idx="25">
                  <c:v>43977</c:v>
                </c:pt>
                <c:pt idx="26">
                  <c:v>43978</c:v>
                </c:pt>
                <c:pt idx="27">
                  <c:v>43979</c:v>
                </c:pt>
                <c:pt idx="28">
                  <c:v>43980</c:v>
                </c:pt>
                <c:pt idx="29">
                  <c:v>43981</c:v>
                </c:pt>
                <c:pt idx="30">
                  <c:v>43982</c:v>
                </c:pt>
                <c:pt idx="31">
                  <c:v>43983</c:v>
                </c:pt>
                <c:pt idx="32">
                  <c:v>43984</c:v>
                </c:pt>
                <c:pt idx="33">
                  <c:v>43985</c:v>
                </c:pt>
                <c:pt idx="34">
                  <c:v>43986</c:v>
                </c:pt>
                <c:pt idx="35">
                  <c:v>43987</c:v>
                </c:pt>
                <c:pt idx="36">
                  <c:v>43988</c:v>
                </c:pt>
                <c:pt idx="37">
                  <c:v>43989</c:v>
                </c:pt>
                <c:pt idx="38">
                  <c:v>43990</c:v>
                </c:pt>
                <c:pt idx="39">
                  <c:v>43991</c:v>
                </c:pt>
                <c:pt idx="40">
                  <c:v>43992</c:v>
                </c:pt>
                <c:pt idx="41">
                  <c:v>43993</c:v>
                </c:pt>
                <c:pt idx="42">
                  <c:v>43994</c:v>
                </c:pt>
                <c:pt idx="43">
                  <c:v>43995</c:v>
                </c:pt>
                <c:pt idx="44">
                  <c:v>43996</c:v>
                </c:pt>
                <c:pt idx="45">
                  <c:v>43997</c:v>
                </c:pt>
                <c:pt idx="46">
                  <c:v>43998</c:v>
                </c:pt>
                <c:pt idx="47">
                  <c:v>43999</c:v>
                </c:pt>
                <c:pt idx="48">
                  <c:v>44000</c:v>
                </c:pt>
                <c:pt idx="49">
                  <c:v>44001</c:v>
                </c:pt>
                <c:pt idx="50">
                  <c:v>44002</c:v>
                </c:pt>
                <c:pt idx="51">
                  <c:v>44003</c:v>
                </c:pt>
                <c:pt idx="52">
                  <c:v>44004</c:v>
                </c:pt>
                <c:pt idx="53">
                  <c:v>44005</c:v>
                </c:pt>
                <c:pt idx="54">
                  <c:v>44006</c:v>
                </c:pt>
                <c:pt idx="55">
                  <c:v>44007</c:v>
                </c:pt>
                <c:pt idx="56">
                  <c:v>44008</c:v>
                </c:pt>
                <c:pt idx="57">
                  <c:v>44009</c:v>
                </c:pt>
                <c:pt idx="58">
                  <c:v>44010</c:v>
                </c:pt>
                <c:pt idx="59">
                  <c:v>44011</c:v>
                </c:pt>
                <c:pt idx="60">
                  <c:v>44012</c:v>
                </c:pt>
                <c:pt idx="61">
                  <c:v>44013</c:v>
                </c:pt>
                <c:pt idx="62">
                  <c:v>44014</c:v>
                </c:pt>
                <c:pt idx="63">
                  <c:v>44015</c:v>
                </c:pt>
                <c:pt idx="64">
                  <c:v>44016</c:v>
                </c:pt>
                <c:pt idx="65">
                  <c:v>44017</c:v>
                </c:pt>
                <c:pt idx="66">
                  <c:v>44018</c:v>
                </c:pt>
                <c:pt idx="67">
                  <c:v>44019</c:v>
                </c:pt>
                <c:pt idx="68">
                  <c:v>44020</c:v>
                </c:pt>
                <c:pt idx="69">
                  <c:v>44021</c:v>
                </c:pt>
                <c:pt idx="70">
                  <c:v>44022</c:v>
                </c:pt>
                <c:pt idx="71">
                  <c:v>44023</c:v>
                </c:pt>
                <c:pt idx="72">
                  <c:v>44024</c:v>
                </c:pt>
                <c:pt idx="73">
                  <c:v>44025</c:v>
                </c:pt>
                <c:pt idx="74">
                  <c:v>44026</c:v>
                </c:pt>
                <c:pt idx="75">
                  <c:v>44027</c:v>
                </c:pt>
                <c:pt idx="76">
                  <c:v>44028</c:v>
                </c:pt>
                <c:pt idx="77">
                  <c:v>44029</c:v>
                </c:pt>
                <c:pt idx="78">
                  <c:v>44030</c:v>
                </c:pt>
                <c:pt idx="79">
                  <c:v>44031</c:v>
                </c:pt>
                <c:pt idx="80">
                  <c:v>44032</c:v>
                </c:pt>
                <c:pt idx="81">
                  <c:v>44033</c:v>
                </c:pt>
                <c:pt idx="82">
                  <c:v>44034</c:v>
                </c:pt>
                <c:pt idx="83">
                  <c:v>44035</c:v>
                </c:pt>
                <c:pt idx="84">
                  <c:v>44036</c:v>
                </c:pt>
                <c:pt idx="85">
                  <c:v>44037</c:v>
                </c:pt>
                <c:pt idx="86">
                  <c:v>44038</c:v>
                </c:pt>
                <c:pt idx="87">
                  <c:v>44039</c:v>
                </c:pt>
                <c:pt idx="88">
                  <c:v>44040</c:v>
                </c:pt>
                <c:pt idx="89">
                  <c:v>44041</c:v>
                </c:pt>
                <c:pt idx="90">
                  <c:v>44042</c:v>
                </c:pt>
                <c:pt idx="91">
                  <c:v>44043</c:v>
                </c:pt>
                <c:pt idx="92">
                  <c:v>44044</c:v>
                </c:pt>
                <c:pt idx="93">
                  <c:v>44045</c:v>
                </c:pt>
                <c:pt idx="94">
                  <c:v>44046</c:v>
                </c:pt>
                <c:pt idx="95">
                  <c:v>44047</c:v>
                </c:pt>
                <c:pt idx="96">
                  <c:v>44048</c:v>
                </c:pt>
                <c:pt idx="97">
                  <c:v>44049</c:v>
                </c:pt>
                <c:pt idx="98">
                  <c:v>44050</c:v>
                </c:pt>
                <c:pt idx="99">
                  <c:v>44051</c:v>
                </c:pt>
                <c:pt idx="100">
                  <c:v>44052</c:v>
                </c:pt>
                <c:pt idx="101">
                  <c:v>44053</c:v>
                </c:pt>
                <c:pt idx="102">
                  <c:v>44054</c:v>
                </c:pt>
                <c:pt idx="103">
                  <c:v>44055</c:v>
                </c:pt>
                <c:pt idx="104">
                  <c:v>44056</c:v>
                </c:pt>
                <c:pt idx="105">
                  <c:v>44057</c:v>
                </c:pt>
                <c:pt idx="106">
                  <c:v>44058</c:v>
                </c:pt>
                <c:pt idx="107">
                  <c:v>44059</c:v>
                </c:pt>
                <c:pt idx="108">
                  <c:v>44060</c:v>
                </c:pt>
                <c:pt idx="109">
                  <c:v>44061</c:v>
                </c:pt>
                <c:pt idx="110">
                  <c:v>44062</c:v>
                </c:pt>
                <c:pt idx="111">
                  <c:v>44063</c:v>
                </c:pt>
                <c:pt idx="112">
                  <c:v>44064</c:v>
                </c:pt>
                <c:pt idx="113">
                  <c:v>44065</c:v>
                </c:pt>
                <c:pt idx="114">
                  <c:v>44066</c:v>
                </c:pt>
                <c:pt idx="115">
                  <c:v>44067</c:v>
                </c:pt>
                <c:pt idx="116">
                  <c:v>44068</c:v>
                </c:pt>
                <c:pt idx="117">
                  <c:v>44069</c:v>
                </c:pt>
                <c:pt idx="118">
                  <c:v>44070</c:v>
                </c:pt>
                <c:pt idx="119">
                  <c:v>44071</c:v>
                </c:pt>
                <c:pt idx="120">
                  <c:v>44072</c:v>
                </c:pt>
                <c:pt idx="121">
                  <c:v>44073</c:v>
                </c:pt>
                <c:pt idx="122">
                  <c:v>44074</c:v>
                </c:pt>
                <c:pt idx="123">
                  <c:v>44075</c:v>
                </c:pt>
                <c:pt idx="124">
                  <c:v>44076</c:v>
                </c:pt>
                <c:pt idx="125">
                  <c:v>44077</c:v>
                </c:pt>
                <c:pt idx="126">
                  <c:v>44078</c:v>
                </c:pt>
                <c:pt idx="127">
                  <c:v>44079</c:v>
                </c:pt>
                <c:pt idx="128">
                  <c:v>44080</c:v>
                </c:pt>
                <c:pt idx="129">
                  <c:v>44081</c:v>
                </c:pt>
                <c:pt idx="130">
                  <c:v>44082</c:v>
                </c:pt>
                <c:pt idx="131">
                  <c:v>44083</c:v>
                </c:pt>
                <c:pt idx="132">
                  <c:v>44084</c:v>
                </c:pt>
                <c:pt idx="133">
                  <c:v>44085</c:v>
                </c:pt>
                <c:pt idx="134">
                  <c:v>44086</c:v>
                </c:pt>
                <c:pt idx="135">
                  <c:v>44087</c:v>
                </c:pt>
                <c:pt idx="136">
                  <c:v>44088</c:v>
                </c:pt>
                <c:pt idx="137">
                  <c:v>44089</c:v>
                </c:pt>
                <c:pt idx="138">
                  <c:v>44090</c:v>
                </c:pt>
                <c:pt idx="139">
                  <c:v>44091</c:v>
                </c:pt>
                <c:pt idx="140">
                  <c:v>44092</c:v>
                </c:pt>
                <c:pt idx="141">
                  <c:v>44093</c:v>
                </c:pt>
                <c:pt idx="142">
                  <c:v>44094</c:v>
                </c:pt>
                <c:pt idx="143">
                  <c:v>44095</c:v>
                </c:pt>
                <c:pt idx="144">
                  <c:v>44096</c:v>
                </c:pt>
                <c:pt idx="145">
                  <c:v>44097</c:v>
                </c:pt>
                <c:pt idx="146">
                  <c:v>44098</c:v>
                </c:pt>
                <c:pt idx="147">
                  <c:v>44099</c:v>
                </c:pt>
                <c:pt idx="148">
                  <c:v>44100</c:v>
                </c:pt>
                <c:pt idx="149">
                  <c:v>44101</c:v>
                </c:pt>
                <c:pt idx="150">
                  <c:v>44102</c:v>
                </c:pt>
                <c:pt idx="151">
                  <c:v>44103</c:v>
                </c:pt>
                <c:pt idx="152">
                  <c:v>44104</c:v>
                </c:pt>
                <c:pt idx="153">
                  <c:v>44105</c:v>
                </c:pt>
                <c:pt idx="154">
                  <c:v>44106</c:v>
                </c:pt>
                <c:pt idx="155">
                  <c:v>44107</c:v>
                </c:pt>
                <c:pt idx="156">
                  <c:v>44108</c:v>
                </c:pt>
                <c:pt idx="157">
                  <c:v>44109</c:v>
                </c:pt>
                <c:pt idx="158">
                  <c:v>44110</c:v>
                </c:pt>
                <c:pt idx="159">
                  <c:v>44111</c:v>
                </c:pt>
                <c:pt idx="160">
                  <c:v>44112</c:v>
                </c:pt>
                <c:pt idx="161">
                  <c:v>44113</c:v>
                </c:pt>
                <c:pt idx="162">
                  <c:v>44114</c:v>
                </c:pt>
                <c:pt idx="163">
                  <c:v>44115</c:v>
                </c:pt>
                <c:pt idx="164">
                  <c:v>44116</c:v>
                </c:pt>
                <c:pt idx="165">
                  <c:v>44117</c:v>
                </c:pt>
                <c:pt idx="166">
                  <c:v>44118</c:v>
                </c:pt>
                <c:pt idx="167">
                  <c:v>44119</c:v>
                </c:pt>
                <c:pt idx="168">
                  <c:v>44120</c:v>
                </c:pt>
                <c:pt idx="169">
                  <c:v>44121</c:v>
                </c:pt>
                <c:pt idx="170">
                  <c:v>44122</c:v>
                </c:pt>
                <c:pt idx="171">
                  <c:v>44123</c:v>
                </c:pt>
                <c:pt idx="172">
                  <c:v>44124</c:v>
                </c:pt>
                <c:pt idx="173">
                  <c:v>44125</c:v>
                </c:pt>
                <c:pt idx="174">
                  <c:v>44126</c:v>
                </c:pt>
                <c:pt idx="175">
                  <c:v>44127</c:v>
                </c:pt>
                <c:pt idx="176">
                  <c:v>44128</c:v>
                </c:pt>
                <c:pt idx="177">
                  <c:v>44129</c:v>
                </c:pt>
                <c:pt idx="178">
                  <c:v>44130</c:v>
                </c:pt>
                <c:pt idx="179">
                  <c:v>44131</c:v>
                </c:pt>
                <c:pt idx="180">
                  <c:v>44132</c:v>
                </c:pt>
                <c:pt idx="181">
                  <c:v>44133</c:v>
                </c:pt>
                <c:pt idx="182">
                  <c:v>44134</c:v>
                </c:pt>
                <c:pt idx="183">
                  <c:v>44135</c:v>
                </c:pt>
                <c:pt idx="184">
                  <c:v>44136</c:v>
                </c:pt>
                <c:pt idx="185">
                  <c:v>44137</c:v>
                </c:pt>
                <c:pt idx="186">
                  <c:v>44138</c:v>
                </c:pt>
                <c:pt idx="187">
                  <c:v>44139</c:v>
                </c:pt>
                <c:pt idx="188">
                  <c:v>44140</c:v>
                </c:pt>
                <c:pt idx="189">
                  <c:v>44141</c:v>
                </c:pt>
                <c:pt idx="190">
                  <c:v>44142</c:v>
                </c:pt>
                <c:pt idx="191">
                  <c:v>44143</c:v>
                </c:pt>
                <c:pt idx="192">
                  <c:v>44144</c:v>
                </c:pt>
                <c:pt idx="193">
                  <c:v>44145</c:v>
                </c:pt>
                <c:pt idx="194">
                  <c:v>44146</c:v>
                </c:pt>
                <c:pt idx="195">
                  <c:v>44147</c:v>
                </c:pt>
                <c:pt idx="196">
                  <c:v>44148</c:v>
                </c:pt>
                <c:pt idx="197">
                  <c:v>44149</c:v>
                </c:pt>
                <c:pt idx="198">
                  <c:v>44150</c:v>
                </c:pt>
                <c:pt idx="199">
                  <c:v>44151</c:v>
                </c:pt>
                <c:pt idx="200">
                  <c:v>44152</c:v>
                </c:pt>
                <c:pt idx="201">
                  <c:v>44153</c:v>
                </c:pt>
                <c:pt idx="202">
                  <c:v>44154</c:v>
                </c:pt>
                <c:pt idx="203">
                  <c:v>44155</c:v>
                </c:pt>
                <c:pt idx="204">
                  <c:v>44156</c:v>
                </c:pt>
                <c:pt idx="205">
                  <c:v>44157</c:v>
                </c:pt>
                <c:pt idx="206">
                  <c:v>44158</c:v>
                </c:pt>
                <c:pt idx="207">
                  <c:v>44159</c:v>
                </c:pt>
                <c:pt idx="208">
                  <c:v>44160</c:v>
                </c:pt>
                <c:pt idx="209">
                  <c:v>44161</c:v>
                </c:pt>
                <c:pt idx="210">
                  <c:v>44162</c:v>
                </c:pt>
                <c:pt idx="211">
                  <c:v>44163</c:v>
                </c:pt>
                <c:pt idx="212">
                  <c:v>44164</c:v>
                </c:pt>
                <c:pt idx="213">
                  <c:v>44165</c:v>
                </c:pt>
                <c:pt idx="214">
                  <c:v>44166</c:v>
                </c:pt>
                <c:pt idx="215">
                  <c:v>44167</c:v>
                </c:pt>
                <c:pt idx="216">
                  <c:v>44168</c:v>
                </c:pt>
                <c:pt idx="217">
                  <c:v>44169</c:v>
                </c:pt>
                <c:pt idx="218">
                  <c:v>44170</c:v>
                </c:pt>
                <c:pt idx="219">
                  <c:v>44171</c:v>
                </c:pt>
                <c:pt idx="220">
                  <c:v>44172</c:v>
                </c:pt>
                <c:pt idx="221">
                  <c:v>44173</c:v>
                </c:pt>
                <c:pt idx="222">
                  <c:v>44174</c:v>
                </c:pt>
                <c:pt idx="223">
                  <c:v>44175</c:v>
                </c:pt>
                <c:pt idx="224">
                  <c:v>44176</c:v>
                </c:pt>
                <c:pt idx="225">
                  <c:v>44177</c:v>
                </c:pt>
                <c:pt idx="226">
                  <c:v>44178</c:v>
                </c:pt>
                <c:pt idx="227">
                  <c:v>44179</c:v>
                </c:pt>
                <c:pt idx="228">
                  <c:v>44180</c:v>
                </c:pt>
                <c:pt idx="229">
                  <c:v>44181</c:v>
                </c:pt>
                <c:pt idx="230">
                  <c:v>44182</c:v>
                </c:pt>
                <c:pt idx="231">
                  <c:v>44183</c:v>
                </c:pt>
                <c:pt idx="232">
                  <c:v>44184</c:v>
                </c:pt>
                <c:pt idx="233">
                  <c:v>44185</c:v>
                </c:pt>
                <c:pt idx="234">
                  <c:v>44186</c:v>
                </c:pt>
                <c:pt idx="235">
                  <c:v>44187</c:v>
                </c:pt>
                <c:pt idx="236">
                  <c:v>44188</c:v>
                </c:pt>
                <c:pt idx="237">
                  <c:v>44189</c:v>
                </c:pt>
                <c:pt idx="238">
                  <c:v>44190</c:v>
                </c:pt>
                <c:pt idx="239">
                  <c:v>44191</c:v>
                </c:pt>
                <c:pt idx="240">
                  <c:v>44192</c:v>
                </c:pt>
                <c:pt idx="241">
                  <c:v>44193</c:v>
                </c:pt>
                <c:pt idx="242">
                  <c:v>44194</c:v>
                </c:pt>
                <c:pt idx="243">
                  <c:v>44195</c:v>
                </c:pt>
                <c:pt idx="244">
                  <c:v>44196</c:v>
                </c:pt>
                <c:pt idx="245">
                  <c:v>44197</c:v>
                </c:pt>
                <c:pt idx="246">
                  <c:v>44198</c:v>
                </c:pt>
                <c:pt idx="247">
                  <c:v>44199</c:v>
                </c:pt>
                <c:pt idx="248">
                  <c:v>44200</c:v>
                </c:pt>
                <c:pt idx="249">
                  <c:v>44201</c:v>
                </c:pt>
                <c:pt idx="250">
                  <c:v>44202</c:v>
                </c:pt>
                <c:pt idx="251">
                  <c:v>44203</c:v>
                </c:pt>
                <c:pt idx="252">
                  <c:v>44204</c:v>
                </c:pt>
                <c:pt idx="253">
                  <c:v>44205</c:v>
                </c:pt>
                <c:pt idx="254">
                  <c:v>44206</c:v>
                </c:pt>
                <c:pt idx="255">
                  <c:v>44207</c:v>
                </c:pt>
                <c:pt idx="256">
                  <c:v>44208</c:v>
                </c:pt>
                <c:pt idx="257">
                  <c:v>44209</c:v>
                </c:pt>
                <c:pt idx="258">
                  <c:v>44210</c:v>
                </c:pt>
                <c:pt idx="259">
                  <c:v>44211</c:v>
                </c:pt>
                <c:pt idx="260">
                  <c:v>44212</c:v>
                </c:pt>
                <c:pt idx="261">
                  <c:v>44213</c:v>
                </c:pt>
                <c:pt idx="262">
                  <c:v>44214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44219</c:v>
                </c:pt>
                <c:pt idx="268">
                  <c:v>44220</c:v>
                </c:pt>
                <c:pt idx="269">
                  <c:v>44221</c:v>
                </c:pt>
                <c:pt idx="270">
                  <c:v>44222</c:v>
                </c:pt>
                <c:pt idx="271">
                  <c:v>44223</c:v>
                </c:pt>
                <c:pt idx="272">
                  <c:v>44224</c:v>
                </c:pt>
                <c:pt idx="273">
                  <c:v>44225</c:v>
                </c:pt>
                <c:pt idx="274">
                  <c:v>44226</c:v>
                </c:pt>
                <c:pt idx="275">
                  <c:v>44227</c:v>
                </c:pt>
                <c:pt idx="276">
                  <c:v>44228</c:v>
                </c:pt>
                <c:pt idx="277">
                  <c:v>44229</c:v>
                </c:pt>
                <c:pt idx="278">
                  <c:v>44230</c:v>
                </c:pt>
                <c:pt idx="279">
                  <c:v>44231</c:v>
                </c:pt>
                <c:pt idx="280">
                  <c:v>44232</c:v>
                </c:pt>
                <c:pt idx="281">
                  <c:v>44233</c:v>
                </c:pt>
                <c:pt idx="282">
                  <c:v>44234</c:v>
                </c:pt>
                <c:pt idx="283">
                  <c:v>44235</c:v>
                </c:pt>
                <c:pt idx="284">
                  <c:v>44236</c:v>
                </c:pt>
                <c:pt idx="285">
                  <c:v>44237</c:v>
                </c:pt>
                <c:pt idx="286">
                  <c:v>44238</c:v>
                </c:pt>
                <c:pt idx="287">
                  <c:v>44239</c:v>
                </c:pt>
                <c:pt idx="288">
                  <c:v>44240</c:v>
                </c:pt>
                <c:pt idx="289">
                  <c:v>44241</c:v>
                </c:pt>
                <c:pt idx="290">
                  <c:v>44242</c:v>
                </c:pt>
                <c:pt idx="291">
                  <c:v>44243</c:v>
                </c:pt>
                <c:pt idx="292">
                  <c:v>44244</c:v>
                </c:pt>
                <c:pt idx="293">
                  <c:v>44245</c:v>
                </c:pt>
                <c:pt idx="294">
                  <c:v>44246</c:v>
                </c:pt>
                <c:pt idx="295">
                  <c:v>44247</c:v>
                </c:pt>
                <c:pt idx="296">
                  <c:v>44248</c:v>
                </c:pt>
                <c:pt idx="297">
                  <c:v>44249</c:v>
                </c:pt>
                <c:pt idx="298">
                  <c:v>44250</c:v>
                </c:pt>
                <c:pt idx="299">
                  <c:v>44251</c:v>
                </c:pt>
                <c:pt idx="300">
                  <c:v>44252</c:v>
                </c:pt>
                <c:pt idx="301">
                  <c:v>44253</c:v>
                </c:pt>
                <c:pt idx="302">
                  <c:v>44254</c:v>
                </c:pt>
                <c:pt idx="303">
                  <c:v>44255</c:v>
                </c:pt>
                <c:pt idx="304">
                  <c:v>44256</c:v>
                </c:pt>
                <c:pt idx="305">
                  <c:v>44257</c:v>
                </c:pt>
                <c:pt idx="306">
                  <c:v>44258</c:v>
                </c:pt>
                <c:pt idx="307">
                  <c:v>44259</c:v>
                </c:pt>
                <c:pt idx="308">
                  <c:v>44260</c:v>
                </c:pt>
                <c:pt idx="309">
                  <c:v>44261</c:v>
                </c:pt>
                <c:pt idx="310">
                  <c:v>44262</c:v>
                </c:pt>
                <c:pt idx="311">
                  <c:v>44263</c:v>
                </c:pt>
                <c:pt idx="312">
                  <c:v>44264</c:v>
                </c:pt>
                <c:pt idx="313">
                  <c:v>44265</c:v>
                </c:pt>
                <c:pt idx="314">
                  <c:v>44266</c:v>
                </c:pt>
                <c:pt idx="315">
                  <c:v>44267</c:v>
                </c:pt>
                <c:pt idx="316">
                  <c:v>44268</c:v>
                </c:pt>
                <c:pt idx="317">
                  <c:v>44269</c:v>
                </c:pt>
                <c:pt idx="318">
                  <c:v>44270</c:v>
                </c:pt>
                <c:pt idx="319">
                  <c:v>44271</c:v>
                </c:pt>
                <c:pt idx="320">
                  <c:v>44272</c:v>
                </c:pt>
                <c:pt idx="321">
                  <c:v>44273</c:v>
                </c:pt>
              </c:numCache>
            </c:numRef>
          </c:cat>
          <c:val>
            <c:numRef>
              <c:f>'FOR GRAPH'!$M$2:$M$323</c:f>
              <c:numCache>
                <c:formatCode>General</c:formatCode>
                <c:ptCount val="322"/>
                <c:pt idx="0">
                  <c:v>2.948051948051948</c:v>
                </c:pt>
                <c:pt idx="1">
                  <c:v>2.9629629629629628</c:v>
                </c:pt>
                <c:pt idx="2">
                  <c:v>3.0943396226415096</c:v>
                </c:pt>
                <c:pt idx="3">
                  <c:v>2.4285714285714284</c:v>
                </c:pt>
                <c:pt idx="4">
                  <c:v>2.903225806451613</c:v>
                </c:pt>
                <c:pt idx="5">
                  <c:v>2.8732394366197185</c:v>
                </c:pt>
                <c:pt idx="6">
                  <c:v>2.9047583671532107</c:v>
                </c:pt>
                <c:pt idx="7">
                  <c:v>2.8550366602886466</c:v>
                </c:pt>
                <c:pt idx="8">
                  <c:v>2.8139976992496853</c:v>
                </c:pt>
                <c:pt idx="9">
                  <c:v>2.788109566218695</c:v>
                </c:pt>
                <c:pt idx="10">
                  <c:v>2.9128261195066769</c:v>
                </c:pt>
                <c:pt idx="11">
                  <c:v>2.9404342022134444</c:v>
                </c:pt>
                <c:pt idx="12">
                  <c:v>2.8682067196711314</c:v>
                </c:pt>
                <c:pt idx="13">
                  <c:v>2.8091803505027744</c:v>
                </c:pt>
                <c:pt idx="14">
                  <c:v>2.8340651431295023</c:v>
                </c:pt>
                <c:pt idx="15">
                  <c:v>2.9299902016775117</c:v>
                </c:pt>
                <c:pt idx="16">
                  <c:v>2.8572388789261893</c:v>
                </c:pt>
                <c:pt idx="17">
                  <c:v>2.8654370299814826</c:v>
                </c:pt>
                <c:pt idx="18">
                  <c:v>2.8387284675305797</c:v>
                </c:pt>
                <c:pt idx="19">
                  <c:v>3.0004931734129321</c:v>
                </c:pt>
                <c:pt idx="20">
                  <c:v>3.0651640417602719</c:v>
                </c:pt>
                <c:pt idx="21">
                  <c:v>3.102713111567406</c:v>
                </c:pt>
                <c:pt idx="22">
                  <c:v>3.0029170852774607</c:v>
                </c:pt>
                <c:pt idx="23">
                  <c:v>3.1198638639889453</c:v>
                </c:pt>
                <c:pt idx="24">
                  <c:v>2.9828675269926079</c:v>
                </c:pt>
                <c:pt idx="25">
                  <c:v>3.0134858638796018</c:v>
                </c:pt>
                <c:pt idx="26">
                  <c:v>2.9743153569671601</c:v>
                </c:pt>
                <c:pt idx="27">
                  <c:v>2.8793061994580027</c:v>
                </c:pt>
                <c:pt idx="28">
                  <c:v>2.8956602158120188</c:v>
                </c:pt>
                <c:pt idx="29">
                  <c:v>2.9399707439935141</c:v>
                </c:pt>
                <c:pt idx="30">
                  <c:v>2.8693202615783262</c:v>
                </c:pt>
                <c:pt idx="31">
                  <c:v>3.1724258516404378</c:v>
                </c:pt>
                <c:pt idx="32">
                  <c:v>3.2778803970949832</c:v>
                </c:pt>
                <c:pt idx="33">
                  <c:v>3.2456223325788542</c:v>
                </c:pt>
                <c:pt idx="34">
                  <c:v>3.3078933948499167</c:v>
                </c:pt>
                <c:pt idx="35">
                  <c:v>3.4585172807679201</c:v>
                </c:pt>
                <c:pt idx="36">
                  <c:v>3.6584463839228301</c:v>
                </c:pt>
                <c:pt idx="37">
                  <c:v>3.8919119923884389</c:v>
                </c:pt>
                <c:pt idx="38">
                  <c:v>3.7901669465440131</c:v>
                </c:pt>
                <c:pt idx="39">
                  <c:v>3.7753246459874279</c:v>
                </c:pt>
                <c:pt idx="40">
                  <c:v>3.8247751954379767</c:v>
                </c:pt>
                <c:pt idx="41">
                  <c:v>3.7676323382951198</c:v>
                </c:pt>
                <c:pt idx="42">
                  <c:v>3.6239348593035232</c:v>
                </c:pt>
                <c:pt idx="43">
                  <c:v>3.5558738880167455</c:v>
                </c:pt>
                <c:pt idx="44">
                  <c:v>3.3984063555492128</c:v>
                </c:pt>
                <c:pt idx="45">
                  <c:v>3.3486941629798772</c:v>
                </c:pt>
                <c:pt idx="46">
                  <c:v>3.3037962037962041</c:v>
                </c:pt>
                <c:pt idx="47">
                  <c:v>3.1931211645497366</c:v>
                </c:pt>
                <c:pt idx="48">
                  <c:v>3.6635293278150423</c:v>
                </c:pt>
                <c:pt idx="49">
                  <c:v>3.6542629185486328</c:v>
                </c:pt>
                <c:pt idx="50">
                  <c:v>3.4925674711389001</c:v>
                </c:pt>
                <c:pt idx="51">
                  <c:v>3.519082622654051</c:v>
                </c:pt>
                <c:pt idx="52">
                  <c:v>3.6985698021412303</c:v>
                </c:pt>
                <c:pt idx="53">
                  <c:v>3.7448752208604428</c:v>
                </c:pt>
                <c:pt idx="54">
                  <c:v>3.9768314179734348</c:v>
                </c:pt>
                <c:pt idx="55">
                  <c:v>3.7106249353803968</c:v>
                </c:pt>
                <c:pt idx="56">
                  <c:v>3.8168610416165039</c:v>
                </c:pt>
                <c:pt idx="57">
                  <c:v>3.981900970631588</c:v>
                </c:pt>
                <c:pt idx="58">
                  <c:v>3.8628533515839685</c:v>
                </c:pt>
                <c:pt idx="59">
                  <c:v>3.7408087295393462</c:v>
                </c:pt>
                <c:pt idx="60">
                  <c:v>3.7211042960418093</c:v>
                </c:pt>
                <c:pt idx="61">
                  <c:v>3.6327901711423185</c:v>
                </c:pt>
                <c:pt idx="62">
                  <c:v>3.4353111795456797</c:v>
                </c:pt>
                <c:pt idx="63">
                  <c:v>3.3954843397188408</c:v>
                </c:pt>
                <c:pt idx="64">
                  <c:v>3.3636977120242841</c:v>
                </c:pt>
                <c:pt idx="65">
                  <c:v>3.5982215215480937</c:v>
                </c:pt>
                <c:pt idx="66">
                  <c:v>3.4629401362667083</c:v>
                </c:pt>
                <c:pt idx="67">
                  <c:v>3.3665912518853696</c:v>
                </c:pt>
                <c:pt idx="68">
                  <c:v>3.3501077354018531</c:v>
                </c:pt>
                <c:pt idx="69">
                  <c:v>3.5015731996363271</c:v>
                </c:pt>
                <c:pt idx="70">
                  <c:v>3.5369769263444018</c:v>
                </c:pt>
                <c:pt idx="71">
                  <c:v>3.5718691441010697</c:v>
                </c:pt>
                <c:pt idx="72">
                  <c:v>3.3977194842371241</c:v>
                </c:pt>
                <c:pt idx="73">
                  <c:v>3.491256899203111</c:v>
                </c:pt>
                <c:pt idx="74">
                  <c:v>3.5752905126484888</c:v>
                </c:pt>
                <c:pt idx="75">
                  <c:v>3.5577825968354881</c:v>
                </c:pt>
                <c:pt idx="76">
                  <c:v>3.5031658720968122</c:v>
                </c:pt>
                <c:pt idx="77">
                  <c:v>3.3004152066132271</c:v>
                </c:pt>
                <c:pt idx="78">
                  <c:v>3.2445145854952147</c:v>
                </c:pt>
                <c:pt idx="79">
                  <c:v>3.2745782238537839</c:v>
                </c:pt>
                <c:pt idx="80">
                  <c:v>3.4429455707925598</c:v>
                </c:pt>
                <c:pt idx="81">
                  <c:v>3.3988726224642924</c:v>
                </c:pt>
                <c:pt idx="82">
                  <c:v>3.2980655199622744</c:v>
                </c:pt>
                <c:pt idx="83">
                  <c:v>3.4224444019498521</c:v>
                </c:pt>
                <c:pt idx="84">
                  <c:v>3.5040770550110767</c:v>
                </c:pt>
                <c:pt idx="85">
                  <c:v>3.443637494571516</c:v>
                </c:pt>
                <c:pt idx="86">
                  <c:v>3.3331780615314379</c:v>
                </c:pt>
                <c:pt idx="87">
                  <c:v>3.1688923472457238</c:v>
                </c:pt>
                <c:pt idx="88">
                  <c:v>3.0748700574787526</c:v>
                </c:pt>
                <c:pt idx="89">
                  <c:v>3.156662774565588</c:v>
                </c:pt>
                <c:pt idx="90">
                  <c:v>3.1010626944213278</c:v>
                </c:pt>
                <c:pt idx="91">
                  <c:v>3.4071851434009197</c:v>
                </c:pt>
                <c:pt idx="92">
                  <c:v>3.401910418126195</c:v>
                </c:pt>
                <c:pt idx="93">
                  <c:v>3.4469320631478402</c:v>
                </c:pt>
                <c:pt idx="94">
                  <c:v>3.3513655606847856</c:v>
                </c:pt>
                <c:pt idx="95">
                  <c:v>3.4525149859721416</c:v>
                </c:pt>
                <c:pt idx="96">
                  <c:v>3.5088175069805456</c:v>
                </c:pt>
                <c:pt idx="97">
                  <c:v>3.4566353437926898</c:v>
                </c:pt>
                <c:pt idx="98">
                  <c:v>3.1219414662416689</c:v>
                </c:pt>
                <c:pt idx="99">
                  <c:v>3.0283150926152951</c:v>
                </c:pt>
                <c:pt idx="100">
                  <c:v>3.0506753410625</c:v>
                </c:pt>
                <c:pt idx="101">
                  <c:v>3.203384700668412</c:v>
                </c:pt>
                <c:pt idx="102">
                  <c:v>3.104616227762008</c:v>
                </c:pt>
                <c:pt idx="103">
                  <c:v>2.9005345951089465</c:v>
                </c:pt>
                <c:pt idx="104">
                  <c:v>2.9254214729370007</c:v>
                </c:pt>
                <c:pt idx="105">
                  <c:v>2.9493846065775537</c:v>
                </c:pt>
                <c:pt idx="106">
                  <c:v>2.8944395516324986</c:v>
                </c:pt>
                <c:pt idx="107">
                  <c:v>2.9499118155005646</c:v>
                </c:pt>
                <c:pt idx="108">
                  <c:v>2.7964726620614115</c:v>
                </c:pt>
                <c:pt idx="109">
                  <c:v>3.0382475538363032</c:v>
                </c:pt>
                <c:pt idx="110">
                  <c:v>3.2330268609079691</c:v>
                </c:pt>
                <c:pt idx="111">
                  <c:v>3.234400487281595</c:v>
                </c:pt>
                <c:pt idx="112">
                  <c:v>3.5336516393553281</c:v>
                </c:pt>
                <c:pt idx="113">
                  <c:v>3.6328579885616779</c:v>
                </c:pt>
                <c:pt idx="114">
                  <c:v>3.6663036717351285</c:v>
                </c:pt>
                <c:pt idx="115">
                  <c:v>3.796576802008258</c:v>
                </c:pt>
                <c:pt idx="116">
                  <c:v>3.5304176737801649</c:v>
                </c:pt>
                <c:pt idx="117">
                  <c:v>3.5793701451341553</c:v>
                </c:pt>
                <c:pt idx="118">
                  <c:v>3.4563181970822074</c:v>
                </c:pt>
                <c:pt idx="119">
                  <c:v>3.2395974178614284</c:v>
                </c:pt>
                <c:pt idx="120">
                  <c:v>3.2415815448455545</c:v>
                </c:pt>
                <c:pt idx="121">
                  <c:v>3.2243509684044516</c:v>
                </c:pt>
                <c:pt idx="122">
                  <c:v>3.0881763322298155</c:v>
                </c:pt>
                <c:pt idx="123">
                  <c:v>3.2504393565618055</c:v>
                </c:pt>
                <c:pt idx="124">
                  <c:v>3.0974251554896717</c:v>
                </c:pt>
                <c:pt idx="125">
                  <c:v>3.1895004271567799</c:v>
                </c:pt>
                <c:pt idx="126">
                  <c:v>3.1306259682823212</c:v>
                </c:pt>
                <c:pt idx="127">
                  <c:v>3.16457062722698</c:v>
                </c:pt>
                <c:pt idx="128">
                  <c:v>3.1625865002428535</c:v>
                </c:pt>
                <c:pt idx="129">
                  <c:v>3.0921134949872391</c:v>
                </c:pt>
                <c:pt idx="130">
                  <c:v>3.1677267706005146</c:v>
                </c:pt>
                <c:pt idx="131">
                  <c:v>3.4007336830429113</c:v>
                </c:pt>
                <c:pt idx="132">
                  <c:v>3.4614722641896551</c:v>
                </c:pt>
                <c:pt idx="133">
                  <c:v>3.6090913118087031</c:v>
                </c:pt>
                <c:pt idx="134">
                  <c:v>3.5850672877846792</c:v>
                </c:pt>
                <c:pt idx="135">
                  <c:v>3.5287180814354726</c:v>
                </c:pt>
                <c:pt idx="136">
                  <c:v>3.657233044733045</c:v>
                </c:pt>
                <c:pt idx="137">
                  <c:v>3.5238997113997117</c:v>
                </c:pt>
                <c:pt idx="138">
                  <c:v>3.3055555555555562</c:v>
                </c:pt>
                <c:pt idx="139">
                  <c:v>3.2117180205415501</c:v>
                </c:pt>
                <c:pt idx="140">
                  <c:v>3.1204481792717087</c:v>
                </c:pt>
                <c:pt idx="141">
                  <c:v>3.0745544594649452</c:v>
                </c:pt>
                <c:pt idx="142">
                  <c:v>3.5739051088155946</c:v>
                </c:pt>
                <c:pt idx="143">
                  <c:v>3.5491533899462291</c:v>
                </c:pt>
                <c:pt idx="144">
                  <c:v>3.8983597391525779</c:v>
                </c:pt>
                <c:pt idx="145">
                  <c:v>3.8382570511429135</c:v>
                </c:pt>
                <c:pt idx="146">
                  <c:v>4.0227734108782967</c:v>
                </c:pt>
                <c:pt idx="147">
                  <c:v>4.1935304316353177</c:v>
                </c:pt>
                <c:pt idx="148">
                  <c:v>4.5115883016550118</c:v>
                </c:pt>
                <c:pt idx="149">
                  <c:v>4.028904318971029</c:v>
                </c:pt>
                <c:pt idx="150">
                  <c:v>4.1486055327898903</c:v>
                </c:pt>
                <c:pt idx="151">
                  <c:v>3.9337724731292445</c:v>
                </c:pt>
                <c:pt idx="152">
                  <c:v>4.1675764598402072</c:v>
                </c:pt>
                <c:pt idx="153">
                  <c:v>3.992770650991845</c:v>
                </c:pt>
                <c:pt idx="154">
                  <c:v>3.7830313706643293</c:v>
                </c:pt>
                <c:pt idx="155">
                  <c:v>3.676724039369442</c:v>
                </c:pt>
                <c:pt idx="156">
                  <c:v>3.7645216584170611</c:v>
                </c:pt>
                <c:pt idx="157">
                  <c:v>3.7624675034217296</c:v>
                </c:pt>
                <c:pt idx="158">
                  <c:v>3.6360307218125345</c:v>
                </c:pt>
                <c:pt idx="159">
                  <c:v>3.629835386535567</c:v>
                </c:pt>
                <c:pt idx="160">
                  <c:v>3.7096028803875676</c:v>
                </c:pt>
                <c:pt idx="161">
                  <c:v>3.6962297892156148</c:v>
                </c:pt>
                <c:pt idx="162">
                  <c:v>3.4996190020436031</c:v>
                </c:pt>
                <c:pt idx="163">
                  <c:v>3.4070594782340793</c:v>
                </c:pt>
                <c:pt idx="164">
                  <c:v>3.3542383497826989</c:v>
                </c:pt>
                <c:pt idx="165">
                  <c:v>3.4042383497826987</c:v>
                </c:pt>
                <c:pt idx="166">
                  <c:v>3.4078826646515035</c:v>
                </c:pt>
                <c:pt idx="167">
                  <c:v>3.3928623099652464</c:v>
                </c:pt>
                <c:pt idx="168">
                  <c:v>3.3630981462352385</c:v>
                </c:pt>
                <c:pt idx="169">
                  <c:v>3.4153940646025851</c:v>
                </c:pt>
                <c:pt idx="170">
                  <c:v>3.5136933843304763</c:v>
                </c:pt>
                <c:pt idx="171">
                  <c:v>3.5684973283800061</c:v>
                </c:pt>
                <c:pt idx="172">
                  <c:v>3.5868537031879941</c:v>
                </c:pt>
                <c:pt idx="173">
                  <c:v>3.4096428188342527</c:v>
                </c:pt>
                <c:pt idx="174">
                  <c:v>3.5662775657562769</c:v>
                </c:pt>
                <c:pt idx="175">
                  <c:v>3.6966497146158206</c:v>
                </c:pt>
                <c:pt idx="176">
                  <c:v>3.7324602652511696</c:v>
                </c:pt>
                <c:pt idx="177">
                  <c:v>3.8955366068989399</c:v>
                </c:pt>
                <c:pt idx="178">
                  <c:v>3.8733857240738994</c:v>
                </c:pt>
                <c:pt idx="179">
                  <c:v>3.8759042108384478</c:v>
                </c:pt>
                <c:pt idx="180">
                  <c:v>3.9513743989136776</c:v>
                </c:pt>
                <c:pt idx="181">
                  <c:v>3.9131169906872292</c:v>
                </c:pt>
                <c:pt idx="182">
                  <c:v>3.9507578534839611</c:v>
                </c:pt>
                <c:pt idx="183">
                  <c:v>4.0190848482777435</c:v>
                </c:pt>
                <c:pt idx="184">
                  <c:v>3.8853452413238503</c:v>
                </c:pt>
                <c:pt idx="185">
                  <c:v>3.8624216532839837</c:v>
                </c:pt>
                <c:pt idx="186">
                  <c:v>3.8224769207724174</c:v>
                </c:pt>
                <c:pt idx="187">
                  <c:v>3.8543858675572382</c:v>
                </c:pt>
                <c:pt idx="188">
                  <c:v>3.8321780300827575</c:v>
                </c:pt>
                <c:pt idx="189">
                  <c:v>3.8914147532718766</c:v>
                </c:pt>
                <c:pt idx="190">
                  <c:v>3.9872623113732097</c:v>
                </c:pt>
                <c:pt idx="191">
                  <c:v>3.8735456708708544</c:v>
                </c:pt>
                <c:pt idx="192">
                  <c:v>3.9372855854413333</c:v>
                </c:pt>
                <c:pt idx="193">
                  <c:v>4.0205190705439779</c:v>
                </c:pt>
                <c:pt idx="194">
                  <c:v>4.0604343079782996</c:v>
                </c:pt>
                <c:pt idx="195">
                  <c:v>3.9457398898136828</c:v>
                </c:pt>
                <c:pt idx="196">
                  <c:v>3.7959861074777321</c:v>
                </c:pt>
                <c:pt idx="197">
                  <c:v>3.636718261724166</c:v>
                </c:pt>
                <c:pt idx="198">
                  <c:v>3.6404307654366699</c:v>
                </c:pt>
                <c:pt idx="199">
                  <c:v>3.5858578251494437</c:v>
                </c:pt>
                <c:pt idx="200">
                  <c:v>3.4302281863737378</c:v>
                </c:pt>
                <c:pt idx="201">
                  <c:v>3.3596485366656474</c:v>
                </c:pt>
                <c:pt idx="202">
                  <c:v>3.3822093832264932</c:v>
                </c:pt>
                <c:pt idx="203">
                  <c:v>3.3675108861478198</c:v>
                </c:pt>
                <c:pt idx="204">
                  <c:v>3.3700987552997432</c:v>
                </c:pt>
                <c:pt idx="205">
                  <c:v>3.2326673389209581</c:v>
                </c:pt>
                <c:pt idx="206">
                  <c:v>3.0883287145823339</c:v>
                </c:pt>
                <c:pt idx="207">
                  <c:v>3.1115874562812604</c:v>
                </c:pt>
                <c:pt idx="208">
                  <c:v>3.0207940587467386</c:v>
                </c:pt>
                <c:pt idx="209">
                  <c:v>2.8333465126785029</c:v>
                </c:pt>
                <c:pt idx="210">
                  <c:v>2.8574466734370652</c:v>
                </c:pt>
                <c:pt idx="211">
                  <c:v>2.7074625112577806</c:v>
                </c:pt>
                <c:pt idx="212">
                  <c:v>2.7119410990315633</c:v>
                </c:pt>
                <c:pt idx="213">
                  <c:v>2.7622441293345941</c:v>
                </c:pt>
                <c:pt idx="214">
                  <c:v>2.7824922285742892</c:v>
                </c:pt>
                <c:pt idx="215">
                  <c:v>2.8012127602652268</c:v>
                </c:pt>
                <c:pt idx="216">
                  <c:v>2.8315404535614355</c:v>
                </c:pt>
                <c:pt idx="217">
                  <c:v>2.7565792907855848</c:v>
                </c:pt>
                <c:pt idx="218">
                  <c:v>2.8461067845683981</c:v>
                </c:pt>
                <c:pt idx="219">
                  <c:v>2.8643069867928674</c:v>
                </c:pt>
                <c:pt idx="220">
                  <c:v>2.8297104358028733</c:v>
                </c:pt>
                <c:pt idx="221">
                  <c:v>2.7796254017892679</c:v>
                </c:pt>
                <c:pt idx="222">
                  <c:v>2.7333168783799038</c:v>
                </c:pt>
                <c:pt idx="223">
                  <c:v>2.7931777105846396</c:v>
                </c:pt>
                <c:pt idx="224">
                  <c:v>2.7435461791399454</c:v>
                </c:pt>
                <c:pt idx="225">
                  <c:v>2.6788688352072825</c:v>
                </c:pt>
                <c:pt idx="226">
                  <c:v>2.6472110760469958</c:v>
                </c:pt>
                <c:pt idx="227">
                  <c:v>2.6753141205434825</c:v>
                </c:pt>
                <c:pt idx="228">
                  <c:v>2.6389427538149728</c:v>
                </c:pt>
                <c:pt idx="229">
                  <c:v>2.660897349606778</c:v>
                </c:pt>
                <c:pt idx="230">
                  <c:v>2.6132686252863242</c:v>
                </c:pt>
                <c:pt idx="231">
                  <c:v>2.5747939761674172</c:v>
                </c:pt>
                <c:pt idx="232">
                  <c:v>2.5596840860575267</c:v>
                </c:pt>
                <c:pt idx="233">
                  <c:v>2.5989648370714526</c:v>
                </c:pt>
                <c:pt idx="234">
                  <c:v>2.5642158023224182</c:v>
                </c:pt>
                <c:pt idx="235">
                  <c:v>2.5249939799680656</c:v>
                </c:pt>
                <c:pt idx="236">
                  <c:v>2.4714917651286412</c:v>
                </c:pt>
                <c:pt idx="237">
                  <c:v>2.4307430332034388</c:v>
                </c:pt>
                <c:pt idx="238">
                  <c:v>2.3612544970482356</c:v>
                </c:pt>
                <c:pt idx="239">
                  <c:v>2.4207783065720454</c:v>
                </c:pt>
                <c:pt idx="240">
                  <c:v>2.344042257233256</c:v>
                </c:pt>
                <c:pt idx="241">
                  <c:v>2.2934738316648309</c:v>
                </c:pt>
                <c:pt idx="242">
                  <c:v>2.3182101395336692</c:v>
                </c:pt>
                <c:pt idx="243">
                  <c:v>2.3505073176641806</c:v>
                </c:pt>
                <c:pt idx="244">
                  <c:v>2.3720005303338638</c:v>
                </c:pt>
                <c:pt idx="245">
                  <c:v>2.464473648613434</c:v>
                </c:pt>
                <c:pt idx="246">
                  <c:v>2.372151005270382</c:v>
                </c:pt>
                <c:pt idx="247">
                  <c:v>2.4443957004658969</c:v>
                </c:pt>
                <c:pt idx="248">
                  <c:v>2.4497655854229379</c:v>
                </c:pt>
                <c:pt idx="249">
                  <c:v>2.4792906580514584</c:v>
                </c:pt>
                <c:pt idx="250">
                  <c:v>2.4948830903105579</c:v>
                </c:pt>
                <c:pt idx="251">
                  <c:v>2.5283684728525442</c:v>
                </c:pt>
                <c:pt idx="252">
                  <c:v>2.5765879952656148</c:v>
                </c:pt>
                <c:pt idx="253">
                  <c:v>2.7970125836120197</c:v>
                </c:pt>
                <c:pt idx="254">
                  <c:v>2.8209336274393868</c:v>
                </c:pt>
                <c:pt idx="255">
                  <c:v>2.8919526313712347</c:v>
                </c:pt>
                <c:pt idx="256">
                  <c:v>2.894523294721945</c:v>
                </c:pt>
                <c:pt idx="257">
                  <c:v>2.9575291294669097</c:v>
                </c:pt>
                <c:pt idx="258">
                  <c:v>2.9494428760976379</c:v>
                </c:pt>
                <c:pt idx="259">
                  <c:v>2.9318712910561731</c:v>
                </c:pt>
                <c:pt idx="260">
                  <c:v>2.8660404083238822</c:v>
                </c:pt>
                <c:pt idx="261">
                  <c:v>2.8895882890146196</c:v>
                </c:pt>
                <c:pt idx="262">
                  <c:v>2.9433347876140594</c:v>
                </c:pt>
                <c:pt idx="263">
                  <c:v>2.972631996589417</c:v>
                </c:pt>
                <c:pt idx="264">
                  <c:v>2.9880120616589236</c:v>
                </c:pt>
                <c:pt idx="265">
                  <c:v>2.9839135496772378</c:v>
                </c:pt>
                <c:pt idx="266">
                  <c:v>3.108411541645109</c:v>
                </c:pt>
                <c:pt idx="267">
                  <c:v>3.0033805182467392</c:v>
                </c:pt>
                <c:pt idx="268">
                  <c:v>3.1039427467159442</c:v>
                </c:pt>
                <c:pt idx="269">
                  <c:v>3.0628842180413161</c:v>
                </c:pt>
                <c:pt idx="270">
                  <c:v>3.0744506520162558</c:v>
                </c:pt>
                <c:pt idx="271">
                  <c:v>3.0842158484173967</c:v>
                </c:pt>
                <c:pt idx="272">
                  <c:v>3.0584197267308642</c:v>
                </c:pt>
                <c:pt idx="273">
                  <c:v>3.0073374756486126</c:v>
                </c:pt>
                <c:pt idx="274">
                  <c:v>3.0012879129663972</c:v>
                </c:pt>
                <c:pt idx="275">
                  <c:v>3.1037934500649578</c:v>
                </c:pt>
                <c:pt idx="276">
                  <c:v>2.978453504456255</c:v>
                </c:pt>
                <c:pt idx="277">
                  <c:v>3.1070494008524938</c:v>
                </c:pt>
                <c:pt idx="278">
                  <c:v>3.2154445120526547</c:v>
                </c:pt>
                <c:pt idx="279">
                  <c:v>3.2073637039718457</c:v>
                </c:pt>
                <c:pt idx="280">
                  <c:v>3.1632078598160018</c:v>
                </c:pt>
                <c:pt idx="281">
                  <c:v>3.4149159343501632</c:v>
                </c:pt>
                <c:pt idx="282">
                  <c:v>3.247483961561048</c:v>
                </c:pt>
                <c:pt idx="283">
                  <c:v>3.5531304427394437</c:v>
                </c:pt>
                <c:pt idx="284">
                  <c:v>3.4463711760027884</c:v>
                </c:pt>
                <c:pt idx="285">
                  <c:v>3.2256258343878819</c:v>
                </c:pt>
                <c:pt idx="286">
                  <c:v>3.1914988502608979</c:v>
                </c:pt>
                <c:pt idx="287">
                  <c:v>3.2807845645466118</c:v>
                </c:pt>
                <c:pt idx="288">
                  <c:v>3.1989744491961241</c:v>
                </c:pt>
                <c:pt idx="289">
                  <c:v>3.2920016600804773</c:v>
                </c:pt>
                <c:pt idx="290">
                  <c:v>3.0703417410521374</c:v>
                </c:pt>
                <c:pt idx="291">
                  <c:v>3.0766113335286271</c:v>
                </c:pt>
                <c:pt idx="292">
                  <c:v>3.2194684763857695</c:v>
                </c:pt>
                <c:pt idx="293">
                  <c:v>3.3790894676394134</c:v>
                </c:pt>
                <c:pt idx="294">
                  <c:v>3.2731924576726366</c:v>
                </c:pt>
                <c:pt idx="295">
                  <c:v>3.0568659270603908</c:v>
                </c:pt>
                <c:pt idx="296">
                  <c:v>3.2699611651556295</c:v>
                </c:pt>
                <c:pt idx="297">
                  <c:v>3.380914223477109</c:v>
                </c:pt>
                <c:pt idx="298">
                  <c:v>3.5654665132925563</c:v>
                </c:pt>
                <c:pt idx="299">
                  <c:v>3.5343074836429609</c:v>
                </c:pt>
                <c:pt idx="300">
                  <c:v>3.4900711077739324</c:v>
                </c:pt>
                <c:pt idx="301">
                  <c:v>3.6431903399629317</c:v>
                </c:pt>
                <c:pt idx="302">
                  <c:v>3.7827252236838618</c:v>
                </c:pt>
                <c:pt idx="303">
                  <c:v>3.6184395093981481</c:v>
                </c:pt>
                <c:pt idx="304">
                  <c:v>3.6632123041709428</c:v>
                </c:pt>
                <c:pt idx="305">
                  <c:v>3.4807890328779556</c:v>
                </c:pt>
                <c:pt idx="306">
                  <c:v>3.4272093865693636</c:v>
                </c:pt>
                <c:pt idx="307">
                  <c:v>3.5317495832148231</c:v>
                </c:pt>
                <c:pt idx="308">
                  <c:v>3.727384503849744</c:v>
                </c:pt>
                <c:pt idx="309">
                  <c:v>4.178982625054922</c:v>
                </c:pt>
                <c:pt idx="310">
                  <c:v>4.3623159583882556</c:v>
                </c:pt>
                <c:pt idx="311">
                  <c:v>4.6620412331135297</c:v>
                </c:pt>
                <c:pt idx="312">
                  <c:v>4.9014153922644592</c:v>
                </c:pt>
                <c:pt idx="313">
                  <c:v>5.0527949948635742</c:v>
                </c:pt>
                <c:pt idx="314">
                  <c:v>5.059450979086427</c:v>
                </c:pt>
                <c:pt idx="315">
                  <c:v>4.9342046736677068</c:v>
                </c:pt>
                <c:pt idx="316">
                  <c:v>4.6776581349070128</c:v>
                </c:pt>
                <c:pt idx="317">
                  <c:v>4.3992698565187336</c:v>
                </c:pt>
                <c:pt idx="318">
                  <c:v>4.1587526151394227</c:v>
                </c:pt>
                <c:pt idx="319">
                  <c:v>4.0171834018067765</c:v>
                </c:pt>
                <c:pt idx="320">
                  <c:v>4.0155424751658506</c:v>
                </c:pt>
                <c:pt idx="321">
                  <c:v>4.1996759646272093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AD-4031-8EAC-EC995B1E9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3919040"/>
        <c:axId val="863919368"/>
      </c:lineChart>
      <c:dateAx>
        <c:axId val="86391904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919368"/>
        <c:crosses val="autoZero"/>
        <c:auto val="1"/>
        <c:lblOffset val="100"/>
        <c:baseTimeUnit val="days"/>
      </c:dateAx>
      <c:valAx>
        <c:axId val="86391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Contacts per Case</a:t>
                </a:r>
              </a:p>
            </c:rich>
          </c:tx>
          <c:layout>
            <c:manualLayout>
              <c:xMode val="edge"/>
              <c:yMode val="edge"/>
              <c:x val="2.0833333333333333E-3"/>
              <c:y val="0.339929279673374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91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716365110233309"/>
          <c:y val="0.92158014939699395"/>
          <c:w val="0.34425540280175104"/>
          <c:h val="5.8394794828527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Contacts per COVID Case by Ethnicity (7-Day Moving Average)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995018671185843E-2"/>
          <c:y val="9.6733132123676319E-2"/>
          <c:w val="0.90897263201553558"/>
          <c:h val="0.66096539238340513"/>
        </c:manualLayout>
      </c:layout>
      <c:lineChart>
        <c:grouping val="standard"/>
        <c:varyColors val="0"/>
        <c:ser>
          <c:idx val="0"/>
          <c:order val="0"/>
          <c:tx>
            <c:strRef>
              <c:f>'FOR GRAPH'!$T$1</c:f>
              <c:strCache>
                <c:ptCount val="1"/>
                <c:pt idx="0">
                  <c:v>Hispanic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'FOR GRAPH'!$A$2:$A$323</c:f>
              <c:numCache>
                <c:formatCode>m/d/yyyy</c:formatCode>
                <c:ptCount val="322"/>
                <c:pt idx="0">
                  <c:v>43952</c:v>
                </c:pt>
                <c:pt idx="1">
                  <c:v>43953</c:v>
                </c:pt>
                <c:pt idx="2">
                  <c:v>43954</c:v>
                </c:pt>
                <c:pt idx="3">
                  <c:v>43955</c:v>
                </c:pt>
                <c:pt idx="4">
                  <c:v>43956</c:v>
                </c:pt>
                <c:pt idx="5">
                  <c:v>43957</c:v>
                </c:pt>
                <c:pt idx="6">
                  <c:v>43958</c:v>
                </c:pt>
                <c:pt idx="7">
                  <c:v>43959</c:v>
                </c:pt>
                <c:pt idx="8">
                  <c:v>43960</c:v>
                </c:pt>
                <c:pt idx="9">
                  <c:v>43961</c:v>
                </c:pt>
                <c:pt idx="10">
                  <c:v>43962</c:v>
                </c:pt>
                <c:pt idx="11">
                  <c:v>43963</c:v>
                </c:pt>
                <c:pt idx="12">
                  <c:v>43964</c:v>
                </c:pt>
                <c:pt idx="13">
                  <c:v>43965</c:v>
                </c:pt>
                <c:pt idx="14">
                  <c:v>43966</c:v>
                </c:pt>
                <c:pt idx="15">
                  <c:v>43967</c:v>
                </c:pt>
                <c:pt idx="16">
                  <c:v>43968</c:v>
                </c:pt>
                <c:pt idx="17">
                  <c:v>43969</c:v>
                </c:pt>
                <c:pt idx="18">
                  <c:v>43970</c:v>
                </c:pt>
                <c:pt idx="19">
                  <c:v>43971</c:v>
                </c:pt>
                <c:pt idx="20">
                  <c:v>43972</c:v>
                </c:pt>
                <c:pt idx="21">
                  <c:v>43973</c:v>
                </c:pt>
                <c:pt idx="22">
                  <c:v>43974</c:v>
                </c:pt>
                <c:pt idx="23">
                  <c:v>43975</c:v>
                </c:pt>
                <c:pt idx="24">
                  <c:v>43976</c:v>
                </c:pt>
                <c:pt idx="25">
                  <c:v>43977</c:v>
                </c:pt>
                <c:pt idx="26">
                  <c:v>43978</c:v>
                </c:pt>
                <c:pt idx="27">
                  <c:v>43979</c:v>
                </c:pt>
                <c:pt idx="28">
                  <c:v>43980</c:v>
                </c:pt>
                <c:pt idx="29">
                  <c:v>43981</c:v>
                </c:pt>
                <c:pt idx="30">
                  <c:v>43982</c:v>
                </c:pt>
                <c:pt idx="31">
                  <c:v>43983</c:v>
                </c:pt>
                <c:pt idx="32">
                  <c:v>43984</c:v>
                </c:pt>
                <c:pt idx="33">
                  <c:v>43985</c:v>
                </c:pt>
                <c:pt idx="34">
                  <c:v>43986</c:v>
                </c:pt>
                <c:pt idx="35">
                  <c:v>43987</c:v>
                </c:pt>
                <c:pt idx="36">
                  <c:v>43988</c:v>
                </c:pt>
                <c:pt idx="37">
                  <c:v>43989</c:v>
                </c:pt>
                <c:pt idx="38">
                  <c:v>43990</c:v>
                </c:pt>
                <c:pt idx="39">
                  <c:v>43991</c:v>
                </c:pt>
                <c:pt idx="40">
                  <c:v>43992</c:v>
                </c:pt>
                <c:pt idx="41">
                  <c:v>43993</c:v>
                </c:pt>
                <c:pt idx="42">
                  <c:v>43994</c:v>
                </c:pt>
                <c:pt idx="43">
                  <c:v>43995</c:v>
                </c:pt>
                <c:pt idx="44">
                  <c:v>43996</c:v>
                </c:pt>
                <c:pt idx="45">
                  <c:v>43997</c:v>
                </c:pt>
                <c:pt idx="46">
                  <c:v>43998</c:v>
                </c:pt>
                <c:pt idx="47">
                  <c:v>43999</c:v>
                </c:pt>
                <c:pt idx="48">
                  <c:v>44000</c:v>
                </c:pt>
                <c:pt idx="49">
                  <c:v>44001</c:v>
                </c:pt>
                <c:pt idx="50">
                  <c:v>44002</c:v>
                </c:pt>
                <c:pt idx="51">
                  <c:v>44003</c:v>
                </c:pt>
                <c:pt idx="52">
                  <c:v>44004</c:v>
                </c:pt>
                <c:pt idx="53">
                  <c:v>44005</c:v>
                </c:pt>
                <c:pt idx="54">
                  <c:v>44006</c:v>
                </c:pt>
                <c:pt idx="55">
                  <c:v>44007</c:v>
                </c:pt>
                <c:pt idx="56">
                  <c:v>44008</c:v>
                </c:pt>
                <c:pt idx="57">
                  <c:v>44009</c:v>
                </c:pt>
                <c:pt idx="58">
                  <c:v>44010</c:v>
                </c:pt>
                <c:pt idx="59">
                  <c:v>44011</c:v>
                </c:pt>
                <c:pt idx="60">
                  <c:v>44012</c:v>
                </c:pt>
                <c:pt idx="61">
                  <c:v>44013</c:v>
                </c:pt>
                <c:pt idx="62">
                  <c:v>44014</c:v>
                </c:pt>
                <c:pt idx="63">
                  <c:v>44015</c:v>
                </c:pt>
                <c:pt idx="64">
                  <c:v>44016</c:v>
                </c:pt>
                <c:pt idx="65">
                  <c:v>44017</c:v>
                </c:pt>
                <c:pt idx="66">
                  <c:v>44018</c:v>
                </c:pt>
                <c:pt idx="67">
                  <c:v>44019</c:v>
                </c:pt>
                <c:pt idx="68">
                  <c:v>44020</c:v>
                </c:pt>
                <c:pt idx="69">
                  <c:v>44021</c:v>
                </c:pt>
                <c:pt idx="70">
                  <c:v>44022</c:v>
                </c:pt>
                <c:pt idx="71">
                  <c:v>44023</c:v>
                </c:pt>
                <c:pt idx="72">
                  <c:v>44024</c:v>
                </c:pt>
                <c:pt idx="73">
                  <c:v>44025</c:v>
                </c:pt>
                <c:pt idx="74">
                  <c:v>44026</c:v>
                </c:pt>
                <c:pt idx="75">
                  <c:v>44027</c:v>
                </c:pt>
                <c:pt idx="76">
                  <c:v>44028</c:v>
                </c:pt>
                <c:pt idx="77">
                  <c:v>44029</c:v>
                </c:pt>
                <c:pt idx="78">
                  <c:v>44030</c:v>
                </c:pt>
                <c:pt idx="79">
                  <c:v>44031</c:v>
                </c:pt>
                <c:pt idx="80">
                  <c:v>44032</c:v>
                </c:pt>
                <c:pt idx="81">
                  <c:v>44033</c:v>
                </c:pt>
                <c:pt idx="82">
                  <c:v>44034</c:v>
                </c:pt>
                <c:pt idx="83">
                  <c:v>44035</c:v>
                </c:pt>
                <c:pt idx="84">
                  <c:v>44036</c:v>
                </c:pt>
                <c:pt idx="85">
                  <c:v>44037</c:v>
                </c:pt>
                <c:pt idx="86">
                  <c:v>44038</c:v>
                </c:pt>
                <c:pt idx="87">
                  <c:v>44039</c:v>
                </c:pt>
                <c:pt idx="88">
                  <c:v>44040</c:v>
                </c:pt>
                <c:pt idx="89">
                  <c:v>44041</c:v>
                </c:pt>
                <c:pt idx="90">
                  <c:v>44042</c:v>
                </c:pt>
                <c:pt idx="91">
                  <c:v>44043</c:v>
                </c:pt>
                <c:pt idx="92">
                  <c:v>44044</c:v>
                </c:pt>
                <c:pt idx="93">
                  <c:v>44045</c:v>
                </c:pt>
                <c:pt idx="94">
                  <c:v>44046</c:v>
                </c:pt>
                <c:pt idx="95">
                  <c:v>44047</c:v>
                </c:pt>
                <c:pt idx="96">
                  <c:v>44048</c:v>
                </c:pt>
                <c:pt idx="97">
                  <c:v>44049</c:v>
                </c:pt>
                <c:pt idx="98">
                  <c:v>44050</c:v>
                </c:pt>
                <c:pt idx="99">
                  <c:v>44051</c:v>
                </c:pt>
                <c:pt idx="100">
                  <c:v>44052</c:v>
                </c:pt>
                <c:pt idx="101">
                  <c:v>44053</c:v>
                </c:pt>
                <c:pt idx="102">
                  <c:v>44054</c:v>
                </c:pt>
                <c:pt idx="103">
                  <c:v>44055</c:v>
                </c:pt>
                <c:pt idx="104">
                  <c:v>44056</c:v>
                </c:pt>
                <c:pt idx="105">
                  <c:v>44057</c:v>
                </c:pt>
                <c:pt idx="106">
                  <c:v>44058</c:v>
                </c:pt>
                <c:pt idx="107">
                  <c:v>44059</c:v>
                </c:pt>
                <c:pt idx="108">
                  <c:v>44060</c:v>
                </c:pt>
                <c:pt idx="109">
                  <c:v>44061</c:v>
                </c:pt>
                <c:pt idx="110">
                  <c:v>44062</c:v>
                </c:pt>
                <c:pt idx="111">
                  <c:v>44063</c:v>
                </c:pt>
                <c:pt idx="112">
                  <c:v>44064</c:v>
                </c:pt>
                <c:pt idx="113">
                  <c:v>44065</c:v>
                </c:pt>
                <c:pt idx="114">
                  <c:v>44066</c:v>
                </c:pt>
                <c:pt idx="115">
                  <c:v>44067</c:v>
                </c:pt>
                <c:pt idx="116">
                  <c:v>44068</c:v>
                </c:pt>
                <c:pt idx="117">
                  <c:v>44069</c:v>
                </c:pt>
                <c:pt idx="118">
                  <c:v>44070</c:v>
                </c:pt>
                <c:pt idx="119">
                  <c:v>44071</c:v>
                </c:pt>
                <c:pt idx="120">
                  <c:v>44072</c:v>
                </c:pt>
                <c:pt idx="121">
                  <c:v>44073</c:v>
                </c:pt>
                <c:pt idx="122">
                  <c:v>44074</c:v>
                </c:pt>
                <c:pt idx="123">
                  <c:v>44075</c:v>
                </c:pt>
                <c:pt idx="124">
                  <c:v>44076</c:v>
                </c:pt>
                <c:pt idx="125">
                  <c:v>44077</c:v>
                </c:pt>
                <c:pt idx="126">
                  <c:v>44078</c:v>
                </c:pt>
                <c:pt idx="127">
                  <c:v>44079</c:v>
                </c:pt>
                <c:pt idx="128">
                  <c:v>44080</c:v>
                </c:pt>
                <c:pt idx="129">
                  <c:v>44081</c:v>
                </c:pt>
                <c:pt idx="130">
                  <c:v>44082</c:v>
                </c:pt>
                <c:pt idx="131">
                  <c:v>44083</c:v>
                </c:pt>
                <c:pt idx="132">
                  <c:v>44084</c:v>
                </c:pt>
                <c:pt idx="133">
                  <c:v>44085</c:v>
                </c:pt>
                <c:pt idx="134">
                  <c:v>44086</c:v>
                </c:pt>
                <c:pt idx="135">
                  <c:v>44087</c:v>
                </c:pt>
                <c:pt idx="136">
                  <c:v>44088</c:v>
                </c:pt>
                <c:pt idx="137">
                  <c:v>44089</c:v>
                </c:pt>
                <c:pt idx="138">
                  <c:v>44090</c:v>
                </c:pt>
                <c:pt idx="139">
                  <c:v>44091</c:v>
                </c:pt>
                <c:pt idx="140">
                  <c:v>44092</c:v>
                </c:pt>
                <c:pt idx="141">
                  <c:v>44093</c:v>
                </c:pt>
                <c:pt idx="142">
                  <c:v>44094</c:v>
                </c:pt>
                <c:pt idx="143">
                  <c:v>44095</c:v>
                </c:pt>
                <c:pt idx="144">
                  <c:v>44096</c:v>
                </c:pt>
                <c:pt idx="145">
                  <c:v>44097</c:v>
                </c:pt>
                <c:pt idx="146">
                  <c:v>44098</c:v>
                </c:pt>
                <c:pt idx="147">
                  <c:v>44099</c:v>
                </c:pt>
                <c:pt idx="148">
                  <c:v>44100</c:v>
                </c:pt>
                <c:pt idx="149">
                  <c:v>44101</c:v>
                </c:pt>
                <c:pt idx="150">
                  <c:v>44102</c:v>
                </c:pt>
                <c:pt idx="151">
                  <c:v>44103</c:v>
                </c:pt>
                <c:pt idx="152">
                  <c:v>44104</c:v>
                </c:pt>
                <c:pt idx="153">
                  <c:v>44105</c:v>
                </c:pt>
                <c:pt idx="154">
                  <c:v>44106</c:v>
                </c:pt>
                <c:pt idx="155">
                  <c:v>44107</c:v>
                </c:pt>
                <c:pt idx="156">
                  <c:v>44108</c:v>
                </c:pt>
                <c:pt idx="157">
                  <c:v>44109</c:v>
                </c:pt>
                <c:pt idx="158">
                  <c:v>44110</c:v>
                </c:pt>
                <c:pt idx="159">
                  <c:v>44111</c:v>
                </c:pt>
                <c:pt idx="160">
                  <c:v>44112</c:v>
                </c:pt>
                <c:pt idx="161">
                  <c:v>44113</c:v>
                </c:pt>
                <c:pt idx="162">
                  <c:v>44114</c:v>
                </c:pt>
                <c:pt idx="163">
                  <c:v>44115</c:v>
                </c:pt>
                <c:pt idx="164">
                  <c:v>44116</c:v>
                </c:pt>
                <c:pt idx="165">
                  <c:v>44117</c:v>
                </c:pt>
                <c:pt idx="166">
                  <c:v>44118</c:v>
                </c:pt>
                <c:pt idx="167">
                  <c:v>44119</c:v>
                </c:pt>
                <c:pt idx="168">
                  <c:v>44120</c:v>
                </c:pt>
                <c:pt idx="169">
                  <c:v>44121</c:v>
                </c:pt>
                <c:pt idx="170">
                  <c:v>44122</c:v>
                </c:pt>
                <c:pt idx="171">
                  <c:v>44123</c:v>
                </c:pt>
                <c:pt idx="172">
                  <c:v>44124</c:v>
                </c:pt>
                <c:pt idx="173">
                  <c:v>44125</c:v>
                </c:pt>
                <c:pt idx="174">
                  <c:v>44126</c:v>
                </c:pt>
                <c:pt idx="175">
                  <c:v>44127</c:v>
                </c:pt>
                <c:pt idx="176">
                  <c:v>44128</c:v>
                </c:pt>
                <c:pt idx="177">
                  <c:v>44129</c:v>
                </c:pt>
                <c:pt idx="178">
                  <c:v>44130</c:v>
                </c:pt>
                <c:pt idx="179">
                  <c:v>44131</c:v>
                </c:pt>
                <c:pt idx="180">
                  <c:v>44132</c:v>
                </c:pt>
                <c:pt idx="181">
                  <c:v>44133</c:v>
                </c:pt>
                <c:pt idx="182">
                  <c:v>44134</c:v>
                </c:pt>
                <c:pt idx="183">
                  <c:v>44135</c:v>
                </c:pt>
                <c:pt idx="184">
                  <c:v>44136</c:v>
                </c:pt>
                <c:pt idx="185">
                  <c:v>44137</c:v>
                </c:pt>
                <c:pt idx="186">
                  <c:v>44138</c:v>
                </c:pt>
                <c:pt idx="187">
                  <c:v>44139</c:v>
                </c:pt>
                <c:pt idx="188">
                  <c:v>44140</c:v>
                </c:pt>
                <c:pt idx="189">
                  <c:v>44141</c:v>
                </c:pt>
                <c:pt idx="190">
                  <c:v>44142</c:v>
                </c:pt>
                <c:pt idx="191">
                  <c:v>44143</c:v>
                </c:pt>
                <c:pt idx="192">
                  <c:v>44144</c:v>
                </c:pt>
                <c:pt idx="193">
                  <c:v>44145</c:v>
                </c:pt>
                <c:pt idx="194">
                  <c:v>44146</c:v>
                </c:pt>
                <c:pt idx="195">
                  <c:v>44147</c:v>
                </c:pt>
                <c:pt idx="196">
                  <c:v>44148</c:v>
                </c:pt>
                <c:pt idx="197">
                  <c:v>44149</c:v>
                </c:pt>
                <c:pt idx="198">
                  <c:v>44150</c:v>
                </c:pt>
                <c:pt idx="199">
                  <c:v>44151</c:v>
                </c:pt>
                <c:pt idx="200">
                  <c:v>44152</c:v>
                </c:pt>
                <c:pt idx="201">
                  <c:v>44153</c:v>
                </c:pt>
                <c:pt idx="202">
                  <c:v>44154</c:v>
                </c:pt>
                <c:pt idx="203">
                  <c:v>44155</c:v>
                </c:pt>
                <c:pt idx="204">
                  <c:v>44156</c:v>
                </c:pt>
                <c:pt idx="205">
                  <c:v>44157</c:v>
                </c:pt>
                <c:pt idx="206">
                  <c:v>44158</c:v>
                </c:pt>
                <c:pt idx="207">
                  <c:v>44159</c:v>
                </c:pt>
                <c:pt idx="208">
                  <c:v>44160</c:v>
                </c:pt>
                <c:pt idx="209">
                  <c:v>44161</c:v>
                </c:pt>
                <c:pt idx="210">
                  <c:v>44162</c:v>
                </c:pt>
                <c:pt idx="211">
                  <c:v>44163</c:v>
                </c:pt>
                <c:pt idx="212">
                  <c:v>44164</c:v>
                </c:pt>
                <c:pt idx="213">
                  <c:v>44165</c:v>
                </c:pt>
                <c:pt idx="214">
                  <c:v>44166</c:v>
                </c:pt>
                <c:pt idx="215">
                  <c:v>44167</c:v>
                </c:pt>
                <c:pt idx="216">
                  <c:v>44168</c:v>
                </c:pt>
                <c:pt idx="217">
                  <c:v>44169</c:v>
                </c:pt>
                <c:pt idx="218">
                  <c:v>44170</c:v>
                </c:pt>
                <c:pt idx="219">
                  <c:v>44171</c:v>
                </c:pt>
                <c:pt idx="220">
                  <c:v>44172</c:v>
                </c:pt>
                <c:pt idx="221">
                  <c:v>44173</c:v>
                </c:pt>
                <c:pt idx="222">
                  <c:v>44174</c:v>
                </c:pt>
                <c:pt idx="223">
                  <c:v>44175</c:v>
                </c:pt>
                <c:pt idx="224">
                  <c:v>44176</c:v>
                </c:pt>
                <c:pt idx="225">
                  <c:v>44177</c:v>
                </c:pt>
                <c:pt idx="226">
                  <c:v>44178</c:v>
                </c:pt>
                <c:pt idx="227">
                  <c:v>44179</c:v>
                </c:pt>
                <c:pt idx="228">
                  <c:v>44180</c:v>
                </c:pt>
                <c:pt idx="229">
                  <c:v>44181</c:v>
                </c:pt>
                <c:pt idx="230">
                  <c:v>44182</c:v>
                </c:pt>
                <c:pt idx="231">
                  <c:v>44183</c:v>
                </c:pt>
                <c:pt idx="232">
                  <c:v>44184</c:v>
                </c:pt>
                <c:pt idx="233">
                  <c:v>44185</c:v>
                </c:pt>
                <c:pt idx="234">
                  <c:v>44186</c:v>
                </c:pt>
                <c:pt idx="235">
                  <c:v>44187</c:v>
                </c:pt>
                <c:pt idx="236">
                  <c:v>44188</c:v>
                </c:pt>
                <c:pt idx="237">
                  <c:v>44189</c:v>
                </c:pt>
                <c:pt idx="238">
                  <c:v>44190</c:v>
                </c:pt>
                <c:pt idx="239">
                  <c:v>44191</c:v>
                </c:pt>
                <c:pt idx="240">
                  <c:v>44192</c:v>
                </c:pt>
                <c:pt idx="241">
                  <c:v>44193</c:v>
                </c:pt>
                <c:pt idx="242">
                  <c:v>44194</c:v>
                </c:pt>
                <c:pt idx="243">
                  <c:v>44195</c:v>
                </c:pt>
                <c:pt idx="244">
                  <c:v>44196</c:v>
                </c:pt>
                <c:pt idx="245">
                  <c:v>44197</c:v>
                </c:pt>
                <c:pt idx="246">
                  <c:v>44198</c:v>
                </c:pt>
                <c:pt idx="247">
                  <c:v>44199</c:v>
                </c:pt>
                <c:pt idx="248">
                  <c:v>44200</c:v>
                </c:pt>
                <c:pt idx="249">
                  <c:v>44201</c:v>
                </c:pt>
                <c:pt idx="250">
                  <c:v>44202</c:v>
                </c:pt>
                <c:pt idx="251">
                  <c:v>44203</c:v>
                </c:pt>
                <c:pt idx="252">
                  <c:v>44204</c:v>
                </c:pt>
                <c:pt idx="253">
                  <c:v>44205</c:v>
                </c:pt>
                <c:pt idx="254">
                  <c:v>44206</c:v>
                </c:pt>
                <c:pt idx="255">
                  <c:v>44207</c:v>
                </c:pt>
                <c:pt idx="256">
                  <c:v>44208</c:v>
                </c:pt>
                <c:pt idx="257">
                  <c:v>44209</c:v>
                </c:pt>
                <c:pt idx="258">
                  <c:v>44210</c:v>
                </c:pt>
                <c:pt idx="259">
                  <c:v>44211</c:v>
                </c:pt>
                <c:pt idx="260">
                  <c:v>44212</c:v>
                </c:pt>
                <c:pt idx="261">
                  <c:v>44213</c:v>
                </c:pt>
                <c:pt idx="262">
                  <c:v>44214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44219</c:v>
                </c:pt>
                <c:pt idx="268">
                  <c:v>44220</c:v>
                </c:pt>
                <c:pt idx="269">
                  <c:v>44221</c:v>
                </c:pt>
                <c:pt idx="270">
                  <c:v>44222</c:v>
                </c:pt>
                <c:pt idx="271">
                  <c:v>44223</c:v>
                </c:pt>
                <c:pt idx="272">
                  <c:v>44224</c:v>
                </c:pt>
                <c:pt idx="273">
                  <c:v>44225</c:v>
                </c:pt>
                <c:pt idx="274">
                  <c:v>44226</c:v>
                </c:pt>
                <c:pt idx="275">
                  <c:v>44227</c:v>
                </c:pt>
                <c:pt idx="276">
                  <c:v>44228</c:v>
                </c:pt>
                <c:pt idx="277">
                  <c:v>44229</c:v>
                </c:pt>
                <c:pt idx="278">
                  <c:v>44230</c:v>
                </c:pt>
                <c:pt idx="279">
                  <c:v>44231</c:v>
                </c:pt>
                <c:pt idx="280">
                  <c:v>44232</c:v>
                </c:pt>
                <c:pt idx="281">
                  <c:v>44233</c:v>
                </c:pt>
                <c:pt idx="282">
                  <c:v>44234</c:v>
                </c:pt>
                <c:pt idx="283">
                  <c:v>44235</c:v>
                </c:pt>
                <c:pt idx="284">
                  <c:v>44236</c:v>
                </c:pt>
                <c:pt idx="285">
                  <c:v>44237</c:v>
                </c:pt>
                <c:pt idx="286">
                  <c:v>44238</c:v>
                </c:pt>
                <c:pt idx="287">
                  <c:v>44239</c:v>
                </c:pt>
                <c:pt idx="288">
                  <c:v>44240</c:v>
                </c:pt>
                <c:pt idx="289">
                  <c:v>44241</c:v>
                </c:pt>
                <c:pt idx="290">
                  <c:v>44242</c:v>
                </c:pt>
                <c:pt idx="291">
                  <c:v>44243</c:v>
                </c:pt>
                <c:pt idx="292">
                  <c:v>44244</c:v>
                </c:pt>
                <c:pt idx="293">
                  <c:v>44245</c:v>
                </c:pt>
                <c:pt idx="294">
                  <c:v>44246</c:v>
                </c:pt>
                <c:pt idx="295">
                  <c:v>44247</c:v>
                </c:pt>
                <c:pt idx="296">
                  <c:v>44248</c:v>
                </c:pt>
                <c:pt idx="297">
                  <c:v>44249</c:v>
                </c:pt>
                <c:pt idx="298">
                  <c:v>44250</c:v>
                </c:pt>
                <c:pt idx="299">
                  <c:v>44251</c:v>
                </c:pt>
                <c:pt idx="300">
                  <c:v>44252</c:v>
                </c:pt>
                <c:pt idx="301">
                  <c:v>44253</c:v>
                </c:pt>
                <c:pt idx="302">
                  <c:v>44254</c:v>
                </c:pt>
                <c:pt idx="303">
                  <c:v>44255</c:v>
                </c:pt>
                <c:pt idx="304">
                  <c:v>44256</c:v>
                </c:pt>
                <c:pt idx="305">
                  <c:v>44257</c:v>
                </c:pt>
                <c:pt idx="306">
                  <c:v>44258</c:v>
                </c:pt>
                <c:pt idx="307">
                  <c:v>44259</c:v>
                </c:pt>
                <c:pt idx="308">
                  <c:v>44260</c:v>
                </c:pt>
                <c:pt idx="309">
                  <c:v>44261</c:v>
                </c:pt>
                <c:pt idx="310">
                  <c:v>44262</c:v>
                </c:pt>
                <c:pt idx="311">
                  <c:v>44263</c:v>
                </c:pt>
                <c:pt idx="312">
                  <c:v>44264</c:v>
                </c:pt>
                <c:pt idx="313">
                  <c:v>44265</c:v>
                </c:pt>
                <c:pt idx="314">
                  <c:v>44266</c:v>
                </c:pt>
                <c:pt idx="315">
                  <c:v>44267</c:v>
                </c:pt>
                <c:pt idx="316">
                  <c:v>44268</c:v>
                </c:pt>
                <c:pt idx="317">
                  <c:v>44269</c:v>
                </c:pt>
                <c:pt idx="318">
                  <c:v>44270</c:v>
                </c:pt>
                <c:pt idx="319">
                  <c:v>44271</c:v>
                </c:pt>
                <c:pt idx="320">
                  <c:v>44272</c:v>
                </c:pt>
                <c:pt idx="321">
                  <c:v>44273</c:v>
                </c:pt>
              </c:numCache>
            </c:numRef>
          </c:cat>
          <c:val>
            <c:numRef>
              <c:f>'FOR GRAPH'!$T$2:$T$323</c:f>
              <c:numCache>
                <c:formatCode>General</c:formatCode>
                <c:ptCount val="322"/>
                <c:pt idx="0">
                  <c:v>3.4310344827586206</c:v>
                </c:pt>
                <c:pt idx="1">
                  <c:v>3.2075471698113209</c:v>
                </c:pt>
                <c:pt idx="2">
                  <c:v>3.5238095238095237</c:v>
                </c:pt>
                <c:pt idx="3">
                  <c:v>2.7333333333333334</c:v>
                </c:pt>
                <c:pt idx="4">
                  <c:v>3.1219512195121952</c:v>
                </c:pt>
                <c:pt idx="5">
                  <c:v>2.7346938775510203</c:v>
                </c:pt>
                <c:pt idx="6">
                  <c:v>3.1620268269420282</c:v>
                </c:pt>
                <c:pt idx="7">
                  <c:v>3.0728007026769717</c:v>
                </c:pt>
                <c:pt idx="8">
                  <c:v>2.9933172199464511</c:v>
                </c:pt>
                <c:pt idx="9">
                  <c:v>2.9303920498784235</c:v>
                </c:pt>
                <c:pt idx="10">
                  <c:v>3.0311439295776714</c:v>
                </c:pt>
                <c:pt idx="11">
                  <c:v>3.0449723267902149</c:v>
                </c:pt>
                <c:pt idx="12">
                  <c:v>3.1268292453818276</c:v>
                </c:pt>
                <c:pt idx="13">
                  <c:v>3.1016955555422556</c:v>
                </c:pt>
                <c:pt idx="14">
                  <c:v>3.2041752571002982</c:v>
                </c:pt>
                <c:pt idx="15">
                  <c:v>3.3161209453857232</c:v>
                </c:pt>
                <c:pt idx="16">
                  <c:v>3.4735283527931315</c:v>
                </c:pt>
                <c:pt idx="17">
                  <c:v>3.5537288540462635</c:v>
                </c:pt>
                <c:pt idx="18">
                  <c:v>3.5122747724136105</c:v>
                </c:pt>
                <c:pt idx="19">
                  <c:v>3.6349853951242332</c:v>
                </c:pt>
                <c:pt idx="20">
                  <c:v>3.7037879161326366</c:v>
                </c:pt>
                <c:pt idx="21">
                  <c:v>3.6782190679036901</c:v>
                </c:pt>
                <c:pt idx="22">
                  <c:v>3.6473572666614542</c:v>
                </c:pt>
                <c:pt idx="23">
                  <c:v>3.5647797912268357</c:v>
                </c:pt>
                <c:pt idx="24">
                  <c:v>3.5035553014309175</c:v>
                </c:pt>
                <c:pt idx="25">
                  <c:v>3.5762593830635701</c:v>
                </c:pt>
                <c:pt idx="26">
                  <c:v>3.4752297820339697</c:v>
                </c:pt>
                <c:pt idx="27">
                  <c:v>3.3361991697890718</c:v>
                </c:pt>
                <c:pt idx="28">
                  <c:v>3.3667700188183387</c:v>
                </c:pt>
                <c:pt idx="29">
                  <c:v>3.5640914473897669</c:v>
                </c:pt>
                <c:pt idx="30">
                  <c:v>3.5385812433081334</c:v>
                </c:pt>
                <c:pt idx="31">
                  <c:v>3.6929734349674064</c:v>
                </c:pt>
                <c:pt idx="32">
                  <c:v>3.7881089029477022</c:v>
                </c:pt>
                <c:pt idx="33">
                  <c:v>3.7753818902206895</c:v>
                </c:pt>
                <c:pt idx="34">
                  <c:v>3.7821846113091246</c:v>
                </c:pt>
                <c:pt idx="35">
                  <c:v>3.9823526785360159</c:v>
                </c:pt>
                <c:pt idx="36">
                  <c:v>3.8172733134566506</c:v>
                </c:pt>
                <c:pt idx="37">
                  <c:v>3.8512869188988277</c:v>
                </c:pt>
                <c:pt idx="38">
                  <c:v>3.7173028905048615</c:v>
                </c:pt>
                <c:pt idx="39">
                  <c:v>3.7810959939531372</c:v>
                </c:pt>
                <c:pt idx="40">
                  <c:v>3.759073971931115</c:v>
                </c:pt>
                <c:pt idx="41">
                  <c:v>3.7454685297542443</c:v>
                </c:pt>
                <c:pt idx="42">
                  <c:v>3.5481752966715376</c:v>
                </c:pt>
                <c:pt idx="43">
                  <c:v>3.5182966785576246</c:v>
                </c:pt>
                <c:pt idx="44">
                  <c:v>3.5730585833195296</c:v>
                </c:pt>
                <c:pt idx="45">
                  <c:v>3.6773669733422056</c:v>
                </c:pt>
                <c:pt idx="46">
                  <c:v>3.5987955447707773</c:v>
                </c:pt>
                <c:pt idx="47">
                  <c:v>3.679876625851858</c:v>
                </c:pt>
                <c:pt idx="48">
                  <c:v>3.9210440605676795</c:v>
                </c:pt>
                <c:pt idx="49">
                  <c:v>3.8215305709613112</c:v>
                </c:pt>
                <c:pt idx="50">
                  <c:v>3.716488554154588</c:v>
                </c:pt>
                <c:pt idx="51">
                  <c:v>3.530774268440303</c:v>
                </c:pt>
                <c:pt idx="52">
                  <c:v>3.5928233304893644</c:v>
                </c:pt>
                <c:pt idx="53">
                  <c:v>3.6487239516073768</c:v>
                </c:pt>
                <c:pt idx="54">
                  <c:v>3.6663229459505575</c:v>
                </c:pt>
                <c:pt idx="55">
                  <c:v>3.6847561256740597</c:v>
                </c:pt>
                <c:pt idx="56">
                  <c:v>3.7634676102678974</c:v>
                </c:pt>
                <c:pt idx="57">
                  <c:v>3.8872771340774213</c:v>
                </c:pt>
                <c:pt idx="58">
                  <c:v>3.9458485626488495</c:v>
                </c:pt>
                <c:pt idx="59">
                  <c:v>3.7908956724018417</c:v>
                </c:pt>
                <c:pt idx="60">
                  <c:v>3.7807093369981151</c:v>
                </c:pt>
                <c:pt idx="61">
                  <c:v>3.7997126592572514</c:v>
                </c:pt>
                <c:pt idx="62">
                  <c:v>3.6194771241830064</c:v>
                </c:pt>
                <c:pt idx="63">
                  <c:v>3.6589548507575071</c:v>
                </c:pt>
                <c:pt idx="64">
                  <c:v>3.669073898376555</c:v>
                </c:pt>
                <c:pt idx="65">
                  <c:v>3.7341288434314999</c:v>
                </c:pt>
                <c:pt idx="66">
                  <c:v>3.640163984760759</c:v>
                </c:pt>
                <c:pt idx="67">
                  <c:v>3.523021127617902</c:v>
                </c:pt>
                <c:pt idx="68">
                  <c:v>3.4533970674675261</c:v>
                </c:pt>
                <c:pt idx="69">
                  <c:v>3.4772065912770498</c:v>
                </c:pt>
                <c:pt idx="70">
                  <c:v>3.3639193408930255</c:v>
                </c:pt>
                <c:pt idx="71">
                  <c:v>3.4884941708249984</c:v>
                </c:pt>
                <c:pt idx="72">
                  <c:v>3.3362963686271958</c:v>
                </c:pt>
                <c:pt idx="73">
                  <c:v>3.3675070933863078</c:v>
                </c:pt>
                <c:pt idx="74">
                  <c:v>3.3992531251323395</c:v>
                </c:pt>
                <c:pt idx="75">
                  <c:v>3.4101016750786335</c:v>
                </c:pt>
                <c:pt idx="76">
                  <c:v>3.455736595713554</c:v>
                </c:pt>
                <c:pt idx="77">
                  <c:v>3.4020042919812505</c:v>
                </c:pt>
                <c:pt idx="78">
                  <c:v>3.336778201545076</c:v>
                </c:pt>
                <c:pt idx="79">
                  <c:v>3.5143644084416272</c:v>
                </c:pt>
                <c:pt idx="80">
                  <c:v>3.5935432940721266</c:v>
                </c:pt>
                <c:pt idx="81">
                  <c:v>3.5209809357954827</c:v>
                </c:pt>
                <c:pt idx="82">
                  <c:v>3.5149288597926676</c:v>
                </c:pt>
                <c:pt idx="83">
                  <c:v>3.5382805081443167</c:v>
                </c:pt>
                <c:pt idx="84">
                  <c:v>3.5324890023528099</c:v>
                </c:pt>
                <c:pt idx="85">
                  <c:v>3.5348638653414839</c:v>
                </c:pt>
                <c:pt idx="86">
                  <c:v>3.4215633727306463</c:v>
                </c:pt>
                <c:pt idx="87">
                  <c:v>3.3274075285748022</c:v>
                </c:pt>
                <c:pt idx="88">
                  <c:v>3.2414957445063366</c:v>
                </c:pt>
                <c:pt idx="89">
                  <c:v>3.1745586248308797</c:v>
                </c:pt>
                <c:pt idx="90">
                  <c:v>3.153191103463358</c:v>
                </c:pt>
                <c:pt idx="91">
                  <c:v>3.361762532034787</c:v>
                </c:pt>
                <c:pt idx="92">
                  <c:v>3.1581738501852357</c:v>
                </c:pt>
                <c:pt idx="93">
                  <c:v>3.245130371924366</c:v>
                </c:pt>
                <c:pt idx="94">
                  <c:v>3.1845713657131856</c:v>
                </c:pt>
                <c:pt idx="95">
                  <c:v>3.2699460928536168</c:v>
                </c:pt>
                <c:pt idx="96">
                  <c:v>3.4797403553862165</c:v>
                </c:pt>
                <c:pt idx="97">
                  <c:v>3.5963459719918336</c:v>
                </c:pt>
                <c:pt idx="98">
                  <c:v>3.4949174005632622</c:v>
                </c:pt>
                <c:pt idx="99">
                  <c:v>3.5093474149932766</c:v>
                </c:pt>
                <c:pt idx="100">
                  <c:v>3.4073532992691837</c:v>
                </c:pt>
                <c:pt idx="101">
                  <c:v>3.387555162623221</c:v>
                </c:pt>
                <c:pt idx="102">
                  <c:v>3.3574799746532955</c:v>
                </c:pt>
                <c:pt idx="103">
                  <c:v>3.007955401391754</c:v>
                </c:pt>
                <c:pt idx="104">
                  <c:v>2.8185703183896496</c:v>
                </c:pt>
                <c:pt idx="105">
                  <c:v>2.7987290485483798</c:v>
                </c:pt>
                <c:pt idx="106">
                  <c:v>2.7867410365603678</c:v>
                </c:pt>
                <c:pt idx="107">
                  <c:v>2.8127676415343417</c:v>
                </c:pt>
                <c:pt idx="108">
                  <c:v>3.0392286804953805</c:v>
                </c:pt>
                <c:pt idx="109">
                  <c:v>3.282085823352523</c:v>
                </c:pt>
                <c:pt idx="110">
                  <c:v>3.3650094113923896</c:v>
                </c:pt>
                <c:pt idx="111">
                  <c:v>3.4417571317571314</c:v>
                </c:pt>
                <c:pt idx="112">
                  <c:v>3.5491334156040035</c:v>
                </c:pt>
                <c:pt idx="113">
                  <c:v>3.5992707782413662</c:v>
                </c:pt>
                <c:pt idx="114">
                  <c:v>3.6359008148714027</c:v>
                </c:pt>
                <c:pt idx="115">
                  <c:v>3.5031897759103638</c:v>
                </c:pt>
                <c:pt idx="116">
                  <c:v>3.1813852646321688</c:v>
                </c:pt>
                <c:pt idx="117">
                  <c:v>3.3735591776756464</c:v>
                </c:pt>
                <c:pt idx="118">
                  <c:v>3.2622146398605207</c:v>
                </c:pt>
                <c:pt idx="119">
                  <c:v>3.1758316995876377</c:v>
                </c:pt>
                <c:pt idx="120">
                  <c:v>3.2396544509103893</c:v>
                </c:pt>
                <c:pt idx="121">
                  <c:v>3.2250024362583742</c:v>
                </c:pt>
                <c:pt idx="122">
                  <c:v>3.1901810076869457</c:v>
                </c:pt>
                <c:pt idx="123">
                  <c:v>3.2839067012311509</c:v>
                </c:pt>
                <c:pt idx="124">
                  <c:v>3.0888756453305297</c:v>
                </c:pt>
                <c:pt idx="125">
                  <c:v>3.1713086185198054</c:v>
                </c:pt>
                <c:pt idx="126">
                  <c:v>3.2459405169125222</c:v>
                </c:pt>
                <c:pt idx="127">
                  <c:v>3.1517606227326285</c:v>
                </c:pt>
                <c:pt idx="128">
                  <c:v>3.2028272032109735</c:v>
                </c:pt>
                <c:pt idx="129">
                  <c:v>3.1456843460681156</c:v>
                </c:pt>
                <c:pt idx="130">
                  <c:v>3.2380488780878203</c:v>
                </c:pt>
                <c:pt idx="131">
                  <c:v>3.6548556007768958</c:v>
                </c:pt>
                <c:pt idx="132">
                  <c:v>3.8444814511170322</c:v>
                </c:pt>
                <c:pt idx="133">
                  <c:v>3.7171101774042952</c:v>
                </c:pt>
                <c:pt idx="134">
                  <c:v>3.6492530345471521</c:v>
                </c:pt>
                <c:pt idx="135">
                  <c:v>3.672362278244631</c:v>
                </c:pt>
                <c:pt idx="136">
                  <c:v>3.6967862413782719</c:v>
                </c:pt>
                <c:pt idx="137">
                  <c:v>3.6350979296899602</c:v>
                </c:pt>
                <c:pt idx="138">
                  <c:v>3.3087673974770753</c:v>
                </c:pt>
                <c:pt idx="139">
                  <c:v>3.0779472916569692</c:v>
                </c:pt>
                <c:pt idx="140">
                  <c:v>3.2198707276980523</c:v>
                </c:pt>
                <c:pt idx="141">
                  <c:v>3.6377278705551954</c:v>
                </c:pt>
                <c:pt idx="142">
                  <c:v>3.8543945372218618</c:v>
                </c:pt>
                <c:pt idx="143">
                  <c:v>3.9252086693263166</c:v>
                </c:pt>
                <c:pt idx="144">
                  <c:v>4.243390487508135</c:v>
                </c:pt>
                <c:pt idx="145">
                  <c:v>4.3893198269858615</c:v>
                </c:pt>
                <c:pt idx="146">
                  <c:v>4.8165685042345388</c:v>
                </c:pt>
                <c:pt idx="147">
                  <c:v>5.0602659832261354</c:v>
                </c:pt>
                <c:pt idx="148">
                  <c:v>4.8016945546547074</c:v>
                </c:pt>
                <c:pt idx="149">
                  <c:v>4.485403827837664</c:v>
                </c:pt>
                <c:pt idx="150">
                  <c:v>4.6036577960916318</c:v>
                </c:pt>
                <c:pt idx="151">
                  <c:v>4.3285928610266975</c:v>
                </c:pt>
                <c:pt idx="152">
                  <c:v>4.3424177458193238</c:v>
                </c:pt>
                <c:pt idx="153">
                  <c:v>3.976654199021294</c:v>
                </c:pt>
                <c:pt idx="154">
                  <c:v>3.658493601448932</c:v>
                </c:pt>
                <c:pt idx="155">
                  <c:v>3.8476511106064413</c:v>
                </c:pt>
                <c:pt idx="156">
                  <c:v>4.0115608850425311</c:v>
                </c:pt>
                <c:pt idx="157">
                  <c:v>3.8703377291134933</c:v>
                </c:pt>
                <c:pt idx="158">
                  <c:v>3.7541165309568112</c:v>
                </c:pt>
                <c:pt idx="159">
                  <c:v>3.6381718304959816</c:v>
                </c:pt>
                <c:pt idx="160">
                  <c:v>3.7932939778771018</c:v>
                </c:pt>
                <c:pt idx="161">
                  <c:v>3.7936547282378519</c:v>
                </c:pt>
                <c:pt idx="162">
                  <c:v>3.6374383955509311</c:v>
                </c:pt>
                <c:pt idx="163">
                  <c:v>4.3469622050747398</c:v>
                </c:pt>
                <c:pt idx="164">
                  <c:v>4.4379986196405667</c:v>
                </c:pt>
                <c:pt idx="165">
                  <c:v>4.8612527848302154</c:v>
                </c:pt>
                <c:pt idx="166">
                  <c:v>5.0126813562587875</c:v>
                </c:pt>
                <c:pt idx="167">
                  <c:v>4.8792184472856741</c:v>
                </c:pt>
                <c:pt idx="168">
                  <c:v>5.0123353304025571</c:v>
                </c:pt>
                <c:pt idx="169">
                  <c:v>5.0131356505306082</c:v>
                </c:pt>
                <c:pt idx="170">
                  <c:v>4.6868051183177233</c:v>
                </c:pt>
                <c:pt idx="171">
                  <c:v>4.7912246639137397</c:v>
                </c:pt>
                <c:pt idx="172">
                  <c:v>4.5920488397379158</c:v>
                </c:pt>
                <c:pt idx="173">
                  <c:v>4.385555333244409</c:v>
                </c:pt>
                <c:pt idx="174">
                  <c:v>4.4201358321106223</c:v>
                </c:pt>
                <c:pt idx="175">
                  <c:v>4.2826899446647344</c:v>
                </c:pt>
                <c:pt idx="176">
                  <c:v>4.2427657782768682</c:v>
                </c:pt>
                <c:pt idx="177">
                  <c:v>3.7347277804690493</c:v>
                </c:pt>
                <c:pt idx="178">
                  <c:v>3.5171239781194834</c:v>
                </c:pt>
                <c:pt idx="179">
                  <c:v>3.4498162858117918</c:v>
                </c:pt>
                <c:pt idx="180">
                  <c:v>3.4046343072964795</c:v>
                </c:pt>
                <c:pt idx="181">
                  <c:v>3.3692214079595297</c:v>
                </c:pt>
                <c:pt idx="182">
                  <c:v>3.3995244382625605</c:v>
                </c:pt>
                <c:pt idx="183">
                  <c:v>3.6840898573779333</c:v>
                </c:pt>
                <c:pt idx="184">
                  <c:v>3.7888665506639434</c:v>
                </c:pt>
                <c:pt idx="185">
                  <c:v>3.9486728460634595</c:v>
                </c:pt>
                <c:pt idx="186">
                  <c:v>3.9601769669425799</c:v>
                </c:pt>
                <c:pt idx="187">
                  <c:v>4.0543127694117151</c:v>
                </c:pt>
                <c:pt idx="188">
                  <c:v>4.3329229476602302</c:v>
                </c:pt>
                <c:pt idx="189">
                  <c:v>4.3399429546802377</c:v>
                </c:pt>
                <c:pt idx="190">
                  <c:v>4.0519658490930688</c:v>
                </c:pt>
                <c:pt idx="191">
                  <c:v>4.0125100667801439</c:v>
                </c:pt>
                <c:pt idx="192">
                  <c:v>3.9882969917196109</c:v>
                </c:pt>
                <c:pt idx="193">
                  <c:v>3.9326629501282908</c:v>
                </c:pt>
                <c:pt idx="194">
                  <c:v>3.8418509843163258</c:v>
                </c:pt>
                <c:pt idx="195">
                  <c:v>3.7252104819615366</c:v>
                </c:pt>
                <c:pt idx="196">
                  <c:v>3.6572751997405404</c:v>
                </c:pt>
                <c:pt idx="197">
                  <c:v>3.5962202053522132</c:v>
                </c:pt>
                <c:pt idx="198">
                  <c:v>3.5424268235927294</c:v>
                </c:pt>
                <c:pt idx="199">
                  <c:v>3.3784056595715648</c:v>
                </c:pt>
                <c:pt idx="200">
                  <c:v>3.2749815214393827</c:v>
                </c:pt>
                <c:pt idx="201">
                  <c:v>3.271405732149308</c:v>
                </c:pt>
                <c:pt idx="202">
                  <c:v>2.9314789922225684</c:v>
                </c:pt>
                <c:pt idx="203">
                  <c:v>2.8801864752157655</c:v>
                </c:pt>
                <c:pt idx="204">
                  <c:v>2.9219409471589159</c:v>
                </c:pt>
                <c:pt idx="205">
                  <c:v>2.7942806948331866</c:v>
                </c:pt>
                <c:pt idx="206">
                  <c:v>2.7780297500108131</c:v>
                </c:pt>
                <c:pt idx="207">
                  <c:v>2.7626966959680823</c:v>
                </c:pt>
                <c:pt idx="208">
                  <c:v>2.7855918755452898</c:v>
                </c:pt>
                <c:pt idx="209">
                  <c:v>2.7928606484390621</c:v>
                </c:pt>
                <c:pt idx="210">
                  <c:v>2.811761747340161</c:v>
                </c:pt>
                <c:pt idx="211">
                  <c:v>2.7232540286437628</c:v>
                </c:pt>
                <c:pt idx="212">
                  <c:v>2.6990529008242143</c:v>
                </c:pt>
                <c:pt idx="213">
                  <c:v>2.77008131218876</c:v>
                </c:pt>
                <c:pt idx="214">
                  <c:v>2.7107739528814006</c:v>
                </c:pt>
                <c:pt idx="215">
                  <c:v>2.6237783363814566</c:v>
                </c:pt>
                <c:pt idx="216">
                  <c:v>2.56013504369853</c:v>
                </c:pt>
                <c:pt idx="217">
                  <c:v>2.5739999022442399</c:v>
                </c:pt>
                <c:pt idx="218">
                  <c:v>2.6041213936560541</c:v>
                </c:pt>
                <c:pt idx="219">
                  <c:v>2.5831527789374391</c:v>
                </c:pt>
                <c:pt idx="220">
                  <c:v>2.4740056718187295</c:v>
                </c:pt>
                <c:pt idx="221">
                  <c:v>2.5568751832596694</c:v>
                </c:pt>
                <c:pt idx="222">
                  <c:v>2.6557602006812724</c:v>
                </c:pt>
                <c:pt idx="223">
                  <c:v>2.7739530519516791</c:v>
                </c:pt>
                <c:pt idx="224">
                  <c:v>2.7232080004282153</c:v>
                </c:pt>
                <c:pt idx="225">
                  <c:v>2.6490018265755544</c:v>
                </c:pt>
                <c:pt idx="226">
                  <c:v>2.6517513293250579</c:v>
                </c:pt>
                <c:pt idx="227">
                  <c:v>2.6658231970456825</c:v>
                </c:pt>
                <c:pt idx="228">
                  <c:v>2.5825207851718415</c:v>
                </c:pt>
                <c:pt idx="229">
                  <c:v>2.6074977436971873</c:v>
                </c:pt>
                <c:pt idx="230">
                  <c:v>2.5702738653818167</c:v>
                </c:pt>
                <c:pt idx="231">
                  <c:v>2.5188972171615522</c:v>
                </c:pt>
                <c:pt idx="232">
                  <c:v>2.5476860843065836</c:v>
                </c:pt>
                <c:pt idx="233">
                  <c:v>2.562390758585726</c:v>
                </c:pt>
                <c:pt idx="234">
                  <c:v>2.4965233600590757</c:v>
                </c:pt>
                <c:pt idx="235">
                  <c:v>2.5537102409747701</c:v>
                </c:pt>
                <c:pt idx="236">
                  <c:v>2.3798662873755334</c:v>
                </c:pt>
                <c:pt idx="237">
                  <c:v>2.3486625015133624</c:v>
                </c:pt>
                <c:pt idx="238">
                  <c:v>2.3411928469848844</c:v>
                </c:pt>
                <c:pt idx="239">
                  <c:v>2.4480089067421202</c:v>
                </c:pt>
                <c:pt idx="240">
                  <c:v>2.4364298070171237</c:v>
                </c:pt>
                <c:pt idx="241">
                  <c:v>2.4821263465024832</c:v>
                </c:pt>
                <c:pt idx="242">
                  <c:v>2.4950693357166593</c:v>
                </c:pt>
                <c:pt idx="243">
                  <c:v>2.6063172831715029</c:v>
                </c:pt>
                <c:pt idx="244">
                  <c:v>2.5858203887615652</c:v>
                </c:pt>
                <c:pt idx="245">
                  <c:v>2.680320204191613</c:v>
                </c:pt>
                <c:pt idx="246">
                  <c:v>2.5174766884069206</c:v>
                </c:pt>
                <c:pt idx="247">
                  <c:v>2.6014755053249923</c:v>
                </c:pt>
                <c:pt idx="248">
                  <c:v>2.5951960704741288</c:v>
                </c:pt>
                <c:pt idx="249">
                  <c:v>2.606831010876193</c:v>
                </c:pt>
                <c:pt idx="250">
                  <c:v>2.6066633381733091</c:v>
                </c:pt>
                <c:pt idx="251">
                  <c:v>2.7059830660644653</c:v>
                </c:pt>
                <c:pt idx="252">
                  <c:v>2.7039608213728576</c:v>
                </c:pt>
                <c:pt idx="253">
                  <c:v>2.7962891745707763</c:v>
                </c:pt>
                <c:pt idx="254">
                  <c:v>2.8399308875488738</c:v>
                </c:pt>
                <c:pt idx="255">
                  <c:v>2.8394076013113012</c:v>
                </c:pt>
                <c:pt idx="256">
                  <c:v>2.7924758148981064</c:v>
                </c:pt>
                <c:pt idx="257">
                  <c:v>2.8000839637914661</c:v>
                </c:pt>
                <c:pt idx="258">
                  <c:v>2.7657411944256554</c:v>
                </c:pt>
                <c:pt idx="259">
                  <c:v>2.7565001703383958</c:v>
                </c:pt>
                <c:pt idx="260">
                  <c:v>2.8149489679176285</c:v>
                </c:pt>
                <c:pt idx="261">
                  <c:v>2.6666876897221394</c:v>
                </c:pt>
                <c:pt idx="262">
                  <c:v>2.9745108189738403</c:v>
                </c:pt>
                <c:pt idx="263">
                  <c:v>2.9577874629647698</c:v>
                </c:pt>
                <c:pt idx="264">
                  <c:v>2.9367415445974232</c:v>
                </c:pt>
                <c:pt idx="265">
                  <c:v>2.8633230276305186</c:v>
                </c:pt>
                <c:pt idx="266">
                  <c:v>2.9737372746301318</c:v>
                </c:pt>
                <c:pt idx="267">
                  <c:v>2.939585152242715</c:v>
                </c:pt>
                <c:pt idx="268">
                  <c:v>3.0855329544405175</c:v>
                </c:pt>
                <c:pt idx="269">
                  <c:v>2.8874217950831578</c:v>
                </c:pt>
                <c:pt idx="270">
                  <c:v>2.9523656588075089</c:v>
                </c:pt>
                <c:pt idx="271">
                  <c:v>2.9515600734154575</c:v>
                </c:pt>
                <c:pt idx="272">
                  <c:v>3.0534379252933088</c:v>
                </c:pt>
                <c:pt idx="273">
                  <c:v>2.9245661964215808</c:v>
                </c:pt>
                <c:pt idx="274">
                  <c:v>2.876667036757715</c:v>
                </c:pt>
                <c:pt idx="275">
                  <c:v>2.852020254968076</c:v>
                </c:pt>
                <c:pt idx="276">
                  <c:v>2.8252491537288895</c:v>
                </c:pt>
                <c:pt idx="277">
                  <c:v>3.1377429317278946</c:v>
                </c:pt>
                <c:pt idx="278">
                  <c:v>3.0977321905893334</c:v>
                </c:pt>
                <c:pt idx="279">
                  <c:v>3.0106451035022457</c:v>
                </c:pt>
                <c:pt idx="280">
                  <c:v>3.1784057212628647</c:v>
                </c:pt>
                <c:pt idx="281">
                  <c:v>3.6314669457526603</c:v>
                </c:pt>
                <c:pt idx="282">
                  <c:v>3.6128444967730684</c:v>
                </c:pt>
                <c:pt idx="283">
                  <c:v>3.5489512471655331</c:v>
                </c:pt>
                <c:pt idx="284">
                  <c:v>3.3064342403628122</c:v>
                </c:pt>
                <c:pt idx="285">
                  <c:v>3.4417262882164361</c:v>
                </c:pt>
                <c:pt idx="286">
                  <c:v>3.4671231136132614</c:v>
                </c:pt>
                <c:pt idx="287">
                  <c:v>3.2837897802799283</c:v>
                </c:pt>
                <c:pt idx="288">
                  <c:v>2.9300482836812884</c:v>
                </c:pt>
                <c:pt idx="289">
                  <c:v>3.0441355852685903</c:v>
                </c:pt>
                <c:pt idx="290">
                  <c:v>3.0356012624485529</c:v>
                </c:pt>
                <c:pt idx="291">
                  <c:v>3.1578956347429252</c:v>
                </c:pt>
                <c:pt idx="292">
                  <c:v>3.1073632972250484</c:v>
                </c:pt>
                <c:pt idx="293">
                  <c:v>3.1403231478319578</c:v>
                </c:pt>
                <c:pt idx="294">
                  <c:v>3.3505795580883677</c:v>
                </c:pt>
                <c:pt idx="295">
                  <c:v>3.5818720750951707</c:v>
                </c:pt>
                <c:pt idx="296">
                  <c:v>3.6945704877935839</c:v>
                </c:pt>
                <c:pt idx="297">
                  <c:v>3.7299393742262992</c:v>
                </c:pt>
                <c:pt idx="298">
                  <c:v>3.5704426209795472</c:v>
                </c:pt>
                <c:pt idx="299">
                  <c:v>3.5483464375930405</c:v>
                </c:pt>
                <c:pt idx="300">
                  <c:v>3.6407834123829561</c:v>
                </c:pt>
                <c:pt idx="301">
                  <c:v>3.6829079545074985</c:v>
                </c:pt>
                <c:pt idx="302">
                  <c:v>3.295152852466682</c:v>
                </c:pt>
                <c:pt idx="303">
                  <c:v>3.2737242810381106</c:v>
                </c:pt>
                <c:pt idx="304">
                  <c:v>3.4721216283716281</c:v>
                </c:pt>
                <c:pt idx="305">
                  <c:v>3.7355144855144853</c:v>
                </c:pt>
                <c:pt idx="306">
                  <c:v>3.9594155844155843</c:v>
                </c:pt>
                <c:pt idx="307">
                  <c:v>4.520640074211502</c:v>
                </c:pt>
                <c:pt idx="308">
                  <c:v>4.6839053803339521</c:v>
                </c:pt>
                <c:pt idx="309">
                  <c:v>5.5818645640074207</c:v>
                </c:pt>
                <c:pt idx="310">
                  <c:v>5.9461502782931346</c:v>
                </c:pt>
                <c:pt idx="311">
                  <c:v>6.0188775510204078</c:v>
                </c:pt>
                <c:pt idx="312">
                  <c:v>5.7217346938775506</c:v>
                </c:pt>
                <c:pt idx="313">
                  <c:v>5.4950030921459492</c:v>
                </c:pt>
                <c:pt idx="314">
                  <c:v>4.8104019789734078</c:v>
                </c:pt>
                <c:pt idx="315">
                  <c:v>4.4518985776128632</c:v>
                </c:pt>
                <c:pt idx="316">
                  <c:v>3.725367965367965</c:v>
                </c:pt>
                <c:pt idx="317">
                  <c:v>3.1008781694495977</c:v>
                </c:pt>
                <c:pt idx="318">
                  <c:v>2.9403339517625233</c:v>
                </c:pt>
                <c:pt idx="319">
                  <c:v>3.0276553803339517</c:v>
                </c:pt>
                <c:pt idx="320">
                  <c:v>3.2674822201607916</c:v>
                </c:pt>
                <c:pt idx="321">
                  <c:v>3.1765731292517008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ED-4ED5-B473-5263625F82FB}"/>
            </c:ext>
          </c:extLst>
        </c:ser>
        <c:ser>
          <c:idx val="1"/>
          <c:order val="1"/>
          <c:tx>
            <c:strRef>
              <c:f>'FOR GRAPH'!$U$1</c:f>
              <c:strCache>
                <c:ptCount val="1"/>
                <c:pt idx="0">
                  <c:v>Arab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'FOR GRAPH'!$A$2:$A$323</c:f>
              <c:numCache>
                <c:formatCode>m/d/yyyy</c:formatCode>
                <c:ptCount val="322"/>
                <c:pt idx="0">
                  <c:v>43952</c:v>
                </c:pt>
                <c:pt idx="1">
                  <c:v>43953</c:v>
                </c:pt>
                <c:pt idx="2">
                  <c:v>43954</c:v>
                </c:pt>
                <c:pt idx="3">
                  <c:v>43955</c:v>
                </c:pt>
                <c:pt idx="4">
                  <c:v>43956</c:v>
                </c:pt>
                <c:pt idx="5">
                  <c:v>43957</c:v>
                </c:pt>
                <c:pt idx="6">
                  <c:v>43958</c:v>
                </c:pt>
                <c:pt idx="7">
                  <c:v>43959</c:v>
                </c:pt>
                <c:pt idx="8">
                  <c:v>43960</c:v>
                </c:pt>
                <c:pt idx="9">
                  <c:v>43961</c:v>
                </c:pt>
                <c:pt idx="10">
                  <c:v>43962</c:v>
                </c:pt>
                <c:pt idx="11">
                  <c:v>43963</c:v>
                </c:pt>
                <c:pt idx="12">
                  <c:v>43964</c:v>
                </c:pt>
                <c:pt idx="13">
                  <c:v>43965</c:v>
                </c:pt>
                <c:pt idx="14">
                  <c:v>43966</c:v>
                </c:pt>
                <c:pt idx="15">
                  <c:v>43967</c:v>
                </c:pt>
                <c:pt idx="16">
                  <c:v>43968</c:v>
                </c:pt>
                <c:pt idx="17">
                  <c:v>43969</c:v>
                </c:pt>
                <c:pt idx="18">
                  <c:v>43970</c:v>
                </c:pt>
                <c:pt idx="19">
                  <c:v>43971</c:v>
                </c:pt>
                <c:pt idx="20">
                  <c:v>43972</c:v>
                </c:pt>
                <c:pt idx="21">
                  <c:v>43973</c:v>
                </c:pt>
                <c:pt idx="22">
                  <c:v>43974</c:v>
                </c:pt>
                <c:pt idx="23">
                  <c:v>43975</c:v>
                </c:pt>
                <c:pt idx="24">
                  <c:v>43976</c:v>
                </c:pt>
                <c:pt idx="25">
                  <c:v>43977</c:v>
                </c:pt>
                <c:pt idx="26">
                  <c:v>43978</c:v>
                </c:pt>
                <c:pt idx="27">
                  <c:v>43979</c:v>
                </c:pt>
                <c:pt idx="28">
                  <c:v>43980</c:v>
                </c:pt>
                <c:pt idx="29">
                  <c:v>43981</c:v>
                </c:pt>
                <c:pt idx="30">
                  <c:v>43982</c:v>
                </c:pt>
                <c:pt idx="31">
                  <c:v>43983</c:v>
                </c:pt>
                <c:pt idx="32">
                  <c:v>43984</c:v>
                </c:pt>
                <c:pt idx="33">
                  <c:v>43985</c:v>
                </c:pt>
                <c:pt idx="34">
                  <c:v>43986</c:v>
                </c:pt>
                <c:pt idx="35">
                  <c:v>43987</c:v>
                </c:pt>
                <c:pt idx="36">
                  <c:v>43988</c:v>
                </c:pt>
                <c:pt idx="37">
                  <c:v>43989</c:v>
                </c:pt>
                <c:pt idx="38">
                  <c:v>43990</c:v>
                </c:pt>
                <c:pt idx="39">
                  <c:v>43991</c:v>
                </c:pt>
                <c:pt idx="40">
                  <c:v>43992</c:v>
                </c:pt>
                <c:pt idx="41">
                  <c:v>43993</c:v>
                </c:pt>
                <c:pt idx="42">
                  <c:v>43994</c:v>
                </c:pt>
                <c:pt idx="43">
                  <c:v>43995</c:v>
                </c:pt>
                <c:pt idx="44">
                  <c:v>43996</c:v>
                </c:pt>
                <c:pt idx="45">
                  <c:v>43997</c:v>
                </c:pt>
                <c:pt idx="46">
                  <c:v>43998</c:v>
                </c:pt>
                <c:pt idx="47">
                  <c:v>43999</c:v>
                </c:pt>
                <c:pt idx="48">
                  <c:v>44000</c:v>
                </c:pt>
                <c:pt idx="49">
                  <c:v>44001</c:v>
                </c:pt>
                <c:pt idx="50">
                  <c:v>44002</c:v>
                </c:pt>
                <c:pt idx="51">
                  <c:v>44003</c:v>
                </c:pt>
                <c:pt idx="52">
                  <c:v>44004</c:v>
                </c:pt>
                <c:pt idx="53">
                  <c:v>44005</c:v>
                </c:pt>
                <c:pt idx="54">
                  <c:v>44006</c:v>
                </c:pt>
                <c:pt idx="55">
                  <c:v>44007</c:v>
                </c:pt>
                <c:pt idx="56">
                  <c:v>44008</c:v>
                </c:pt>
                <c:pt idx="57">
                  <c:v>44009</c:v>
                </c:pt>
                <c:pt idx="58">
                  <c:v>44010</c:v>
                </c:pt>
                <c:pt idx="59">
                  <c:v>44011</c:v>
                </c:pt>
                <c:pt idx="60">
                  <c:v>44012</c:v>
                </c:pt>
                <c:pt idx="61">
                  <c:v>44013</c:v>
                </c:pt>
                <c:pt idx="62">
                  <c:v>44014</c:v>
                </c:pt>
                <c:pt idx="63">
                  <c:v>44015</c:v>
                </c:pt>
                <c:pt idx="64">
                  <c:v>44016</c:v>
                </c:pt>
                <c:pt idx="65">
                  <c:v>44017</c:v>
                </c:pt>
                <c:pt idx="66">
                  <c:v>44018</c:v>
                </c:pt>
                <c:pt idx="67">
                  <c:v>44019</c:v>
                </c:pt>
                <c:pt idx="68">
                  <c:v>44020</c:v>
                </c:pt>
                <c:pt idx="69">
                  <c:v>44021</c:v>
                </c:pt>
                <c:pt idx="70">
                  <c:v>44022</c:v>
                </c:pt>
                <c:pt idx="71">
                  <c:v>44023</c:v>
                </c:pt>
                <c:pt idx="72">
                  <c:v>44024</c:v>
                </c:pt>
                <c:pt idx="73">
                  <c:v>44025</c:v>
                </c:pt>
                <c:pt idx="74">
                  <c:v>44026</c:v>
                </c:pt>
                <c:pt idx="75">
                  <c:v>44027</c:v>
                </c:pt>
                <c:pt idx="76">
                  <c:v>44028</c:v>
                </c:pt>
                <c:pt idx="77">
                  <c:v>44029</c:v>
                </c:pt>
                <c:pt idx="78">
                  <c:v>44030</c:v>
                </c:pt>
                <c:pt idx="79">
                  <c:v>44031</c:v>
                </c:pt>
                <c:pt idx="80">
                  <c:v>44032</c:v>
                </c:pt>
                <c:pt idx="81">
                  <c:v>44033</c:v>
                </c:pt>
                <c:pt idx="82">
                  <c:v>44034</c:v>
                </c:pt>
                <c:pt idx="83">
                  <c:v>44035</c:v>
                </c:pt>
                <c:pt idx="84">
                  <c:v>44036</c:v>
                </c:pt>
                <c:pt idx="85">
                  <c:v>44037</c:v>
                </c:pt>
                <c:pt idx="86">
                  <c:v>44038</c:v>
                </c:pt>
                <c:pt idx="87">
                  <c:v>44039</c:v>
                </c:pt>
                <c:pt idx="88">
                  <c:v>44040</c:v>
                </c:pt>
                <c:pt idx="89">
                  <c:v>44041</c:v>
                </c:pt>
                <c:pt idx="90">
                  <c:v>44042</c:v>
                </c:pt>
                <c:pt idx="91">
                  <c:v>44043</c:v>
                </c:pt>
                <c:pt idx="92">
                  <c:v>44044</c:v>
                </c:pt>
                <c:pt idx="93">
                  <c:v>44045</c:v>
                </c:pt>
                <c:pt idx="94">
                  <c:v>44046</c:v>
                </c:pt>
                <c:pt idx="95">
                  <c:v>44047</c:v>
                </c:pt>
                <c:pt idx="96">
                  <c:v>44048</c:v>
                </c:pt>
                <c:pt idx="97">
                  <c:v>44049</c:v>
                </c:pt>
                <c:pt idx="98">
                  <c:v>44050</c:v>
                </c:pt>
                <c:pt idx="99">
                  <c:v>44051</c:v>
                </c:pt>
                <c:pt idx="100">
                  <c:v>44052</c:v>
                </c:pt>
                <c:pt idx="101">
                  <c:v>44053</c:v>
                </c:pt>
                <c:pt idx="102">
                  <c:v>44054</c:v>
                </c:pt>
                <c:pt idx="103">
                  <c:v>44055</c:v>
                </c:pt>
                <c:pt idx="104">
                  <c:v>44056</c:v>
                </c:pt>
                <c:pt idx="105">
                  <c:v>44057</c:v>
                </c:pt>
                <c:pt idx="106">
                  <c:v>44058</c:v>
                </c:pt>
                <c:pt idx="107">
                  <c:v>44059</c:v>
                </c:pt>
                <c:pt idx="108">
                  <c:v>44060</c:v>
                </c:pt>
                <c:pt idx="109">
                  <c:v>44061</c:v>
                </c:pt>
                <c:pt idx="110">
                  <c:v>44062</c:v>
                </c:pt>
                <c:pt idx="111">
                  <c:v>44063</c:v>
                </c:pt>
                <c:pt idx="112">
                  <c:v>44064</c:v>
                </c:pt>
                <c:pt idx="113">
                  <c:v>44065</c:v>
                </c:pt>
                <c:pt idx="114">
                  <c:v>44066</c:v>
                </c:pt>
                <c:pt idx="115">
                  <c:v>44067</c:v>
                </c:pt>
                <c:pt idx="116">
                  <c:v>44068</c:v>
                </c:pt>
                <c:pt idx="117">
                  <c:v>44069</c:v>
                </c:pt>
                <c:pt idx="118">
                  <c:v>44070</c:v>
                </c:pt>
                <c:pt idx="119">
                  <c:v>44071</c:v>
                </c:pt>
                <c:pt idx="120">
                  <c:v>44072</c:v>
                </c:pt>
                <c:pt idx="121">
                  <c:v>44073</c:v>
                </c:pt>
                <c:pt idx="122">
                  <c:v>44074</c:v>
                </c:pt>
                <c:pt idx="123">
                  <c:v>44075</c:v>
                </c:pt>
                <c:pt idx="124">
                  <c:v>44076</c:v>
                </c:pt>
                <c:pt idx="125">
                  <c:v>44077</c:v>
                </c:pt>
                <c:pt idx="126">
                  <c:v>44078</c:v>
                </c:pt>
                <c:pt idx="127">
                  <c:v>44079</c:v>
                </c:pt>
                <c:pt idx="128">
                  <c:v>44080</c:v>
                </c:pt>
                <c:pt idx="129">
                  <c:v>44081</c:v>
                </c:pt>
                <c:pt idx="130">
                  <c:v>44082</c:v>
                </c:pt>
                <c:pt idx="131">
                  <c:v>44083</c:v>
                </c:pt>
                <c:pt idx="132">
                  <c:v>44084</c:v>
                </c:pt>
                <c:pt idx="133">
                  <c:v>44085</c:v>
                </c:pt>
                <c:pt idx="134">
                  <c:v>44086</c:v>
                </c:pt>
                <c:pt idx="135">
                  <c:v>44087</c:v>
                </c:pt>
                <c:pt idx="136">
                  <c:v>44088</c:v>
                </c:pt>
                <c:pt idx="137">
                  <c:v>44089</c:v>
                </c:pt>
                <c:pt idx="138">
                  <c:v>44090</c:v>
                </c:pt>
                <c:pt idx="139">
                  <c:v>44091</c:v>
                </c:pt>
                <c:pt idx="140">
                  <c:v>44092</c:v>
                </c:pt>
                <c:pt idx="141">
                  <c:v>44093</c:v>
                </c:pt>
                <c:pt idx="142">
                  <c:v>44094</c:v>
                </c:pt>
                <c:pt idx="143">
                  <c:v>44095</c:v>
                </c:pt>
                <c:pt idx="144">
                  <c:v>44096</c:v>
                </c:pt>
                <c:pt idx="145">
                  <c:v>44097</c:v>
                </c:pt>
                <c:pt idx="146">
                  <c:v>44098</c:v>
                </c:pt>
                <c:pt idx="147">
                  <c:v>44099</c:v>
                </c:pt>
                <c:pt idx="148">
                  <c:v>44100</c:v>
                </c:pt>
                <c:pt idx="149">
                  <c:v>44101</c:v>
                </c:pt>
                <c:pt idx="150">
                  <c:v>44102</c:v>
                </c:pt>
                <c:pt idx="151">
                  <c:v>44103</c:v>
                </c:pt>
                <c:pt idx="152">
                  <c:v>44104</c:v>
                </c:pt>
                <c:pt idx="153">
                  <c:v>44105</c:v>
                </c:pt>
                <c:pt idx="154">
                  <c:v>44106</c:v>
                </c:pt>
                <c:pt idx="155">
                  <c:v>44107</c:v>
                </c:pt>
                <c:pt idx="156">
                  <c:v>44108</c:v>
                </c:pt>
                <c:pt idx="157">
                  <c:v>44109</c:v>
                </c:pt>
                <c:pt idx="158">
                  <c:v>44110</c:v>
                </c:pt>
                <c:pt idx="159">
                  <c:v>44111</c:v>
                </c:pt>
                <c:pt idx="160">
                  <c:v>44112</c:v>
                </c:pt>
                <c:pt idx="161">
                  <c:v>44113</c:v>
                </c:pt>
                <c:pt idx="162">
                  <c:v>44114</c:v>
                </c:pt>
                <c:pt idx="163">
                  <c:v>44115</c:v>
                </c:pt>
                <c:pt idx="164">
                  <c:v>44116</c:v>
                </c:pt>
                <c:pt idx="165">
                  <c:v>44117</c:v>
                </c:pt>
                <c:pt idx="166">
                  <c:v>44118</c:v>
                </c:pt>
                <c:pt idx="167">
                  <c:v>44119</c:v>
                </c:pt>
                <c:pt idx="168">
                  <c:v>44120</c:v>
                </c:pt>
                <c:pt idx="169">
                  <c:v>44121</c:v>
                </c:pt>
                <c:pt idx="170">
                  <c:v>44122</c:v>
                </c:pt>
                <c:pt idx="171">
                  <c:v>44123</c:v>
                </c:pt>
                <c:pt idx="172">
                  <c:v>44124</c:v>
                </c:pt>
                <c:pt idx="173">
                  <c:v>44125</c:v>
                </c:pt>
                <c:pt idx="174">
                  <c:v>44126</c:v>
                </c:pt>
                <c:pt idx="175">
                  <c:v>44127</c:v>
                </c:pt>
                <c:pt idx="176">
                  <c:v>44128</c:v>
                </c:pt>
                <c:pt idx="177">
                  <c:v>44129</c:v>
                </c:pt>
                <c:pt idx="178">
                  <c:v>44130</c:v>
                </c:pt>
                <c:pt idx="179">
                  <c:v>44131</c:v>
                </c:pt>
                <c:pt idx="180">
                  <c:v>44132</c:v>
                </c:pt>
                <c:pt idx="181">
                  <c:v>44133</c:v>
                </c:pt>
                <c:pt idx="182">
                  <c:v>44134</c:v>
                </c:pt>
                <c:pt idx="183">
                  <c:v>44135</c:v>
                </c:pt>
                <c:pt idx="184">
                  <c:v>44136</c:v>
                </c:pt>
                <c:pt idx="185">
                  <c:v>44137</c:v>
                </c:pt>
                <c:pt idx="186">
                  <c:v>44138</c:v>
                </c:pt>
                <c:pt idx="187">
                  <c:v>44139</c:v>
                </c:pt>
                <c:pt idx="188">
                  <c:v>44140</c:v>
                </c:pt>
                <c:pt idx="189">
                  <c:v>44141</c:v>
                </c:pt>
                <c:pt idx="190">
                  <c:v>44142</c:v>
                </c:pt>
                <c:pt idx="191">
                  <c:v>44143</c:v>
                </c:pt>
                <c:pt idx="192">
                  <c:v>44144</c:v>
                </c:pt>
                <c:pt idx="193">
                  <c:v>44145</c:v>
                </c:pt>
                <c:pt idx="194">
                  <c:v>44146</c:v>
                </c:pt>
                <c:pt idx="195">
                  <c:v>44147</c:v>
                </c:pt>
                <c:pt idx="196">
                  <c:v>44148</c:v>
                </c:pt>
                <c:pt idx="197">
                  <c:v>44149</c:v>
                </c:pt>
                <c:pt idx="198">
                  <c:v>44150</c:v>
                </c:pt>
                <c:pt idx="199">
                  <c:v>44151</c:v>
                </c:pt>
                <c:pt idx="200">
                  <c:v>44152</c:v>
                </c:pt>
                <c:pt idx="201">
                  <c:v>44153</c:v>
                </c:pt>
                <c:pt idx="202">
                  <c:v>44154</c:v>
                </c:pt>
                <c:pt idx="203">
                  <c:v>44155</c:v>
                </c:pt>
                <c:pt idx="204">
                  <c:v>44156</c:v>
                </c:pt>
                <c:pt idx="205">
                  <c:v>44157</c:v>
                </c:pt>
                <c:pt idx="206">
                  <c:v>44158</c:v>
                </c:pt>
                <c:pt idx="207">
                  <c:v>44159</c:v>
                </c:pt>
                <c:pt idx="208">
                  <c:v>44160</c:v>
                </c:pt>
                <c:pt idx="209">
                  <c:v>44161</c:v>
                </c:pt>
                <c:pt idx="210">
                  <c:v>44162</c:v>
                </c:pt>
                <c:pt idx="211">
                  <c:v>44163</c:v>
                </c:pt>
                <c:pt idx="212">
                  <c:v>44164</c:v>
                </c:pt>
                <c:pt idx="213">
                  <c:v>44165</c:v>
                </c:pt>
                <c:pt idx="214">
                  <c:v>44166</c:v>
                </c:pt>
                <c:pt idx="215">
                  <c:v>44167</c:v>
                </c:pt>
                <c:pt idx="216">
                  <c:v>44168</c:v>
                </c:pt>
                <c:pt idx="217">
                  <c:v>44169</c:v>
                </c:pt>
                <c:pt idx="218">
                  <c:v>44170</c:v>
                </c:pt>
                <c:pt idx="219">
                  <c:v>44171</c:v>
                </c:pt>
                <c:pt idx="220">
                  <c:v>44172</c:v>
                </c:pt>
                <c:pt idx="221">
                  <c:v>44173</c:v>
                </c:pt>
                <c:pt idx="222">
                  <c:v>44174</c:v>
                </c:pt>
                <c:pt idx="223">
                  <c:v>44175</c:v>
                </c:pt>
                <c:pt idx="224">
                  <c:v>44176</c:v>
                </c:pt>
                <c:pt idx="225">
                  <c:v>44177</c:v>
                </c:pt>
                <c:pt idx="226">
                  <c:v>44178</c:v>
                </c:pt>
                <c:pt idx="227">
                  <c:v>44179</c:v>
                </c:pt>
                <c:pt idx="228">
                  <c:v>44180</c:v>
                </c:pt>
                <c:pt idx="229">
                  <c:v>44181</c:v>
                </c:pt>
                <c:pt idx="230">
                  <c:v>44182</c:v>
                </c:pt>
                <c:pt idx="231">
                  <c:v>44183</c:v>
                </c:pt>
                <c:pt idx="232">
                  <c:v>44184</c:v>
                </c:pt>
                <c:pt idx="233">
                  <c:v>44185</c:v>
                </c:pt>
                <c:pt idx="234">
                  <c:v>44186</c:v>
                </c:pt>
                <c:pt idx="235">
                  <c:v>44187</c:v>
                </c:pt>
                <c:pt idx="236">
                  <c:v>44188</c:v>
                </c:pt>
                <c:pt idx="237">
                  <c:v>44189</c:v>
                </c:pt>
                <c:pt idx="238">
                  <c:v>44190</c:v>
                </c:pt>
                <c:pt idx="239">
                  <c:v>44191</c:v>
                </c:pt>
                <c:pt idx="240">
                  <c:v>44192</c:v>
                </c:pt>
                <c:pt idx="241">
                  <c:v>44193</c:v>
                </c:pt>
                <c:pt idx="242">
                  <c:v>44194</c:v>
                </c:pt>
                <c:pt idx="243">
                  <c:v>44195</c:v>
                </c:pt>
                <c:pt idx="244">
                  <c:v>44196</c:v>
                </c:pt>
                <c:pt idx="245">
                  <c:v>44197</c:v>
                </c:pt>
                <c:pt idx="246">
                  <c:v>44198</c:v>
                </c:pt>
                <c:pt idx="247">
                  <c:v>44199</c:v>
                </c:pt>
                <c:pt idx="248">
                  <c:v>44200</c:v>
                </c:pt>
                <c:pt idx="249">
                  <c:v>44201</c:v>
                </c:pt>
                <c:pt idx="250">
                  <c:v>44202</c:v>
                </c:pt>
                <c:pt idx="251">
                  <c:v>44203</c:v>
                </c:pt>
                <c:pt idx="252">
                  <c:v>44204</c:v>
                </c:pt>
                <c:pt idx="253">
                  <c:v>44205</c:v>
                </c:pt>
                <c:pt idx="254">
                  <c:v>44206</c:v>
                </c:pt>
                <c:pt idx="255">
                  <c:v>44207</c:v>
                </c:pt>
                <c:pt idx="256">
                  <c:v>44208</c:v>
                </c:pt>
                <c:pt idx="257">
                  <c:v>44209</c:v>
                </c:pt>
                <c:pt idx="258">
                  <c:v>44210</c:v>
                </c:pt>
                <c:pt idx="259">
                  <c:v>44211</c:v>
                </c:pt>
                <c:pt idx="260">
                  <c:v>44212</c:v>
                </c:pt>
                <c:pt idx="261">
                  <c:v>44213</c:v>
                </c:pt>
                <c:pt idx="262">
                  <c:v>44214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44219</c:v>
                </c:pt>
                <c:pt idx="268">
                  <c:v>44220</c:v>
                </c:pt>
                <c:pt idx="269">
                  <c:v>44221</c:v>
                </c:pt>
                <c:pt idx="270">
                  <c:v>44222</c:v>
                </c:pt>
                <c:pt idx="271">
                  <c:v>44223</c:v>
                </c:pt>
                <c:pt idx="272">
                  <c:v>44224</c:v>
                </c:pt>
                <c:pt idx="273">
                  <c:v>44225</c:v>
                </c:pt>
                <c:pt idx="274">
                  <c:v>44226</c:v>
                </c:pt>
                <c:pt idx="275">
                  <c:v>44227</c:v>
                </c:pt>
                <c:pt idx="276">
                  <c:v>44228</c:v>
                </c:pt>
                <c:pt idx="277">
                  <c:v>44229</c:v>
                </c:pt>
                <c:pt idx="278">
                  <c:v>44230</c:v>
                </c:pt>
                <c:pt idx="279">
                  <c:v>44231</c:v>
                </c:pt>
                <c:pt idx="280">
                  <c:v>44232</c:v>
                </c:pt>
                <c:pt idx="281">
                  <c:v>44233</c:v>
                </c:pt>
                <c:pt idx="282">
                  <c:v>44234</c:v>
                </c:pt>
                <c:pt idx="283">
                  <c:v>44235</c:v>
                </c:pt>
                <c:pt idx="284">
                  <c:v>44236</c:v>
                </c:pt>
                <c:pt idx="285">
                  <c:v>44237</c:v>
                </c:pt>
                <c:pt idx="286">
                  <c:v>44238</c:v>
                </c:pt>
                <c:pt idx="287">
                  <c:v>44239</c:v>
                </c:pt>
                <c:pt idx="288">
                  <c:v>44240</c:v>
                </c:pt>
                <c:pt idx="289">
                  <c:v>44241</c:v>
                </c:pt>
                <c:pt idx="290">
                  <c:v>44242</c:v>
                </c:pt>
                <c:pt idx="291">
                  <c:v>44243</c:v>
                </c:pt>
                <c:pt idx="292">
                  <c:v>44244</c:v>
                </c:pt>
                <c:pt idx="293">
                  <c:v>44245</c:v>
                </c:pt>
                <c:pt idx="294">
                  <c:v>44246</c:v>
                </c:pt>
                <c:pt idx="295">
                  <c:v>44247</c:v>
                </c:pt>
                <c:pt idx="296">
                  <c:v>44248</c:v>
                </c:pt>
                <c:pt idx="297">
                  <c:v>44249</c:v>
                </c:pt>
                <c:pt idx="298">
                  <c:v>44250</c:v>
                </c:pt>
                <c:pt idx="299">
                  <c:v>44251</c:v>
                </c:pt>
                <c:pt idx="300">
                  <c:v>44252</c:v>
                </c:pt>
                <c:pt idx="301">
                  <c:v>44253</c:v>
                </c:pt>
                <c:pt idx="302">
                  <c:v>44254</c:v>
                </c:pt>
                <c:pt idx="303">
                  <c:v>44255</c:v>
                </c:pt>
                <c:pt idx="304">
                  <c:v>44256</c:v>
                </c:pt>
                <c:pt idx="305">
                  <c:v>44257</c:v>
                </c:pt>
                <c:pt idx="306">
                  <c:v>44258</c:v>
                </c:pt>
                <c:pt idx="307">
                  <c:v>44259</c:v>
                </c:pt>
                <c:pt idx="308">
                  <c:v>44260</c:v>
                </c:pt>
                <c:pt idx="309">
                  <c:v>44261</c:v>
                </c:pt>
                <c:pt idx="310">
                  <c:v>44262</c:v>
                </c:pt>
                <c:pt idx="311">
                  <c:v>44263</c:v>
                </c:pt>
                <c:pt idx="312">
                  <c:v>44264</c:v>
                </c:pt>
                <c:pt idx="313">
                  <c:v>44265</c:v>
                </c:pt>
                <c:pt idx="314">
                  <c:v>44266</c:v>
                </c:pt>
                <c:pt idx="315">
                  <c:v>44267</c:v>
                </c:pt>
                <c:pt idx="316">
                  <c:v>44268</c:v>
                </c:pt>
                <c:pt idx="317">
                  <c:v>44269</c:v>
                </c:pt>
                <c:pt idx="318">
                  <c:v>44270</c:v>
                </c:pt>
                <c:pt idx="319">
                  <c:v>44271</c:v>
                </c:pt>
                <c:pt idx="320">
                  <c:v>44272</c:v>
                </c:pt>
                <c:pt idx="321">
                  <c:v>44273</c:v>
                </c:pt>
              </c:numCache>
            </c:numRef>
          </c:cat>
          <c:val>
            <c:numRef>
              <c:f>'FOR GRAPH'!$U$2:$U$323</c:f>
              <c:numCache>
                <c:formatCode>General</c:formatCode>
                <c:ptCount val="322"/>
                <c:pt idx="0">
                  <c:v>2</c:v>
                </c:pt>
                <c:pt idx="1">
                  <c:v>2.8333333333333335</c:v>
                </c:pt>
                <c:pt idx="2">
                  <c:v>1.6666666666666667</c:v>
                </c:pt>
                <c:pt idx="3">
                  <c:v>4</c:v>
                </c:pt>
                <c:pt idx="4">
                  <c:v>3</c:v>
                </c:pt>
                <c:pt idx="5">
                  <c:v>4.2</c:v>
                </c:pt>
                <c:pt idx="6">
                  <c:v>3.1714285714285713</c:v>
                </c:pt>
                <c:pt idx="7">
                  <c:v>3.1714285714285713</c:v>
                </c:pt>
                <c:pt idx="8">
                  <c:v>2.9095238095238094</c:v>
                </c:pt>
                <c:pt idx="9">
                  <c:v>3.2428571428571429</c:v>
                </c:pt>
                <c:pt idx="10">
                  <c:v>2.8142857142857141</c:v>
                </c:pt>
                <c:pt idx="11">
                  <c:v>2.9571428571428569</c:v>
                </c:pt>
                <c:pt idx="12">
                  <c:v>2.6309523809523809</c:v>
                </c:pt>
                <c:pt idx="13">
                  <c:v>2.3777056277056277</c:v>
                </c:pt>
                <c:pt idx="14">
                  <c:v>2.52056277056277</c:v>
                </c:pt>
                <c:pt idx="15">
                  <c:v>2.9015151515151514</c:v>
                </c:pt>
                <c:pt idx="16">
                  <c:v>2.472943722943723</c:v>
                </c:pt>
                <c:pt idx="17">
                  <c:v>2.9872294372294377</c:v>
                </c:pt>
                <c:pt idx="18">
                  <c:v>2.7015151515151516</c:v>
                </c:pt>
                <c:pt idx="19">
                  <c:v>2.5705627705627703</c:v>
                </c:pt>
                <c:pt idx="20">
                  <c:v>2.4666666666666663</c:v>
                </c:pt>
                <c:pt idx="21">
                  <c:v>2.3595238095238096</c:v>
                </c:pt>
                <c:pt idx="22">
                  <c:v>2.1928571428571426</c:v>
                </c:pt>
                <c:pt idx="23">
                  <c:v>2.3357142857142859</c:v>
                </c:pt>
                <c:pt idx="24">
                  <c:v>1.6785714285714286</c:v>
                </c:pt>
                <c:pt idx="25">
                  <c:v>1.5357142857142858</c:v>
                </c:pt>
                <c:pt idx="26">
                  <c:v>1.5357142857142858</c:v>
                </c:pt>
                <c:pt idx="27">
                  <c:v>1.6214285714285714</c:v>
                </c:pt>
                <c:pt idx="28">
                  <c:v>2.0142857142857142</c:v>
                </c:pt>
                <c:pt idx="29">
                  <c:v>2.0857142857142859</c:v>
                </c:pt>
                <c:pt idx="30">
                  <c:v>1.8</c:v>
                </c:pt>
                <c:pt idx="31">
                  <c:v>1.8</c:v>
                </c:pt>
                <c:pt idx="32">
                  <c:v>1.8</c:v>
                </c:pt>
                <c:pt idx="33">
                  <c:v>1.657142857142857</c:v>
                </c:pt>
                <c:pt idx="34">
                  <c:v>1.2857142857142858</c:v>
                </c:pt>
                <c:pt idx="35">
                  <c:v>1</c:v>
                </c:pt>
                <c:pt idx="36">
                  <c:v>1.1071428571428572</c:v>
                </c:pt>
                <c:pt idx="37">
                  <c:v>1.4642857142857142</c:v>
                </c:pt>
                <c:pt idx="38">
                  <c:v>1.8571428571428572</c:v>
                </c:pt>
                <c:pt idx="39">
                  <c:v>1.9047619047619049</c:v>
                </c:pt>
                <c:pt idx="40">
                  <c:v>2.7006802721088436</c:v>
                </c:pt>
                <c:pt idx="41">
                  <c:v>3.2006802721088436</c:v>
                </c:pt>
                <c:pt idx="42">
                  <c:v>3.1054421768707483</c:v>
                </c:pt>
                <c:pt idx="43">
                  <c:v>3.2363945578231292</c:v>
                </c:pt>
                <c:pt idx="44">
                  <c:v>3.2506802721088439</c:v>
                </c:pt>
                <c:pt idx="45">
                  <c:v>3.2721088435374148</c:v>
                </c:pt>
                <c:pt idx="46">
                  <c:v>3.5578231292517009</c:v>
                </c:pt>
                <c:pt idx="47">
                  <c:v>2.9761904761904758</c:v>
                </c:pt>
                <c:pt idx="48">
                  <c:v>3.3333333333333335</c:v>
                </c:pt>
                <c:pt idx="49">
                  <c:v>3.6734693877551021</c:v>
                </c:pt>
                <c:pt idx="50">
                  <c:v>3.72108843537415</c:v>
                </c:pt>
                <c:pt idx="51">
                  <c:v>3.563945578231293</c:v>
                </c:pt>
                <c:pt idx="52">
                  <c:v>3.4591836734693877</c:v>
                </c:pt>
                <c:pt idx="53">
                  <c:v>3.6258503401360547</c:v>
                </c:pt>
                <c:pt idx="54">
                  <c:v>3.8877551020408165</c:v>
                </c:pt>
                <c:pt idx="55">
                  <c:v>3.5068027210884347</c:v>
                </c:pt>
                <c:pt idx="56">
                  <c:v>2.9761904761904758</c:v>
                </c:pt>
                <c:pt idx="57">
                  <c:v>2.6190476190476195</c:v>
                </c:pt>
                <c:pt idx="58">
                  <c:v>2.8333333333333335</c:v>
                </c:pt>
                <c:pt idx="59">
                  <c:v>2.9285714285714284</c:v>
                </c:pt>
                <c:pt idx="60">
                  <c:v>3.0285714285714285</c:v>
                </c:pt>
                <c:pt idx="61">
                  <c:v>3.0523809523809526</c:v>
                </c:pt>
                <c:pt idx="62">
                  <c:v>3.090476190476191</c:v>
                </c:pt>
                <c:pt idx="63">
                  <c:v>3.7333333333333338</c:v>
                </c:pt>
                <c:pt idx="64">
                  <c:v>3.9476190476190482</c:v>
                </c:pt>
                <c:pt idx="65">
                  <c:v>4.1761904761904765</c:v>
                </c:pt>
                <c:pt idx="66">
                  <c:v>4.0095238095238095</c:v>
                </c:pt>
                <c:pt idx="67">
                  <c:v>3.7238095238095243</c:v>
                </c:pt>
                <c:pt idx="68">
                  <c:v>3.7809523809523808</c:v>
                </c:pt>
                <c:pt idx="69">
                  <c:v>3.5523809523809518</c:v>
                </c:pt>
                <c:pt idx="70">
                  <c:v>3.078354978354978</c:v>
                </c:pt>
                <c:pt idx="71">
                  <c:v>2.9712121212121212</c:v>
                </c:pt>
                <c:pt idx="72">
                  <c:v>3.1354978354978358</c:v>
                </c:pt>
                <c:pt idx="73">
                  <c:v>3.4688311688311688</c:v>
                </c:pt>
                <c:pt idx="74">
                  <c:v>3.3509740259740259</c:v>
                </c:pt>
                <c:pt idx="75">
                  <c:v>3.3938311688311686</c:v>
                </c:pt>
                <c:pt idx="76">
                  <c:v>3.5938311688311684</c:v>
                </c:pt>
                <c:pt idx="77">
                  <c:v>4.0083333333333329</c:v>
                </c:pt>
                <c:pt idx="78">
                  <c:v>4.2226190476190473</c:v>
                </c:pt>
                <c:pt idx="79">
                  <c:v>3.6392857142857147</c:v>
                </c:pt>
                <c:pt idx="80">
                  <c:v>3.4250000000000003</c:v>
                </c:pt>
                <c:pt idx="81">
                  <c:v>3.3714285714285714</c:v>
                </c:pt>
                <c:pt idx="82">
                  <c:v>3.1480519480519478</c:v>
                </c:pt>
                <c:pt idx="83">
                  <c:v>3.0909090909090904</c:v>
                </c:pt>
                <c:pt idx="84">
                  <c:v>2.7774170274170276</c:v>
                </c:pt>
                <c:pt idx="85">
                  <c:v>2.4074170274170279</c:v>
                </c:pt>
                <c:pt idx="86">
                  <c:v>2.5730484973963237</c:v>
                </c:pt>
                <c:pt idx="87">
                  <c:v>2.7159056402534665</c:v>
                </c:pt>
                <c:pt idx="88">
                  <c:v>2.708386843260985</c:v>
                </c:pt>
                <c:pt idx="89">
                  <c:v>2.8344089692831109</c:v>
                </c:pt>
                <c:pt idx="90">
                  <c:v>2.8344089692831109</c:v>
                </c:pt>
                <c:pt idx="91">
                  <c:v>2.7814989163730579</c:v>
                </c:pt>
                <c:pt idx="92">
                  <c:v>3.0538798687540103</c:v>
                </c:pt>
                <c:pt idx="93">
                  <c:v>3.0104016078844458</c:v>
                </c:pt>
                <c:pt idx="94">
                  <c:v>2.9508777983606356</c:v>
                </c:pt>
                <c:pt idx="95">
                  <c:v>3.1094170035163828</c:v>
                </c:pt>
                <c:pt idx="96">
                  <c:v>2.9480413421407214</c:v>
                </c:pt>
                <c:pt idx="97">
                  <c:v>2.8766127707121498</c:v>
                </c:pt>
                <c:pt idx="98">
                  <c:v>2.9651002729927556</c:v>
                </c:pt>
                <c:pt idx="99">
                  <c:v>2.8444653523578345</c:v>
                </c:pt>
                <c:pt idx="100">
                  <c:v>2.7699311908671516</c:v>
                </c:pt>
                <c:pt idx="101">
                  <c:v>2.723740714676675</c:v>
                </c:pt>
                <c:pt idx="102">
                  <c:v>2.722070955864059</c:v>
                </c:pt>
                <c:pt idx="103">
                  <c:v>2.7855630193561223</c:v>
                </c:pt>
                <c:pt idx="104">
                  <c:v>2.7624537756586443</c:v>
                </c:pt>
                <c:pt idx="105">
                  <c:v>2.6438482432600083</c:v>
                </c:pt>
                <c:pt idx="106">
                  <c:v>2.5335307829425475</c:v>
                </c:pt>
                <c:pt idx="107">
                  <c:v>2.6725269219386862</c:v>
                </c:pt>
                <c:pt idx="108">
                  <c:v>2.5925269219386862</c:v>
                </c:pt>
                <c:pt idx="109">
                  <c:v>2.477461986873752</c:v>
                </c:pt>
                <c:pt idx="110">
                  <c:v>2.4695254789372436</c:v>
                </c:pt>
                <c:pt idx="111">
                  <c:v>2.4212061512061509</c:v>
                </c:pt>
                <c:pt idx="112">
                  <c:v>2.6925210432106987</c:v>
                </c:pt>
                <c:pt idx="113">
                  <c:v>2.6758543765440317</c:v>
                </c:pt>
                <c:pt idx="114">
                  <c:v>2.687507588197243</c:v>
                </c:pt>
                <c:pt idx="115">
                  <c:v>2.8328492031040762</c:v>
                </c:pt>
                <c:pt idx="116">
                  <c:v>2.8680615583164313</c:v>
                </c:pt>
                <c:pt idx="117">
                  <c:v>2.817740720761551</c:v>
                </c:pt>
                <c:pt idx="118">
                  <c:v>2.9349568379776683</c:v>
                </c:pt>
                <c:pt idx="119">
                  <c:v>2.6625430448742198</c:v>
                </c:pt>
                <c:pt idx="120">
                  <c:v>2.6054001877313628</c:v>
                </c:pt>
                <c:pt idx="121">
                  <c:v>2.8393662216973969</c:v>
                </c:pt>
                <c:pt idx="122">
                  <c:v>2.8003738131397711</c:v>
                </c:pt>
                <c:pt idx="123">
                  <c:v>2.838018600784558</c:v>
                </c:pt>
                <c:pt idx="124">
                  <c:v>2.914590964590964</c:v>
                </c:pt>
                <c:pt idx="125">
                  <c:v>2.9250344218429327</c:v>
                </c:pt>
                <c:pt idx="126">
                  <c:v>2.9272900609406767</c:v>
                </c:pt>
                <c:pt idx="127">
                  <c:v>3.0279468753905947</c:v>
                </c:pt>
                <c:pt idx="128">
                  <c:v>2.7105583815315129</c:v>
                </c:pt>
                <c:pt idx="129">
                  <c:v>2.7055078764810077</c:v>
                </c:pt>
                <c:pt idx="130">
                  <c:v>2.6830211039942351</c:v>
                </c:pt>
                <c:pt idx="131">
                  <c:v>2.5558625482642507</c:v>
                </c:pt>
                <c:pt idx="132">
                  <c:v>2.6260051715983637</c:v>
                </c:pt>
                <c:pt idx="133">
                  <c:v>2.663035246786333</c:v>
                </c:pt>
                <c:pt idx="134">
                  <c:v>2.6671403370983207</c:v>
                </c:pt>
                <c:pt idx="135">
                  <c:v>2.9060358953216094</c:v>
                </c:pt>
                <c:pt idx="136">
                  <c:v>2.919022908308623</c:v>
                </c:pt>
                <c:pt idx="137">
                  <c:v>2.9662349555206697</c:v>
                </c:pt>
                <c:pt idx="138">
                  <c:v>3.4024594453165879</c:v>
                </c:pt>
                <c:pt idx="139">
                  <c:v>3.338585818942962</c:v>
                </c:pt>
                <c:pt idx="140">
                  <c:v>3.5311682365253794</c:v>
                </c:pt>
                <c:pt idx="141">
                  <c:v>3.5258772312343742</c:v>
                </c:pt>
                <c:pt idx="142">
                  <c:v>3.4654690679690678</c:v>
                </c:pt>
                <c:pt idx="143">
                  <c:v>3.3583262108262106</c:v>
                </c:pt>
                <c:pt idx="144">
                  <c:v>3.4407437932437932</c:v>
                </c:pt>
                <c:pt idx="145">
                  <c:v>3.0079206639920923</c:v>
                </c:pt>
                <c:pt idx="146">
                  <c:v>2.8963135211349496</c:v>
                </c:pt>
                <c:pt idx="147">
                  <c:v>2.8215882464096751</c:v>
                </c:pt>
                <c:pt idx="148">
                  <c:v>2.8305422553636843</c:v>
                </c:pt>
                <c:pt idx="149">
                  <c:v>2.6205422553636839</c:v>
                </c:pt>
                <c:pt idx="150">
                  <c:v>2.768501439037153</c:v>
                </c:pt>
                <c:pt idx="151">
                  <c:v>2.5746238880167449</c:v>
                </c:pt>
                <c:pt idx="152">
                  <c:v>2.6159635007849289</c:v>
                </c:pt>
                <c:pt idx="153">
                  <c:v>2.6650706436420717</c:v>
                </c:pt>
                <c:pt idx="154">
                  <c:v>2.6555468341182626</c:v>
                </c:pt>
                <c:pt idx="155">
                  <c:v>2.6023600209314495</c:v>
                </c:pt>
                <c:pt idx="156">
                  <c:v>2.6380743066457351</c:v>
                </c:pt>
                <c:pt idx="157">
                  <c:v>2.4924960753532184</c:v>
                </c:pt>
                <c:pt idx="158">
                  <c:v>2.4304212454212455</c:v>
                </c:pt>
                <c:pt idx="159">
                  <c:v>2.4897619047619051</c:v>
                </c:pt>
                <c:pt idx="160">
                  <c:v>2.6405555555555549</c:v>
                </c:pt>
                <c:pt idx="161">
                  <c:v>2.4959977324263036</c:v>
                </c:pt>
                <c:pt idx="162">
                  <c:v>2.5336167800453508</c:v>
                </c:pt>
                <c:pt idx="163">
                  <c:v>2.4800453514739229</c:v>
                </c:pt>
                <c:pt idx="164">
                  <c:v>2.4736961451247166</c:v>
                </c:pt>
                <c:pt idx="165">
                  <c:v>2.479648526077098</c:v>
                </c:pt>
                <c:pt idx="166">
                  <c:v>2.4972309436595155</c:v>
                </c:pt>
                <c:pt idx="167">
                  <c:v>2.3309093425553051</c:v>
                </c:pt>
                <c:pt idx="168">
                  <c:v>2.4693227724433897</c:v>
                </c:pt>
                <c:pt idx="169">
                  <c:v>2.5002751533957701</c:v>
                </c:pt>
                <c:pt idx="170">
                  <c:v>2.3395608676814845</c:v>
                </c:pt>
                <c:pt idx="171">
                  <c:v>2.2240709935709209</c:v>
                </c:pt>
                <c:pt idx="172">
                  <c:v>2.5534360729360004</c:v>
                </c:pt>
                <c:pt idx="173">
                  <c:v>2.467022486522414</c:v>
                </c:pt>
                <c:pt idx="174">
                  <c:v>2.5718361511186876</c:v>
                </c:pt>
                <c:pt idx="175">
                  <c:v>2.4337228412786223</c:v>
                </c:pt>
                <c:pt idx="176">
                  <c:v>2.3977781408177927</c:v>
                </c:pt>
                <c:pt idx="177">
                  <c:v>2.5814516102055478</c:v>
                </c:pt>
                <c:pt idx="178">
                  <c:v>2.6231786458473914</c:v>
                </c:pt>
                <c:pt idx="179">
                  <c:v>2.298471951575479</c:v>
                </c:pt>
                <c:pt idx="180">
                  <c:v>2.2157503253755921</c:v>
                </c:pt>
                <c:pt idx="181">
                  <c:v>2.1040156314980409</c:v>
                </c:pt>
                <c:pt idx="182">
                  <c:v>2.1267626613444626</c:v>
                </c:pt>
                <c:pt idx="183">
                  <c:v>2.2127073618052919</c:v>
                </c:pt>
                <c:pt idx="184">
                  <c:v>2.3751877385713831</c:v>
                </c:pt>
                <c:pt idx="185">
                  <c:v>2.551658326806677</c:v>
                </c:pt>
                <c:pt idx="186">
                  <c:v>2.605270618405239</c:v>
                </c:pt>
                <c:pt idx="187">
                  <c:v>2.6761511445287316</c:v>
                </c:pt>
                <c:pt idx="188">
                  <c:v>2.7292123690185273</c:v>
                </c:pt>
                <c:pt idx="189">
                  <c:v>2.8031039946342911</c:v>
                </c:pt>
                <c:pt idx="190">
                  <c:v>2.5911992327295295</c:v>
                </c:pt>
                <c:pt idx="191">
                  <c:v>2.4325453865756828</c:v>
                </c:pt>
                <c:pt idx="192">
                  <c:v>2.3766630336345065</c:v>
                </c:pt>
                <c:pt idx="193">
                  <c:v>2.3541066426570625</c:v>
                </c:pt>
                <c:pt idx="194">
                  <c:v>2.2860104386582214</c:v>
                </c:pt>
                <c:pt idx="195">
                  <c:v>2.1680966064586755</c:v>
                </c:pt>
                <c:pt idx="196">
                  <c:v>2.0609537493158183</c:v>
                </c:pt>
                <c:pt idx="197">
                  <c:v>2.0588833559410769</c:v>
                </c:pt>
                <c:pt idx="198">
                  <c:v>2.0142404987982201</c:v>
                </c:pt>
                <c:pt idx="199">
                  <c:v>2.007097641655363</c:v>
                </c:pt>
                <c:pt idx="200">
                  <c:v>2.0606690702267914</c:v>
                </c:pt>
                <c:pt idx="201">
                  <c:v>2.1351518288474809</c:v>
                </c:pt>
                <c:pt idx="202">
                  <c:v>2.1668978605935125</c:v>
                </c:pt>
                <c:pt idx="203">
                  <c:v>2.0487659924616444</c:v>
                </c:pt>
                <c:pt idx="204">
                  <c:v>2.2542995892995892</c:v>
                </c:pt>
                <c:pt idx="205">
                  <c:v>2.2542995892995892</c:v>
                </c:pt>
                <c:pt idx="206">
                  <c:v>2.1389149739149738</c:v>
                </c:pt>
                <c:pt idx="207">
                  <c:v>2.0674864024864026</c:v>
                </c:pt>
                <c:pt idx="208">
                  <c:v>1.9725413475413471</c:v>
                </c:pt>
                <c:pt idx="209">
                  <c:v>2.0086163836163835</c:v>
                </c:pt>
                <c:pt idx="210">
                  <c:v>2.0520729270729268</c:v>
                </c:pt>
                <c:pt idx="211">
                  <c:v>1.9140859140859141</c:v>
                </c:pt>
                <c:pt idx="212">
                  <c:v>1.8912287712287712</c:v>
                </c:pt>
                <c:pt idx="213">
                  <c:v>2.0520679320679323</c:v>
                </c:pt>
                <c:pt idx="214">
                  <c:v>2.2017932067932069</c:v>
                </c:pt>
                <c:pt idx="215">
                  <c:v>2.2273264970323798</c:v>
                </c:pt>
                <c:pt idx="216">
                  <c:v>2.2445028690474613</c:v>
                </c:pt>
                <c:pt idx="217">
                  <c:v>2.3747337492783416</c:v>
                </c:pt>
                <c:pt idx="218">
                  <c:v>2.4542792038237957</c:v>
                </c:pt>
                <c:pt idx="219">
                  <c:v>2.4771363466809388</c:v>
                </c:pt>
                <c:pt idx="220">
                  <c:v>2.3749052444498369</c:v>
                </c:pt>
                <c:pt idx="221">
                  <c:v>2.198139153398031</c:v>
                </c:pt>
                <c:pt idx="222">
                  <c:v>2.270408060961056</c:v>
                </c:pt>
                <c:pt idx="223">
                  <c:v>2.19431499588294</c:v>
                </c:pt>
                <c:pt idx="224">
                  <c:v>2.09438714595509</c:v>
                </c:pt>
                <c:pt idx="225">
                  <c:v>2.0013135528814971</c:v>
                </c:pt>
                <c:pt idx="226">
                  <c:v>1.9424900234697322</c:v>
                </c:pt>
                <c:pt idx="227">
                  <c:v>1.9046719856516945</c:v>
                </c:pt>
                <c:pt idx="228">
                  <c:v>1.9093913734067967</c:v>
                </c:pt>
                <c:pt idx="229">
                  <c:v>1.89975682191178</c:v>
                </c:pt>
                <c:pt idx="230">
                  <c:v>1.9010111773124767</c:v>
                </c:pt>
                <c:pt idx="231">
                  <c:v>1.9334787097800095</c:v>
                </c:pt>
                <c:pt idx="232">
                  <c:v>1.9511277274290268</c:v>
                </c:pt>
                <c:pt idx="233">
                  <c:v>2.0328083996979345</c:v>
                </c:pt>
                <c:pt idx="234">
                  <c:v>2.1023064691960038</c:v>
                </c:pt>
                <c:pt idx="235">
                  <c:v>2.2045968418668114</c:v>
                </c:pt>
                <c:pt idx="236">
                  <c:v>2.1332790124094472</c:v>
                </c:pt>
                <c:pt idx="237">
                  <c:v>2.2049273640577991</c:v>
                </c:pt>
                <c:pt idx="238">
                  <c:v>2.1176257767562112</c:v>
                </c:pt>
                <c:pt idx="239">
                  <c:v>2.0956477547781893</c:v>
                </c:pt>
                <c:pt idx="240">
                  <c:v>2.1013620404924755</c:v>
                </c:pt>
                <c:pt idx="241">
                  <c:v>2.0615235006539354</c:v>
                </c:pt>
                <c:pt idx="242">
                  <c:v>2.0445244813665866</c:v>
                </c:pt>
                <c:pt idx="243">
                  <c:v>2.1846605357883555</c:v>
                </c:pt>
                <c:pt idx="244">
                  <c:v>2.2139645650923847</c:v>
                </c:pt>
                <c:pt idx="245">
                  <c:v>2.3250756762034959</c:v>
                </c:pt>
                <c:pt idx="246">
                  <c:v>2.3345994857273054</c:v>
                </c:pt>
                <c:pt idx="247">
                  <c:v>2.2703137714415909</c:v>
                </c:pt>
                <c:pt idx="248">
                  <c:v>2.2868617396024624</c:v>
                </c:pt>
                <c:pt idx="249">
                  <c:v>2.2322251481237658</c:v>
                </c:pt>
                <c:pt idx="250">
                  <c:v>2.1518293534422566</c:v>
                </c:pt>
                <c:pt idx="251">
                  <c:v>1.9885640473198081</c:v>
                </c:pt>
                <c:pt idx="252">
                  <c:v>1.9552307139864742</c:v>
                </c:pt>
                <c:pt idx="253">
                  <c:v>2.0218973806531411</c:v>
                </c:pt>
                <c:pt idx="254">
                  <c:v>2.0338021425579029</c:v>
                </c:pt>
                <c:pt idx="255">
                  <c:v>1.9835497835497837</c:v>
                </c:pt>
                <c:pt idx="256">
                  <c:v>1.9828695114409403</c:v>
                </c:pt>
                <c:pt idx="257">
                  <c:v>2.0564625850340135</c:v>
                </c:pt>
                <c:pt idx="258">
                  <c:v>2.1780612244897957</c:v>
                </c:pt>
                <c:pt idx="259">
                  <c:v>2.2232993197278907</c:v>
                </c:pt>
                <c:pt idx="260">
                  <c:v>2.1134953981592632</c:v>
                </c:pt>
                <c:pt idx="261">
                  <c:v>2.0983438830077481</c:v>
                </c:pt>
                <c:pt idx="262">
                  <c:v>2.1171514060169518</c:v>
                </c:pt>
                <c:pt idx="263">
                  <c:v>2.1273554876496052</c:v>
                </c:pt>
                <c:pt idx="264">
                  <c:v>2.0856888209829387</c:v>
                </c:pt>
                <c:pt idx="265">
                  <c:v>2.0933418822074286</c:v>
                </c:pt>
                <c:pt idx="266">
                  <c:v>2.0134099094183129</c:v>
                </c:pt>
                <c:pt idx="267">
                  <c:v>2.0250453328184421</c:v>
                </c:pt>
                <c:pt idx="268">
                  <c:v>2.2068635146366242</c:v>
                </c:pt>
                <c:pt idx="269">
                  <c:v>2.267214927929214</c:v>
                </c:pt>
                <c:pt idx="270">
                  <c:v>2.2850720707863568</c:v>
                </c:pt>
                <c:pt idx="271">
                  <c:v>2.3029292136434991</c:v>
                </c:pt>
                <c:pt idx="272">
                  <c:v>2.2280992816707106</c:v>
                </c:pt>
                <c:pt idx="273">
                  <c:v>2.1770788735074449</c:v>
                </c:pt>
                <c:pt idx="274">
                  <c:v>2.3776283240568956</c:v>
                </c:pt>
                <c:pt idx="275">
                  <c:v>2.2585807050092765</c:v>
                </c:pt>
                <c:pt idx="276">
                  <c:v>2.2455936920222634</c:v>
                </c:pt>
                <c:pt idx="277">
                  <c:v>2.2634508348794062</c:v>
                </c:pt>
                <c:pt idx="278">
                  <c:v>2.1205936920222634</c:v>
                </c:pt>
                <c:pt idx="279">
                  <c:v>2.1024531024531021</c:v>
                </c:pt>
                <c:pt idx="280">
                  <c:v>2.1079476079476076</c:v>
                </c:pt>
                <c:pt idx="281">
                  <c:v>1.8436618936618936</c:v>
                </c:pt>
                <c:pt idx="282">
                  <c:v>1.8538659752945468</c:v>
                </c:pt>
                <c:pt idx="283">
                  <c:v>1.8149049363335077</c:v>
                </c:pt>
                <c:pt idx="284">
                  <c:v>1.7702620791906507</c:v>
                </c:pt>
                <c:pt idx="285">
                  <c:v>1.8966357055642771</c:v>
                </c:pt>
                <c:pt idx="286">
                  <c:v>1.9703985440329979</c:v>
                </c:pt>
                <c:pt idx="287">
                  <c:v>2.0882806619151153</c:v>
                </c:pt>
                <c:pt idx="288">
                  <c:v>2.0549473285817821</c:v>
                </c:pt>
                <c:pt idx="289">
                  <c:v>2.1352194374253197</c:v>
                </c:pt>
                <c:pt idx="290">
                  <c:v>2.249505151711034</c:v>
                </c:pt>
                <c:pt idx="291">
                  <c:v>2.187005151711034</c:v>
                </c:pt>
                <c:pt idx="292">
                  <c:v>2.1177743824802651</c:v>
                </c:pt>
                <c:pt idx="293">
                  <c:v>2.1043290043290042</c:v>
                </c:pt>
                <c:pt idx="294">
                  <c:v>2.0523809523809526</c:v>
                </c:pt>
                <c:pt idx="295">
                  <c:v>2.2428571428571429</c:v>
                </c:pt>
                <c:pt idx="296">
                  <c:v>1.9857142857142855</c:v>
                </c:pt>
                <c:pt idx="297">
                  <c:v>1.9240601503759398</c:v>
                </c:pt>
                <c:pt idx="298">
                  <c:v>2.192767633369137</c:v>
                </c:pt>
                <c:pt idx="299">
                  <c:v>2.2626089032104071</c:v>
                </c:pt>
                <c:pt idx="300">
                  <c:v>2.2844576427062053</c:v>
                </c:pt>
                <c:pt idx="301">
                  <c:v>2.2640494794408994</c:v>
                </c:pt>
                <c:pt idx="302">
                  <c:v>2.2045256699170901</c:v>
                </c:pt>
                <c:pt idx="303">
                  <c:v>2.4902399556313761</c:v>
                </c:pt>
                <c:pt idx="304">
                  <c:v>2.4197512338268643</c:v>
                </c:pt>
                <c:pt idx="305">
                  <c:v>2.1113612111511273</c:v>
                </c:pt>
                <c:pt idx="306">
                  <c:v>2.0478691476590636</c:v>
                </c:pt>
                <c:pt idx="307">
                  <c:v>2.0450680272108843</c:v>
                </c:pt>
                <c:pt idx="308">
                  <c:v>2.0869047619047625</c:v>
                </c:pt>
                <c:pt idx="309">
                  <c:v>2.1158163265306125</c:v>
                </c:pt>
                <c:pt idx="310">
                  <c:v>1.9859461966604823</c:v>
                </c:pt>
                <c:pt idx="311">
                  <c:v>2.0752319109461967</c:v>
                </c:pt>
                <c:pt idx="312">
                  <c:v>2.1795403009688719</c:v>
                </c:pt>
                <c:pt idx="313">
                  <c:v>2.2691094619666048</c:v>
                </c:pt>
                <c:pt idx="314">
                  <c:v>2.3072047000618428</c:v>
                </c:pt>
                <c:pt idx="315">
                  <c:v>2.2747871176442604</c:v>
                </c:pt>
                <c:pt idx="316">
                  <c:v>2.698256505399363</c:v>
                </c:pt>
                <c:pt idx="317">
                  <c:v>2.637650444793302</c:v>
                </c:pt>
                <c:pt idx="318">
                  <c:v>2.5719361590790162</c:v>
                </c:pt>
                <c:pt idx="319">
                  <c:v>2.8263579277864994</c:v>
                </c:pt>
                <c:pt idx="320">
                  <c:v>2.7855416012558867</c:v>
                </c:pt>
                <c:pt idx="321">
                  <c:v>2.5569701726844585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ED-4ED5-B473-5263625F82FB}"/>
            </c:ext>
          </c:extLst>
        </c:ser>
        <c:ser>
          <c:idx val="2"/>
          <c:order val="2"/>
          <c:tx>
            <c:strRef>
              <c:f>'FOR GRAPH'!$AB$1</c:f>
              <c:strCache>
                <c:ptCount val="1"/>
                <c:pt idx="0">
                  <c:v>Non-Hispanic</c:v>
                </c:pt>
              </c:strCache>
            </c:strRef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'FOR GRAPH'!$A$2:$A$323</c:f>
              <c:numCache>
                <c:formatCode>m/d/yyyy</c:formatCode>
                <c:ptCount val="322"/>
                <c:pt idx="0">
                  <c:v>43952</c:v>
                </c:pt>
                <c:pt idx="1">
                  <c:v>43953</c:v>
                </c:pt>
                <c:pt idx="2">
                  <c:v>43954</c:v>
                </c:pt>
                <c:pt idx="3">
                  <c:v>43955</c:v>
                </c:pt>
                <c:pt idx="4">
                  <c:v>43956</c:v>
                </c:pt>
                <c:pt idx="5">
                  <c:v>43957</c:v>
                </c:pt>
                <c:pt idx="6">
                  <c:v>43958</c:v>
                </c:pt>
                <c:pt idx="7">
                  <c:v>43959</c:v>
                </c:pt>
                <c:pt idx="8">
                  <c:v>43960</c:v>
                </c:pt>
                <c:pt idx="9">
                  <c:v>43961</c:v>
                </c:pt>
                <c:pt idx="10">
                  <c:v>43962</c:v>
                </c:pt>
                <c:pt idx="11">
                  <c:v>43963</c:v>
                </c:pt>
                <c:pt idx="12">
                  <c:v>43964</c:v>
                </c:pt>
                <c:pt idx="13">
                  <c:v>43965</c:v>
                </c:pt>
                <c:pt idx="14">
                  <c:v>43966</c:v>
                </c:pt>
                <c:pt idx="15">
                  <c:v>43967</c:v>
                </c:pt>
                <c:pt idx="16">
                  <c:v>43968</c:v>
                </c:pt>
                <c:pt idx="17">
                  <c:v>43969</c:v>
                </c:pt>
                <c:pt idx="18">
                  <c:v>43970</c:v>
                </c:pt>
                <c:pt idx="19">
                  <c:v>43971</c:v>
                </c:pt>
                <c:pt idx="20">
                  <c:v>43972</c:v>
                </c:pt>
                <c:pt idx="21">
                  <c:v>43973</c:v>
                </c:pt>
                <c:pt idx="22">
                  <c:v>43974</c:v>
                </c:pt>
                <c:pt idx="23">
                  <c:v>43975</c:v>
                </c:pt>
                <c:pt idx="24">
                  <c:v>43976</c:v>
                </c:pt>
                <c:pt idx="25">
                  <c:v>43977</c:v>
                </c:pt>
                <c:pt idx="26">
                  <c:v>43978</c:v>
                </c:pt>
                <c:pt idx="27">
                  <c:v>43979</c:v>
                </c:pt>
                <c:pt idx="28">
                  <c:v>43980</c:v>
                </c:pt>
                <c:pt idx="29">
                  <c:v>43981</c:v>
                </c:pt>
                <c:pt idx="30">
                  <c:v>43982</c:v>
                </c:pt>
                <c:pt idx="31">
                  <c:v>43983</c:v>
                </c:pt>
                <c:pt idx="32">
                  <c:v>43984</c:v>
                </c:pt>
                <c:pt idx="33">
                  <c:v>43985</c:v>
                </c:pt>
                <c:pt idx="34">
                  <c:v>43986</c:v>
                </c:pt>
                <c:pt idx="35">
                  <c:v>43987</c:v>
                </c:pt>
                <c:pt idx="36">
                  <c:v>43988</c:v>
                </c:pt>
                <c:pt idx="37">
                  <c:v>43989</c:v>
                </c:pt>
                <c:pt idx="38">
                  <c:v>43990</c:v>
                </c:pt>
                <c:pt idx="39">
                  <c:v>43991</c:v>
                </c:pt>
                <c:pt idx="40">
                  <c:v>43992</c:v>
                </c:pt>
                <c:pt idx="41">
                  <c:v>43993</c:v>
                </c:pt>
                <c:pt idx="42">
                  <c:v>43994</c:v>
                </c:pt>
                <c:pt idx="43">
                  <c:v>43995</c:v>
                </c:pt>
                <c:pt idx="44">
                  <c:v>43996</c:v>
                </c:pt>
                <c:pt idx="45">
                  <c:v>43997</c:v>
                </c:pt>
                <c:pt idx="46">
                  <c:v>43998</c:v>
                </c:pt>
                <c:pt idx="47">
                  <c:v>43999</c:v>
                </c:pt>
                <c:pt idx="48">
                  <c:v>44000</c:v>
                </c:pt>
                <c:pt idx="49">
                  <c:v>44001</c:v>
                </c:pt>
                <c:pt idx="50">
                  <c:v>44002</c:v>
                </c:pt>
                <c:pt idx="51">
                  <c:v>44003</c:v>
                </c:pt>
                <c:pt idx="52">
                  <c:v>44004</c:v>
                </c:pt>
                <c:pt idx="53">
                  <c:v>44005</c:v>
                </c:pt>
                <c:pt idx="54">
                  <c:v>44006</c:v>
                </c:pt>
                <c:pt idx="55">
                  <c:v>44007</c:v>
                </c:pt>
                <c:pt idx="56">
                  <c:v>44008</c:v>
                </c:pt>
                <c:pt idx="57">
                  <c:v>44009</c:v>
                </c:pt>
                <c:pt idx="58">
                  <c:v>44010</c:v>
                </c:pt>
                <c:pt idx="59">
                  <c:v>44011</c:v>
                </c:pt>
                <c:pt idx="60">
                  <c:v>44012</c:v>
                </c:pt>
                <c:pt idx="61">
                  <c:v>44013</c:v>
                </c:pt>
                <c:pt idx="62">
                  <c:v>44014</c:v>
                </c:pt>
                <c:pt idx="63">
                  <c:v>44015</c:v>
                </c:pt>
                <c:pt idx="64">
                  <c:v>44016</c:v>
                </c:pt>
                <c:pt idx="65">
                  <c:v>44017</c:v>
                </c:pt>
                <c:pt idx="66">
                  <c:v>44018</c:v>
                </c:pt>
                <c:pt idx="67">
                  <c:v>44019</c:v>
                </c:pt>
                <c:pt idx="68">
                  <c:v>44020</c:v>
                </c:pt>
                <c:pt idx="69">
                  <c:v>44021</c:v>
                </c:pt>
                <c:pt idx="70">
                  <c:v>44022</c:v>
                </c:pt>
                <c:pt idx="71">
                  <c:v>44023</c:v>
                </c:pt>
                <c:pt idx="72">
                  <c:v>44024</c:v>
                </c:pt>
                <c:pt idx="73">
                  <c:v>44025</c:v>
                </c:pt>
                <c:pt idx="74">
                  <c:v>44026</c:v>
                </c:pt>
                <c:pt idx="75">
                  <c:v>44027</c:v>
                </c:pt>
                <c:pt idx="76">
                  <c:v>44028</c:v>
                </c:pt>
                <c:pt idx="77">
                  <c:v>44029</c:v>
                </c:pt>
                <c:pt idx="78">
                  <c:v>44030</c:v>
                </c:pt>
                <c:pt idx="79">
                  <c:v>44031</c:v>
                </c:pt>
                <c:pt idx="80">
                  <c:v>44032</c:v>
                </c:pt>
                <c:pt idx="81">
                  <c:v>44033</c:v>
                </c:pt>
                <c:pt idx="82">
                  <c:v>44034</c:v>
                </c:pt>
                <c:pt idx="83">
                  <c:v>44035</c:v>
                </c:pt>
                <c:pt idx="84">
                  <c:v>44036</c:v>
                </c:pt>
                <c:pt idx="85">
                  <c:v>44037</c:v>
                </c:pt>
                <c:pt idx="86">
                  <c:v>44038</c:v>
                </c:pt>
                <c:pt idx="87">
                  <c:v>44039</c:v>
                </c:pt>
                <c:pt idx="88">
                  <c:v>44040</c:v>
                </c:pt>
                <c:pt idx="89">
                  <c:v>44041</c:v>
                </c:pt>
                <c:pt idx="90">
                  <c:v>44042</c:v>
                </c:pt>
                <c:pt idx="91">
                  <c:v>44043</c:v>
                </c:pt>
                <c:pt idx="92">
                  <c:v>44044</c:v>
                </c:pt>
                <c:pt idx="93">
                  <c:v>44045</c:v>
                </c:pt>
                <c:pt idx="94">
                  <c:v>44046</c:v>
                </c:pt>
                <c:pt idx="95">
                  <c:v>44047</c:v>
                </c:pt>
                <c:pt idx="96">
                  <c:v>44048</c:v>
                </c:pt>
                <c:pt idx="97">
                  <c:v>44049</c:v>
                </c:pt>
                <c:pt idx="98">
                  <c:v>44050</c:v>
                </c:pt>
                <c:pt idx="99">
                  <c:v>44051</c:v>
                </c:pt>
                <c:pt idx="100">
                  <c:v>44052</c:v>
                </c:pt>
                <c:pt idx="101">
                  <c:v>44053</c:v>
                </c:pt>
                <c:pt idx="102">
                  <c:v>44054</c:v>
                </c:pt>
                <c:pt idx="103">
                  <c:v>44055</c:v>
                </c:pt>
                <c:pt idx="104">
                  <c:v>44056</c:v>
                </c:pt>
                <c:pt idx="105">
                  <c:v>44057</c:v>
                </c:pt>
                <c:pt idx="106">
                  <c:v>44058</c:v>
                </c:pt>
                <c:pt idx="107">
                  <c:v>44059</c:v>
                </c:pt>
                <c:pt idx="108">
                  <c:v>44060</c:v>
                </c:pt>
                <c:pt idx="109">
                  <c:v>44061</c:v>
                </c:pt>
                <c:pt idx="110">
                  <c:v>44062</c:v>
                </c:pt>
                <c:pt idx="111">
                  <c:v>44063</c:v>
                </c:pt>
                <c:pt idx="112">
                  <c:v>44064</c:v>
                </c:pt>
                <c:pt idx="113">
                  <c:v>44065</c:v>
                </c:pt>
                <c:pt idx="114">
                  <c:v>44066</c:v>
                </c:pt>
                <c:pt idx="115">
                  <c:v>44067</c:v>
                </c:pt>
                <c:pt idx="116">
                  <c:v>44068</c:v>
                </c:pt>
                <c:pt idx="117">
                  <c:v>44069</c:v>
                </c:pt>
                <c:pt idx="118">
                  <c:v>44070</c:v>
                </c:pt>
                <c:pt idx="119">
                  <c:v>44071</c:v>
                </c:pt>
                <c:pt idx="120">
                  <c:v>44072</c:v>
                </c:pt>
                <c:pt idx="121">
                  <c:v>44073</c:v>
                </c:pt>
                <c:pt idx="122">
                  <c:v>44074</c:v>
                </c:pt>
                <c:pt idx="123">
                  <c:v>44075</c:v>
                </c:pt>
                <c:pt idx="124">
                  <c:v>44076</c:v>
                </c:pt>
                <c:pt idx="125">
                  <c:v>44077</c:v>
                </c:pt>
                <c:pt idx="126">
                  <c:v>44078</c:v>
                </c:pt>
                <c:pt idx="127">
                  <c:v>44079</c:v>
                </c:pt>
                <c:pt idx="128">
                  <c:v>44080</c:v>
                </c:pt>
                <c:pt idx="129">
                  <c:v>44081</c:v>
                </c:pt>
                <c:pt idx="130">
                  <c:v>44082</c:v>
                </c:pt>
                <c:pt idx="131">
                  <c:v>44083</c:v>
                </c:pt>
                <c:pt idx="132">
                  <c:v>44084</c:v>
                </c:pt>
                <c:pt idx="133">
                  <c:v>44085</c:v>
                </c:pt>
                <c:pt idx="134">
                  <c:v>44086</c:v>
                </c:pt>
                <c:pt idx="135">
                  <c:v>44087</c:v>
                </c:pt>
                <c:pt idx="136">
                  <c:v>44088</c:v>
                </c:pt>
                <c:pt idx="137">
                  <c:v>44089</c:v>
                </c:pt>
                <c:pt idx="138">
                  <c:v>44090</c:v>
                </c:pt>
                <c:pt idx="139">
                  <c:v>44091</c:v>
                </c:pt>
                <c:pt idx="140">
                  <c:v>44092</c:v>
                </c:pt>
                <c:pt idx="141">
                  <c:v>44093</c:v>
                </c:pt>
                <c:pt idx="142">
                  <c:v>44094</c:v>
                </c:pt>
                <c:pt idx="143">
                  <c:v>44095</c:v>
                </c:pt>
                <c:pt idx="144">
                  <c:v>44096</c:v>
                </c:pt>
                <c:pt idx="145">
                  <c:v>44097</c:v>
                </c:pt>
                <c:pt idx="146">
                  <c:v>44098</c:v>
                </c:pt>
                <c:pt idx="147">
                  <c:v>44099</c:v>
                </c:pt>
                <c:pt idx="148">
                  <c:v>44100</c:v>
                </c:pt>
                <c:pt idx="149">
                  <c:v>44101</c:v>
                </c:pt>
                <c:pt idx="150">
                  <c:v>44102</c:v>
                </c:pt>
                <c:pt idx="151">
                  <c:v>44103</c:v>
                </c:pt>
                <c:pt idx="152">
                  <c:v>44104</c:v>
                </c:pt>
                <c:pt idx="153">
                  <c:v>44105</c:v>
                </c:pt>
                <c:pt idx="154">
                  <c:v>44106</c:v>
                </c:pt>
                <c:pt idx="155">
                  <c:v>44107</c:v>
                </c:pt>
                <c:pt idx="156">
                  <c:v>44108</c:v>
                </c:pt>
                <c:pt idx="157">
                  <c:v>44109</c:v>
                </c:pt>
                <c:pt idx="158">
                  <c:v>44110</c:v>
                </c:pt>
                <c:pt idx="159">
                  <c:v>44111</c:v>
                </c:pt>
                <c:pt idx="160">
                  <c:v>44112</c:v>
                </c:pt>
                <c:pt idx="161">
                  <c:v>44113</c:v>
                </c:pt>
                <c:pt idx="162">
                  <c:v>44114</c:v>
                </c:pt>
                <c:pt idx="163">
                  <c:v>44115</c:v>
                </c:pt>
                <c:pt idx="164">
                  <c:v>44116</c:v>
                </c:pt>
                <c:pt idx="165">
                  <c:v>44117</c:v>
                </c:pt>
                <c:pt idx="166">
                  <c:v>44118</c:v>
                </c:pt>
                <c:pt idx="167">
                  <c:v>44119</c:v>
                </c:pt>
                <c:pt idx="168">
                  <c:v>44120</c:v>
                </c:pt>
                <c:pt idx="169">
                  <c:v>44121</c:v>
                </c:pt>
                <c:pt idx="170">
                  <c:v>44122</c:v>
                </c:pt>
                <c:pt idx="171">
                  <c:v>44123</c:v>
                </c:pt>
                <c:pt idx="172">
                  <c:v>44124</c:v>
                </c:pt>
                <c:pt idx="173">
                  <c:v>44125</c:v>
                </c:pt>
                <c:pt idx="174">
                  <c:v>44126</c:v>
                </c:pt>
                <c:pt idx="175">
                  <c:v>44127</c:v>
                </c:pt>
                <c:pt idx="176">
                  <c:v>44128</c:v>
                </c:pt>
                <c:pt idx="177">
                  <c:v>44129</c:v>
                </c:pt>
                <c:pt idx="178">
                  <c:v>44130</c:v>
                </c:pt>
                <c:pt idx="179">
                  <c:v>44131</c:v>
                </c:pt>
                <c:pt idx="180">
                  <c:v>44132</c:v>
                </c:pt>
                <c:pt idx="181">
                  <c:v>44133</c:v>
                </c:pt>
                <c:pt idx="182">
                  <c:v>44134</c:v>
                </c:pt>
                <c:pt idx="183">
                  <c:v>44135</c:v>
                </c:pt>
                <c:pt idx="184">
                  <c:v>44136</c:v>
                </c:pt>
                <c:pt idx="185">
                  <c:v>44137</c:v>
                </c:pt>
                <c:pt idx="186">
                  <c:v>44138</c:v>
                </c:pt>
                <c:pt idx="187">
                  <c:v>44139</c:v>
                </c:pt>
                <c:pt idx="188">
                  <c:v>44140</c:v>
                </c:pt>
                <c:pt idx="189">
                  <c:v>44141</c:v>
                </c:pt>
                <c:pt idx="190">
                  <c:v>44142</c:v>
                </c:pt>
                <c:pt idx="191">
                  <c:v>44143</c:v>
                </c:pt>
                <c:pt idx="192">
                  <c:v>44144</c:v>
                </c:pt>
                <c:pt idx="193">
                  <c:v>44145</c:v>
                </c:pt>
                <c:pt idx="194">
                  <c:v>44146</c:v>
                </c:pt>
                <c:pt idx="195">
                  <c:v>44147</c:v>
                </c:pt>
                <c:pt idx="196">
                  <c:v>44148</c:v>
                </c:pt>
                <c:pt idx="197">
                  <c:v>44149</c:v>
                </c:pt>
                <c:pt idx="198">
                  <c:v>44150</c:v>
                </c:pt>
                <c:pt idx="199">
                  <c:v>44151</c:v>
                </c:pt>
                <c:pt idx="200">
                  <c:v>44152</c:v>
                </c:pt>
                <c:pt idx="201">
                  <c:v>44153</c:v>
                </c:pt>
                <c:pt idx="202">
                  <c:v>44154</c:v>
                </c:pt>
                <c:pt idx="203">
                  <c:v>44155</c:v>
                </c:pt>
                <c:pt idx="204">
                  <c:v>44156</c:v>
                </c:pt>
                <c:pt idx="205">
                  <c:v>44157</c:v>
                </c:pt>
                <c:pt idx="206">
                  <c:v>44158</c:v>
                </c:pt>
                <c:pt idx="207">
                  <c:v>44159</c:v>
                </c:pt>
                <c:pt idx="208">
                  <c:v>44160</c:v>
                </c:pt>
                <c:pt idx="209">
                  <c:v>44161</c:v>
                </c:pt>
                <c:pt idx="210">
                  <c:v>44162</c:v>
                </c:pt>
                <c:pt idx="211">
                  <c:v>44163</c:v>
                </c:pt>
                <c:pt idx="212">
                  <c:v>44164</c:v>
                </c:pt>
                <c:pt idx="213">
                  <c:v>44165</c:v>
                </c:pt>
                <c:pt idx="214">
                  <c:v>44166</c:v>
                </c:pt>
                <c:pt idx="215">
                  <c:v>44167</c:v>
                </c:pt>
                <c:pt idx="216">
                  <c:v>44168</c:v>
                </c:pt>
                <c:pt idx="217">
                  <c:v>44169</c:v>
                </c:pt>
                <c:pt idx="218">
                  <c:v>44170</c:v>
                </c:pt>
                <c:pt idx="219">
                  <c:v>44171</c:v>
                </c:pt>
                <c:pt idx="220">
                  <c:v>44172</c:v>
                </c:pt>
                <c:pt idx="221">
                  <c:v>44173</c:v>
                </c:pt>
                <c:pt idx="222">
                  <c:v>44174</c:v>
                </c:pt>
                <c:pt idx="223">
                  <c:v>44175</c:v>
                </c:pt>
                <c:pt idx="224">
                  <c:v>44176</c:v>
                </c:pt>
                <c:pt idx="225">
                  <c:v>44177</c:v>
                </c:pt>
                <c:pt idx="226">
                  <c:v>44178</c:v>
                </c:pt>
                <c:pt idx="227">
                  <c:v>44179</c:v>
                </c:pt>
                <c:pt idx="228">
                  <c:v>44180</c:v>
                </c:pt>
                <c:pt idx="229">
                  <c:v>44181</c:v>
                </c:pt>
                <c:pt idx="230">
                  <c:v>44182</c:v>
                </c:pt>
                <c:pt idx="231">
                  <c:v>44183</c:v>
                </c:pt>
                <c:pt idx="232">
                  <c:v>44184</c:v>
                </c:pt>
                <c:pt idx="233">
                  <c:v>44185</c:v>
                </c:pt>
                <c:pt idx="234">
                  <c:v>44186</c:v>
                </c:pt>
                <c:pt idx="235">
                  <c:v>44187</c:v>
                </c:pt>
                <c:pt idx="236">
                  <c:v>44188</c:v>
                </c:pt>
                <c:pt idx="237">
                  <c:v>44189</c:v>
                </c:pt>
                <c:pt idx="238">
                  <c:v>44190</c:v>
                </c:pt>
                <c:pt idx="239">
                  <c:v>44191</c:v>
                </c:pt>
                <c:pt idx="240">
                  <c:v>44192</c:v>
                </c:pt>
                <c:pt idx="241">
                  <c:v>44193</c:v>
                </c:pt>
                <c:pt idx="242">
                  <c:v>44194</c:v>
                </c:pt>
                <c:pt idx="243">
                  <c:v>44195</c:v>
                </c:pt>
                <c:pt idx="244">
                  <c:v>44196</c:v>
                </c:pt>
                <c:pt idx="245">
                  <c:v>44197</c:v>
                </c:pt>
                <c:pt idx="246">
                  <c:v>44198</c:v>
                </c:pt>
                <c:pt idx="247">
                  <c:v>44199</c:v>
                </c:pt>
                <c:pt idx="248">
                  <c:v>44200</c:v>
                </c:pt>
                <c:pt idx="249">
                  <c:v>44201</c:v>
                </c:pt>
                <c:pt idx="250">
                  <c:v>44202</c:v>
                </c:pt>
                <c:pt idx="251">
                  <c:v>44203</c:v>
                </c:pt>
                <c:pt idx="252">
                  <c:v>44204</c:v>
                </c:pt>
                <c:pt idx="253">
                  <c:v>44205</c:v>
                </c:pt>
                <c:pt idx="254">
                  <c:v>44206</c:v>
                </c:pt>
                <c:pt idx="255">
                  <c:v>44207</c:v>
                </c:pt>
                <c:pt idx="256">
                  <c:v>44208</c:v>
                </c:pt>
                <c:pt idx="257">
                  <c:v>44209</c:v>
                </c:pt>
                <c:pt idx="258">
                  <c:v>44210</c:v>
                </c:pt>
                <c:pt idx="259">
                  <c:v>44211</c:v>
                </c:pt>
                <c:pt idx="260">
                  <c:v>44212</c:v>
                </c:pt>
                <c:pt idx="261">
                  <c:v>44213</c:v>
                </c:pt>
                <c:pt idx="262">
                  <c:v>44214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44219</c:v>
                </c:pt>
                <c:pt idx="268">
                  <c:v>44220</c:v>
                </c:pt>
                <c:pt idx="269">
                  <c:v>44221</c:v>
                </c:pt>
                <c:pt idx="270">
                  <c:v>44222</c:v>
                </c:pt>
                <c:pt idx="271">
                  <c:v>44223</c:v>
                </c:pt>
                <c:pt idx="272">
                  <c:v>44224</c:v>
                </c:pt>
                <c:pt idx="273">
                  <c:v>44225</c:v>
                </c:pt>
                <c:pt idx="274">
                  <c:v>44226</c:v>
                </c:pt>
                <c:pt idx="275">
                  <c:v>44227</c:v>
                </c:pt>
                <c:pt idx="276">
                  <c:v>44228</c:v>
                </c:pt>
                <c:pt idx="277">
                  <c:v>44229</c:v>
                </c:pt>
                <c:pt idx="278">
                  <c:v>44230</c:v>
                </c:pt>
                <c:pt idx="279">
                  <c:v>44231</c:v>
                </c:pt>
                <c:pt idx="280">
                  <c:v>44232</c:v>
                </c:pt>
                <c:pt idx="281">
                  <c:v>44233</c:v>
                </c:pt>
                <c:pt idx="282">
                  <c:v>44234</c:v>
                </c:pt>
                <c:pt idx="283">
                  <c:v>44235</c:v>
                </c:pt>
                <c:pt idx="284">
                  <c:v>44236</c:v>
                </c:pt>
                <c:pt idx="285">
                  <c:v>44237</c:v>
                </c:pt>
                <c:pt idx="286">
                  <c:v>44238</c:v>
                </c:pt>
                <c:pt idx="287">
                  <c:v>44239</c:v>
                </c:pt>
                <c:pt idx="288">
                  <c:v>44240</c:v>
                </c:pt>
                <c:pt idx="289">
                  <c:v>44241</c:v>
                </c:pt>
                <c:pt idx="290">
                  <c:v>44242</c:v>
                </c:pt>
                <c:pt idx="291">
                  <c:v>44243</c:v>
                </c:pt>
                <c:pt idx="292">
                  <c:v>44244</c:v>
                </c:pt>
                <c:pt idx="293">
                  <c:v>44245</c:v>
                </c:pt>
                <c:pt idx="294">
                  <c:v>44246</c:v>
                </c:pt>
                <c:pt idx="295">
                  <c:v>44247</c:v>
                </c:pt>
                <c:pt idx="296">
                  <c:v>44248</c:v>
                </c:pt>
                <c:pt idx="297">
                  <c:v>44249</c:v>
                </c:pt>
                <c:pt idx="298">
                  <c:v>44250</c:v>
                </c:pt>
                <c:pt idx="299">
                  <c:v>44251</c:v>
                </c:pt>
                <c:pt idx="300">
                  <c:v>44252</c:v>
                </c:pt>
                <c:pt idx="301">
                  <c:v>44253</c:v>
                </c:pt>
                <c:pt idx="302">
                  <c:v>44254</c:v>
                </c:pt>
                <c:pt idx="303">
                  <c:v>44255</c:v>
                </c:pt>
                <c:pt idx="304">
                  <c:v>44256</c:v>
                </c:pt>
                <c:pt idx="305">
                  <c:v>44257</c:v>
                </c:pt>
                <c:pt idx="306">
                  <c:v>44258</c:v>
                </c:pt>
                <c:pt idx="307">
                  <c:v>44259</c:v>
                </c:pt>
                <c:pt idx="308">
                  <c:v>44260</c:v>
                </c:pt>
                <c:pt idx="309">
                  <c:v>44261</c:v>
                </c:pt>
                <c:pt idx="310">
                  <c:v>44262</c:v>
                </c:pt>
                <c:pt idx="311">
                  <c:v>44263</c:v>
                </c:pt>
                <c:pt idx="312">
                  <c:v>44264</c:v>
                </c:pt>
                <c:pt idx="313">
                  <c:v>44265</c:v>
                </c:pt>
                <c:pt idx="314">
                  <c:v>44266</c:v>
                </c:pt>
                <c:pt idx="315">
                  <c:v>44267</c:v>
                </c:pt>
                <c:pt idx="316">
                  <c:v>44268</c:v>
                </c:pt>
                <c:pt idx="317">
                  <c:v>44269</c:v>
                </c:pt>
                <c:pt idx="318">
                  <c:v>44270</c:v>
                </c:pt>
                <c:pt idx="319">
                  <c:v>44271</c:v>
                </c:pt>
                <c:pt idx="320">
                  <c:v>44272</c:v>
                </c:pt>
                <c:pt idx="321">
                  <c:v>44273</c:v>
                </c:pt>
              </c:numCache>
            </c:numRef>
          </c:cat>
          <c:val>
            <c:numRef>
              <c:f>'FOR GRAPH'!$AB$2:$AB$323</c:f>
              <c:numCache>
                <c:formatCode>General</c:formatCode>
                <c:ptCount val="322"/>
                <c:pt idx="0">
                  <c:v>2.2826086956521738</c:v>
                </c:pt>
                <c:pt idx="1">
                  <c:v>2.2275862068965515</c:v>
                </c:pt>
                <c:pt idx="2">
                  <c:v>2.2936507936507935</c:v>
                </c:pt>
                <c:pt idx="3">
                  <c:v>2.5769230769230771</c:v>
                </c:pt>
                <c:pt idx="4">
                  <c:v>2.3829787234042552</c:v>
                </c:pt>
                <c:pt idx="5">
                  <c:v>2.478494623655914</c:v>
                </c:pt>
                <c:pt idx="6">
                  <c:v>2.4080887435928697</c:v>
                </c:pt>
                <c:pt idx="7">
                  <c:v>2.3900678706474179</c:v>
                </c:pt>
                <c:pt idx="8">
                  <c:v>2.4224906203115468</c:v>
                </c:pt>
                <c:pt idx="9">
                  <c:v>2.4739984508580952</c:v>
                </c:pt>
                <c:pt idx="10">
                  <c:v>2.5185649954246401</c:v>
                </c:pt>
                <c:pt idx="11">
                  <c:v>2.5340716668995773</c:v>
                </c:pt>
                <c:pt idx="12">
                  <c:v>2.5136246997570946</c:v>
                </c:pt>
                <c:pt idx="13">
                  <c:v>2.4610294192206377</c:v>
                </c:pt>
                <c:pt idx="14">
                  <c:v>2.5231406036318371</c:v>
                </c:pt>
                <c:pt idx="15">
                  <c:v>2.5840796645708979</c:v>
                </c:pt>
                <c:pt idx="16">
                  <c:v>2.5703209687659654</c:v>
                </c:pt>
                <c:pt idx="17">
                  <c:v>2.5809029793479756</c:v>
                </c:pt>
                <c:pt idx="18">
                  <c:v>2.5526493473867164</c:v>
                </c:pt>
                <c:pt idx="19">
                  <c:v>2.5953521846191703</c:v>
                </c:pt>
                <c:pt idx="20">
                  <c:v>2.6535497060519861</c:v>
                </c:pt>
                <c:pt idx="21">
                  <c:v>2.6155983516857613</c:v>
                </c:pt>
                <c:pt idx="22">
                  <c:v>2.5745792204410662</c:v>
                </c:pt>
                <c:pt idx="23">
                  <c:v>2.5694141338114491</c:v>
                </c:pt>
                <c:pt idx="24">
                  <c:v>2.5280579087817547</c:v>
                </c:pt>
                <c:pt idx="25">
                  <c:v>2.5738487251082853</c:v>
                </c:pt>
                <c:pt idx="26">
                  <c:v>2.5610142579881034</c:v>
                </c:pt>
                <c:pt idx="27">
                  <c:v>2.6280209348726942</c:v>
                </c:pt>
                <c:pt idx="28">
                  <c:v>2.6837502033242608</c:v>
                </c:pt>
                <c:pt idx="29">
                  <c:v>2.6998804303697068</c:v>
                </c:pt>
                <c:pt idx="30">
                  <c:v>2.6873084031303143</c:v>
                </c:pt>
                <c:pt idx="31">
                  <c:v>2.7119776114729919</c:v>
                </c:pt>
                <c:pt idx="32">
                  <c:v>2.7274927331843273</c:v>
                </c:pt>
                <c:pt idx="33">
                  <c:v>2.8543004933254208</c:v>
                </c:pt>
                <c:pt idx="34">
                  <c:v>2.8312857721974924</c:v>
                </c:pt>
                <c:pt idx="35">
                  <c:v>2.8818687961047291</c:v>
                </c:pt>
                <c:pt idx="36">
                  <c:v>2.9518019417767918</c:v>
                </c:pt>
                <c:pt idx="37">
                  <c:v>3.0513304907553147</c:v>
                </c:pt>
                <c:pt idx="38">
                  <c:v>3.0006692875517378</c:v>
                </c:pt>
                <c:pt idx="39">
                  <c:v>3.061901228301751</c:v>
                </c:pt>
                <c:pt idx="40">
                  <c:v>3.0243486574158465</c:v>
                </c:pt>
                <c:pt idx="41">
                  <c:v>2.9546551929855402</c:v>
                </c:pt>
                <c:pt idx="42">
                  <c:v>2.9684979393864266</c:v>
                </c:pt>
                <c:pt idx="43">
                  <c:v>2.9384797677342038</c:v>
                </c:pt>
                <c:pt idx="44">
                  <c:v>2.9098794499528942</c:v>
                </c:pt>
                <c:pt idx="45">
                  <c:v>2.9405018684118041</c:v>
                </c:pt>
                <c:pt idx="46">
                  <c:v>3.1179200786168999</c:v>
                </c:pt>
                <c:pt idx="47">
                  <c:v>3.1408567164471539</c:v>
                </c:pt>
                <c:pt idx="48">
                  <c:v>3.3203785547507785</c:v>
                </c:pt>
                <c:pt idx="49">
                  <c:v>3.31180712617935</c:v>
                </c:pt>
                <c:pt idx="50">
                  <c:v>3.318159677737381</c:v>
                </c:pt>
                <c:pt idx="51">
                  <c:v>3.3582016431159434</c:v>
                </c:pt>
                <c:pt idx="52">
                  <c:v>3.5150643882139829</c:v>
                </c:pt>
                <c:pt idx="53">
                  <c:v>3.433541843524806</c:v>
                </c:pt>
                <c:pt idx="54">
                  <c:v>3.4778927961528732</c:v>
                </c:pt>
                <c:pt idx="55">
                  <c:v>3.4303468603383913</c:v>
                </c:pt>
                <c:pt idx="56">
                  <c:v>3.4226717903103796</c:v>
                </c:pt>
                <c:pt idx="57">
                  <c:v>3.4573597438662582</c:v>
                </c:pt>
                <c:pt idx="58">
                  <c:v>3.5412816698934475</c:v>
                </c:pt>
                <c:pt idx="59">
                  <c:v>3.4450187744913841</c:v>
                </c:pt>
                <c:pt idx="60">
                  <c:v>3.4590111883757402</c:v>
                </c:pt>
                <c:pt idx="61">
                  <c:v>3.4284243971182171</c:v>
                </c:pt>
                <c:pt idx="62">
                  <c:v>3.4416914096088322</c:v>
                </c:pt>
                <c:pt idx="63">
                  <c:v>3.4225933355966189</c:v>
                </c:pt>
                <c:pt idx="64">
                  <c:v>3.4749028566158549</c:v>
                </c:pt>
                <c:pt idx="65">
                  <c:v>3.4110123524268432</c:v>
                </c:pt>
                <c:pt idx="66">
                  <c:v>3.5484986736154061</c:v>
                </c:pt>
                <c:pt idx="67">
                  <c:v>3.4953260306774032</c:v>
                </c:pt>
                <c:pt idx="68">
                  <c:v>3.5426044101926251</c:v>
                </c:pt>
                <c:pt idx="69">
                  <c:v>3.6358147712601285</c:v>
                </c:pt>
                <c:pt idx="70">
                  <c:v>3.7288272779655718</c:v>
                </c:pt>
                <c:pt idx="71">
                  <c:v>3.7600822826185465</c:v>
                </c:pt>
                <c:pt idx="72">
                  <c:v>3.8410101555690646</c:v>
                </c:pt>
                <c:pt idx="73">
                  <c:v>3.7864980019691648</c:v>
                </c:pt>
                <c:pt idx="74">
                  <c:v>3.762804898168215</c:v>
                </c:pt>
                <c:pt idx="75">
                  <c:v>3.6706273388853918</c:v>
                </c:pt>
                <c:pt idx="76">
                  <c:v>3.5692667946677052</c:v>
                </c:pt>
                <c:pt idx="77">
                  <c:v>3.5481722528174111</c:v>
                </c:pt>
                <c:pt idx="78">
                  <c:v>3.4506206942902429</c:v>
                </c:pt>
                <c:pt idx="79">
                  <c:v>3.3340162259616366</c:v>
                </c:pt>
                <c:pt idx="80">
                  <c:v>3.2821152415265011</c:v>
                </c:pt>
                <c:pt idx="81">
                  <c:v>3.2518381311225966</c:v>
                </c:pt>
                <c:pt idx="82">
                  <c:v>3.2039058002955292</c:v>
                </c:pt>
                <c:pt idx="83">
                  <c:v>3.1529017842312719</c:v>
                </c:pt>
                <c:pt idx="84">
                  <c:v>3.130112853140659</c:v>
                </c:pt>
                <c:pt idx="85">
                  <c:v>3.0697825035726409</c:v>
                </c:pt>
                <c:pt idx="86">
                  <c:v>3.1127582735422763</c:v>
                </c:pt>
                <c:pt idx="87">
                  <c:v>3.1983738552536414</c:v>
                </c:pt>
                <c:pt idx="88">
                  <c:v>3.2166882376857218</c:v>
                </c:pt>
                <c:pt idx="89">
                  <c:v>3.2590706535794705</c:v>
                </c:pt>
                <c:pt idx="90">
                  <c:v>3.2870048591952759</c:v>
                </c:pt>
                <c:pt idx="91">
                  <c:v>3.2855772395131595</c:v>
                </c:pt>
                <c:pt idx="92">
                  <c:v>3.3727591159327046</c:v>
                </c:pt>
                <c:pt idx="93">
                  <c:v>3.3846433229787354</c:v>
                </c:pt>
                <c:pt idx="94">
                  <c:v>3.2448542932320295</c:v>
                </c:pt>
                <c:pt idx="95">
                  <c:v>3.2119485322920425</c:v>
                </c:pt>
                <c:pt idx="96">
                  <c:v>3.1896162417115774</c:v>
                </c:pt>
                <c:pt idx="97">
                  <c:v>3.2224734357481499</c:v>
                </c:pt>
                <c:pt idx="98">
                  <c:v>3.1724643240669748</c:v>
                </c:pt>
                <c:pt idx="99">
                  <c:v>3.1664115533083215</c:v>
                </c:pt>
                <c:pt idx="100">
                  <c:v>3.0444899829152732</c:v>
                </c:pt>
                <c:pt idx="101">
                  <c:v>3.0537691095857045</c:v>
                </c:pt>
                <c:pt idx="102">
                  <c:v>3.041308309852218</c:v>
                </c:pt>
                <c:pt idx="103">
                  <c:v>3.0350389381982308</c:v>
                </c:pt>
                <c:pt idx="104">
                  <c:v>2.9775959706373896</c:v>
                </c:pt>
                <c:pt idx="105">
                  <c:v>3.0017201023196605</c:v>
                </c:pt>
                <c:pt idx="106">
                  <c:v>2.9808112415539445</c:v>
                </c:pt>
                <c:pt idx="107">
                  <c:v>3.0953961732709927</c:v>
                </c:pt>
                <c:pt idx="108">
                  <c:v>3.1164182406345233</c:v>
                </c:pt>
                <c:pt idx="109">
                  <c:v>3.1759809013657283</c:v>
                </c:pt>
                <c:pt idx="110">
                  <c:v>3.1824279560332189</c:v>
                </c:pt>
                <c:pt idx="111">
                  <c:v>3.1758489602680031</c:v>
                </c:pt>
                <c:pt idx="112">
                  <c:v>3.1755343523952555</c:v>
                </c:pt>
                <c:pt idx="113">
                  <c:v>3.1475963381108882</c:v>
                </c:pt>
                <c:pt idx="114">
                  <c:v>3.081518500901764</c:v>
                </c:pt>
                <c:pt idx="115">
                  <c:v>3.0462946294685875</c:v>
                </c:pt>
                <c:pt idx="116">
                  <c:v>3.0172956887906213</c:v>
                </c:pt>
                <c:pt idx="117">
                  <c:v>3.0846011950182324</c:v>
                </c:pt>
                <c:pt idx="118">
                  <c:v>3.1304004006065078</c:v>
                </c:pt>
                <c:pt idx="119">
                  <c:v>3.1460068154377288</c:v>
                </c:pt>
                <c:pt idx="120">
                  <c:v>3.1780355268711058</c:v>
                </c:pt>
                <c:pt idx="121">
                  <c:v>3.237631135930612</c:v>
                </c:pt>
                <c:pt idx="122">
                  <c:v>3.2928673441925556</c:v>
                </c:pt>
                <c:pt idx="123">
                  <c:v>3.3804109986469579</c:v>
                </c:pt>
                <c:pt idx="124">
                  <c:v>3.43286828559632</c:v>
                </c:pt>
                <c:pt idx="125">
                  <c:v>3.4470491317383036</c:v>
                </c:pt>
                <c:pt idx="126">
                  <c:v>3.4517554426040347</c:v>
                </c:pt>
                <c:pt idx="127">
                  <c:v>3.4550327302080461</c:v>
                </c:pt>
                <c:pt idx="128">
                  <c:v>3.4164788988210684</c:v>
                </c:pt>
                <c:pt idx="129">
                  <c:v>3.3872771064613807</c:v>
                </c:pt>
                <c:pt idx="130">
                  <c:v>3.376482829083391</c:v>
                </c:pt>
                <c:pt idx="131">
                  <c:v>3.3018905499752162</c:v>
                </c:pt>
                <c:pt idx="132">
                  <c:v>3.3589015626905971</c:v>
                </c:pt>
                <c:pt idx="133">
                  <c:v>3.3967960917878166</c:v>
                </c:pt>
                <c:pt idx="134">
                  <c:v>3.4083501590910124</c:v>
                </c:pt>
                <c:pt idx="135">
                  <c:v>3.503299834867756</c:v>
                </c:pt>
                <c:pt idx="136">
                  <c:v>3.6335553626388122</c:v>
                </c:pt>
                <c:pt idx="137">
                  <c:v>3.5766749004850564</c:v>
                </c:pt>
                <c:pt idx="138">
                  <c:v>3.6781151862377506</c:v>
                </c:pt>
                <c:pt idx="139">
                  <c:v>3.669830246245493</c:v>
                </c:pt>
                <c:pt idx="140">
                  <c:v>3.7105907577598365</c:v>
                </c:pt>
                <c:pt idx="141">
                  <c:v>3.8306874643908548</c:v>
                </c:pt>
                <c:pt idx="142">
                  <c:v>4.0576147286706741</c:v>
                </c:pt>
                <c:pt idx="143">
                  <c:v>3.9939671960790428</c:v>
                </c:pt>
                <c:pt idx="144">
                  <c:v>4.1284759646068148</c:v>
                </c:pt>
                <c:pt idx="145">
                  <c:v>4.1130912281044774</c:v>
                </c:pt>
                <c:pt idx="146">
                  <c:v>4.1164526716568002</c:v>
                </c:pt>
                <c:pt idx="147">
                  <c:v>4.1471171254333825</c:v>
                </c:pt>
                <c:pt idx="148">
                  <c:v>4.1524667850321402</c:v>
                </c:pt>
                <c:pt idx="149">
                  <c:v>3.9475260931590603</c:v>
                </c:pt>
                <c:pt idx="150">
                  <c:v>4.029389607795685</c:v>
                </c:pt>
                <c:pt idx="151">
                  <c:v>4.0027002007427717</c:v>
                </c:pt>
                <c:pt idx="152">
                  <c:v>4.0243019188909885</c:v>
                </c:pt>
                <c:pt idx="153">
                  <c:v>4.0009385102121033</c:v>
                </c:pt>
                <c:pt idx="154">
                  <c:v>3.9950310424275979</c:v>
                </c:pt>
                <c:pt idx="155">
                  <c:v>3.9272635053052225</c:v>
                </c:pt>
                <c:pt idx="156">
                  <c:v>3.9642890847677767</c:v>
                </c:pt>
                <c:pt idx="157">
                  <c:v>3.8979009042133881</c:v>
                </c:pt>
                <c:pt idx="158">
                  <c:v>3.8401664748409408</c:v>
                </c:pt>
                <c:pt idx="159">
                  <c:v>3.8277318082156317</c:v>
                </c:pt>
                <c:pt idx="160">
                  <c:v>3.9199288952934133</c:v>
                </c:pt>
                <c:pt idx="161">
                  <c:v>3.8971818933203162</c:v>
                </c:pt>
                <c:pt idx="162">
                  <c:v>3.8558624488758717</c:v>
                </c:pt>
                <c:pt idx="163">
                  <c:v>3.8434167948414326</c:v>
                </c:pt>
                <c:pt idx="164">
                  <c:v>3.7952647248252163</c:v>
                </c:pt>
                <c:pt idx="165">
                  <c:v>3.7749601124940253</c:v>
                </c:pt>
                <c:pt idx="166">
                  <c:v>3.7498294300785751</c:v>
                </c:pt>
                <c:pt idx="167">
                  <c:v>3.6783351772050117</c:v>
                </c:pt>
                <c:pt idx="168">
                  <c:v>3.625409930801045</c:v>
                </c:pt>
                <c:pt idx="169">
                  <c:v>3.6999012098708124</c:v>
                </c:pt>
                <c:pt idx="170">
                  <c:v>3.6406071578281956</c:v>
                </c:pt>
                <c:pt idx="171">
                  <c:v>3.6458985806625783</c:v>
                </c:pt>
                <c:pt idx="172">
                  <c:v>3.6756539942784063</c:v>
                </c:pt>
                <c:pt idx="173">
                  <c:v>3.672763802033375</c:v>
                </c:pt>
                <c:pt idx="174">
                  <c:v>3.67771043585932</c:v>
                </c:pt>
                <c:pt idx="175">
                  <c:v>3.736347424021853</c:v>
                </c:pt>
                <c:pt idx="176">
                  <c:v>3.6375582843997494</c:v>
                </c:pt>
                <c:pt idx="177">
                  <c:v>3.6919001824415463</c:v>
                </c:pt>
                <c:pt idx="178">
                  <c:v>3.7595376540968752</c:v>
                </c:pt>
                <c:pt idx="179">
                  <c:v>3.7888563399194806</c:v>
                </c:pt>
                <c:pt idx="180">
                  <c:v>3.7931876579557242</c:v>
                </c:pt>
                <c:pt idx="181">
                  <c:v>3.7484762614396336</c:v>
                </c:pt>
                <c:pt idx="182">
                  <c:v>3.7000044911781553</c:v>
                </c:pt>
                <c:pt idx="183">
                  <c:v>3.7211773517304905</c:v>
                </c:pt>
                <c:pt idx="184">
                  <c:v>3.6572525895149677</c:v>
                </c:pt>
                <c:pt idx="185">
                  <c:v>3.7460916015985015</c:v>
                </c:pt>
                <c:pt idx="186">
                  <c:v>3.7597388788463371</c:v>
                </c:pt>
                <c:pt idx="187">
                  <c:v>3.7695975643549358</c:v>
                </c:pt>
                <c:pt idx="188">
                  <c:v>3.8423394696524857</c:v>
                </c:pt>
                <c:pt idx="189">
                  <c:v>3.9084142296785251</c:v>
                </c:pt>
                <c:pt idx="190">
                  <c:v>3.9284530144231931</c:v>
                </c:pt>
                <c:pt idx="191">
                  <c:v>3.9293789117017428</c:v>
                </c:pt>
                <c:pt idx="192">
                  <c:v>3.8474609089721761</c:v>
                </c:pt>
                <c:pt idx="193">
                  <c:v>3.809224737410903</c:v>
                </c:pt>
                <c:pt idx="194">
                  <c:v>3.7443990083183314</c:v>
                </c:pt>
                <c:pt idx="195">
                  <c:v>3.7326666854779149</c:v>
                </c:pt>
                <c:pt idx="196">
                  <c:v>3.7002278520131635</c:v>
                </c:pt>
                <c:pt idx="197">
                  <c:v>3.5958044394105424</c:v>
                </c:pt>
                <c:pt idx="198">
                  <c:v>3.4929084790901404</c:v>
                </c:pt>
                <c:pt idx="199">
                  <c:v>3.4387922887094695</c:v>
                </c:pt>
                <c:pt idx="200">
                  <c:v>3.3534810388808793</c:v>
                </c:pt>
                <c:pt idx="201">
                  <c:v>3.2951973714597997</c:v>
                </c:pt>
                <c:pt idx="202">
                  <c:v>3.1541542875595732</c:v>
                </c:pt>
                <c:pt idx="203">
                  <c:v>3.0256425742042126</c:v>
                </c:pt>
                <c:pt idx="204">
                  <c:v>3.0145620115150078</c:v>
                </c:pt>
                <c:pt idx="205">
                  <c:v>2.9552711665098772</c:v>
                </c:pt>
                <c:pt idx="206">
                  <c:v>2.8011808963884315</c:v>
                </c:pt>
                <c:pt idx="207">
                  <c:v>2.700395770307924</c:v>
                </c:pt>
                <c:pt idx="208">
                  <c:v>2.6316858750022836</c:v>
                </c:pt>
                <c:pt idx="209">
                  <c:v>2.5267237250804166</c:v>
                </c:pt>
                <c:pt idx="210">
                  <c:v>2.447755240314831</c:v>
                </c:pt>
                <c:pt idx="211">
                  <c:v>2.41262553001213</c:v>
                </c:pt>
                <c:pt idx="212">
                  <c:v>2.3799234883288927</c:v>
                </c:pt>
                <c:pt idx="213">
                  <c:v>2.3684685548616571</c:v>
                </c:pt>
                <c:pt idx="214">
                  <c:v>2.3857498153376873</c:v>
                </c:pt>
                <c:pt idx="215">
                  <c:v>2.3693207686691204</c:v>
                </c:pt>
                <c:pt idx="216">
                  <c:v>2.398432578454933</c:v>
                </c:pt>
                <c:pt idx="217">
                  <c:v>2.4213707245814846</c:v>
                </c:pt>
                <c:pt idx="218">
                  <c:v>2.4089849749578969</c:v>
                </c:pt>
                <c:pt idx="219">
                  <c:v>2.4210511484958679</c:v>
                </c:pt>
                <c:pt idx="220">
                  <c:v>2.4318361555680039</c:v>
                </c:pt>
                <c:pt idx="221">
                  <c:v>2.3913437774101278</c:v>
                </c:pt>
                <c:pt idx="222">
                  <c:v>2.4162403357836171</c:v>
                </c:pt>
                <c:pt idx="223">
                  <c:v>2.4210489258863248</c:v>
                </c:pt>
                <c:pt idx="224">
                  <c:v>2.4086978007634605</c:v>
                </c:pt>
                <c:pt idx="225">
                  <c:v>2.3959992098433793</c:v>
                </c:pt>
                <c:pt idx="226">
                  <c:v>2.439146888823438</c:v>
                </c:pt>
                <c:pt idx="227">
                  <c:v>2.4334884254317415</c:v>
                </c:pt>
                <c:pt idx="228">
                  <c:v>2.4507945366951018</c:v>
                </c:pt>
                <c:pt idx="229">
                  <c:v>2.4230445675867722</c:v>
                </c:pt>
                <c:pt idx="230">
                  <c:v>2.4303622233312403</c:v>
                </c:pt>
                <c:pt idx="231">
                  <c:v>2.4275197320019068</c:v>
                </c:pt>
                <c:pt idx="232">
                  <c:v>2.4400617184934732</c:v>
                </c:pt>
                <c:pt idx="233">
                  <c:v>2.3910767224553373</c:v>
                </c:pt>
                <c:pt idx="234">
                  <c:v>2.3727033137638331</c:v>
                </c:pt>
                <c:pt idx="235">
                  <c:v>2.356840404818688</c:v>
                </c:pt>
                <c:pt idx="236">
                  <c:v>2.360406586160992</c:v>
                </c:pt>
                <c:pt idx="237">
                  <c:v>2.3406352510281017</c:v>
                </c:pt>
                <c:pt idx="238">
                  <c:v>2.3306666762528008</c:v>
                </c:pt>
                <c:pt idx="239">
                  <c:v>2.3257519831028133</c:v>
                </c:pt>
                <c:pt idx="240">
                  <c:v>2.3565558513642269</c:v>
                </c:pt>
                <c:pt idx="241">
                  <c:v>2.4148164087532007</c:v>
                </c:pt>
                <c:pt idx="242">
                  <c:v>2.4448998742654129</c:v>
                </c:pt>
                <c:pt idx="243">
                  <c:v>2.4828775032452648</c:v>
                </c:pt>
                <c:pt idx="244">
                  <c:v>2.4845305985354824</c:v>
                </c:pt>
                <c:pt idx="245">
                  <c:v>2.4823441583516268</c:v>
                </c:pt>
                <c:pt idx="246">
                  <c:v>2.465546058032082</c:v>
                </c:pt>
                <c:pt idx="247">
                  <c:v>2.4447073982786827</c:v>
                </c:pt>
                <c:pt idx="248">
                  <c:v>2.4108372234002227</c:v>
                </c:pt>
                <c:pt idx="249">
                  <c:v>2.3938378349429987</c:v>
                </c:pt>
                <c:pt idx="250">
                  <c:v>2.3641786697041582</c:v>
                </c:pt>
                <c:pt idx="251">
                  <c:v>2.356476809313405</c:v>
                </c:pt>
                <c:pt idx="252">
                  <c:v>2.4023648723076687</c:v>
                </c:pt>
                <c:pt idx="253">
                  <c:v>2.4915746247201409</c:v>
                </c:pt>
                <c:pt idx="254">
                  <c:v>2.5254134363754859</c:v>
                </c:pt>
                <c:pt idx="255">
                  <c:v>2.5329095343466372</c:v>
                </c:pt>
                <c:pt idx="256">
                  <c:v>2.543101860856916</c:v>
                </c:pt>
                <c:pt idx="257">
                  <c:v>2.5647377941412239</c:v>
                </c:pt>
                <c:pt idx="258">
                  <c:v>2.6075603212731671</c:v>
                </c:pt>
                <c:pt idx="259">
                  <c:v>2.6068724944257986</c:v>
                </c:pt>
                <c:pt idx="260">
                  <c:v>2.6041568076204844</c:v>
                </c:pt>
                <c:pt idx="261">
                  <c:v>2.6323685400619015</c:v>
                </c:pt>
                <c:pt idx="262">
                  <c:v>2.6914997054477232</c:v>
                </c:pt>
                <c:pt idx="263">
                  <c:v>2.7323563745122432</c:v>
                </c:pt>
                <c:pt idx="264">
                  <c:v>2.7449924904222653</c:v>
                </c:pt>
                <c:pt idx="265">
                  <c:v>2.7313064736121846</c:v>
                </c:pt>
                <c:pt idx="266">
                  <c:v>2.768093466993502</c:v>
                </c:pt>
                <c:pt idx="267">
                  <c:v>2.8200480031032256</c:v>
                </c:pt>
                <c:pt idx="268">
                  <c:v>2.8271964323804579</c:v>
                </c:pt>
                <c:pt idx="269">
                  <c:v>2.8590171469850958</c:v>
                </c:pt>
                <c:pt idx="270">
                  <c:v>2.8671163463015996</c:v>
                </c:pt>
                <c:pt idx="271">
                  <c:v>2.9263006465748291</c:v>
                </c:pt>
                <c:pt idx="272">
                  <c:v>2.9999260909976377</c:v>
                </c:pt>
                <c:pt idx="273">
                  <c:v>3.0178050374480132</c:v>
                </c:pt>
                <c:pt idx="274">
                  <c:v>2.9773122861504056</c:v>
                </c:pt>
                <c:pt idx="275">
                  <c:v>2.9671048676696068</c:v>
                </c:pt>
                <c:pt idx="276">
                  <c:v>2.9122661893659432</c:v>
                </c:pt>
                <c:pt idx="277">
                  <c:v>2.983263094633561</c:v>
                </c:pt>
                <c:pt idx="278">
                  <c:v>2.9831976934792306</c:v>
                </c:pt>
                <c:pt idx="279">
                  <c:v>2.9422805027539725</c:v>
                </c:pt>
                <c:pt idx="280">
                  <c:v>2.952484584386625</c:v>
                </c:pt>
                <c:pt idx="281">
                  <c:v>2.9602517982118597</c:v>
                </c:pt>
                <c:pt idx="282">
                  <c:v>3.0134772612733878</c:v>
                </c:pt>
                <c:pt idx="283">
                  <c:v>3.1218737947653414</c:v>
                </c:pt>
                <c:pt idx="284">
                  <c:v>3.0702370267642416</c:v>
                </c:pt>
                <c:pt idx="285">
                  <c:v>3.0289582570590761</c:v>
                </c:pt>
                <c:pt idx="286">
                  <c:v>3.044764234528579</c:v>
                </c:pt>
                <c:pt idx="287">
                  <c:v>3.0582659766888578</c:v>
                </c:pt>
                <c:pt idx="288">
                  <c:v>3.0196097095843148</c:v>
                </c:pt>
                <c:pt idx="289">
                  <c:v>3.0198907400292794</c:v>
                </c:pt>
                <c:pt idx="290">
                  <c:v>2.9867565869483181</c:v>
                </c:pt>
                <c:pt idx="291">
                  <c:v>2.9826123552069235</c:v>
                </c:pt>
                <c:pt idx="292">
                  <c:v>3.0037343041772333</c:v>
                </c:pt>
                <c:pt idx="293">
                  <c:v>3.0232328505299999</c:v>
                </c:pt>
                <c:pt idx="294">
                  <c:v>3.0152256138642266</c:v>
                </c:pt>
                <c:pt idx="295">
                  <c:v>3.2658227179096064</c:v>
                </c:pt>
                <c:pt idx="296">
                  <c:v>3.1331032686841334</c:v>
                </c:pt>
                <c:pt idx="297">
                  <c:v>3.0834149476290613</c:v>
                </c:pt>
                <c:pt idx="298">
                  <c:v>3.1900299341323159</c:v>
                </c:pt>
                <c:pt idx="299">
                  <c:v>3.2836370586972223</c:v>
                </c:pt>
                <c:pt idx="300">
                  <c:v>3.3309239221605558</c:v>
                </c:pt>
                <c:pt idx="301">
                  <c:v>3.3020777683144025</c:v>
                </c:pt>
                <c:pt idx="302">
                  <c:v>3.072577084416324</c:v>
                </c:pt>
                <c:pt idx="303">
                  <c:v>3.2479535384727152</c:v>
                </c:pt>
                <c:pt idx="304">
                  <c:v>3.2942920949719814</c:v>
                </c:pt>
                <c:pt idx="305">
                  <c:v>3.2399680037626442</c:v>
                </c:pt>
                <c:pt idx="306">
                  <c:v>3.2721049642155102</c:v>
                </c:pt>
                <c:pt idx="307">
                  <c:v>3.3340401156345685</c:v>
                </c:pt>
                <c:pt idx="308">
                  <c:v>3.4551710148977186</c:v>
                </c:pt>
                <c:pt idx="309">
                  <c:v>3.6414682355923333</c:v>
                </c:pt>
                <c:pt idx="310">
                  <c:v>3.5857014154067022</c:v>
                </c:pt>
                <c:pt idx="311">
                  <c:v>3.6454902938484302</c:v>
                </c:pt>
                <c:pt idx="312">
                  <c:v>3.6748224408972319</c:v>
                </c:pt>
                <c:pt idx="313">
                  <c:v>3.6919460219638416</c:v>
                </c:pt>
                <c:pt idx="314">
                  <c:v>3.6310666982812836</c:v>
                </c:pt>
                <c:pt idx="315">
                  <c:v>3.6440084843668115</c:v>
                </c:pt>
                <c:pt idx="316">
                  <c:v>3.5141890355229721</c:v>
                </c:pt>
                <c:pt idx="317">
                  <c:v>3.5447872469581392</c:v>
                </c:pt>
                <c:pt idx="318">
                  <c:v>3.5312129644125245</c:v>
                </c:pt>
                <c:pt idx="319">
                  <c:v>3.5009656494503054</c:v>
                </c:pt>
                <c:pt idx="320">
                  <c:v>3.401596852106505</c:v>
                </c:pt>
                <c:pt idx="321">
                  <c:v>3.4568357644882743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ED-4ED5-B473-5263625F82FB}"/>
            </c:ext>
          </c:extLst>
        </c:ser>
        <c:ser>
          <c:idx val="3"/>
          <c:order val="3"/>
          <c:tx>
            <c:strRef>
              <c:f>'FOR GRAPH'!$AC$1</c:f>
              <c:strCache>
                <c:ptCount val="1"/>
                <c:pt idx="0">
                  <c:v>Non-Arab</c:v>
                </c:pt>
              </c:strCache>
            </c:strRef>
          </c:tx>
          <c:spPr>
            <a:ln w="28575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'FOR GRAPH'!$A$2:$A$323</c:f>
              <c:numCache>
                <c:formatCode>m/d/yyyy</c:formatCode>
                <c:ptCount val="322"/>
                <c:pt idx="0">
                  <c:v>43952</c:v>
                </c:pt>
                <c:pt idx="1">
                  <c:v>43953</c:v>
                </c:pt>
                <c:pt idx="2">
                  <c:v>43954</c:v>
                </c:pt>
                <c:pt idx="3">
                  <c:v>43955</c:v>
                </c:pt>
                <c:pt idx="4">
                  <c:v>43956</c:v>
                </c:pt>
                <c:pt idx="5">
                  <c:v>43957</c:v>
                </c:pt>
                <c:pt idx="6">
                  <c:v>43958</c:v>
                </c:pt>
                <c:pt idx="7">
                  <c:v>43959</c:v>
                </c:pt>
                <c:pt idx="8">
                  <c:v>43960</c:v>
                </c:pt>
                <c:pt idx="9">
                  <c:v>43961</c:v>
                </c:pt>
                <c:pt idx="10">
                  <c:v>43962</c:v>
                </c:pt>
                <c:pt idx="11">
                  <c:v>43963</c:v>
                </c:pt>
                <c:pt idx="12">
                  <c:v>43964</c:v>
                </c:pt>
                <c:pt idx="13">
                  <c:v>43965</c:v>
                </c:pt>
                <c:pt idx="14">
                  <c:v>43966</c:v>
                </c:pt>
                <c:pt idx="15">
                  <c:v>43967</c:v>
                </c:pt>
                <c:pt idx="16">
                  <c:v>43968</c:v>
                </c:pt>
                <c:pt idx="17">
                  <c:v>43969</c:v>
                </c:pt>
                <c:pt idx="18">
                  <c:v>43970</c:v>
                </c:pt>
                <c:pt idx="19">
                  <c:v>43971</c:v>
                </c:pt>
                <c:pt idx="20">
                  <c:v>43972</c:v>
                </c:pt>
                <c:pt idx="21">
                  <c:v>43973</c:v>
                </c:pt>
                <c:pt idx="22">
                  <c:v>43974</c:v>
                </c:pt>
                <c:pt idx="23">
                  <c:v>43975</c:v>
                </c:pt>
                <c:pt idx="24">
                  <c:v>43976</c:v>
                </c:pt>
                <c:pt idx="25">
                  <c:v>43977</c:v>
                </c:pt>
                <c:pt idx="26">
                  <c:v>43978</c:v>
                </c:pt>
                <c:pt idx="27">
                  <c:v>43979</c:v>
                </c:pt>
                <c:pt idx="28">
                  <c:v>43980</c:v>
                </c:pt>
                <c:pt idx="29">
                  <c:v>43981</c:v>
                </c:pt>
                <c:pt idx="30">
                  <c:v>43982</c:v>
                </c:pt>
                <c:pt idx="31">
                  <c:v>43983</c:v>
                </c:pt>
                <c:pt idx="32">
                  <c:v>43984</c:v>
                </c:pt>
                <c:pt idx="33">
                  <c:v>43985</c:v>
                </c:pt>
                <c:pt idx="34">
                  <c:v>43986</c:v>
                </c:pt>
                <c:pt idx="35">
                  <c:v>43987</c:v>
                </c:pt>
                <c:pt idx="36">
                  <c:v>43988</c:v>
                </c:pt>
                <c:pt idx="37">
                  <c:v>43989</c:v>
                </c:pt>
                <c:pt idx="38">
                  <c:v>43990</c:v>
                </c:pt>
                <c:pt idx="39">
                  <c:v>43991</c:v>
                </c:pt>
                <c:pt idx="40">
                  <c:v>43992</c:v>
                </c:pt>
                <c:pt idx="41">
                  <c:v>43993</c:v>
                </c:pt>
                <c:pt idx="42">
                  <c:v>43994</c:v>
                </c:pt>
                <c:pt idx="43">
                  <c:v>43995</c:v>
                </c:pt>
                <c:pt idx="44">
                  <c:v>43996</c:v>
                </c:pt>
                <c:pt idx="45">
                  <c:v>43997</c:v>
                </c:pt>
                <c:pt idx="46">
                  <c:v>43998</c:v>
                </c:pt>
                <c:pt idx="47">
                  <c:v>43999</c:v>
                </c:pt>
                <c:pt idx="48">
                  <c:v>44000</c:v>
                </c:pt>
                <c:pt idx="49">
                  <c:v>44001</c:v>
                </c:pt>
                <c:pt idx="50">
                  <c:v>44002</c:v>
                </c:pt>
                <c:pt idx="51">
                  <c:v>44003</c:v>
                </c:pt>
                <c:pt idx="52">
                  <c:v>44004</c:v>
                </c:pt>
                <c:pt idx="53">
                  <c:v>44005</c:v>
                </c:pt>
                <c:pt idx="54">
                  <c:v>44006</c:v>
                </c:pt>
                <c:pt idx="55">
                  <c:v>44007</c:v>
                </c:pt>
                <c:pt idx="56">
                  <c:v>44008</c:v>
                </c:pt>
                <c:pt idx="57">
                  <c:v>44009</c:v>
                </c:pt>
                <c:pt idx="58">
                  <c:v>44010</c:v>
                </c:pt>
                <c:pt idx="59">
                  <c:v>44011</c:v>
                </c:pt>
                <c:pt idx="60">
                  <c:v>44012</c:v>
                </c:pt>
                <c:pt idx="61">
                  <c:v>44013</c:v>
                </c:pt>
                <c:pt idx="62">
                  <c:v>44014</c:v>
                </c:pt>
                <c:pt idx="63">
                  <c:v>44015</c:v>
                </c:pt>
                <c:pt idx="64">
                  <c:v>44016</c:v>
                </c:pt>
                <c:pt idx="65">
                  <c:v>44017</c:v>
                </c:pt>
                <c:pt idx="66">
                  <c:v>44018</c:v>
                </c:pt>
                <c:pt idx="67">
                  <c:v>44019</c:v>
                </c:pt>
                <c:pt idx="68">
                  <c:v>44020</c:v>
                </c:pt>
                <c:pt idx="69">
                  <c:v>44021</c:v>
                </c:pt>
                <c:pt idx="70">
                  <c:v>44022</c:v>
                </c:pt>
                <c:pt idx="71">
                  <c:v>44023</c:v>
                </c:pt>
                <c:pt idx="72">
                  <c:v>44024</c:v>
                </c:pt>
                <c:pt idx="73">
                  <c:v>44025</c:v>
                </c:pt>
                <c:pt idx="74">
                  <c:v>44026</c:v>
                </c:pt>
                <c:pt idx="75">
                  <c:v>44027</c:v>
                </c:pt>
                <c:pt idx="76">
                  <c:v>44028</c:v>
                </c:pt>
                <c:pt idx="77">
                  <c:v>44029</c:v>
                </c:pt>
                <c:pt idx="78">
                  <c:v>44030</c:v>
                </c:pt>
                <c:pt idx="79">
                  <c:v>44031</c:v>
                </c:pt>
                <c:pt idx="80">
                  <c:v>44032</c:v>
                </c:pt>
                <c:pt idx="81">
                  <c:v>44033</c:v>
                </c:pt>
                <c:pt idx="82">
                  <c:v>44034</c:v>
                </c:pt>
                <c:pt idx="83">
                  <c:v>44035</c:v>
                </c:pt>
                <c:pt idx="84">
                  <c:v>44036</c:v>
                </c:pt>
                <c:pt idx="85">
                  <c:v>44037</c:v>
                </c:pt>
                <c:pt idx="86">
                  <c:v>44038</c:v>
                </c:pt>
                <c:pt idx="87">
                  <c:v>44039</c:v>
                </c:pt>
                <c:pt idx="88">
                  <c:v>44040</c:v>
                </c:pt>
                <c:pt idx="89">
                  <c:v>44041</c:v>
                </c:pt>
                <c:pt idx="90">
                  <c:v>44042</c:v>
                </c:pt>
                <c:pt idx="91">
                  <c:v>44043</c:v>
                </c:pt>
                <c:pt idx="92">
                  <c:v>44044</c:v>
                </c:pt>
                <c:pt idx="93">
                  <c:v>44045</c:v>
                </c:pt>
                <c:pt idx="94">
                  <c:v>44046</c:v>
                </c:pt>
                <c:pt idx="95">
                  <c:v>44047</c:v>
                </c:pt>
                <c:pt idx="96">
                  <c:v>44048</c:v>
                </c:pt>
                <c:pt idx="97">
                  <c:v>44049</c:v>
                </c:pt>
                <c:pt idx="98">
                  <c:v>44050</c:v>
                </c:pt>
                <c:pt idx="99">
                  <c:v>44051</c:v>
                </c:pt>
                <c:pt idx="100">
                  <c:v>44052</c:v>
                </c:pt>
                <c:pt idx="101">
                  <c:v>44053</c:v>
                </c:pt>
                <c:pt idx="102">
                  <c:v>44054</c:v>
                </c:pt>
                <c:pt idx="103">
                  <c:v>44055</c:v>
                </c:pt>
                <c:pt idx="104">
                  <c:v>44056</c:v>
                </c:pt>
                <c:pt idx="105">
                  <c:v>44057</c:v>
                </c:pt>
                <c:pt idx="106">
                  <c:v>44058</c:v>
                </c:pt>
                <c:pt idx="107">
                  <c:v>44059</c:v>
                </c:pt>
                <c:pt idx="108">
                  <c:v>44060</c:v>
                </c:pt>
                <c:pt idx="109">
                  <c:v>44061</c:v>
                </c:pt>
                <c:pt idx="110">
                  <c:v>44062</c:v>
                </c:pt>
                <c:pt idx="111">
                  <c:v>44063</c:v>
                </c:pt>
                <c:pt idx="112">
                  <c:v>44064</c:v>
                </c:pt>
                <c:pt idx="113">
                  <c:v>44065</c:v>
                </c:pt>
                <c:pt idx="114">
                  <c:v>44066</c:v>
                </c:pt>
                <c:pt idx="115">
                  <c:v>44067</c:v>
                </c:pt>
                <c:pt idx="116">
                  <c:v>44068</c:v>
                </c:pt>
                <c:pt idx="117">
                  <c:v>44069</c:v>
                </c:pt>
                <c:pt idx="118">
                  <c:v>44070</c:v>
                </c:pt>
                <c:pt idx="119">
                  <c:v>44071</c:v>
                </c:pt>
                <c:pt idx="120">
                  <c:v>44072</c:v>
                </c:pt>
                <c:pt idx="121">
                  <c:v>44073</c:v>
                </c:pt>
                <c:pt idx="122">
                  <c:v>44074</c:v>
                </c:pt>
                <c:pt idx="123">
                  <c:v>44075</c:v>
                </c:pt>
                <c:pt idx="124">
                  <c:v>44076</c:v>
                </c:pt>
                <c:pt idx="125">
                  <c:v>44077</c:v>
                </c:pt>
                <c:pt idx="126">
                  <c:v>44078</c:v>
                </c:pt>
                <c:pt idx="127">
                  <c:v>44079</c:v>
                </c:pt>
                <c:pt idx="128">
                  <c:v>44080</c:v>
                </c:pt>
                <c:pt idx="129">
                  <c:v>44081</c:v>
                </c:pt>
                <c:pt idx="130">
                  <c:v>44082</c:v>
                </c:pt>
                <c:pt idx="131">
                  <c:v>44083</c:v>
                </c:pt>
                <c:pt idx="132">
                  <c:v>44084</c:v>
                </c:pt>
                <c:pt idx="133">
                  <c:v>44085</c:v>
                </c:pt>
                <c:pt idx="134">
                  <c:v>44086</c:v>
                </c:pt>
                <c:pt idx="135">
                  <c:v>44087</c:v>
                </c:pt>
                <c:pt idx="136">
                  <c:v>44088</c:v>
                </c:pt>
                <c:pt idx="137">
                  <c:v>44089</c:v>
                </c:pt>
                <c:pt idx="138">
                  <c:v>44090</c:v>
                </c:pt>
                <c:pt idx="139">
                  <c:v>44091</c:v>
                </c:pt>
                <c:pt idx="140">
                  <c:v>44092</c:v>
                </c:pt>
                <c:pt idx="141">
                  <c:v>44093</c:v>
                </c:pt>
                <c:pt idx="142">
                  <c:v>44094</c:v>
                </c:pt>
                <c:pt idx="143">
                  <c:v>44095</c:v>
                </c:pt>
                <c:pt idx="144">
                  <c:v>44096</c:v>
                </c:pt>
                <c:pt idx="145">
                  <c:v>44097</c:v>
                </c:pt>
                <c:pt idx="146">
                  <c:v>44098</c:v>
                </c:pt>
                <c:pt idx="147">
                  <c:v>44099</c:v>
                </c:pt>
                <c:pt idx="148">
                  <c:v>44100</c:v>
                </c:pt>
                <c:pt idx="149">
                  <c:v>44101</c:v>
                </c:pt>
                <c:pt idx="150">
                  <c:v>44102</c:v>
                </c:pt>
                <c:pt idx="151">
                  <c:v>44103</c:v>
                </c:pt>
                <c:pt idx="152">
                  <c:v>44104</c:v>
                </c:pt>
                <c:pt idx="153">
                  <c:v>44105</c:v>
                </c:pt>
                <c:pt idx="154">
                  <c:v>44106</c:v>
                </c:pt>
                <c:pt idx="155">
                  <c:v>44107</c:v>
                </c:pt>
                <c:pt idx="156">
                  <c:v>44108</c:v>
                </c:pt>
                <c:pt idx="157">
                  <c:v>44109</c:v>
                </c:pt>
                <c:pt idx="158">
                  <c:v>44110</c:v>
                </c:pt>
                <c:pt idx="159">
                  <c:v>44111</c:v>
                </c:pt>
                <c:pt idx="160">
                  <c:v>44112</c:v>
                </c:pt>
                <c:pt idx="161">
                  <c:v>44113</c:v>
                </c:pt>
                <c:pt idx="162">
                  <c:v>44114</c:v>
                </c:pt>
                <c:pt idx="163">
                  <c:v>44115</c:v>
                </c:pt>
                <c:pt idx="164">
                  <c:v>44116</c:v>
                </c:pt>
                <c:pt idx="165">
                  <c:v>44117</c:v>
                </c:pt>
                <c:pt idx="166">
                  <c:v>44118</c:v>
                </c:pt>
                <c:pt idx="167">
                  <c:v>44119</c:v>
                </c:pt>
                <c:pt idx="168">
                  <c:v>44120</c:v>
                </c:pt>
                <c:pt idx="169">
                  <c:v>44121</c:v>
                </c:pt>
                <c:pt idx="170">
                  <c:v>44122</c:v>
                </c:pt>
                <c:pt idx="171">
                  <c:v>44123</c:v>
                </c:pt>
                <c:pt idx="172">
                  <c:v>44124</c:v>
                </c:pt>
                <c:pt idx="173">
                  <c:v>44125</c:v>
                </c:pt>
                <c:pt idx="174">
                  <c:v>44126</c:v>
                </c:pt>
                <c:pt idx="175">
                  <c:v>44127</c:v>
                </c:pt>
                <c:pt idx="176">
                  <c:v>44128</c:v>
                </c:pt>
                <c:pt idx="177">
                  <c:v>44129</c:v>
                </c:pt>
                <c:pt idx="178">
                  <c:v>44130</c:v>
                </c:pt>
                <c:pt idx="179">
                  <c:v>44131</c:v>
                </c:pt>
                <c:pt idx="180">
                  <c:v>44132</c:v>
                </c:pt>
                <c:pt idx="181">
                  <c:v>44133</c:v>
                </c:pt>
                <c:pt idx="182">
                  <c:v>44134</c:v>
                </c:pt>
                <c:pt idx="183">
                  <c:v>44135</c:v>
                </c:pt>
                <c:pt idx="184">
                  <c:v>44136</c:v>
                </c:pt>
                <c:pt idx="185">
                  <c:v>44137</c:v>
                </c:pt>
                <c:pt idx="186">
                  <c:v>44138</c:v>
                </c:pt>
                <c:pt idx="187">
                  <c:v>44139</c:v>
                </c:pt>
                <c:pt idx="188">
                  <c:v>44140</c:v>
                </c:pt>
                <c:pt idx="189">
                  <c:v>44141</c:v>
                </c:pt>
                <c:pt idx="190">
                  <c:v>44142</c:v>
                </c:pt>
                <c:pt idx="191">
                  <c:v>44143</c:v>
                </c:pt>
                <c:pt idx="192">
                  <c:v>44144</c:v>
                </c:pt>
                <c:pt idx="193">
                  <c:v>44145</c:v>
                </c:pt>
                <c:pt idx="194">
                  <c:v>44146</c:v>
                </c:pt>
                <c:pt idx="195">
                  <c:v>44147</c:v>
                </c:pt>
                <c:pt idx="196">
                  <c:v>44148</c:v>
                </c:pt>
                <c:pt idx="197">
                  <c:v>44149</c:v>
                </c:pt>
                <c:pt idx="198">
                  <c:v>44150</c:v>
                </c:pt>
                <c:pt idx="199">
                  <c:v>44151</c:v>
                </c:pt>
                <c:pt idx="200">
                  <c:v>44152</c:v>
                </c:pt>
                <c:pt idx="201">
                  <c:v>44153</c:v>
                </c:pt>
                <c:pt idx="202">
                  <c:v>44154</c:v>
                </c:pt>
                <c:pt idx="203">
                  <c:v>44155</c:v>
                </c:pt>
                <c:pt idx="204">
                  <c:v>44156</c:v>
                </c:pt>
                <c:pt idx="205">
                  <c:v>44157</c:v>
                </c:pt>
                <c:pt idx="206">
                  <c:v>44158</c:v>
                </c:pt>
                <c:pt idx="207">
                  <c:v>44159</c:v>
                </c:pt>
                <c:pt idx="208">
                  <c:v>44160</c:v>
                </c:pt>
                <c:pt idx="209">
                  <c:v>44161</c:v>
                </c:pt>
                <c:pt idx="210">
                  <c:v>44162</c:v>
                </c:pt>
                <c:pt idx="211">
                  <c:v>44163</c:v>
                </c:pt>
                <c:pt idx="212">
                  <c:v>44164</c:v>
                </c:pt>
                <c:pt idx="213">
                  <c:v>44165</c:v>
                </c:pt>
                <c:pt idx="214">
                  <c:v>44166</c:v>
                </c:pt>
                <c:pt idx="215">
                  <c:v>44167</c:v>
                </c:pt>
                <c:pt idx="216">
                  <c:v>44168</c:v>
                </c:pt>
                <c:pt idx="217">
                  <c:v>44169</c:v>
                </c:pt>
                <c:pt idx="218">
                  <c:v>44170</c:v>
                </c:pt>
                <c:pt idx="219">
                  <c:v>44171</c:v>
                </c:pt>
                <c:pt idx="220">
                  <c:v>44172</c:v>
                </c:pt>
                <c:pt idx="221">
                  <c:v>44173</c:v>
                </c:pt>
                <c:pt idx="222">
                  <c:v>44174</c:v>
                </c:pt>
                <c:pt idx="223">
                  <c:v>44175</c:v>
                </c:pt>
                <c:pt idx="224">
                  <c:v>44176</c:v>
                </c:pt>
                <c:pt idx="225">
                  <c:v>44177</c:v>
                </c:pt>
                <c:pt idx="226">
                  <c:v>44178</c:v>
                </c:pt>
                <c:pt idx="227">
                  <c:v>44179</c:v>
                </c:pt>
                <c:pt idx="228">
                  <c:v>44180</c:v>
                </c:pt>
                <c:pt idx="229">
                  <c:v>44181</c:v>
                </c:pt>
                <c:pt idx="230">
                  <c:v>44182</c:v>
                </c:pt>
                <c:pt idx="231">
                  <c:v>44183</c:v>
                </c:pt>
                <c:pt idx="232">
                  <c:v>44184</c:v>
                </c:pt>
                <c:pt idx="233">
                  <c:v>44185</c:v>
                </c:pt>
                <c:pt idx="234">
                  <c:v>44186</c:v>
                </c:pt>
                <c:pt idx="235">
                  <c:v>44187</c:v>
                </c:pt>
                <c:pt idx="236">
                  <c:v>44188</c:v>
                </c:pt>
                <c:pt idx="237">
                  <c:v>44189</c:v>
                </c:pt>
                <c:pt idx="238">
                  <c:v>44190</c:v>
                </c:pt>
                <c:pt idx="239">
                  <c:v>44191</c:v>
                </c:pt>
                <c:pt idx="240">
                  <c:v>44192</c:v>
                </c:pt>
                <c:pt idx="241">
                  <c:v>44193</c:v>
                </c:pt>
                <c:pt idx="242">
                  <c:v>44194</c:v>
                </c:pt>
                <c:pt idx="243">
                  <c:v>44195</c:v>
                </c:pt>
                <c:pt idx="244">
                  <c:v>44196</c:v>
                </c:pt>
                <c:pt idx="245">
                  <c:v>44197</c:v>
                </c:pt>
                <c:pt idx="246">
                  <c:v>44198</c:v>
                </c:pt>
                <c:pt idx="247">
                  <c:v>44199</c:v>
                </c:pt>
                <c:pt idx="248">
                  <c:v>44200</c:v>
                </c:pt>
                <c:pt idx="249">
                  <c:v>44201</c:v>
                </c:pt>
                <c:pt idx="250">
                  <c:v>44202</c:v>
                </c:pt>
                <c:pt idx="251">
                  <c:v>44203</c:v>
                </c:pt>
                <c:pt idx="252">
                  <c:v>44204</c:v>
                </c:pt>
                <c:pt idx="253">
                  <c:v>44205</c:v>
                </c:pt>
                <c:pt idx="254">
                  <c:v>44206</c:v>
                </c:pt>
                <c:pt idx="255">
                  <c:v>44207</c:v>
                </c:pt>
                <c:pt idx="256">
                  <c:v>44208</c:v>
                </c:pt>
                <c:pt idx="257">
                  <c:v>44209</c:v>
                </c:pt>
                <c:pt idx="258">
                  <c:v>44210</c:v>
                </c:pt>
                <c:pt idx="259">
                  <c:v>44211</c:v>
                </c:pt>
                <c:pt idx="260">
                  <c:v>44212</c:v>
                </c:pt>
                <c:pt idx="261">
                  <c:v>44213</c:v>
                </c:pt>
                <c:pt idx="262">
                  <c:v>44214</c:v>
                </c:pt>
                <c:pt idx="263">
                  <c:v>44215</c:v>
                </c:pt>
                <c:pt idx="264">
                  <c:v>44216</c:v>
                </c:pt>
                <c:pt idx="265">
                  <c:v>44217</c:v>
                </c:pt>
                <c:pt idx="266">
                  <c:v>44218</c:v>
                </c:pt>
                <c:pt idx="267">
                  <c:v>44219</c:v>
                </c:pt>
                <c:pt idx="268">
                  <c:v>44220</c:v>
                </c:pt>
                <c:pt idx="269">
                  <c:v>44221</c:v>
                </c:pt>
                <c:pt idx="270">
                  <c:v>44222</c:v>
                </c:pt>
                <c:pt idx="271">
                  <c:v>44223</c:v>
                </c:pt>
                <c:pt idx="272">
                  <c:v>44224</c:v>
                </c:pt>
                <c:pt idx="273">
                  <c:v>44225</c:v>
                </c:pt>
                <c:pt idx="274">
                  <c:v>44226</c:v>
                </c:pt>
                <c:pt idx="275">
                  <c:v>44227</c:v>
                </c:pt>
                <c:pt idx="276">
                  <c:v>44228</c:v>
                </c:pt>
                <c:pt idx="277">
                  <c:v>44229</c:v>
                </c:pt>
                <c:pt idx="278">
                  <c:v>44230</c:v>
                </c:pt>
                <c:pt idx="279">
                  <c:v>44231</c:v>
                </c:pt>
                <c:pt idx="280">
                  <c:v>44232</c:v>
                </c:pt>
                <c:pt idx="281">
                  <c:v>44233</c:v>
                </c:pt>
                <c:pt idx="282">
                  <c:v>44234</c:v>
                </c:pt>
                <c:pt idx="283">
                  <c:v>44235</c:v>
                </c:pt>
                <c:pt idx="284">
                  <c:v>44236</c:v>
                </c:pt>
                <c:pt idx="285">
                  <c:v>44237</c:v>
                </c:pt>
                <c:pt idx="286">
                  <c:v>44238</c:v>
                </c:pt>
                <c:pt idx="287">
                  <c:v>44239</c:v>
                </c:pt>
                <c:pt idx="288">
                  <c:v>44240</c:v>
                </c:pt>
                <c:pt idx="289">
                  <c:v>44241</c:v>
                </c:pt>
                <c:pt idx="290">
                  <c:v>44242</c:v>
                </c:pt>
                <c:pt idx="291">
                  <c:v>44243</c:v>
                </c:pt>
                <c:pt idx="292">
                  <c:v>44244</c:v>
                </c:pt>
                <c:pt idx="293">
                  <c:v>44245</c:v>
                </c:pt>
                <c:pt idx="294">
                  <c:v>44246</c:v>
                </c:pt>
                <c:pt idx="295">
                  <c:v>44247</c:v>
                </c:pt>
                <c:pt idx="296">
                  <c:v>44248</c:v>
                </c:pt>
                <c:pt idx="297">
                  <c:v>44249</c:v>
                </c:pt>
                <c:pt idx="298">
                  <c:v>44250</c:v>
                </c:pt>
                <c:pt idx="299">
                  <c:v>44251</c:v>
                </c:pt>
                <c:pt idx="300">
                  <c:v>44252</c:v>
                </c:pt>
                <c:pt idx="301">
                  <c:v>44253</c:v>
                </c:pt>
                <c:pt idx="302">
                  <c:v>44254</c:v>
                </c:pt>
                <c:pt idx="303">
                  <c:v>44255</c:v>
                </c:pt>
                <c:pt idx="304">
                  <c:v>44256</c:v>
                </c:pt>
                <c:pt idx="305">
                  <c:v>44257</c:v>
                </c:pt>
                <c:pt idx="306">
                  <c:v>44258</c:v>
                </c:pt>
                <c:pt idx="307">
                  <c:v>44259</c:v>
                </c:pt>
                <c:pt idx="308">
                  <c:v>44260</c:v>
                </c:pt>
                <c:pt idx="309">
                  <c:v>44261</c:v>
                </c:pt>
                <c:pt idx="310">
                  <c:v>44262</c:v>
                </c:pt>
                <c:pt idx="311">
                  <c:v>44263</c:v>
                </c:pt>
                <c:pt idx="312">
                  <c:v>44264</c:v>
                </c:pt>
                <c:pt idx="313">
                  <c:v>44265</c:v>
                </c:pt>
                <c:pt idx="314">
                  <c:v>44266</c:v>
                </c:pt>
                <c:pt idx="315">
                  <c:v>44267</c:v>
                </c:pt>
                <c:pt idx="316">
                  <c:v>44268</c:v>
                </c:pt>
                <c:pt idx="317">
                  <c:v>44269</c:v>
                </c:pt>
                <c:pt idx="318">
                  <c:v>44270</c:v>
                </c:pt>
                <c:pt idx="319">
                  <c:v>44271</c:v>
                </c:pt>
                <c:pt idx="320">
                  <c:v>44272</c:v>
                </c:pt>
                <c:pt idx="321">
                  <c:v>44273</c:v>
                </c:pt>
              </c:numCache>
            </c:numRef>
          </c:cat>
          <c:val>
            <c:numRef>
              <c:f>'FOR GRAPH'!$AC$2:$AC$323</c:f>
              <c:numCache>
                <c:formatCode>General</c:formatCode>
                <c:ptCount val="322"/>
                <c:pt idx="0">
                  <c:v>2.6073619631901841</c:v>
                </c:pt>
                <c:pt idx="1">
                  <c:v>2.2777777777777777</c:v>
                </c:pt>
                <c:pt idx="2">
                  <c:v>2.6306306306306309</c:v>
                </c:pt>
                <c:pt idx="3">
                  <c:v>2.7659574468085109</c:v>
                </c:pt>
                <c:pt idx="4">
                  <c:v>2.6865671641791047</c:v>
                </c:pt>
                <c:pt idx="5">
                  <c:v>2.5675675675675675</c:v>
                </c:pt>
                <c:pt idx="6">
                  <c:v>2.602266078593396</c:v>
                </c:pt>
                <c:pt idx="7">
                  <c:v>2.6012143695662275</c:v>
                </c:pt>
                <c:pt idx="8">
                  <c:v>2.6349630715392287</c:v>
                </c:pt>
                <c:pt idx="9">
                  <c:v>2.6524360066592223</c:v>
                </c:pt>
                <c:pt idx="10">
                  <c:v>2.6915097548595104</c:v>
                </c:pt>
                <c:pt idx="11">
                  <c:v>2.6748419418508211</c:v>
                </c:pt>
                <c:pt idx="12">
                  <c:v>2.6905350543181266</c:v>
                </c:pt>
                <c:pt idx="13">
                  <c:v>2.6465483433546715</c:v>
                </c:pt>
                <c:pt idx="14">
                  <c:v>2.6603238535587539</c:v>
                </c:pt>
                <c:pt idx="15">
                  <c:v>2.7368419533419162</c:v>
                </c:pt>
                <c:pt idx="16">
                  <c:v>2.7514820262385444</c:v>
                </c:pt>
                <c:pt idx="17">
                  <c:v>2.7764551733921428</c:v>
                </c:pt>
                <c:pt idx="18">
                  <c:v>2.7543980997675996</c:v>
                </c:pt>
                <c:pt idx="19">
                  <c:v>2.8004810490763559</c:v>
                </c:pt>
                <c:pt idx="20">
                  <c:v>2.8676256547766528</c:v>
                </c:pt>
                <c:pt idx="21">
                  <c:v>2.8549490456714719</c:v>
                </c:pt>
                <c:pt idx="22">
                  <c:v>2.8057748980312183</c:v>
                </c:pt>
                <c:pt idx="23">
                  <c:v>2.7944460003509453</c:v>
                </c:pt>
                <c:pt idx="24">
                  <c:v>2.7638337554529859</c:v>
                </c:pt>
                <c:pt idx="25">
                  <c:v>2.8426509207397892</c:v>
                </c:pt>
                <c:pt idx="26">
                  <c:v>2.7961019640784728</c:v>
                </c:pt>
                <c:pt idx="27">
                  <c:v>2.8286251324645542</c:v>
                </c:pt>
                <c:pt idx="28">
                  <c:v>2.8804258070375064</c:v>
                </c:pt>
                <c:pt idx="29">
                  <c:v>2.9668427314656576</c:v>
                </c:pt>
                <c:pt idx="30">
                  <c:v>2.9642634619147943</c:v>
                </c:pt>
                <c:pt idx="31">
                  <c:v>3.0237872714386036</c:v>
                </c:pt>
                <c:pt idx="32">
                  <c:v>3.0567285690169035</c:v>
                </c:pt>
                <c:pt idx="33">
                  <c:v>3.1819292110714783</c:v>
                </c:pt>
                <c:pt idx="34">
                  <c:v>3.1376043866465655</c:v>
                </c:pt>
                <c:pt idx="35">
                  <c:v>3.231735308567008</c:v>
                </c:pt>
                <c:pt idx="36">
                  <c:v>3.2404615576873459</c:v>
                </c:pt>
                <c:pt idx="37">
                  <c:v>3.3054189064470281</c:v>
                </c:pt>
                <c:pt idx="38">
                  <c:v>3.2041368551649767</c:v>
                </c:pt>
                <c:pt idx="39">
                  <c:v>3.2665823461818966</c:v>
                </c:pt>
                <c:pt idx="40">
                  <c:v>3.1747727660517961</c:v>
                </c:pt>
                <c:pt idx="41">
                  <c:v>3.1507807124644494</c:v>
                </c:pt>
                <c:pt idx="42">
                  <c:v>3.0950545626982406</c:v>
                </c:pt>
                <c:pt idx="43">
                  <c:v>3.0364988327139395</c:v>
                </c:pt>
                <c:pt idx="44">
                  <c:v>3.0061036959358236</c:v>
                </c:pt>
                <c:pt idx="45">
                  <c:v>3.0705892104213386</c:v>
                </c:pt>
                <c:pt idx="46">
                  <c:v>3.1227434054326761</c:v>
                </c:pt>
                <c:pt idx="47">
                  <c:v>3.221615585883804</c:v>
                </c:pt>
                <c:pt idx="48">
                  <c:v>3.4069498134715528</c:v>
                </c:pt>
                <c:pt idx="49">
                  <c:v>3.3492404420975852</c:v>
                </c:pt>
                <c:pt idx="50">
                  <c:v>3.3588165802451515</c:v>
                </c:pt>
                <c:pt idx="51">
                  <c:v>3.3497749889250796</c:v>
                </c:pt>
                <c:pt idx="52">
                  <c:v>3.5170987366059698</c:v>
                </c:pt>
                <c:pt idx="53">
                  <c:v>3.5010273080345411</c:v>
                </c:pt>
                <c:pt idx="54">
                  <c:v>3.5116985644889307</c:v>
                </c:pt>
                <c:pt idx="55">
                  <c:v>3.4561430089333749</c:v>
                </c:pt>
                <c:pt idx="56">
                  <c:v>3.5176655731684163</c:v>
                </c:pt>
                <c:pt idx="57">
                  <c:v>3.5688060293508892</c:v>
                </c:pt>
                <c:pt idx="58">
                  <c:v>3.7220783899017311</c:v>
                </c:pt>
                <c:pt idx="59">
                  <c:v>3.5792883791605918</c:v>
                </c:pt>
                <c:pt idx="60">
                  <c:v>3.5546726467916954</c:v>
                </c:pt>
                <c:pt idx="61">
                  <c:v>3.5304371767730927</c:v>
                </c:pt>
                <c:pt idx="62">
                  <c:v>3.5290766325554057</c:v>
                </c:pt>
                <c:pt idx="63">
                  <c:v>3.4851139250590064</c:v>
                </c:pt>
                <c:pt idx="64">
                  <c:v>3.504762748443782</c:v>
                </c:pt>
                <c:pt idx="65">
                  <c:v>3.4110814297624628</c:v>
                </c:pt>
                <c:pt idx="66">
                  <c:v>3.5359173290344521</c:v>
                </c:pt>
                <c:pt idx="67">
                  <c:v>3.5264457598160481</c:v>
                </c:pt>
                <c:pt idx="68">
                  <c:v>3.5433572537149898</c:v>
                </c:pt>
                <c:pt idx="69">
                  <c:v>3.5969156001304787</c:v>
                </c:pt>
                <c:pt idx="70">
                  <c:v>3.6467684729266767</c:v>
                </c:pt>
                <c:pt idx="71">
                  <c:v>3.7107305586942942</c:v>
                </c:pt>
                <c:pt idx="72">
                  <c:v>3.7655509156423106</c:v>
                </c:pt>
                <c:pt idx="73">
                  <c:v>3.6902718807723551</c:v>
                </c:pt>
                <c:pt idx="74">
                  <c:v>3.6671293803264846</c:v>
                </c:pt>
                <c:pt idx="75">
                  <c:v>3.6034437541270949</c:v>
                </c:pt>
                <c:pt idx="76">
                  <c:v>3.5484498156811988</c:v>
                </c:pt>
                <c:pt idx="77">
                  <c:v>3.553082594670518</c:v>
                </c:pt>
                <c:pt idx="78">
                  <c:v>3.4634190318985376</c:v>
                </c:pt>
                <c:pt idx="79">
                  <c:v>3.3680492244010702</c:v>
                </c:pt>
                <c:pt idx="80">
                  <c:v>3.3414889615732295</c:v>
                </c:pt>
                <c:pt idx="81">
                  <c:v>3.2924125698002085</c:v>
                </c:pt>
                <c:pt idx="82">
                  <c:v>3.2483217204059804</c:v>
                </c:pt>
                <c:pt idx="83">
                  <c:v>3.208260713796931</c:v>
                </c:pt>
                <c:pt idx="84">
                  <c:v>3.1809612426455374</c:v>
                </c:pt>
                <c:pt idx="85">
                  <c:v>3.1235644327100691</c:v>
                </c:pt>
                <c:pt idx="86">
                  <c:v>3.1661205722227304</c:v>
                </c:pt>
                <c:pt idx="87">
                  <c:v>3.2482439133624648</c:v>
                </c:pt>
                <c:pt idx="88">
                  <c:v>3.2563358214543734</c:v>
                </c:pt>
                <c:pt idx="89">
                  <c:v>3.2892817107471979</c:v>
                </c:pt>
                <c:pt idx="90">
                  <c:v>3.3005989649215954</c:v>
                </c:pt>
                <c:pt idx="91">
                  <c:v>3.3342017450077179</c:v>
                </c:pt>
                <c:pt idx="92">
                  <c:v>3.3669601442582637</c:v>
                </c:pt>
                <c:pt idx="93">
                  <c:v>3.4039157588143185</c:v>
                </c:pt>
                <c:pt idx="94">
                  <c:v>3.2420851121587693</c:v>
                </c:pt>
                <c:pt idx="95">
                  <c:v>3.2270653493129191</c:v>
                </c:pt>
                <c:pt idx="96">
                  <c:v>3.2331660977615941</c:v>
                </c:pt>
                <c:pt idx="97">
                  <c:v>3.2925140562371427</c:v>
                </c:pt>
                <c:pt idx="98">
                  <c:v>3.2271516964562084</c:v>
                </c:pt>
                <c:pt idx="99">
                  <c:v>3.2351189793050077</c:v>
                </c:pt>
                <c:pt idx="100">
                  <c:v>3.1127067923358589</c:v>
                </c:pt>
                <c:pt idx="101">
                  <c:v>3.1278707723247412</c:v>
                </c:pt>
                <c:pt idx="102">
                  <c:v>3.1143191065991624</c:v>
                </c:pt>
                <c:pt idx="103">
                  <c:v>3.0715202313060388</c:v>
                </c:pt>
                <c:pt idx="104">
                  <c:v>3.0121415222077905</c:v>
                </c:pt>
                <c:pt idx="105">
                  <c:v>3.0466029995388806</c:v>
                </c:pt>
                <c:pt idx="106">
                  <c:v>3.038373859285366</c:v>
                </c:pt>
                <c:pt idx="107">
                  <c:v>3.1427028636143706</c:v>
                </c:pt>
                <c:pt idx="108">
                  <c:v>3.183027846688169</c:v>
                </c:pt>
                <c:pt idx="109">
                  <c:v>3.2848058969640732</c:v>
                </c:pt>
                <c:pt idx="110">
                  <c:v>3.2990312858185429</c:v>
                </c:pt>
                <c:pt idx="111">
                  <c:v>3.278220972743036</c:v>
                </c:pt>
                <c:pt idx="112">
                  <c:v>3.2729544587974013</c:v>
                </c:pt>
                <c:pt idx="113">
                  <c:v>3.2546376726234727</c:v>
                </c:pt>
                <c:pt idx="114">
                  <c:v>3.1866194839156288</c:v>
                </c:pt>
                <c:pt idx="115">
                  <c:v>3.1326096449252145</c:v>
                </c:pt>
                <c:pt idx="116">
                  <c:v>3.0596288843161652</c:v>
                </c:pt>
                <c:pt idx="117">
                  <c:v>3.1518305423072972</c:v>
                </c:pt>
                <c:pt idx="118">
                  <c:v>3.1918815627154595</c:v>
                </c:pt>
                <c:pt idx="119">
                  <c:v>3.2160600998551816</c:v>
                </c:pt>
                <c:pt idx="120">
                  <c:v>3.249516585897875</c:v>
                </c:pt>
                <c:pt idx="121">
                  <c:v>3.2874405033946963</c:v>
                </c:pt>
                <c:pt idx="122">
                  <c:v>3.3425678003654036</c:v>
                </c:pt>
                <c:pt idx="123">
                  <c:v>3.429841939269977</c:v>
                </c:pt>
                <c:pt idx="124">
                  <c:v>3.4517535143241176</c:v>
                </c:pt>
                <c:pt idx="125">
                  <c:v>3.4531811906578089</c:v>
                </c:pt>
                <c:pt idx="126">
                  <c:v>3.4687747958604911</c:v>
                </c:pt>
                <c:pt idx="127">
                  <c:v>3.475809197530908</c:v>
                </c:pt>
                <c:pt idx="128">
                  <c:v>3.4662209290593902</c:v>
                </c:pt>
                <c:pt idx="129">
                  <c:v>3.4401414856633785</c:v>
                </c:pt>
                <c:pt idx="130">
                  <c:v>3.4390526354891628</c:v>
                </c:pt>
                <c:pt idx="131">
                  <c:v>3.4174090715031551</c:v>
                </c:pt>
                <c:pt idx="132">
                  <c:v>3.4981657151784593</c:v>
                </c:pt>
                <c:pt idx="133">
                  <c:v>3.5201400105415721</c:v>
                </c:pt>
                <c:pt idx="134">
                  <c:v>3.5144235589186876</c:v>
                </c:pt>
                <c:pt idx="135">
                  <c:v>3.5888445841593852</c:v>
                </c:pt>
                <c:pt idx="136">
                  <c:v>3.710194151045195</c:v>
                </c:pt>
                <c:pt idx="137">
                  <c:v>3.649252926031441</c:v>
                </c:pt>
                <c:pt idx="138">
                  <c:v>3.6793107294996488</c:v>
                </c:pt>
                <c:pt idx="139">
                  <c:v>3.6535217288124135</c:v>
                </c:pt>
                <c:pt idx="140">
                  <c:v>3.6772984635865904</c:v>
                </c:pt>
                <c:pt idx="141">
                  <c:v>3.8103660050517183</c:v>
                </c:pt>
                <c:pt idx="142">
                  <c:v>4.0715458868404983</c:v>
                </c:pt>
                <c:pt idx="143">
                  <c:v>4.0104198495904537</c:v>
                </c:pt>
                <c:pt idx="144">
                  <c:v>4.1499518605120667</c:v>
                </c:pt>
                <c:pt idx="145">
                  <c:v>4.1688662794264859</c:v>
                </c:pt>
                <c:pt idx="146">
                  <c:v>4.2124152481647776</c:v>
                </c:pt>
                <c:pt idx="147">
                  <c:v>4.252608958408481</c:v>
                </c:pt>
                <c:pt idx="148">
                  <c:v>4.228852392795682</c:v>
                </c:pt>
                <c:pt idx="149">
                  <c:v>3.9949563652488611</c:v>
                </c:pt>
                <c:pt idx="150">
                  <c:v>4.0847895728592878</c:v>
                </c:pt>
                <c:pt idx="151">
                  <c:v>4.0469275728545373</c:v>
                </c:pt>
                <c:pt idx="152">
                  <c:v>4.0608875085012199</c:v>
                </c:pt>
                <c:pt idx="153">
                  <c:v>4.0034929326337387</c:v>
                </c:pt>
                <c:pt idx="154">
                  <c:v>3.9882044347369345</c:v>
                </c:pt>
                <c:pt idx="155">
                  <c:v>3.9509636644586608</c:v>
                </c:pt>
                <c:pt idx="156">
                  <c:v>4.0069188527484298</c:v>
                </c:pt>
                <c:pt idx="157">
                  <c:v>3.9329150749554813</c:v>
                </c:pt>
                <c:pt idx="158">
                  <c:v>3.8830464760268333</c:v>
                </c:pt>
                <c:pt idx="159">
                  <c:v>3.8686068220786503</c:v>
                </c:pt>
                <c:pt idx="160">
                  <c:v>3.9901128328464059</c:v>
                </c:pt>
                <c:pt idx="161">
                  <c:v>3.9741199237998583</c:v>
                </c:pt>
                <c:pt idx="162">
                  <c:v>3.9249903571158455</c:v>
                </c:pt>
                <c:pt idx="163">
                  <c:v>3.9207694427825719</c:v>
                </c:pt>
                <c:pt idx="164">
                  <c:v>3.8851066440774704</c:v>
                </c:pt>
                <c:pt idx="165">
                  <c:v>3.8898228849169771</c:v>
                </c:pt>
                <c:pt idx="166">
                  <c:v>3.8618525586393999</c:v>
                </c:pt>
                <c:pt idx="167">
                  <c:v>3.7568916619503909</c:v>
                </c:pt>
                <c:pt idx="168">
                  <c:v>3.707976896454992</c:v>
                </c:pt>
                <c:pt idx="169">
                  <c:v>3.7667005246155547</c:v>
                </c:pt>
                <c:pt idx="170">
                  <c:v>3.7040643590382132</c:v>
                </c:pt>
                <c:pt idx="171">
                  <c:v>3.7181046392711186</c:v>
                </c:pt>
                <c:pt idx="172">
                  <c:v>3.7070665389832835</c:v>
                </c:pt>
                <c:pt idx="173">
                  <c:v>3.7007452023940131</c:v>
                </c:pt>
                <c:pt idx="174">
                  <c:v>3.7010803470211386</c:v>
                </c:pt>
                <c:pt idx="175">
                  <c:v>3.7493543011786801</c:v>
                </c:pt>
                <c:pt idx="176">
                  <c:v>3.6662280458239818</c:v>
                </c:pt>
                <c:pt idx="177">
                  <c:v>3.6842715908509751</c:v>
                </c:pt>
                <c:pt idx="178">
                  <c:v>3.731830555338409</c:v>
                </c:pt>
                <c:pt idx="179">
                  <c:v>3.7587078597058921</c:v>
                </c:pt>
                <c:pt idx="180">
                  <c:v>3.7637023567366432</c:v>
                </c:pt>
                <c:pt idx="181">
                  <c:v>3.7195888782888411</c:v>
                </c:pt>
                <c:pt idx="182">
                  <c:v>3.6699724648572016</c:v>
                </c:pt>
                <c:pt idx="183">
                  <c:v>3.6968537086956288</c:v>
                </c:pt>
                <c:pt idx="184">
                  <c:v>3.6505636980882969</c:v>
                </c:pt>
                <c:pt idx="185">
                  <c:v>3.7235790643204516</c:v>
                </c:pt>
                <c:pt idx="186">
                  <c:v>3.7368532835109707</c:v>
                </c:pt>
                <c:pt idx="187">
                  <c:v>3.7461254005027236</c:v>
                </c:pt>
                <c:pt idx="188">
                  <c:v>3.8226668389077116</c:v>
                </c:pt>
                <c:pt idx="189">
                  <c:v>3.868805714405418</c:v>
                </c:pt>
                <c:pt idx="190">
                  <c:v>3.8738973978391629</c:v>
                </c:pt>
                <c:pt idx="191">
                  <c:v>3.8659043676211815</c:v>
                </c:pt>
                <c:pt idx="192">
                  <c:v>3.7869700205278085</c:v>
                </c:pt>
                <c:pt idx="193">
                  <c:v>3.7425356862845574</c:v>
                </c:pt>
                <c:pt idx="194">
                  <c:v>3.678484811674219</c:v>
                </c:pt>
                <c:pt idx="195">
                  <c:v>3.668255307537192</c:v>
                </c:pt>
                <c:pt idx="196">
                  <c:v>3.6437498082449413</c:v>
                </c:pt>
                <c:pt idx="197">
                  <c:v>3.5446890779420337</c:v>
                </c:pt>
                <c:pt idx="198">
                  <c:v>3.452831703924466</c:v>
                </c:pt>
                <c:pt idx="199">
                  <c:v>3.4085097032448739</c:v>
                </c:pt>
                <c:pt idx="200">
                  <c:v>3.3355329789228585</c:v>
                </c:pt>
                <c:pt idx="201">
                  <c:v>3.2735955377901957</c:v>
                </c:pt>
                <c:pt idx="202">
                  <c:v>3.1168288973390932</c:v>
                </c:pt>
                <c:pt idx="203">
                  <c:v>3.0116107006341228</c:v>
                </c:pt>
                <c:pt idx="204">
                  <c:v>2.9995862819632251</c:v>
                </c:pt>
                <c:pt idx="205">
                  <c:v>2.9353207796946004</c:v>
                </c:pt>
                <c:pt idx="206">
                  <c:v>2.7850724949719883</c:v>
                </c:pt>
                <c:pt idx="207">
                  <c:v>2.6803004144265548</c:v>
                </c:pt>
                <c:pt idx="208">
                  <c:v>2.6193610543689365</c:v>
                </c:pt>
                <c:pt idx="209">
                  <c:v>2.5154783740295241</c:v>
                </c:pt>
                <c:pt idx="210">
                  <c:v>2.43668430357872</c:v>
                </c:pt>
                <c:pt idx="211">
                  <c:v>2.4052027465518013</c:v>
                </c:pt>
                <c:pt idx="212">
                  <c:v>2.3734287974411692</c:v>
                </c:pt>
                <c:pt idx="213">
                  <c:v>2.3620331250507323</c:v>
                </c:pt>
                <c:pt idx="214">
                  <c:v>2.3783673640918508</c:v>
                </c:pt>
                <c:pt idx="215">
                  <c:v>2.3668853881238938</c:v>
                </c:pt>
                <c:pt idx="216">
                  <c:v>2.3986281231445767</c:v>
                </c:pt>
                <c:pt idx="217">
                  <c:v>2.4183312771334449</c:v>
                </c:pt>
                <c:pt idx="218">
                  <c:v>2.4017010434500139</c:v>
                </c:pt>
                <c:pt idx="219">
                  <c:v>2.4111801402530539</c:v>
                </c:pt>
                <c:pt idx="220">
                  <c:v>2.427709233439562</c:v>
                </c:pt>
                <c:pt idx="221">
                  <c:v>2.4023876003615525</c:v>
                </c:pt>
                <c:pt idx="222">
                  <c:v>2.4276749566833913</c:v>
                </c:pt>
                <c:pt idx="223">
                  <c:v>2.4484237726541065</c:v>
                </c:pt>
                <c:pt idx="224">
                  <c:v>2.4354874581965831</c:v>
                </c:pt>
                <c:pt idx="225">
                  <c:v>2.4224062257035861</c:v>
                </c:pt>
                <c:pt idx="226">
                  <c:v>2.4649008677852788</c:v>
                </c:pt>
                <c:pt idx="227">
                  <c:v>2.4512665336765793</c:v>
                </c:pt>
                <c:pt idx="228">
                  <c:v>2.463187660921188</c:v>
                </c:pt>
                <c:pt idx="229">
                  <c:v>2.4385082073349111</c:v>
                </c:pt>
                <c:pt idx="230">
                  <c:v>2.4459504472026743</c:v>
                </c:pt>
                <c:pt idx="231">
                  <c:v>2.4354619097050274</c:v>
                </c:pt>
                <c:pt idx="232">
                  <c:v>2.4479750230584769</c:v>
                </c:pt>
                <c:pt idx="233">
                  <c:v>2.3991950114638563</c:v>
                </c:pt>
                <c:pt idx="234">
                  <c:v>2.3755946926752531</c:v>
                </c:pt>
                <c:pt idx="235">
                  <c:v>2.3658551134590904</c:v>
                </c:pt>
                <c:pt idx="236">
                  <c:v>2.3504004260882239</c:v>
                </c:pt>
                <c:pt idx="237">
                  <c:v>2.3251091505730588</c:v>
                </c:pt>
                <c:pt idx="238">
                  <c:v>2.3275233125379478</c:v>
                </c:pt>
                <c:pt idx="239">
                  <c:v>2.3361030399905451</c:v>
                </c:pt>
                <c:pt idx="240">
                  <c:v>2.3636785434696637</c:v>
                </c:pt>
                <c:pt idx="241">
                  <c:v>2.4262701185612383</c:v>
                </c:pt>
                <c:pt idx="242">
                  <c:v>2.4549467932466564</c:v>
                </c:pt>
                <c:pt idx="243">
                  <c:v>2.5034785412290019</c:v>
                </c:pt>
                <c:pt idx="244">
                  <c:v>2.5036310789355789</c:v>
                </c:pt>
                <c:pt idx="245">
                  <c:v>2.5009984433321502</c:v>
                </c:pt>
                <c:pt idx="246">
                  <c:v>2.4696944384144408</c:v>
                </c:pt>
                <c:pt idx="247">
                  <c:v>2.4596888284088307</c:v>
                </c:pt>
                <c:pt idx="248">
                  <c:v>2.4306520705930028</c:v>
                </c:pt>
                <c:pt idx="249">
                  <c:v>2.4166521320695984</c:v>
                </c:pt>
                <c:pt idx="250">
                  <c:v>2.3922351734451075</c:v>
                </c:pt>
                <c:pt idx="251">
                  <c:v>2.397046377643977</c:v>
                </c:pt>
                <c:pt idx="252">
                  <c:v>2.4258535397646646</c:v>
                </c:pt>
                <c:pt idx="253">
                  <c:v>2.5136142705481199</c:v>
                </c:pt>
                <c:pt idx="254">
                  <c:v>2.5506799076137567</c:v>
                </c:pt>
                <c:pt idx="255">
                  <c:v>2.556442279110875</c:v>
                </c:pt>
                <c:pt idx="256">
                  <c:v>2.565615281938741</c:v>
                </c:pt>
                <c:pt idx="257">
                  <c:v>2.5841644910582495</c:v>
                </c:pt>
                <c:pt idx="258">
                  <c:v>2.6177809810357755</c:v>
                </c:pt>
                <c:pt idx="259">
                  <c:v>2.6345340702194799</c:v>
                </c:pt>
                <c:pt idx="260">
                  <c:v>2.6429026545918881</c:v>
                </c:pt>
                <c:pt idx="261">
                  <c:v>2.6457485588462433</c:v>
                </c:pt>
                <c:pt idx="262">
                  <c:v>2.7090486001715246</c:v>
                </c:pt>
                <c:pt idx="263">
                  <c:v>2.74654990761413</c:v>
                </c:pt>
                <c:pt idx="264">
                  <c:v>2.7517361361128629</c:v>
                </c:pt>
                <c:pt idx="265">
                  <c:v>2.7341010055372506</c:v>
                </c:pt>
                <c:pt idx="266">
                  <c:v>2.7704891530996596</c:v>
                </c:pt>
                <c:pt idx="267">
                  <c:v>2.8083548439504251</c:v>
                </c:pt>
                <c:pt idx="268">
                  <c:v>2.8374443233555913</c:v>
                </c:pt>
                <c:pt idx="269">
                  <c:v>2.8641856135250561</c:v>
                </c:pt>
                <c:pt idx="270">
                  <c:v>2.8731718972879485</c:v>
                </c:pt>
                <c:pt idx="271">
                  <c:v>2.9372905705810695</c:v>
                </c:pt>
                <c:pt idx="272">
                  <c:v>3.0101315883306832</c:v>
                </c:pt>
                <c:pt idx="273">
                  <c:v>3.0207972144484598</c:v>
                </c:pt>
                <c:pt idx="274">
                  <c:v>2.9770453853586147</c:v>
                </c:pt>
                <c:pt idx="275">
                  <c:v>2.9661507016388762</c:v>
                </c:pt>
                <c:pt idx="276">
                  <c:v>2.9128507156161971</c:v>
                </c:pt>
                <c:pt idx="277">
                  <c:v>3.0070351955742178</c:v>
                </c:pt>
                <c:pt idx="278">
                  <c:v>3.002033515558499</c:v>
                </c:pt>
                <c:pt idx="279">
                  <c:v>2.9684966107431348</c:v>
                </c:pt>
                <c:pt idx="280">
                  <c:v>2.985661633933983</c:v>
                </c:pt>
                <c:pt idx="281">
                  <c:v>3.0348570968725221</c:v>
                </c:pt>
                <c:pt idx="282">
                  <c:v>3.0849036332373672</c:v>
                </c:pt>
                <c:pt idx="283">
                  <c:v>3.1895939797413155</c:v>
                </c:pt>
                <c:pt idx="284">
                  <c:v>3.1151445831244318</c:v>
                </c:pt>
                <c:pt idx="285">
                  <c:v>3.0818391238784661</c:v>
                </c:pt>
                <c:pt idx="286">
                  <c:v>3.0866605896755419</c:v>
                </c:pt>
                <c:pt idx="287">
                  <c:v>3.0984560395628131</c:v>
                </c:pt>
                <c:pt idx="288">
                  <c:v>3.0388522639216005</c:v>
                </c:pt>
                <c:pt idx="289">
                  <c:v>3.0440548959860494</c:v>
                </c:pt>
                <c:pt idx="290">
                  <c:v>3.0148830096713057</c:v>
                </c:pt>
                <c:pt idx="291">
                  <c:v>3.0312533004776872</c:v>
                </c:pt>
                <c:pt idx="292">
                  <c:v>3.0669245396443054</c:v>
                </c:pt>
                <c:pt idx="293">
                  <c:v>3.08335430938418</c:v>
                </c:pt>
                <c:pt idx="294">
                  <c:v>3.0936049185035679</c:v>
                </c:pt>
                <c:pt idx="295">
                  <c:v>3.3582149118785103</c:v>
                </c:pt>
                <c:pt idx="296">
                  <c:v>3.2550570840572055</c:v>
                </c:pt>
                <c:pt idx="297">
                  <c:v>3.2004978866408651</c:v>
                </c:pt>
                <c:pt idx="298">
                  <c:v>3.2534332553657075</c:v>
                </c:pt>
                <c:pt idx="299">
                  <c:v>3.3203542892938112</c:v>
                </c:pt>
                <c:pt idx="300">
                  <c:v>3.3881729876543814</c:v>
                </c:pt>
                <c:pt idx="301">
                  <c:v>3.3576774512958059</c:v>
                </c:pt>
                <c:pt idx="302">
                  <c:v>3.1065680966628633</c:v>
                </c:pt>
                <c:pt idx="303">
                  <c:v>3.2506831108621475</c:v>
                </c:pt>
                <c:pt idx="304">
                  <c:v>3.3149004328919696</c:v>
                </c:pt>
                <c:pt idx="305">
                  <c:v>3.2986691432053021</c:v>
                </c:pt>
                <c:pt idx="306">
                  <c:v>3.3472402017643814</c:v>
                </c:pt>
                <c:pt idx="307">
                  <c:v>3.4193852029671463</c:v>
                </c:pt>
                <c:pt idx="308">
                  <c:v>3.5336871856526275</c:v>
                </c:pt>
                <c:pt idx="309">
                  <c:v>3.6939213222738365</c:v>
                </c:pt>
                <c:pt idx="310">
                  <c:v>3.6939016990399267</c:v>
                </c:pt>
                <c:pt idx="311">
                  <c:v>3.7443706693729348</c:v>
                </c:pt>
                <c:pt idx="312">
                  <c:v>3.7515764033584666</c:v>
                </c:pt>
                <c:pt idx="313">
                  <c:v>3.7578318615662027</c:v>
                </c:pt>
                <c:pt idx="314">
                  <c:v>3.6597426895916803</c:v>
                </c:pt>
                <c:pt idx="315">
                  <c:v>3.6609464200239854</c:v>
                </c:pt>
                <c:pt idx="316">
                  <c:v>3.5445709411467936</c:v>
                </c:pt>
                <c:pt idx="317">
                  <c:v>3.5202733960417945</c:v>
                </c:pt>
                <c:pt idx="318">
                  <c:v>3.5013641209219508</c:v>
                </c:pt>
                <c:pt idx="319">
                  <c:v>3.4823611262261154</c:v>
                </c:pt>
                <c:pt idx="320">
                  <c:v>3.3701402010838417</c:v>
                </c:pt>
                <c:pt idx="321">
                  <c:v>3.4300841786748784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ED-4ED5-B473-5263625F8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3919040"/>
        <c:axId val="863919368"/>
      </c:lineChart>
      <c:dateAx>
        <c:axId val="86391904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919368"/>
        <c:crosses val="autoZero"/>
        <c:auto val="1"/>
        <c:lblOffset val="100"/>
        <c:baseTimeUnit val="days"/>
      </c:dateAx>
      <c:valAx>
        <c:axId val="86391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Contacts per Case</a:t>
                </a:r>
              </a:p>
            </c:rich>
          </c:tx>
          <c:layout>
            <c:manualLayout>
              <c:xMode val="edge"/>
              <c:yMode val="edge"/>
              <c:x val="2.5956364829396329E-3"/>
              <c:y val="0.322072225440686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91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32004593175853"/>
          <c:y val="0.90345502789883836"/>
          <c:w val="0.32679822834645667"/>
          <c:h val="9.6544972101161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Cases Quarantining at Symptom Onset by Race (7-day Moving Average)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912401574803144E-2"/>
          <c:y val="9.5097272542617753E-2"/>
          <c:w val="0.92362926509186349"/>
          <c:h val="0.76850113276481957"/>
        </c:manualLayout>
      </c:layout>
      <c:lineChart>
        <c:grouping val="standard"/>
        <c:varyColors val="0"/>
        <c:ser>
          <c:idx val="0"/>
          <c:order val="0"/>
          <c:tx>
            <c:strRef>
              <c:f>'Race Quarantining'!$E$1</c:f>
              <c:strCache>
                <c:ptCount val="1"/>
                <c:pt idx="0">
                  <c:v>White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'Race Quarantining'!$A$2:$A$257</c:f>
              <c:numCache>
                <c:formatCode>m/d/yyyy</c:formatCode>
                <c:ptCount val="256"/>
                <c:pt idx="0">
                  <c:v>44022</c:v>
                </c:pt>
                <c:pt idx="1">
                  <c:v>44023</c:v>
                </c:pt>
                <c:pt idx="2">
                  <c:v>44024</c:v>
                </c:pt>
                <c:pt idx="3">
                  <c:v>44025</c:v>
                </c:pt>
                <c:pt idx="4">
                  <c:v>44026</c:v>
                </c:pt>
                <c:pt idx="5">
                  <c:v>44027</c:v>
                </c:pt>
                <c:pt idx="6">
                  <c:v>44028</c:v>
                </c:pt>
                <c:pt idx="7">
                  <c:v>44029</c:v>
                </c:pt>
                <c:pt idx="8">
                  <c:v>44030</c:v>
                </c:pt>
                <c:pt idx="9">
                  <c:v>44031</c:v>
                </c:pt>
                <c:pt idx="10">
                  <c:v>44032</c:v>
                </c:pt>
                <c:pt idx="11">
                  <c:v>44033</c:v>
                </c:pt>
                <c:pt idx="12">
                  <c:v>44034</c:v>
                </c:pt>
                <c:pt idx="13">
                  <c:v>44035</c:v>
                </c:pt>
                <c:pt idx="14">
                  <c:v>44036</c:v>
                </c:pt>
                <c:pt idx="15">
                  <c:v>44037</c:v>
                </c:pt>
                <c:pt idx="16">
                  <c:v>44038</c:v>
                </c:pt>
                <c:pt idx="17">
                  <c:v>44039</c:v>
                </c:pt>
                <c:pt idx="18">
                  <c:v>44040</c:v>
                </c:pt>
                <c:pt idx="19">
                  <c:v>44041</c:v>
                </c:pt>
                <c:pt idx="20">
                  <c:v>44042</c:v>
                </c:pt>
                <c:pt idx="21">
                  <c:v>44043</c:v>
                </c:pt>
                <c:pt idx="22">
                  <c:v>44044</c:v>
                </c:pt>
                <c:pt idx="23">
                  <c:v>44045</c:v>
                </c:pt>
                <c:pt idx="24">
                  <c:v>44046</c:v>
                </c:pt>
                <c:pt idx="25">
                  <c:v>44047</c:v>
                </c:pt>
                <c:pt idx="26">
                  <c:v>44048</c:v>
                </c:pt>
                <c:pt idx="27">
                  <c:v>44049</c:v>
                </c:pt>
                <c:pt idx="28">
                  <c:v>44050</c:v>
                </c:pt>
                <c:pt idx="29">
                  <c:v>44051</c:v>
                </c:pt>
                <c:pt idx="30">
                  <c:v>44052</c:v>
                </c:pt>
                <c:pt idx="31">
                  <c:v>44053</c:v>
                </c:pt>
                <c:pt idx="32">
                  <c:v>44054</c:v>
                </c:pt>
                <c:pt idx="33">
                  <c:v>44055</c:v>
                </c:pt>
                <c:pt idx="34">
                  <c:v>44056</c:v>
                </c:pt>
                <c:pt idx="35">
                  <c:v>44057</c:v>
                </c:pt>
                <c:pt idx="36">
                  <c:v>44058</c:v>
                </c:pt>
                <c:pt idx="37">
                  <c:v>44059</c:v>
                </c:pt>
                <c:pt idx="38">
                  <c:v>44060</c:v>
                </c:pt>
                <c:pt idx="39">
                  <c:v>44061</c:v>
                </c:pt>
                <c:pt idx="40">
                  <c:v>44062</c:v>
                </c:pt>
                <c:pt idx="41">
                  <c:v>44063</c:v>
                </c:pt>
                <c:pt idx="42">
                  <c:v>44064</c:v>
                </c:pt>
                <c:pt idx="43">
                  <c:v>44065</c:v>
                </c:pt>
                <c:pt idx="44">
                  <c:v>44066</c:v>
                </c:pt>
                <c:pt idx="45">
                  <c:v>44067</c:v>
                </c:pt>
                <c:pt idx="46">
                  <c:v>44068</c:v>
                </c:pt>
                <c:pt idx="47">
                  <c:v>44069</c:v>
                </c:pt>
                <c:pt idx="48">
                  <c:v>44070</c:v>
                </c:pt>
                <c:pt idx="49">
                  <c:v>44071</c:v>
                </c:pt>
                <c:pt idx="50">
                  <c:v>44072</c:v>
                </c:pt>
                <c:pt idx="51">
                  <c:v>44073</c:v>
                </c:pt>
                <c:pt idx="52">
                  <c:v>44074</c:v>
                </c:pt>
                <c:pt idx="53">
                  <c:v>44075</c:v>
                </c:pt>
                <c:pt idx="54">
                  <c:v>44076</c:v>
                </c:pt>
                <c:pt idx="55">
                  <c:v>44077</c:v>
                </c:pt>
                <c:pt idx="56">
                  <c:v>44078</c:v>
                </c:pt>
                <c:pt idx="57">
                  <c:v>44079</c:v>
                </c:pt>
                <c:pt idx="58">
                  <c:v>44080</c:v>
                </c:pt>
                <c:pt idx="59">
                  <c:v>44081</c:v>
                </c:pt>
                <c:pt idx="60">
                  <c:v>44082</c:v>
                </c:pt>
                <c:pt idx="61">
                  <c:v>44083</c:v>
                </c:pt>
                <c:pt idx="62">
                  <c:v>44084</c:v>
                </c:pt>
                <c:pt idx="63">
                  <c:v>44085</c:v>
                </c:pt>
                <c:pt idx="64">
                  <c:v>44086</c:v>
                </c:pt>
                <c:pt idx="65">
                  <c:v>44087</c:v>
                </c:pt>
                <c:pt idx="66">
                  <c:v>44088</c:v>
                </c:pt>
                <c:pt idx="67">
                  <c:v>44089</c:v>
                </c:pt>
                <c:pt idx="68">
                  <c:v>44090</c:v>
                </c:pt>
                <c:pt idx="69">
                  <c:v>44091</c:v>
                </c:pt>
                <c:pt idx="70">
                  <c:v>44092</c:v>
                </c:pt>
                <c:pt idx="71">
                  <c:v>44093</c:v>
                </c:pt>
                <c:pt idx="72">
                  <c:v>44094</c:v>
                </c:pt>
                <c:pt idx="73">
                  <c:v>44095</c:v>
                </c:pt>
                <c:pt idx="74">
                  <c:v>44096</c:v>
                </c:pt>
                <c:pt idx="75">
                  <c:v>44097</c:v>
                </c:pt>
                <c:pt idx="76">
                  <c:v>44098</c:v>
                </c:pt>
                <c:pt idx="77">
                  <c:v>44099</c:v>
                </c:pt>
                <c:pt idx="78">
                  <c:v>44100</c:v>
                </c:pt>
                <c:pt idx="79">
                  <c:v>44101</c:v>
                </c:pt>
                <c:pt idx="80">
                  <c:v>44102</c:v>
                </c:pt>
                <c:pt idx="81">
                  <c:v>44103</c:v>
                </c:pt>
                <c:pt idx="82">
                  <c:v>44104</c:v>
                </c:pt>
                <c:pt idx="83">
                  <c:v>44105</c:v>
                </c:pt>
                <c:pt idx="84">
                  <c:v>44106</c:v>
                </c:pt>
                <c:pt idx="85">
                  <c:v>44107</c:v>
                </c:pt>
                <c:pt idx="86">
                  <c:v>44108</c:v>
                </c:pt>
                <c:pt idx="87">
                  <c:v>44109</c:v>
                </c:pt>
                <c:pt idx="88">
                  <c:v>44110</c:v>
                </c:pt>
                <c:pt idx="89">
                  <c:v>44111</c:v>
                </c:pt>
                <c:pt idx="90">
                  <c:v>44112</c:v>
                </c:pt>
                <c:pt idx="91">
                  <c:v>44113</c:v>
                </c:pt>
                <c:pt idx="92">
                  <c:v>44114</c:v>
                </c:pt>
                <c:pt idx="93">
                  <c:v>44115</c:v>
                </c:pt>
                <c:pt idx="94">
                  <c:v>44116</c:v>
                </c:pt>
                <c:pt idx="95">
                  <c:v>44117</c:v>
                </c:pt>
                <c:pt idx="96">
                  <c:v>44118</c:v>
                </c:pt>
                <c:pt idx="97">
                  <c:v>44119</c:v>
                </c:pt>
                <c:pt idx="98">
                  <c:v>44120</c:v>
                </c:pt>
                <c:pt idx="99">
                  <c:v>44121</c:v>
                </c:pt>
                <c:pt idx="100">
                  <c:v>44122</c:v>
                </c:pt>
                <c:pt idx="101">
                  <c:v>44123</c:v>
                </c:pt>
                <c:pt idx="102">
                  <c:v>44124</c:v>
                </c:pt>
                <c:pt idx="103">
                  <c:v>44125</c:v>
                </c:pt>
                <c:pt idx="104">
                  <c:v>44126</c:v>
                </c:pt>
                <c:pt idx="105">
                  <c:v>44127</c:v>
                </c:pt>
                <c:pt idx="106">
                  <c:v>44128</c:v>
                </c:pt>
                <c:pt idx="107">
                  <c:v>44129</c:v>
                </c:pt>
                <c:pt idx="108">
                  <c:v>44130</c:v>
                </c:pt>
                <c:pt idx="109">
                  <c:v>44131</c:v>
                </c:pt>
                <c:pt idx="110">
                  <c:v>44132</c:v>
                </c:pt>
                <c:pt idx="111">
                  <c:v>44133</c:v>
                </c:pt>
                <c:pt idx="112">
                  <c:v>44134</c:v>
                </c:pt>
                <c:pt idx="113">
                  <c:v>44135</c:v>
                </c:pt>
                <c:pt idx="114">
                  <c:v>44136</c:v>
                </c:pt>
                <c:pt idx="115">
                  <c:v>44137</c:v>
                </c:pt>
                <c:pt idx="116">
                  <c:v>44138</c:v>
                </c:pt>
                <c:pt idx="117">
                  <c:v>44139</c:v>
                </c:pt>
                <c:pt idx="118">
                  <c:v>44140</c:v>
                </c:pt>
                <c:pt idx="119">
                  <c:v>44141</c:v>
                </c:pt>
                <c:pt idx="120">
                  <c:v>44142</c:v>
                </c:pt>
                <c:pt idx="121">
                  <c:v>44143</c:v>
                </c:pt>
                <c:pt idx="122">
                  <c:v>44144</c:v>
                </c:pt>
                <c:pt idx="123">
                  <c:v>44145</c:v>
                </c:pt>
                <c:pt idx="124">
                  <c:v>44146</c:v>
                </c:pt>
                <c:pt idx="125">
                  <c:v>44147</c:v>
                </c:pt>
                <c:pt idx="126">
                  <c:v>44148</c:v>
                </c:pt>
                <c:pt idx="127">
                  <c:v>44149</c:v>
                </c:pt>
                <c:pt idx="128">
                  <c:v>44150</c:v>
                </c:pt>
                <c:pt idx="129">
                  <c:v>44151</c:v>
                </c:pt>
                <c:pt idx="130">
                  <c:v>44152</c:v>
                </c:pt>
                <c:pt idx="131">
                  <c:v>44153</c:v>
                </c:pt>
                <c:pt idx="132">
                  <c:v>44154</c:v>
                </c:pt>
                <c:pt idx="133">
                  <c:v>44155</c:v>
                </c:pt>
                <c:pt idx="134">
                  <c:v>44156</c:v>
                </c:pt>
                <c:pt idx="135">
                  <c:v>44157</c:v>
                </c:pt>
                <c:pt idx="136">
                  <c:v>44158</c:v>
                </c:pt>
                <c:pt idx="137">
                  <c:v>44159</c:v>
                </c:pt>
                <c:pt idx="138">
                  <c:v>44160</c:v>
                </c:pt>
                <c:pt idx="139">
                  <c:v>44161</c:v>
                </c:pt>
                <c:pt idx="140">
                  <c:v>44162</c:v>
                </c:pt>
                <c:pt idx="141">
                  <c:v>44163</c:v>
                </c:pt>
                <c:pt idx="142">
                  <c:v>44164</c:v>
                </c:pt>
                <c:pt idx="143">
                  <c:v>44165</c:v>
                </c:pt>
                <c:pt idx="144">
                  <c:v>44166</c:v>
                </c:pt>
                <c:pt idx="145">
                  <c:v>44167</c:v>
                </c:pt>
                <c:pt idx="146">
                  <c:v>44168</c:v>
                </c:pt>
                <c:pt idx="147">
                  <c:v>44169</c:v>
                </c:pt>
                <c:pt idx="148">
                  <c:v>44170</c:v>
                </c:pt>
                <c:pt idx="149">
                  <c:v>44171</c:v>
                </c:pt>
                <c:pt idx="150">
                  <c:v>44172</c:v>
                </c:pt>
                <c:pt idx="151">
                  <c:v>44173</c:v>
                </c:pt>
                <c:pt idx="152">
                  <c:v>44174</c:v>
                </c:pt>
                <c:pt idx="153">
                  <c:v>44175</c:v>
                </c:pt>
                <c:pt idx="154">
                  <c:v>44176</c:v>
                </c:pt>
                <c:pt idx="155">
                  <c:v>44177</c:v>
                </c:pt>
                <c:pt idx="156">
                  <c:v>44178</c:v>
                </c:pt>
                <c:pt idx="157">
                  <c:v>44179</c:v>
                </c:pt>
                <c:pt idx="158">
                  <c:v>44180</c:v>
                </c:pt>
                <c:pt idx="159">
                  <c:v>44181</c:v>
                </c:pt>
                <c:pt idx="160">
                  <c:v>44182</c:v>
                </c:pt>
                <c:pt idx="161">
                  <c:v>44183</c:v>
                </c:pt>
                <c:pt idx="162">
                  <c:v>44184</c:v>
                </c:pt>
                <c:pt idx="163">
                  <c:v>44185</c:v>
                </c:pt>
                <c:pt idx="164">
                  <c:v>44186</c:v>
                </c:pt>
                <c:pt idx="165">
                  <c:v>44187</c:v>
                </c:pt>
                <c:pt idx="166">
                  <c:v>44188</c:v>
                </c:pt>
                <c:pt idx="167">
                  <c:v>44189</c:v>
                </c:pt>
                <c:pt idx="168">
                  <c:v>44190</c:v>
                </c:pt>
                <c:pt idx="169">
                  <c:v>44191</c:v>
                </c:pt>
                <c:pt idx="170">
                  <c:v>44192</c:v>
                </c:pt>
                <c:pt idx="171">
                  <c:v>44193</c:v>
                </c:pt>
                <c:pt idx="172">
                  <c:v>44194</c:v>
                </c:pt>
                <c:pt idx="173">
                  <c:v>44195</c:v>
                </c:pt>
                <c:pt idx="174">
                  <c:v>44196</c:v>
                </c:pt>
                <c:pt idx="175">
                  <c:v>44197</c:v>
                </c:pt>
                <c:pt idx="176">
                  <c:v>44198</c:v>
                </c:pt>
                <c:pt idx="177">
                  <c:v>44199</c:v>
                </c:pt>
                <c:pt idx="178">
                  <c:v>44200</c:v>
                </c:pt>
                <c:pt idx="179">
                  <c:v>44201</c:v>
                </c:pt>
                <c:pt idx="180">
                  <c:v>44202</c:v>
                </c:pt>
                <c:pt idx="181">
                  <c:v>44203</c:v>
                </c:pt>
                <c:pt idx="182">
                  <c:v>44204</c:v>
                </c:pt>
                <c:pt idx="183">
                  <c:v>44205</c:v>
                </c:pt>
                <c:pt idx="184">
                  <c:v>44206</c:v>
                </c:pt>
                <c:pt idx="185">
                  <c:v>44207</c:v>
                </c:pt>
                <c:pt idx="186">
                  <c:v>44208</c:v>
                </c:pt>
                <c:pt idx="187">
                  <c:v>44209</c:v>
                </c:pt>
                <c:pt idx="188">
                  <c:v>44210</c:v>
                </c:pt>
                <c:pt idx="189">
                  <c:v>44211</c:v>
                </c:pt>
                <c:pt idx="190">
                  <c:v>44212</c:v>
                </c:pt>
                <c:pt idx="191">
                  <c:v>44213</c:v>
                </c:pt>
                <c:pt idx="192">
                  <c:v>44214</c:v>
                </c:pt>
                <c:pt idx="193">
                  <c:v>44215</c:v>
                </c:pt>
                <c:pt idx="194">
                  <c:v>44216</c:v>
                </c:pt>
                <c:pt idx="195">
                  <c:v>44217</c:v>
                </c:pt>
                <c:pt idx="196">
                  <c:v>44218</c:v>
                </c:pt>
                <c:pt idx="197">
                  <c:v>44219</c:v>
                </c:pt>
                <c:pt idx="198">
                  <c:v>44220</c:v>
                </c:pt>
                <c:pt idx="199">
                  <c:v>44221</c:v>
                </c:pt>
                <c:pt idx="200">
                  <c:v>44222</c:v>
                </c:pt>
                <c:pt idx="201">
                  <c:v>44223</c:v>
                </c:pt>
                <c:pt idx="202">
                  <c:v>44224</c:v>
                </c:pt>
                <c:pt idx="203">
                  <c:v>44225</c:v>
                </c:pt>
                <c:pt idx="204">
                  <c:v>44226</c:v>
                </c:pt>
                <c:pt idx="205">
                  <c:v>44227</c:v>
                </c:pt>
                <c:pt idx="206">
                  <c:v>44228</c:v>
                </c:pt>
                <c:pt idx="207">
                  <c:v>44229</c:v>
                </c:pt>
                <c:pt idx="208">
                  <c:v>44230</c:v>
                </c:pt>
                <c:pt idx="209">
                  <c:v>44231</c:v>
                </c:pt>
                <c:pt idx="210">
                  <c:v>44232</c:v>
                </c:pt>
                <c:pt idx="211">
                  <c:v>44233</c:v>
                </c:pt>
                <c:pt idx="212">
                  <c:v>44234</c:v>
                </c:pt>
                <c:pt idx="213">
                  <c:v>44235</c:v>
                </c:pt>
                <c:pt idx="214">
                  <c:v>44236</c:v>
                </c:pt>
                <c:pt idx="215">
                  <c:v>44237</c:v>
                </c:pt>
                <c:pt idx="216">
                  <c:v>44238</c:v>
                </c:pt>
                <c:pt idx="217">
                  <c:v>44239</c:v>
                </c:pt>
                <c:pt idx="218">
                  <c:v>44240</c:v>
                </c:pt>
                <c:pt idx="219">
                  <c:v>44241</c:v>
                </c:pt>
                <c:pt idx="220">
                  <c:v>44242</c:v>
                </c:pt>
                <c:pt idx="221">
                  <c:v>44243</c:v>
                </c:pt>
                <c:pt idx="222">
                  <c:v>44244</c:v>
                </c:pt>
                <c:pt idx="223">
                  <c:v>44245</c:v>
                </c:pt>
                <c:pt idx="224">
                  <c:v>44246</c:v>
                </c:pt>
                <c:pt idx="225">
                  <c:v>44247</c:v>
                </c:pt>
                <c:pt idx="226">
                  <c:v>44248</c:v>
                </c:pt>
                <c:pt idx="227">
                  <c:v>44249</c:v>
                </c:pt>
                <c:pt idx="228">
                  <c:v>44250</c:v>
                </c:pt>
                <c:pt idx="229">
                  <c:v>44251</c:v>
                </c:pt>
                <c:pt idx="230">
                  <c:v>44252</c:v>
                </c:pt>
                <c:pt idx="231">
                  <c:v>44253</c:v>
                </c:pt>
                <c:pt idx="232">
                  <c:v>44254</c:v>
                </c:pt>
                <c:pt idx="233">
                  <c:v>44255</c:v>
                </c:pt>
                <c:pt idx="234">
                  <c:v>44256</c:v>
                </c:pt>
                <c:pt idx="235">
                  <c:v>44257</c:v>
                </c:pt>
                <c:pt idx="236">
                  <c:v>44258</c:v>
                </c:pt>
                <c:pt idx="237">
                  <c:v>44259</c:v>
                </c:pt>
                <c:pt idx="238">
                  <c:v>44260</c:v>
                </c:pt>
                <c:pt idx="239">
                  <c:v>44261</c:v>
                </c:pt>
                <c:pt idx="240">
                  <c:v>44262</c:v>
                </c:pt>
                <c:pt idx="241">
                  <c:v>44263</c:v>
                </c:pt>
                <c:pt idx="242">
                  <c:v>44264</c:v>
                </c:pt>
                <c:pt idx="243">
                  <c:v>44265</c:v>
                </c:pt>
                <c:pt idx="244">
                  <c:v>44266</c:v>
                </c:pt>
                <c:pt idx="245">
                  <c:v>44267</c:v>
                </c:pt>
                <c:pt idx="246">
                  <c:v>44268</c:v>
                </c:pt>
                <c:pt idx="247">
                  <c:v>44269</c:v>
                </c:pt>
                <c:pt idx="248">
                  <c:v>44270</c:v>
                </c:pt>
                <c:pt idx="249">
                  <c:v>44271</c:v>
                </c:pt>
                <c:pt idx="250">
                  <c:v>44272</c:v>
                </c:pt>
                <c:pt idx="251">
                  <c:v>44273</c:v>
                </c:pt>
                <c:pt idx="252">
                  <c:v>44274</c:v>
                </c:pt>
                <c:pt idx="253">
                  <c:v>44275</c:v>
                </c:pt>
                <c:pt idx="254">
                  <c:v>44276</c:v>
                </c:pt>
                <c:pt idx="255">
                  <c:v>44277</c:v>
                </c:pt>
              </c:numCache>
            </c:numRef>
          </c:cat>
          <c:val>
            <c:numRef>
              <c:f>'Race Quarantining'!$E$2:$E$257</c:f>
              <c:numCache>
                <c:formatCode>0%</c:formatCode>
                <c:ptCount val="256"/>
                <c:pt idx="0">
                  <c:v>0.30461538461538462</c:v>
                </c:pt>
                <c:pt idx="1">
                  <c:v>0.38970588235294118</c:v>
                </c:pt>
                <c:pt idx="2">
                  <c:v>0.30113636363636365</c:v>
                </c:pt>
                <c:pt idx="3">
                  <c:v>0.31660231660231658</c:v>
                </c:pt>
                <c:pt idx="4">
                  <c:v>0.31444759206798867</c:v>
                </c:pt>
                <c:pt idx="5">
                  <c:v>0.35942028985507246</c:v>
                </c:pt>
                <c:pt idx="6">
                  <c:v>0.33207292947077449</c:v>
                </c:pt>
                <c:pt idx="7">
                  <c:v>0.33275534098191528</c:v>
                </c:pt>
                <c:pt idx="8">
                  <c:v>0.32874358867951836</c:v>
                </c:pt>
                <c:pt idx="9">
                  <c:v>0.32992895991205934</c:v>
                </c:pt>
                <c:pt idx="10">
                  <c:v>0.33742114597567396</c:v>
                </c:pt>
                <c:pt idx="11">
                  <c:v>0.34305540417507663</c:v>
                </c:pt>
                <c:pt idx="12">
                  <c:v>0.33961642448494755</c:v>
                </c:pt>
                <c:pt idx="13">
                  <c:v>0.34110084303820026</c:v>
                </c:pt>
                <c:pt idx="14">
                  <c:v>0.34473358066363718</c:v>
                </c:pt>
                <c:pt idx="15">
                  <c:v>0.33916940957342129</c:v>
                </c:pt>
                <c:pt idx="16">
                  <c:v>0.34632510203908684</c:v>
                </c:pt>
                <c:pt idx="17">
                  <c:v>0.34272682062125653</c:v>
                </c:pt>
                <c:pt idx="18">
                  <c:v>0.35334066096111533</c:v>
                </c:pt>
                <c:pt idx="19">
                  <c:v>0.35210292663917309</c:v>
                </c:pt>
                <c:pt idx="20">
                  <c:v>0.3489847215899749</c:v>
                </c:pt>
                <c:pt idx="21">
                  <c:v>0.35056232631607587</c:v>
                </c:pt>
                <c:pt idx="22">
                  <c:v>0.35598113231627715</c:v>
                </c:pt>
                <c:pt idx="23">
                  <c:v>0.3540925169479508</c:v>
                </c:pt>
                <c:pt idx="24">
                  <c:v>0.35167300663370371</c:v>
                </c:pt>
                <c:pt idx="25">
                  <c:v>0.33605775937335935</c:v>
                </c:pt>
                <c:pt idx="26">
                  <c:v>0.33472205102518215</c:v>
                </c:pt>
                <c:pt idx="27">
                  <c:v>0.33662725131558302</c:v>
                </c:pt>
                <c:pt idx="28">
                  <c:v>0.33310151540078792</c:v>
                </c:pt>
                <c:pt idx="29">
                  <c:v>0.33943036037993962</c:v>
                </c:pt>
                <c:pt idx="30">
                  <c:v>0.34034804192018925</c:v>
                </c:pt>
                <c:pt idx="31">
                  <c:v>0.34022859614856954</c:v>
                </c:pt>
                <c:pt idx="32">
                  <c:v>0.34846297723472291</c:v>
                </c:pt>
                <c:pt idx="33">
                  <c:v>0.35505102847164483</c:v>
                </c:pt>
                <c:pt idx="34">
                  <c:v>0.35024483032375492</c:v>
                </c:pt>
                <c:pt idx="35">
                  <c:v>0.34630830155428294</c:v>
                </c:pt>
                <c:pt idx="36">
                  <c:v>0.33781495441062909</c:v>
                </c:pt>
                <c:pt idx="37">
                  <c:v>0.33433365958605071</c:v>
                </c:pt>
                <c:pt idx="38">
                  <c:v>0.33623781699639665</c:v>
                </c:pt>
                <c:pt idx="39">
                  <c:v>0.32230619507929381</c:v>
                </c:pt>
                <c:pt idx="40">
                  <c:v>0.31869199465437298</c:v>
                </c:pt>
                <c:pt idx="41">
                  <c:v>0.32299447108977558</c:v>
                </c:pt>
                <c:pt idx="42">
                  <c:v>0.32546248016485063</c:v>
                </c:pt>
                <c:pt idx="43">
                  <c:v>0.32554740886013361</c:v>
                </c:pt>
                <c:pt idx="44">
                  <c:v>0.32617687974073784</c:v>
                </c:pt>
                <c:pt idx="45">
                  <c:v>0.32142064982437085</c:v>
                </c:pt>
                <c:pt idx="46">
                  <c:v>0.3316375924977657</c:v>
                </c:pt>
                <c:pt idx="47">
                  <c:v>0.32759600191379951</c:v>
                </c:pt>
                <c:pt idx="48">
                  <c:v>0.32501744251143105</c:v>
                </c:pt>
                <c:pt idx="49">
                  <c:v>0.32714812818876771</c:v>
                </c:pt>
                <c:pt idx="50">
                  <c:v>0.32675306186991432</c:v>
                </c:pt>
                <c:pt idx="51">
                  <c:v>0.33089738171389282</c:v>
                </c:pt>
                <c:pt idx="52">
                  <c:v>0.33818601145150218</c:v>
                </c:pt>
                <c:pt idx="53">
                  <c:v>0.34372342936005412</c:v>
                </c:pt>
                <c:pt idx="54">
                  <c:v>0.35290778720782101</c:v>
                </c:pt>
                <c:pt idx="55">
                  <c:v>0.35599381582777523</c:v>
                </c:pt>
                <c:pt idx="56">
                  <c:v>0.35889869783101785</c:v>
                </c:pt>
                <c:pt idx="57">
                  <c:v>0.36963528843423277</c:v>
                </c:pt>
                <c:pt idx="58">
                  <c:v>0.3726507368421727</c:v>
                </c:pt>
                <c:pt idx="59">
                  <c:v>0.37661685158995856</c:v>
                </c:pt>
                <c:pt idx="60">
                  <c:v>0.38042785540096241</c:v>
                </c:pt>
                <c:pt idx="61">
                  <c:v>0.38074134485204236</c:v>
                </c:pt>
                <c:pt idx="62">
                  <c:v>0.39112687926741102</c:v>
                </c:pt>
                <c:pt idx="63">
                  <c:v>0.39327039163238842</c:v>
                </c:pt>
                <c:pt idx="64">
                  <c:v>0.39496001248988605</c:v>
                </c:pt>
                <c:pt idx="65">
                  <c:v>0.39840199267605231</c:v>
                </c:pt>
                <c:pt idx="66">
                  <c:v>0.3992137890927322</c:v>
                </c:pt>
                <c:pt idx="67">
                  <c:v>0.39494123133180231</c:v>
                </c:pt>
                <c:pt idx="68">
                  <c:v>0.399164084620243</c:v>
                </c:pt>
                <c:pt idx="69">
                  <c:v>0.38888313158347126</c:v>
                </c:pt>
                <c:pt idx="70">
                  <c:v>0.38754629177031874</c:v>
                </c:pt>
                <c:pt idx="71">
                  <c:v>0.37821506195513405</c:v>
                </c:pt>
                <c:pt idx="72">
                  <c:v>0.37298557998146598</c:v>
                </c:pt>
                <c:pt idx="73">
                  <c:v>0.36510579913831115</c:v>
                </c:pt>
                <c:pt idx="74">
                  <c:v>0.35512190470367871</c:v>
                </c:pt>
                <c:pt idx="75">
                  <c:v>0.34361670299199776</c:v>
                </c:pt>
                <c:pt idx="76">
                  <c:v>0.33639915479435317</c:v>
                </c:pt>
                <c:pt idx="77">
                  <c:v>0.33324197171763081</c:v>
                </c:pt>
                <c:pt idx="78">
                  <c:v>0.33214617588755707</c:v>
                </c:pt>
                <c:pt idx="79">
                  <c:v>0.33003942302092587</c:v>
                </c:pt>
                <c:pt idx="80">
                  <c:v>0.33019561682160825</c:v>
                </c:pt>
                <c:pt idx="81">
                  <c:v>0.33156328088408266</c:v>
                </c:pt>
                <c:pt idx="82">
                  <c:v>0.33285216807128715</c:v>
                </c:pt>
                <c:pt idx="83">
                  <c:v>0.33909467462652826</c:v>
                </c:pt>
                <c:pt idx="84">
                  <c:v>0.33961368331992392</c:v>
                </c:pt>
                <c:pt idx="85">
                  <c:v>0.3443707725772171</c:v>
                </c:pt>
                <c:pt idx="86">
                  <c:v>0.34599908347604474</c:v>
                </c:pt>
                <c:pt idx="87">
                  <c:v>0.34692483875782659</c:v>
                </c:pt>
                <c:pt idx="88">
                  <c:v>0.34808893588990764</c:v>
                </c:pt>
                <c:pt idx="89">
                  <c:v>0.34787382727073413</c:v>
                </c:pt>
                <c:pt idx="90">
                  <c:v>0.34477898347598618</c:v>
                </c:pt>
                <c:pt idx="91">
                  <c:v>0.34575289295366307</c:v>
                </c:pt>
                <c:pt idx="92">
                  <c:v>0.34285326989143905</c:v>
                </c:pt>
                <c:pt idx="93">
                  <c:v>0.33693328685616658</c:v>
                </c:pt>
                <c:pt idx="94">
                  <c:v>0.3378223427353706</c:v>
                </c:pt>
                <c:pt idx="95">
                  <c:v>0.33250908027458287</c:v>
                </c:pt>
                <c:pt idx="96">
                  <c:v>0.33244279374446295</c:v>
                </c:pt>
                <c:pt idx="97">
                  <c:v>0.33897240569041831</c:v>
                </c:pt>
                <c:pt idx="98">
                  <c:v>0.33778553088349694</c:v>
                </c:pt>
                <c:pt idx="99">
                  <c:v>0.33464583859011321</c:v>
                </c:pt>
                <c:pt idx="100">
                  <c:v>0.33016573432586849</c:v>
                </c:pt>
                <c:pt idx="101">
                  <c:v>0.33131491875856733</c:v>
                </c:pt>
                <c:pt idx="102">
                  <c:v>0.33232053710907933</c:v>
                </c:pt>
                <c:pt idx="103">
                  <c:v>0.33014064214773475</c:v>
                </c:pt>
                <c:pt idx="104">
                  <c:v>0.32733721214520245</c:v>
                </c:pt>
                <c:pt idx="105">
                  <c:v>0.32509409795526056</c:v>
                </c:pt>
                <c:pt idx="106">
                  <c:v>0.32202706555717542</c:v>
                </c:pt>
                <c:pt idx="107">
                  <c:v>0.32409908937369553</c:v>
                </c:pt>
                <c:pt idx="108">
                  <c:v>0.31869372105415428</c:v>
                </c:pt>
                <c:pt idx="109">
                  <c:v>0.33033045176983233</c:v>
                </c:pt>
                <c:pt idx="110">
                  <c:v>0.33314796340939806</c:v>
                </c:pt>
                <c:pt idx="111">
                  <c:v>0.33330114071212597</c:v>
                </c:pt>
                <c:pt idx="112">
                  <c:v>0.33218757648175845</c:v>
                </c:pt>
                <c:pt idx="113">
                  <c:v>0.3321126565188533</c:v>
                </c:pt>
                <c:pt idx="114">
                  <c:v>0.33727323173519824</c:v>
                </c:pt>
                <c:pt idx="115">
                  <c:v>0.33828947664299025</c:v>
                </c:pt>
                <c:pt idx="116">
                  <c:v>0.33037243394333887</c:v>
                </c:pt>
                <c:pt idx="117">
                  <c:v>0.32471727526127436</c:v>
                </c:pt>
                <c:pt idx="118">
                  <c:v>0.32129104301892786</c:v>
                </c:pt>
                <c:pt idx="119">
                  <c:v>0.32322858231379659</c:v>
                </c:pt>
                <c:pt idx="120">
                  <c:v>0.32612196684791256</c:v>
                </c:pt>
                <c:pt idx="121">
                  <c:v>0.3249878257786919</c:v>
                </c:pt>
                <c:pt idx="122">
                  <c:v>0.3232794869424187</c:v>
                </c:pt>
                <c:pt idx="123">
                  <c:v>0.32198732043286088</c:v>
                </c:pt>
                <c:pt idx="124">
                  <c:v>0.32672222658732536</c:v>
                </c:pt>
                <c:pt idx="125">
                  <c:v>0.32766309292751655</c:v>
                </c:pt>
                <c:pt idx="126">
                  <c:v>0.32836943217940123</c:v>
                </c:pt>
                <c:pt idx="127">
                  <c:v>0.33181842057962369</c:v>
                </c:pt>
                <c:pt idx="128">
                  <c:v>0.33031256412763171</c:v>
                </c:pt>
                <c:pt idx="129">
                  <c:v>0.33898396758282112</c:v>
                </c:pt>
                <c:pt idx="130">
                  <c:v>0.34124442310106701</c:v>
                </c:pt>
                <c:pt idx="131">
                  <c:v>0.34236621999849731</c:v>
                </c:pt>
                <c:pt idx="132">
                  <c:v>0.34293295742544389</c:v>
                </c:pt>
                <c:pt idx="133">
                  <c:v>0.34611860963389401</c:v>
                </c:pt>
                <c:pt idx="134">
                  <c:v>0.34197253521427223</c:v>
                </c:pt>
                <c:pt idx="135">
                  <c:v>0.34582346944231052</c:v>
                </c:pt>
                <c:pt idx="136">
                  <c:v>0.33896796476042357</c:v>
                </c:pt>
                <c:pt idx="137">
                  <c:v>0.34198778051741113</c:v>
                </c:pt>
                <c:pt idx="138">
                  <c:v>0.34590068862160928</c:v>
                </c:pt>
                <c:pt idx="139">
                  <c:v>0.345751112009621</c:v>
                </c:pt>
                <c:pt idx="140">
                  <c:v>0.34678077331495838</c:v>
                </c:pt>
                <c:pt idx="141">
                  <c:v>0.34778098579220157</c:v>
                </c:pt>
                <c:pt idx="142">
                  <c:v>0.34773261376431719</c:v>
                </c:pt>
                <c:pt idx="143">
                  <c:v>0.35189569475886695</c:v>
                </c:pt>
                <c:pt idx="144">
                  <c:v>0.34983195046754345</c:v>
                </c:pt>
                <c:pt idx="145">
                  <c:v>0.34379982764609524</c:v>
                </c:pt>
                <c:pt idx="146">
                  <c:v>0.34676598999409364</c:v>
                </c:pt>
                <c:pt idx="147">
                  <c:v>0.34403998070818403</c:v>
                </c:pt>
                <c:pt idx="148">
                  <c:v>0.34403135823456882</c:v>
                </c:pt>
                <c:pt idx="149">
                  <c:v>0.34122371849907801</c:v>
                </c:pt>
                <c:pt idx="150">
                  <c:v>0.33888853958513282</c:v>
                </c:pt>
                <c:pt idx="151">
                  <c:v>0.33776739669414074</c:v>
                </c:pt>
                <c:pt idx="152">
                  <c:v>0.33917791350750121</c:v>
                </c:pt>
                <c:pt idx="153">
                  <c:v>0.33934584602916068</c:v>
                </c:pt>
                <c:pt idx="154">
                  <c:v>0.3431284899216947</c:v>
                </c:pt>
                <c:pt idx="155">
                  <c:v>0.34741229097407533</c:v>
                </c:pt>
                <c:pt idx="156">
                  <c:v>0.34938115544293974</c:v>
                </c:pt>
                <c:pt idx="157">
                  <c:v>0.35185955231813948</c:v>
                </c:pt>
                <c:pt idx="158">
                  <c:v>0.35153250618470494</c:v>
                </c:pt>
                <c:pt idx="159">
                  <c:v>0.35153250618470494</c:v>
                </c:pt>
                <c:pt idx="160">
                  <c:v>0.35609563815255557</c:v>
                </c:pt>
                <c:pt idx="161">
                  <c:v>0.35239295587844477</c:v>
                </c:pt>
                <c:pt idx="162">
                  <c:v>0.35046521566302957</c:v>
                </c:pt>
                <c:pt idx="163">
                  <c:v>0.34555949363175681</c:v>
                </c:pt>
                <c:pt idx="164">
                  <c:v>0.33946957524527427</c:v>
                </c:pt>
                <c:pt idx="165">
                  <c:v>0.34166553522599241</c:v>
                </c:pt>
                <c:pt idx="166">
                  <c:v>0.34357203030810168</c:v>
                </c:pt>
                <c:pt idx="167">
                  <c:v>0.33481090335278235</c:v>
                </c:pt>
                <c:pt idx="168">
                  <c:v>0.3329769265188055</c:v>
                </c:pt>
                <c:pt idx="169">
                  <c:v>0.32985796980734622</c:v>
                </c:pt>
                <c:pt idx="170">
                  <c:v>0.33357914109524467</c:v>
                </c:pt>
                <c:pt idx="171">
                  <c:v>0.33315674991655092</c:v>
                </c:pt>
                <c:pt idx="172">
                  <c:v>0.33445047497630787</c:v>
                </c:pt>
                <c:pt idx="173">
                  <c:v>0.33160823441696841</c:v>
                </c:pt>
                <c:pt idx="174">
                  <c:v>0.33701204477273333</c:v>
                </c:pt>
                <c:pt idx="175">
                  <c:v>0.33431525176981786</c:v>
                </c:pt>
                <c:pt idx="176">
                  <c:v>0.33205097265967953</c:v>
                </c:pt>
                <c:pt idx="177">
                  <c:v>0.33772347895033139</c:v>
                </c:pt>
                <c:pt idx="178">
                  <c:v>0.34168108690550913</c:v>
                </c:pt>
                <c:pt idx="179">
                  <c:v>0.3395675080274384</c:v>
                </c:pt>
                <c:pt idx="180">
                  <c:v>0.33932602117786892</c:v>
                </c:pt>
                <c:pt idx="181">
                  <c:v>0.33623461408732036</c:v>
                </c:pt>
                <c:pt idx="182">
                  <c:v>0.3312489816020549</c:v>
                </c:pt>
                <c:pt idx="183">
                  <c:v>0.32856967769742762</c:v>
                </c:pt>
                <c:pt idx="184">
                  <c:v>0.32569323720151472</c:v>
                </c:pt>
                <c:pt idx="185">
                  <c:v>0.32463960208045056</c:v>
                </c:pt>
                <c:pt idx="186">
                  <c:v>0.31771761630636175</c:v>
                </c:pt>
                <c:pt idx="187">
                  <c:v>0.31413294387125673</c:v>
                </c:pt>
                <c:pt idx="188">
                  <c:v>0.31045986279210253</c:v>
                </c:pt>
                <c:pt idx="189">
                  <c:v>0.31799138284768785</c:v>
                </c:pt>
                <c:pt idx="190">
                  <c:v>0.32093699996726666</c:v>
                </c:pt>
                <c:pt idx="191">
                  <c:v>0.30943190524149017</c:v>
                </c:pt>
                <c:pt idx="192">
                  <c:v>0.30696750217467744</c:v>
                </c:pt>
                <c:pt idx="193">
                  <c:v>0.31268567667130143</c:v>
                </c:pt>
                <c:pt idx="194">
                  <c:v>0.31519445088162251</c:v>
                </c:pt>
                <c:pt idx="195">
                  <c:v>0.3130545293711624</c:v>
                </c:pt>
                <c:pt idx="196">
                  <c:v>0.31148787755184953</c:v>
                </c:pt>
                <c:pt idx="197">
                  <c:v>0.30967596315748547</c:v>
                </c:pt>
                <c:pt idx="198">
                  <c:v>0.31343401169636614</c:v>
                </c:pt>
                <c:pt idx="199">
                  <c:v>0.31297942928390093</c:v>
                </c:pt>
                <c:pt idx="200">
                  <c:v>0.31062178957085823</c:v>
                </c:pt>
                <c:pt idx="201">
                  <c:v>0.30613782013775348</c:v>
                </c:pt>
                <c:pt idx="202">
                  <c:v>0.31215424291909888</c:v>
                </c:pt>
                <c:pt idx="203">
                  <c:v>0.31567121558934852</c:v>
                </c:pt>
                <c:pt idx="204">
                  <c:v>0.31609042303474211</c:v>
                </c:pt>
                <c:pt idx="205">
                  <c:v>0.31543849559710041</c:v>
                </c:pt>
                <c:pt idx="206">
                  <c:v>0.31827208768102105</c:v>
                </c:pt>
                <c:pt idx="207">
                  <c:v>0.3202164349818804</c:v>
                </c:pt>
                <c:pt idx="208">
                  <c:v>0.32495598357794836</c:v>
                </c:pt>
                <c:pt idx="209">
                  <c:v>0.32273650910156043</c:v>
                </c:pt>
                <c:pt idx="210">
                  <c:v>0.31649693924306477</c:v>
                </c:pt>
                <c:pt idx="211">
                  <c:v>0.31144457259300418</c:v>
                </c:pt>
                <c:pt idx="212">
                  <c:v>0.31352974704546388</c:v>
                </c:pt>
                <c:pt idx="213">
                  <c:v>0.30378756483226443</c:v>
                </c:pt>
                <c:pt idx="214">
                  <c:v>0.29461305997486442</c:v>
                </c:pt>
                <c:pt idx="215">
                  <c:v>0.29148704294877714</c:v>
                </c:pt>
                <c:pt idx="216">
                  <c:v>0.2932205974941558</c:v>
                </c:pt>
                <c:pt idx="217">
                  <c:v>0.29014158124416539</c:v>
                </c:pt>
                <c:pt idx="218">
                  <c:v>0.29042063661349571</c:v>
                </c:pt>
                <c:pt idx="219">
                  <c:v>0.28982072293201105</c:v>
                </c:pt>
                <c:pt idx="220">
                  <c:v>0.29920366940133358</c:v>
                </c:pt>
                <c:pt idx="221">
                  <c:v>0.30394719614024768</c:v>
                </c:pt>
                <c:pt idx="222">
                  <c:v>0.30169316562806064</c:v>
                </c:pt>
                <c:pt idx="223">
                  <c:v>0.29517286945383514</c:v>
                </c:pt>
                <c:pt idx="224">
                  <c:v>0.29906392223014777</c:v>
                </c:pt>
                <c:pt idx="225">
                  <c:v>0.29919268563324741</c:v>
                </c:pt>
                <c:pt idx="226">
                  <c:v>0.30312125706181886</c:v>
                </c:pt>
                <c:pt idx="227">
                  <c:v>0.30129560667386818</c:v>
                </c:pt>
                <c:pt idx="228">
                  <c:v>0.30058979075066095</c:v>
                </c:pt>
                <c:pt idx="229">
                  <c:v>0.30231398676387877</c:v>
                </c:pt>
                <c:pt idx="230">
                  <c:v>0.30126699699508447</c:v>
                </c:pt>
                <c:pt idx="231">
                  <c:v>0.29928287001095749</c:v>
                </c:pt>
                <c:pt idx="232">
                  <c:v>0.30213990005348862</c:v>
                </c:pt>
                <c:pt idx="233">
                  <c:v>0.30182726758210243</c:v>
                </c:pt>
                <c:pt idx="234">
                  <c:v>0.29368885539531864</c:v>
                </c:pt>
                <c:pt idx="235">
                  <c:v>0.29072984985137951</c:v>
                </c:pt>
                <c:pt idx="236">
                  <c:v>0.28904276716370125</c:v>
                </c:pt>
                <c:pt idx="237">
                  <c:v>0.28646318938597926</c:v>
                </c:pt>
                <c:pt idx="238">
                  <c:v>0.28795219700619473</c:v>
                </c:pt>
                <c:pt idx="239">
                  <c:v>0.28834292021141694</c:v>
                </c:pt>
                <c:pt idx="240">
                  <c:v>0.29172331825056863</c:v>
                </c:pt>
                <c:pt idx="241">
                  <c:v>0.30400724047842964</c:v>
                </c:pt>
                <c:pt idx="242">
                  <c:v>0.30664109947080703</c:v>
                </c:pt>
                <c:pt idx="243">
                  <c:v>0.31077337204681738</c:v>
                </c:pt>
                <c:pt idx="244">
                  <c:v>0.31376501895841297</c:v>
                </c:pt>
                <c:pt idx="245">
                  <c:v>0.31385155108364937</c:v>
                </c:pt>
                <c:pt idx="246">
                  <c:v>0.31205882429092258</c:v>
                </c:pt>
                <c:pt idx="247">
                  <c:v>0.3009904962934607</c:v>
                </c:pt>
                <c:pt idx="248">
                  <c:v>0.29478682378672216</c:v>
                </c:pt>
                <c:pt idx="249">
                  <c:v>0.29614082762900068</c:v>
                </c:pt>
                <c:pt idx="250">
                  <c:v>0.2931889596006475</c:v>
                </c:pt>
                <c:pt idx="251">
                  <c:v>0.29455487438761491</c:v>
                </c:pt>
                <c:pt idx="252">
                  <c:v>0.29851962074600014</c:v>
                </c:pt>
                <c:pt idx="253">
                  <c:v>0.30896935619573557</c:v>
                </c:pt>
                <c:pt idx="254">
                  <c:v>0.30977879893431221</c:v>
                </c:pt>
                <c:pt idx="255">
                  <c:v>0.30765740530348457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38-4854-AC62-263D09E1CC91}"/>
            </c:ext>
          </c:extLst>
        </c:ser>
        <c:ser>
          <c:idx val="1"/>
          <c:order val="1"/>
          <c:tx>
            <c:strRef>
              <c:f>'Race Quarantining'!$F$1</c:f>
              <c:strCache>
                <c:ptCount val="1"/>
                <c:pt idx="0">
                  <c:v>Black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'Race Quarantining'!$A$2:$A$257</c:f>
              <c:numCache>
                <c:formatCode>m/d/yyyy</c:formatCode>
                <c:ptCount val="256"/>
                <c:pt idx="0">
                  <c:v>44022</c:v>
                </c:pt>
                <c:pt idx="1">
                  <c:v>44023</c:v>
                </c:pt>
                <c:pt idx="2">
                  <c:v>44024</c:v>
                </c:pt>
                <c:pt idx="3">
                  <c:v>44025</c:v>
                </c:pt>
                <c:pt idx="4">
                  <c:v>44026</c:v>
                </c:pt>
                <c:pt idx="5">
                  <c:v>44027</c:v>
                </c:pt>
                <c:pt idx="6">
                  <c:v>44028</c:v>
                </c:pt>
                <c:pt idx="7">
                  <c:v>44029</c:v>
                </c:pt>
                <c:pt idx="8">
                  <c:v>44030</c:v>
                </c:pt>
                <c:pt idx="9">
                  <c:v>44031</c:v>
                </c:pt>
                <c:pt idx="10">
                  <c:v>44032</c:v>
                </c:pt>
                <c:pt idx="11">
                  <c:v>44033</c:v>
                </c:pt>
                <c:pt idx="12">
                  <c:v>44034</c:v>
                </c:pt>
                <c:pt idx="13">
                  <c:v>44035</c:v>
                </c:pt>
                <c:pt idx="14">
                  <c:v>44036</c:v>
                </c:pt>
                <c:pt idx="15">
                  <c:v>44037</c:v>
                </c:pt>
                <c:pt idx="16">
                  <c:v>44038</c:v>
                </c:pt>
                <c:pt idx="17">
                  <c:v>44039</c:v>
                </c:pt>
                <c:pt idx="18">
                  <c:v>44040</c:v>
                </c:pt>
                <c:pt idx="19">
                  <c:v>44041</c:v>
                </c:pt>
                <c:pt idx="20">
                  <c:v>44042</c:v>
                </c:pt>
                <c:pt idx="21">
                  <c:v>44043</c:v>
                </c:pt>
                <c:pt idx="22">
                  <c:v>44044</c:v>
                </c:pt>
                <c:pt idx="23">
                  <c:v>44045</c:v>
                </c:pt>
                <c:pt idx="24">
                  <c:v>44046</c:v>
                </c:pt>
                <c:pt idx="25">
                  <c:v>44047</c:v>
                </c:pt>
                <c:pt idx="26">
                  <c:v>44048</c:v>
                </c:pt>
                <c:pt idx="27">
                  <c:v>44049</c:v>
                </c:pt>
                <c:pt idx="28">
                  <c:v>44050</c:v>
                </c:pt>
                <c:pt idx="29">
                  <c:v>44051</c:v>
                </c:pt>
                <c:pt idx="30">
                  <c:v>44052</c:v>
                </c:pt>
                <c:pt idx="31">
                  <c:v>44053</c:v>
                </c:pt>
                <c:pt idx="32">
                  <c:v>44054</c:v>
                </c:pt>
                <c:pt idx="33">
                  <c:v>44055</c:v>
                </c:pt>
                <c:pt idx="34">
                  <c:v>44056</c:v>
                </c:pt>
                <c:pt idx="35">
                  <c:v>44057</c:v>
                </c:pt>
                <c:pt idx="36">
                  <c:v>44058</c:v>
                </c:pt>
                <c:pt idx="37">
                  <c:v>44059</c:v>
                </c:pt>
                <c:pt idx="38">
                  <c:v>44060</c:v>
                </c:pt>
                <c:pt idx="39">
                  <c:v>44061</c:v>
                </c:pt>
                <c:pt idx="40">
                  <c:v>44062</c:v>
                </c:pt>
                <c:pt idx="41">
                  <c:v>44063</c:v>
                </c:pt>
                <c:pt idx="42">
                  <c:v>44064</c:v>
                </c:pt>
                <c:pt idx="43">
                  <c:v>44065</c:v>
                </c:pt>
                <c:pt idx="44">
                  <c:v>44066</c:v>
                </c:pt>
                <c:pt idx="45">
                  <c:v>44067</c:v>
                </c:pt>
                <c:pt idx="46">
                  <c:v>44068</c:v>
                </c:pt>
                <c:pt idx="47">
                  <c:v>44069</c:v>
                </c:pt>
                <c:pt idx="48">
                  <c:v>44070</c:v>
                </c:pt>
                <c:pt idx="49">
                  <c:v>44071</c:v>
                </c:pt>
                <c:pt idx="50">
                  <c:v>44072</c:v>
                </c:pt>
                <c:pt idx="51">
                  <c:v>44073</c:v>
                </c:pt>
                <c:pt idx="52">
                  <c:v>44074</c:v>
                </c:pt>
                <c:pt idx="53">
                  <c:v>44075</c:v>
                </c:pt>
                <c:pt idx="54">
                  <c:v>44076</c:v>
                </c:pt>
                <c:pt idx="55">
                  <c:v>44077</c:v>
                </c:pt>
                <c:pt idx="56">
                  <c:v>44078</c:v>
                </c:pt>
                <c:pt idx="57">
                  <c:v>44079</c:v>
                </c:pt>
                <c:pt idx="58">
                  <c:v>44080</c:v>
                </c:pt>
                <c:pt idx="59">
                  <c:v>44081</c:v>
                </c:pt>
                <c:pt idx="60">
                  <c:v>44082</c:v>
                </c:pt>
                <c:pt idx="61">
                  <c:v>44083</c:v>
                </c:pt>
                <c:pt idx="62">
                  <c:v>44084</c:v>
                </c:pt>
                <c:pt idx="63">
                  <c:v>44085</c:v>
                </c:pt>
                <c:pt idx="64">
                  <c:v>44086</c:v>
                </c:pt>
                <c:pt idx="65">
                  <c:v>44087</c:v>
                </c:pt>
                <c:pt idx="66">
                  <c:v>44088</c:v>
                </c:pt>
                <c:pt idx="67">
                  <c:v>44089</c:v>
                </c:pt>
                <c:pt idx="68">
                  <c:v>44090</c:v>
                </c:pt>
                <c:pt idx="69">
                  <c:v>44091</c:v>
                </c:pt>
                <c:pt idx="70">
                  <c:v>44092</c:v>
                </c:pt>
                <c:pt idx="71">
                  <c:v>44093</c:v>
                </c:pt>
                <c:pt idx="72">
                  <c:v>44094</c:v>
                </c:pt>
                <c:pt idx="73">
                  <c:v>44095</c:v>
                </c:pt>
                <c:pt idx="74">
                  <c:v>44096</c:v>
                </c:pt>
                <c:pt idx="75">
                  <c:v>44097</c:v>
                </c:pt>
                <c:pt idx="76">
                  <c:v>44098</c:v>
                </c:pt>
                <c:pt idx="77">
                  <c:v>44099</c:v>
                </c:pt>
                <c:pt idx="78">
                  <c:v>44100</c:v>
                </c:pt>
                <c:pt idx="79">
                  <c:v>44101</c:v>
                </c:pt>
                <c:pt idx="80">
                  <c:v>44102</c:v>
                </c:pt>
                <c:pt idx="81">
                  <c:v>44103</c:v>
                </c:pt>
                <c:pt idx="82">
                  <c:v>44104</c:v>
                </c:pt>
                <c:pt idx="83">
                  <c:v>44105</c:v>
                </c:pt>
                <c:pt idx="84">
                  <c:v>44106</c:v>
                </c:pt>
                <c:pt idx="85">
                  <c:v>44107</c:v>
                </c:pt>
                <c:pt idx="86">
                  <c:v>44108</c:v>
                </c:pt>
                <c:pt idx="87">
                  <c:v>44109</c:v>
                </c:pt>
                <c:pt idx="88">
                  <c:v>44110</c:v>
                </c:pt>
                <c:pt idx="89">
                  <c:v>44111</c:v>
                </c:pt>
                <c:pt idx="90">
                  <c:v>44112</c:v>
                </c:pt>
                <c:pt idx="91">
                  <c:v>44113</c:v>
                </c:pt>
                <c:pt idx="92">
                  <c:v>44114</c:v>
                </c:pt>
                <c:pt idx="93">
                  <c:v>44115</c:v>
                </c:pt>
                <c:pt idx="94">
                  <c:v>44116</c:v>
                </c:pt>
                <c:pt idx="95">
                  <c:v>44117</c:v>
                </c:pt>
                <c:pt idx="96">
                  <c:v>44118</c:v>
                </c:pt>
                <c:pt idx="97">
                  <c:v>44119</c:v>
                </c:pt>
                <c:pt idx="98">
                  <c:v>44120</c:v>
                </c:pt>
                <c:pt idx="99">
                  <c:v>44121</c:v>
                </c:pt>
                <c:pt idx="100">
                  <c:v>44122</c:v>
                </c:pt>
                <c:pt idx="101">
                  <c:v>44123</c:v>
                </c:pt>
                <c:pt idx="102">
                  <c:v>44124</c:v>
                </c:pt>
                <c:pt idx="103">
                  <c:v>44125</c:v>
                </c:pt>
                <c:pt idx="104">
                  <c:v>44126</c:v>
                </c:pt>
                <c:pt idx="105">
                  <c:v>44127</c:v>
                </c:pt>
                <c:pt idx="106">
                  <c:v>44128</c:v>
                </c:pt>
                <c:pt idx="107">
                  <c:v>44129</c:v>
                </c:pt>
                <c:pt idx="108">
                  <c:v>44130</c:v>
                </c:pt>
                <c:pt idx="109">
                  <c:v>44131</c:v>
                </c:pt>
                <c:pt idx="110">
                  <c:v>44132</c:v>
                </c:pt>
                <c:pt idx="111">
                  <c:v>44133</c:v>
                </c:pt>
                <c:pt idx="112">
                  <c:v>44134</c:v>
                </c:pt>
                <c:pt idx="113">
                  <c:v>44135</c:v>
                </c:pt>
                <c:pt idx="114">
                  <c:v>44136</c:v>
                </c:pt>
                <c:pt idx="115">
                  <c:v>44137</c:v>
                </c:pt>
                <c:pt idx="116">
                  <c:v>44138</c:v>
                </c:pt>
                <c:pt idx="117">
                  <c:v>44139</c:v>
                </c:pt>
                <c:pt idx="118">
                  <c:v>44140</c:v>
                </c:pt>
                <c:pt idx="119">
                  <c:v>44141</c:v>
                </c:pt>
                <c:pt idx="120">
                  <c:v>44142</c:v>
                </c:pt>
                <c:pt idx="121">
                  <c:v>44143</c:v>
                </c:pt>
                <c:pt idx="122">
                  <c:v>44144</c:v>
                </c:pt>
                <c:pt idx="123">
                  <c:v>44145</c:v>
                </c:pt>
                <c:pt idx="124">
                  <c:v>44146</c:v>
                </c:pt>
                <c:pt idx="125">
                  <c:v>44147</c:v>
                </c:pt>
                <c:pt idx="126">
                  <c:v>44148</c:v>
                </c:pt>
                <c:pt idx="127">
                  <c:v>44149</c:v>
                </c:pt>
                <c:pt idx="128">
                  <c:v>44150</c:v>
                </c:pt>
                <c:pt idx="129">
                  <c:v>44151</c:v>
                </c:pt>
                <c:pt idx="130">
                  <c:v>44152</c:v>
                </c:pt>
                <c:pt idx="131">
                  <c:v>44153</c:v>
                </c:pt>
                <c:pt idx="132">
                  <c:v>44154</c:v>
                </c:pt>
                <c:pt idx="133">
                  <c:v>44155</c:v>
                </c:pt>
                <c:pt idx="134">
                  <c:v>44156</c:v>
                </c:pt>
                <c:pt idx="135">
                  <c:v>44157</c:v>
                </c:pt>
                <c:pt idx="136">
                  <c:v>44158</c:v>
                </c:pt>
                <c:pt idx="137">
                  <c:v>44159</c:v>
                </c:pt>
                <c:pt idx="138">
                  <c:v>44160</c:v>
                </c:pt>
                <c:pt idx="139">
                  <c:v>44161</c:v>
                </c:pt>
                <c:pt idx="140">
                  <c:v>44162</c:v>
                </c:pt>
                <c:pt idx="141">
                  <c:v>44163</c:v>
                </c:pt>
                <c:pt idx="142">
                  <c:v>44164</c:v>
                </c:pt>
                <c:pt idx="143">
                  <c:v>44165</c:v>
                </c:pt>
                <c:pt idx="144">
                  <c:v>44166</c:v>
                </c:pt>
                <c:pt idx="145">
                  <c:v>44167</c:v>
                </c:pt>
                <c:pt idx="146">
                  <c:v>44168</c:v>
                </c:pt>
                <c:pt idx="147">
                  <c:v>44169</c:v>
                </c:pt>
                <c:pt idx="148">
                  <c:v>44170</c:v>
                </c:pt>
                <c:pt idx="149">
                  <c:v>44171</c:v>
                </c:pt>
                <c:pt idx="150">
                  <c:v>44172</c:v>
                </c:pt>
                <c:pt idx="151">
                  <c:v>44173</c:v>
                </c:pt>
                <c:pt idx="152">
                  <c:v>44174</c:v>
                </c:pt>
                <c:pt idx="153">
                  <c:v>44175</c:v>
                </c:pt>
                <c:pt idx="154">
                  <c:v>44176</c:v>
                </c:pt>
                <c:pt idx="155">
                  <c:v>44177</c:v>
                </c:pt>
                <c:pt idx="156">
                  <c:v>44178</c:v>
                </c:pt>
                <c:pt idx="157">
                  <c:v>44179</c:v>
                </c:pt>
                <c:pt idx="158">
                  <c:v>44180</c:v>
                </c:pt>
                <c:pt idx="159">
                  <c:v>44181</c:v>
                </c:pt>
                <c:pt idx="160">
                  <c:v>44182</c:v>
                </c:pt>
                <c:pt idx="161">
                  <c:v>44183</c:v>
                </c:pt>
                <c:pt idx="162">
                  <c:v>44184</c:v>
                </c:pt>
                <c:pt idx="163">
                  <c:v>44185</c:v>
                </c:pt>
                <c:pt idx="164">
                  <c:v>44186</c:v>
                </c:pt>
                <c:pt idx="165">
                  <c:v>44187</c:v>
                </c:pt>
                <c:pt idx="166">
                  <c:v>44188</c:v>
                </c:pt>
                <c:pt idx="167">
                  <c:v>44189</c:v>
                </c:pt>
                <c:pt idx="168">
                  <c:v>44190</c:v>
                </c:pt>
                <c:pt idx="169">
                  <c:v>44191</c:v>
                </c:pt>
                <c:pt idx="170">
                  <c:v>44192</c:v>
                </c:pt>
                <c:pt idx="171">
                  <c:v>44193</c:v>
                </c:pt>
                <c:pt idx="172">
                  <c:v>44194</c:v>
                </c:pt>
                <c:pt idx="173">
                  <c:v>44195</c:v>
                </c:pt>
                <c:pt idx="174">
                  <c:v>44196</c:v>
                </c:pt>
                <c:pt idx="175">
                  <c:v>44197</c:v>
                </c:pt>
                <c:pt idx="176">
                  <c:v>44198</c:v>
                </c:pt>
                <c:pt idx="177">
                  <c:v>44199</c:v>
                </c:pt>
                <c:pt idx="178">
                  <c:v>44200</c:v>
                </c:pt>
                <c:pt idx="179">
                  <c:v>44201</c:v>
                </c:pt>
                <c:pt idx="180">
                  <c:v>44202</c:v>
                </c:pt>
                <c:pt idx="181">
                  <c:v>44203</c:v>
                </c:pt>
                <c:pt idx="182">
                  <c:v>44204</c:v>
                </c:pt>
                <c:pt idx="183">
                  <c:v>44205</c:v>
                </c:pt>
                <c:pt idx="184">
                  <c:v>44206</c:v>
                </c:pt>
                <c:pt idx="185">
                  <c:v>44207</c:v>
                </c:pt>
                <c:pt idx="186">
                  <c:v>44208</c:v>
                </c:pt>
                <c:pt idx="187">
                  <c:v>44209</c:v>
                </c:pt>
                <c:pt idx="188">
                  <c:v>44210</c:v>
                </c:pt>
                <c:pt idx="189">
                  <c:v>44211</c:v>
                </c:pt>
                <c:pt idx="190">
                  <c:v>44212</c:v>
                </c:pt>
                <c:pt idx="191">
                  <c:v>44213</c:v>
                </c:pt>
                <c:pt idx="192">
                  <c:v>44214</c:v>
                </c:pt>
                <c:pt idx="193">
                  <c:v>44215</c:v>
                </c:pt>
                <c:pt idx="194">
                  <c:v>44216</c:v>
                </c:pt>
                <c:pt idx="195">
                  <c:v>44217</c:v>
                </c:pt>
                <c:pt idx="196">
                  <c:v>44218</c:v>
                </c:pt>
                <c:pt idx="197">
                  <c:v>44219</c:v>
                </c:pt>
                <c:pt idx="198">
                  <c:v>44220</c:v>
                </c:pt>
                <c:pt idx="199">
                  <c:v>44221</c:v>
                </c:pt>
                <c:pt idx="200">
                  <c:v>44222</c:v>
                </c:pt>
                <c:pt idx="201">
                  <c:v>44223</c:v>
                </c:pt>
                <c:pt idx="202">
                  <c:v>44224</c:v>
                </c:pt>
                <c:pt idx="203">
                  <c:v>44225</c:v>
                </c:pt>
                <c:pt idx="204">
                  <c:v>44226</c:v>
                </c:pt>
                <c:pt idx="205">
                  <c:v>44227</c:v>
                </c:pt>
                <c:pt idx="206">
                  <c:v>44228</c:v>
                </c:pt>
                <c:pt idx="207">
                  <c:v>44229</c:v>
                </c:pt>
                <c:pt idx="208">
                  <c:v>44230</c:v>
                </c:pt>
                <c:pt idx="209">
                  <c:v>44231</c:v>
                </c:pt>
                <c:pt idx="210">
                  <c:v>44232</c:v>
                </c:pt>
                <c:pt idx="211">
                  <c:v>44233</c:v>
                </c:pt>
                <c:pt idx="212">
                  <c:v>44234</c:v>
                </c:pt>
                <c:pt idx="213">
                  <c:v>44235</c:v>
                </c:pt>
                <c:pt idx="214">
                  <c:v>44236</c:v>
                </c:pt>
                <c:pt idx="215">
                  <c:v>44237</c:v>
                </c:pt>
                <c:pt idx="216">
                  <c:v>44238</c:v>
                </c:pt>
                <c:pt idx="217">
                  <c:v>44239</c:v>
                </c:pt>
                <c:pt idx="218">
                  <c:v>44240</c:v>
                </c:pt>
                <c:pt idx="219">
                  <c:v>44241</c:v>
                </c:pt>
                <c:pt idx="220">
                  <c:v>44242</c:v>
                </c:pt>
                <c:pt idx="221">
                  <c:v>44243</c:v>
                </c:pt>
                <c:pt idx="222">
                  <c:v>44244</c:v>
                </c:pt>
                <c:pt idx="223">
                  <c:v>44245</c:v>
                </c:pt>
                <c:pt idx="224">
                  <c:v>44246</c:v>
                </c:pt>
                <c:pt idx="225">
                  <c:v>44247</c:v>
                </c:pt>
                <c:pt idx="226">
                  <c:v>44248</c:v>
                </c:pt>
                <c:pt idx="227">
                  <c:v>44249</c:v>
                </c:pt>
                <c:pt idx="228">
                  <c:v>44250</c:v>
                </c:pt>
                <c:pt idx="229">
                  <c:v>44251</c:v>
                </c:pt>
                <c:pt idx="230">
                  <c:v>44252</c:v>
                </c:pt>
                <c:pt idx="231">
                  <c:v>44253</c:v>
                </c:pt>
                <c:pt idx="232">
                  <c:v>44254</c:v>
                </c:pt>
                <c:pt idx="233">
                  <c:v>44255</c:v>
                </c:pt>
                <c:pt idx="234">
                  <c:v>44256</c:v>
                </c:pt>
                <c:pt idx="235">
                  <c:v>44257</c:v>
                </c:pt>
                <c:pt idx="236">
                  <c:v>44258</c:v>
                </c:pt>
                <c:pt idx="237">
                  <c:v>44259</c:v>
                </c:pt>
                <c:pt idx="238">
                  <c:v>44260</c:v>
                </c:pt>
                <c:pt idx="239">
                  <c:v>44261</c:v>
                </c:pt>
                <c:pt idx="240">
                  <c:v>44262</c:v>
                </c:pt>
                <c:pt idx="241">
                  <c:v>44263</c:v>
                </c:pt>
                <c:pt idx="242">
                  <c:v>44264</c:v>
                </c:pt>
                <c:pt idx="243">
                  <c:v>44265</c:v>
                </c:pt>
                <c:pt idx="244">
                  <c:v>44266</c:v>
                </c:pt>
                <c:pt idx="245">
                  <c:v>44267</c:v>
                </c:pt>
                <c:pt idx="246">
                  <c:v>44268</c:v>
                </c:pt>
                <c:pt idx="247">
                  <c:v>44269</c:v>
                </c:pt>
                <c:pt idx="248">
                  <c:v>44270</c:v>
                </c:pt>
                <c:pt idx="249">
                  <c:v>44271</c:v>
                </c:pt>
                <c:pt idx="250">
                  <c:v>44272</c:v>
                </c:pt>
                <c:pt idx="251">
                  <c:v>44273</c:v>
                </c:pt>
                <c:pt idx="252">
                  <c:v>44274</c:v>
                </c:pt>
                <c:pt idx="253">
                  <c:v>44275</c:v>
                </c:pt>
                <c:pt idx="254">
                  <c:v>44276</c:v>
                </c:pt>
                <c:pt idx="255">
                  <c:v>44277</c:v>
                </c:pt>
              </c:numCache>
            </c:numRef>
          </c:cat>
          <c:val>
            <c:numRef>
              <c:f>'Race Quarantining'!$F$2:$F$257</c:f>
              <c:numCache>
                <c:formatCode>0%</c:formatCode>
                <c:ptCount val="256"/>
                <c:pt idx="0">
                  <c:v>0.30461538461538462</c:v>
                </c:pt>
                <c:pt idx="1">
                  <c:v>0.38970588235294118</c:v>
                </c:pt>
                <c:pt idx="2">
                  <c:v>0.30113636363636365</c:v>
                </c:pt>
                <c:pt idx="3">
                  <c:v>0.31660231660231658</c:v>
                </c:pt>
                <c:pt idx="4">
                  <c:v>0.31444759206798867</c:v>
                </c:pt>
                <c:pt idx="5">
                  <c:v>0.35942028985507246</c:v>
                </c:pt>
                <c:pt idx="6">
                  <c:v>0.346095421454861</c:v>
                </c:pt>
                <c:pt idx="7">
                  <c:v>0.35740646207059767</c:v>
                </c:pt>
                <c:pt idx="8">
                  <c:v>0.36235389558945974</c:v>
                </c:pt>
                <c:pt idx="9">
                  <c:v>0.38026528549753569</c:v>
                </c:pt>
                <c:pt idx="10">
                  <c:v>0.36598606176806209</c:v>
                </c:pt>
                <c:pt idx="11">
                  <c:v>0.36935366190985575</c:v>
                </c:pt>
                <c:pt idx="12">
                  <c:v>0.3537270427724285</c:v>
                </c:pt>
                <c:pt idx="13">
                  <c:v>0.34733417179218828</c:v>
                </c:pt>
                <c:pt idx="14">
                  <c:v>0.32868985186359206</c:v>
                </c:pt>
                <c:pt idx="15">
                  <c:v>0.31180033743713187</c:v>
                </c:pt>
                <c:pt idx="16">
                  <c:v>0.30957522203885984</c:v>
                </c:pt>
                <c:pt idx="17">
                  <c:v>0.2897313397854977</c:v>
                </c:pt>
                <c:pt idx="18">
                  <c:v>0.27058382063797848</c:v>
                </c:pt>
                <c:pt idx="19">
                  <c:v>0.27512990136535143</c:v>
                </c:pt>
                <c:pt idx="20">
                  <c:v>0.27577807351987565</c:v>
                </c:pt>
                <c:pt idx="21">
                  <c:v>0.28973156189196875</c:v>
                </c:pt>
                <c:pt idx="22">
                  <c:v>0.29098929168968379</c:v>
                </c:pt>
                <c:pt idx="23">
                  <c:v>0.2919496758433453</c:v>
                </c:pt>
                <c:pt idx="24">
                  <c:v>0.30588918021652317</c:v>
                </c:pt>
                <c:pt idx="25">
                  <c:v>0.30987186419920715</c:v>
                </c:pt>
                <c:pt idx="26">
                  <c:v>0.28928362890508946</c:v>
                </c:pt>
                <c:pt idx="27">
                  <c:v>0.29250597047329568</c:v>
                </c:pt>
                <c:pt idx="28">
                  <c:v>0.28298216094948614</c:v>
                </c:pt>
                <c:pt idx="29">
                  <c:v>0.30190558481457097</c:v>
                </c:pt>
                <c:pt idx="30">
                  <c:v>0.29646340794382264</c:v>
                </c:pt>
                <c:pt idx="31">
                  <c:v>0.29418571115081976</c:v>
                </c:pt>
                <c:pt idx="32">
                  <c:v>0.3093505463156549</c:v>
                </c:pt>
                <c:pt idx="33">
                  <c:v>0.33337652034162896</c:v>
                </c:pt>
                <c:pt idx="34">
                  <c:v>0.3343184355692585</c:v>
                </c:pt>
                <c:pt idx="35">
                  <c:v>0.33812795937878232</c:v>
                </c:pt>
                <c:pt idx="36">
                  <c:v>0.31542367703641971</c:v>
                </c:pt>
                <c:pt idx="37">
                  <c:v>0.29377865539139808</c:v>
                </c:pt>
                <c:pt idx="38">
                  <c:v>0.30349682837487718</c:v>
                </c:pt>
                <c:pt idx="39">
                  <c:v>0.32547485035289914</c:v>
                </c:pt>
                <c:pt idx="40">
                  <c:v>0.30102870825969819</c:v>
                </c:pt>
                <c:pt idx="41">
                  <c:v>0.29895300618399617</c:v>
                </c:pt>
                <c:pt idx="42">
                  <c:v>0.29216729189828183</c:v>
                </c:pt>
                <c:pt idx="43">
                  <c:v>0.28419003167455181</c:v>
                </c:pt>
                <c:pt idx="44">
                  <c:v>0.30076919718988754</c:v>
                </c:pt>
                <c:pt idx="45">
                  <c:v>0.28731164025406974</c:v>
                </c:pt>
                <c:pt idx="46">
                  <c:v>0.26196601813425408</c:v>
                </c:pt>
                <c:pt idx="47">
                  <c:v>0.28381475763005237</c:v>
                </c:pt>
                <c:pt idx="48">
                  <c:v>0.3105774006717652</c:v>
                </c:pt>
                <c:pt idx="49">
                  <c:v>0.28849093450635166</c:v>
                </c:pt>
                <c:pt idx="50">
                  <c:v>0.31526240864624683</c:v>
                </c:pt>
                <c:pt idx="51">
                  <c:v>0.32413778858545655</c:v>
                </c:pt>
                <c:pt idx="52">
                  <c:v>0.33923738164606915</c:v>
                </c:pt>
                <c:pt idx="53">
                  <c:v>0.34621565682710931</c:v>
                </c:pt>
                <c:pt idx="54">
                  <c:v>0.35335851396996643</c:v>
                </c:pt>
                <c:pt idx="55">
                  <c:v>0.31072285505523778</c:v>
                </c:pt>
                <c:pt idx="56">
                  <c:v>0.35539335483409662</c:v>
                </c:pt>
                <c:pt idx="57">
                  <c:v>0.33560362075864825</c:v>
                </c:pt>
                <c:pt idx="58">
                  <c:v>0.34007567044808928</c:v>
                </c:pt>
                <c:pt idx="59">
                  <c:v>0.32890982479948494</c:v>
                </c:pt>
                <c:pt idx="60">
                  <c:v>0.30561050507159382</c:v>
                </c:pt>
                <c:pt idx="61">
                  <c:v>0.29422054368163242</c:v>
                </c:pt>
                <c:pt idx="62">
                  <c:v>0.3027560333491976</c:v>
                </c:pt>
                <c:pt idx="63">
                  <c:v>0.27299986858821124</c:v>
                </c:pt>
                <c:pt idx="64">
                  <c:v>0.26945062280294063</c:v>
                </c:pt>
                <c:pt idx="65">
                  <c:v>0.2677371938031548</c:v>
                </c:pt>
                <c:pt idx="66">
                  <c:v>0.2884654851196814</c:v>
                </c:pt>
                <c:pt idx="67">
                  <c:v>0.30781072321491948</c:v>
                </c:pt>
                <c:pt idx="68">
                  <c:v>0.31818027644161556</c:v>
                </c:pt>
                <c:pt idx="69">
                  <c:v>0.3283063054355691</c:v>
                </c:pt>
                <c:pt idx="70">
                  <c:v>0.3506362438920802</c:v>
                </c:pt>
                <c:pt idx="71">
                  <c:v>0.35958765054169656</c:v>
                </c:pt>
                <c:pt idx="72">
                  <c:v>0.34825760128061284</c:v>
                </c:pt>
                <c:pt idx="73">
                  <c:v>0.33440761684239312</c:v>
                </c:pt>
                <c:pt idx="74">
                  <c:v>0.32994333112810742</c:v>
                </c:pt>
                <c:pt idx="75">
                  <c:v>0.33041428874192208</c:v>
                </c:pt>
                <c:pt idx="76">
                  <c:v>0.34057482521824811</c:v>
                </c:pt>
                <c:pt idx="77">
                  <c:v>0.31724832490015942</c:v>
                </c:pt>
                <c:pt idx="78">
                  <c:v>0.30935736363760563</c:v>
                </c:pt>
                <c:pt idx="79">
                  <c:v>0.30011366615861401</c:v>
                </c:pt>
                <c:pt idx="80">
                  <c:v>0.31494078563689631</c:v>
                </c:pt>
                <c:pt idx="81">
                  <c:v>0.30677209262777777</c:v>
                </c:pt>
                <c:pt idx="82">
                  <c:v>0.30051091194799245</c:v>
                </c:pt>
                <c:pt idx="83">
                  <c:v>0.30184758696887798</c:v>
                </c:pt>
                <c:pt idx="84">
                  <c:v>0.30618974936575161</c:v>
                </c:pt>
                <c:pt idx="85">
                  <c:v>0.3123587103527854</c:v>
                </c:pt>
                <c:pt idx="86">
                  <c:v>0.30471929094866013</c:v>
                </c:pt>
                <c:pt idx="87">
                  <c:v>0.29003140845172004</c:v>
                </c:pt>
                <c:pt idx="88">
                  <c:v>0.31216530292604006</c:v>
                </c:pt>
                <c:pt idx="89">
                  <c:v>0.29654485646104034</c:v>
                </c:pt>
                <c:pt idx="90">
                  <c:v>0.29614803106421494</c:v>
                </c:pt>
                <c:pt idx="91">
                  <c:v>0.30727975648165468</c:v>
                </c:pt>
                <c:pt idx="92">
                  <c:v>0.31347451360184808</c:v>
                </c:pt>
                <c:pt idx="93">
                  <c:v>0.31131001143734593</c:v>
                </c:pt>
                <c:pt idx="94">
                  <c:v>0.31028894024083614</c:v>
                </c:pt>
                <c:pt idx="95">
                  <c:v>0.28739516734706316</c:v>
                </c:pt>
                <c:pt idx="96">
                  <c:v>0.31742993167724348</c:v>
                </c:pt>
                <c:pt idx="97">
                  <c:v>0.32046227669072053</c:v>
                </c:pt>
                <c:pt idx="98">
                  <c:v>0.33327612950457342</c:v>
                </c:pt>
                <c:pt idx="99">
                  <c:v>0.32393826872358866</c:v>
                </c:pt>
                <c:pt idx="100">
                  <c:v>0.33335133627619112</c:v>
                </c:pt>
                <c:pt idx="101">
                  <c:v>0.35290884758287733</c:v>
                </c:pt>
                <c:pt idx="102">
                  <c:v>0.36416129376683037</c:v>
                </c:pt>
                <c:pt idx="103">
                  <c:v>0.34584332141659996</c:v>
                </c:pt>
                <c:pt idx="104">
                  <c:v>0.32543002402217053</c:v>
                </c:pt>
                <c:pt idx="105">
                  <c:v>0.30561193948498483</c:v>
                </c:pt>
                <c:pt idx="106">
                  <c:v>0.30738524066245676</c:v>
                </c:pt>
                <c:pt idx="107">
                  <c:v>0.33227402944560902</c:v>
                </c:pt>
                <c:pt idx="108">
                  <c:v>0.3195279272491825</c:v>
                </c:pt>
                <c:pt idx="109">
                  <c:v>0.30494214773189615</c:v>
                </c:pt>
                <c:pt idx="110">
                  <c:v>0.31463602528291651</c:v>
                </c:pt>
                <c:pt idx="111">
                  <c:v>0.32452849840119607</c:v>
                </c:pt>
                <c:pt idx="112">
                  <c:v>0.32371940523803333</c:v>
                </c:pt>
                <c:pt idx="113">
                  <c:v>0.32282874544663526</c:v>
                </c:pt>
                <c:pt idx="114">
                  <c:v>0.31563674295340766</c:v>
                </c:pt>
                <c:pt idx="115">
                  <c:v>0.30529799698247778</c:v>
                </c:pt>
                <c:pt idx="116">
                  <c:v>0.31216351241942181</c:v>
                </c:pt>
                <c:pt idx="117">
                  <c:v>0.29679736596083833</c:v>
                </c:pt>
                <c:pt idx="118">
                  <c:v>0.28894379290962791</c:v>
                </c:pt>
                <c:pt idx="119">
                  <c:v>0.30070968696608397</c:v>
                </c:pt>
                <c:pt idx="120">
                  <c:v>0.29779214180681562</c:v>
                </c:pt>
                <c:pt idx="121">
                  <c:v>0.295135312417313</c:v>
                </c:pt>
                <c:pt idx="122">
                  <c:v>0.3040947480434153</c:v>
                </c:pt>
                <c:pt idx="123">
                  <c:v>0.31537092830914254</c:v>
                </c:pt>
                <c:pt idx="124">
                  <c:v>0.32791132908483744</c:v>
                </c:pt>
                <c:pt idx="125">
                  <c:v>0.33968195282729224</c:v>
                </c:pt>
                <c:pt idx="126">
                  <c:v>0.32762857357632369</c:v>
                </c:pt>
                <c:pt idx="127">
                  <c:v>0.31992601894941947</c:v>
                </c:pt>
                <c:pt idx="128">
                  <c:v>0.32315848729816687</c:v>
                </c:pt>
                <c:pt idx="129">
                  <c:v>0.31128694798476708</c:v>
                </c:pt>
                <c:pt idx="130">
                  <c:v>0.30263622108340948</c:v>
                </c:pt>
                <c:pt idx="131">
                  <c:v>0.2993395177867062</c:v>
                </c:pt>
                <c:pt idx="132">
                  <c:v>0.29391094635813475</c:v>
                </c:pt>
                <c:pt idx="133">
                  <c:v>0.29904329632782556</c:v>
                </c:pt>
                <c:pt idx="134">
                  <c:v>0.31455550087163398</c:v>
                </c:pt>
                <c:pt idx="135">
                  <c:v>0.30897885160727706</c:v>
                </c:pt>
                <c:pt idx="136">
                  <c:v>0.31137998593625316</c:v>
                </c:pt>
                <c:pt idx="137">
                  <c:v>0.3119408794640296</c:v>
                </c:pt>
                <c:pt idx="138">
                  <c:v>0.29617733266600005</c:v>
                </c:pt>
                <c:pt idx="139">
                  <c:v>0.28569681318548057</c:v>
                </c:pt>
                <c:pt idx="140">
                  <c:v>0.28679932315498557</c:v>
                </c:pt>
                <c:pt idx="141">
                  <c:v>0.29200499836168148</c:v>
                </c:pt>
                <c:pt idx="142">
                  <c:v>0.29370567863379038</c:v>
                </c:pt>
                <c:pt idx="143">
                  <c:v>0.30437691177556392</c:v>
                </c:pt>
                <c:pt idx="144">
                  <c:v>0.30036774238571856</c:v>
                </c:pt>
                <c:pt idx="145">
                  <c:v>0.31786539322999086</c:v>
                </c:pt>
                <c:pt idx="146">
                  <c:v>0.33055810987007594</c:v>
                </c:pt>
                <c:pt idx="147">
                  <c:v>0.33075533767277476</c:v>
                </c:pt>
                <c:pt idx="148">
                  <c:v>0.32368320188776767</c:v>
                </c:pt>
                <c:pt idx="149">
                  <c:v>0.32950711418650014</c:v>
                </c:pt>
                <c:pt idx="150">
                  <c:v>0.32897552669839092</c:v>
                </c:pt>
                <c:pt idx="151">
                  <c:v>0.33688392771024017</c:v>
                </c:pt>
                <c:pt idx="152">
                  <c:v>0.33910462592388441</c:v>
                </c:pt>
                <c:pt idx="153">
                  <c:v>0.33851858370390658</c:v>
                </c:pt>
                <c:pt idx="154">
                  <c:v>0.33820022208872291</c:v>
                </c:pt>
                <c:pt idx="155">
                  <c:v>0.33166488697173446</c:v>
                </c:pt>
                <c:pt idx="156">
                  <c:v>0.3314023233000441</c:v>
                </c:pt>
                <c:pt idx="157">
                  <c:v>0.33115556741419044</c:v>
                </c:pt>
                <c:pt idx="158">
                  <c:v>0.33520309320084662</c:v>
                </c:pt>
                <c:pt idx="159">
                  <c:v>0.32350687035037701</c:v>
                </c:pt>
                <c:pt idx="160">
                  <c:v>0.32401258354265744</c:v>
                </c:pt>
                <c:pt idx="161">
                  <c:v>0.3140176019434604</c:v>
                </c:pt>
                <c:pt idx="162">
                  <c:v>0.31827483314386251</c:v>
                </c:pt>
                <c:pt idx="163">
                  <c:v>0.29886067066400662</c:v>
                </c:pt>
                <c:pt idx="164">
                  <c:v>0.28805331960534236</c:v>
                </c:pt>
                <c:pt idx="165">
                  <c:v>0.27728959382517521</c:v>
                </c:pt>
                <c:pt idx="166">
                  <c:v>0.28349618560820167</c:v>
                </c:pt>
                <c:pt idx="167">
                  <c:v>0.27987678913166236</c:v>
                </c:pt>
                <c:pt idx="168">
                  <c:v>0.27562508845139022</c:v>
                </c:pt>
                <c:pt idx="169">
                  <c:v>0.27232406302647105</c:v>
                </c:pt>
                <c:pt idx="170">
                  <c:v>0.26757568640309437</c:v>
                </c:pt>
                <c:pt idx="171">
                  <c:v>0.25962386589098063</c:v>
                </c:pt>
                <c:pt idx="172">
                  <c:v>0.25861805816248379</c:v>
                </c:pt>
                <c:pt idx="173">
                  <c:v>0.26461148569615456</c:v>
                </c:pt>
                <c:pt idx="174">
                  <c:v>0.25912157043180323</c:v>
                </c:pt>
                <c:pt idx="175">
                  <c:v>0.25742089015969433</c:v>
                </c:pt>
                <c:pt idx="176">
                  <c:v>0.24965324409417589</c:v>
                </c:pt>
                <c:pt idx="177">
                  <c:v>0.26659811987057347</c:v>
                </c:pt>
                <c:pt idx="178">
                  <c:v>0.28463068500930494</c:v>
                </c:pt>
                <c:pt idx="179">
                  <c:v>0.29017649055511052</c:v>
                </c:pt>
                <c:pt idx="180">
                  <c:v>0.29068157221640512</c:v>
                </c:pt>
                <c:pt idx="181">
                  <c:v>0.29820036920888632</c:v>
                </c:pt>
                <c:pt idx="182">
                  <c:v>0.29636886737738444</c:v>
                </c:pt>
                <c:pt idx="183">
                  <c:v>0.30064444995083939</c:v>
                </c:pt>
                <c:pt idx="184">
                  <c:v>0.3000113873612551</c:v>
                </c:pt>
                <c:pt idx="185">
                  <c:v>0.2951266748555631</c:v>
                </c:pt>
                <c:pt idx="186">
                  <c:v>0.28804135511201551</c:v>
                </c:pt>
                <c:pt idx="187">
                  <c:v>0.28439346419829059</c:v>
                </c:pt>
                <c:pt idx="188">
                  <c:v>0.2726140155767367</c:v>
                </c:pt>
                <c:pt idx="189">
                  <c:v>0.28054932879580724</c:v>
                </c:pt>
                <c:pt idx="190">
                  <c:v>0.28663290508346517</c:v>
                </c:pt>
                <c:pt idx="191">
                  <c:v>0.28624705497851388</c:v>
                </c:pt>
                <c:pt idx="192">
                  <c:v>0.28429826485238385</c:v>
                </c:pt>
                <c:pt idx="193">
                  <c:v>0.28525446192004622</c:v>
                </c:pt>
                <c:pt idx="194">
                  <c:v>0.28557801670865707</c:v>
                </c:pt>
                <c:pt idx="195">
                  <c:v>0.29457272570336607</c:v>
                </c:pt>
                <c:pt idx="196">
                  <c:v>0.29689837305581507</c:v>
                </c:pt>
                <c:pt idx="197">
                  <c:v>0.28715614518871352</c:v>
                </c:pt>
                <c:pt idx="198">
                  <c:v>0.27045152762180175</c:v>
                </c:pt>
                <c:pt idx="199">
                  <c:v>0.26728102865298342</c:v>
                </c:pt>
                <c:pt idx="200">
                  <c:v>0.27436708912791175</c:v>
                </c:pt>
                <c:pt idx="201">
                  <c:v>0.27940977251538623</c:v>
                </c:pt>
                <c:pt idx="202">
                  <c:v>0.27394808963434852</c:v>
                </c:pt>
                <c:pt idx="203">
                  <c:v>0.27213412112712115</c:v>
                </c:pt>
                <c:pt idx="204">
                  <c:v>0.27750317115165712</c:v>
                </c:pt>
                <c:pt idx="205">
                  <c:v>0.2941619276775233</c:v>
                </c:pt>
                <c:pt idx="206">
                  <c:v>0.30005902335790069</c:v>
                </c:pt>
                <c:pt idx="207">
                  <c:v>0.29304147949825154</c:v>
                </c:pt>
                <c:pt idx="208">
                  <c:v>0.2788325701280519</c:v>
                </c:pt>
                <c:pt idx="209">
                  <c:v>0.27895600659941466</c:v>
                </c:pt>
                <c:pt idx="210">
                  <c:v>0.2732813182192802</c:v>
                </c:pt>
                <c:pt idx="211">
                  <c:v>0.26135446955773767</c:v>
                </c:pt>
                <c:pt idx="212">
                  <c:v>0.24847621480756177</c:v>
                </c:pt>
                <c:pt idx="213">
                  <c:v>0.23983759698641316</c:v>
                </c:pt>
                <c:pt idx="214">
                  <c:v>0.24407040121921736</c:v>
                </c:pt>
                <c:pt idx="215">
                  <c:v>0.24783788444340688</c:v>
                </c:pt>
                <c:pt idx="216">
                  <c:v>0.23838681485894656</c:v>
                </c:pt>
                <c:pt idx="217">
                  <c:v>0.24271812184982805</c:v>
                </c:pt>
                <c:pt idx="218">
                  <c:v>0.26686940915901008</c:v>
                </c:pt>
                <c:pt idx="219">
                  <c:v>0.26573773561354347</c:v>
                </c:pt>
                <c:pt idx="220">
                  <c:v>0.2666262088424422</c:v>
                </c:pt>
                <c:pt idx="221">
                  <c:v>0.25676569898193236</c:v>
                </c:pt>
                <c:pt idx="222">
                  <c:v>0.23857387796597784</c:v>
                </c:pt>
                <c:pt idx="223">
                  <c:v>0.24223383800317091</c:v>
                </c:pt>
                <c:pt idx="224">
                  <c:v>0.239922913633423</c:v>
                </c:pt>
                <c:pt idx="225">
                  <c:v>0.21020576361552112</c:v>
                </c:pt>
                <c:pt idx="226">
                  <c:v>0.20235920738186811</c:v>
                </c:pt>
                <c:pt idx="227">
                  <c:v>0.19944439170109501</c:v>
                </c:pt>
                <c:pt idx="228">
                  <c:v>0.20691541530115087</c:v>
                </c:pt>
                <c:pt idx="229">
                  <c:v>0.22207051830849156</c:v>
                </c:pt>
                <c:pt idx="230">
                  <c:v>0.22807421288977239</c:v>
                </c:pt>
                <c:pt idx="231">
                  <c:v>0.22028529086935131</c:v>
                </c:pt>
                <c:pt idx="232">
                  <c:v>0.23757554030245789</c:v>
                </c:pt>
                <c:pt idx="233">
                  <c:v>0.24601106322677249</c:v>
                </c:pt>
                <c:pt idx="234">
                  <c:v>0.23599933177047219</c:v>
                </c:pt>
                <c:pt idx="235">
                  <c:v>0.23365476066528987</c:v>
                </c:pt>
                <c:pt idx="236">
                  <c:v>0.24355646723225605</c:v>
                </c:pt>
                <c:pt idx="237">
                  <c:v>0.24507237733461473</c:v>
                </c:pt>
                <c:pt idx="238">
                  <c:v>0.26201746182002178</c:v>
                </c:pt>
                <c:pt idx="239">
                  <c:v>0.25633875355510666</c:v>
                </c:pt>
                <c:pt idx="240">
                  <c:v>0.26907944305124409</c:v>
                </c:pt>
                <c:pt idx="241">
                  <c:v>0.29226240044472779</c:v>
                </c:pt>
                <c:pt idx="242">
                  <c:v>0.29236682818073445</c:v>
                </c:pt>
                <c:pt idx="243">
                  <c:v>0.28640409526147981</c:v>
                </c:pt>
                <c:pt idx="244">
                  <c:v>0.2869715184924545</c:v>
                </c:pt>
                <c:pt idx="245">
                  <c:v>0.28250723277816875</c:v>
                </c:pt>
                <c:pt idx="246">
                  <c:v>0.29530545551553955</c:v>
                </c:pt>
                <c:pt idx="247">
                  <c:v>0.28578164599173006</c:v>
                </c:pt>
                <c:pt idx="248">
                  <c:v>0.27696330384005452</c:v>
                </c:pt>
                <c:pt idx="249">
                  <c:v>0.27525180499115109</c:v>
                </c:pt>
                <c:pt idx="250">
                  <c:v>0.2765815444340981</c:v>
                </c:pt>
                <c:pt idx="251">
                  <c:v>0.26874237102888693</c:v>
                </c:pt>
                <c:pt idx="252">
                  <c:v>0.27171856150507745</c:v>
                </c:pt>
                <c:pt idx="253">
                  <c:v>0.2779210424974744</c:v>
                </c:pt>
                <c:pt idx="254">
                  <c:v>0.29084621256550158</c:v>
                </c:pt>
                <c:pt idx="255">
                  <c:v>0.31490264995527228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38-4854-AC62-263D09E1CC91}"/>
            </c:ext>
          </c:extLst>
        </c:ser>
        <c:ser>
          <c:idx val="2"/>
          <c:order val="2"/>
          <c:tx>
            <c:strRef>
              <c:f>'Race Quarantining'!$G$1</c:f>
              <c:strCache>
                <c:ptCount val="1"/>
                <c:pt idx="0">
                  <c:v>Other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'Race Quarantining'!$A$2:$A$257</c:f>
              <c:numCache>
                <c:formatCode>m/d/yyyy</c:formatCode>
                <c:ptCount val="256"/>
                <c:pt idx="0">
                  <c:v>44022</c:v>
                </c:pt>
                <c:pt idx="1">
                  <c:v>44023</c:v>
                </c:pt>
                <c:pt idx="2">
                  <c:v>44024</c:v>
                </c:pt>
                <c:pt idx="3">
                  <c:v>44025</c:v>
                </c:pt>
                <c:pt idx="4">
                  <c:v>44026</c:v>
                </c:pt>
                <c:pt idx="5">
                  <c:v>44027</c:v>
                </c:pt>
                <c:pt idx="6">
                  <c:v>44028</c:v>
                </c:pt>
                <c:pt idx="7">
                  <c:v>44029</c:v>
                </c:pt>
                <c:pt idx="8">
                  <c:v>44030</c:v>
                </c:pt>
                <c:pt idx="9">
                  <c:v>44031</c:v>
                </c:pt>
                <c:pt idx="10">
                  <c:v>44032</c:v>
                </c:pt>
                <c:pt idx="11">
                  <c:v>44033</c:v>
                </c:pt>
                <c:pt idx="12">
                  <c:v>44034</c:v>
                </c:pt>
                <c:pt idx="13">
                  <c:v>44035</c:v>
                </c:pt>
                <c:pt idx="14">
                  <c:v>44036</c:v>
                </c:pt>
                <c:pt idx="15">
                  <c:v>44037</c:v>
                </c:pt>
                <c:pt idx="16">
                  <c:v>44038</c:v>
                </c:pt>
                <c:pt idx="17">
                  <c:v>44039</c:v>
                </c:pt>
                <c:pt idx="18">
                  <c:v>44040</c:v>
                </c:pt>
                <c:pt idx="19">
                  <c:v>44041</c:v>
                </c:pt>
                <c:pt idx="20">
                  <c:v>44042</c:v>
                </c:pt>
                <c:pt idx="21">
                  <c:v>44043</c:v>
                </c:pt>
                <c:pt idx="22">
                  <c:v>44044</c:v>
                </c:pt>
                <c:pt idx="23">
                  <c:v>44045</c:v>
                </c:pt>
                <c:pt idx="24">
                  <c:v>44046</c:v>
                </c:pt>
                <c:pt idx="25">
                  <c:v>44047</c:v>
                </c:pt>
                <c:pt idx="26">
                  <c:v>44048</c:v>
                </c:pt>
                <c:pt idx="27">
                  <c:v>44049</c:v>
                </c:pt>
                <c:pt idx="28">
                  <c:v>44050</c:v>
                </c:pt>
                <c:pt idx="29">
                  <c:v>44051</c:v>
                </c:pt>
                <c:pt idx="30">
                  <c:v>44052</c:v>
                </c:pt>
                <c:pt idx="31">
                  <c:v>44053</c:v>
                </c:pt>
                <c:pt idx="32">
                  <c:v>44054</c:v>
                </c:pt>
                <c:pt idx="33">
                  <c:v>44055</c:v>
                </c:pt>
                <c:pt idx="34">
                  <c:v>44056</c:v>
                </c:pt>
                <c:pt idx="35">
                  <c:v>44057</c:v>
                </c:pt>
                <c:pt idx="36">
                  <c:v>44058</c:v>
                </c:pt>
                <c:pt idx="37">
                  <c:v>44059</c:v>
                </c:pt>
                <c:pt idx="38">
                  <c:v>44060</c:v>
                </c:pt>
                <c:pt idx="39">
                  <c:v>44061</c:v>
                </c:pt>
                <c:pt idx="40">
                  <c:v>44062</c:v>
                </c:pt>
                <c:pt idx="41">
                  <c:v>44063</c:v>
                </c:pt>
                <c:pt idx="42">
                  <c:v>44064</c:v>
                </c:pt>
                <c:pt idx="43">
                  <c:v>44065</c:v>
                </c:pt>
                <c:pt idx="44">
                  <c:v>44066</c:v>
                </c:pt>
                <c:pt idx="45">
                  <c:v>44067</c:v>
                </c:pt>
                <c:pt idx="46">
                  <c:v>44068</c:v>
                </c:pt>
                <c:pt idx="47">
                  <c:v>44069</c:v>
                </c:pt>
                <c:pt idx="48">
                  <c:v>44070</c:v>
                </c:pt>
                <c:pt idx="49">
                  <c:v>44071</c:v>
                </c:pt>
                <c:pt idx="50">
                  <c:v>44072</c:v>
                </c:pt>
                <c:pt idx="51">
                  <c:v>44073</c:v>
                </c:pt>
                <c:pt idx="52">
                  <c:v>44074</c:v>
                </c:pt>
                <c:pt idx="53">
                  <c:v>44075</c:v>
                </c:pt>
                <c:pt idx="54">
                  <c:v>44076</c:v>
                </c:pt>
                <c:pt idx="55">
                  <c:v>44077</c:v>
                </c:pt>
                <c:pt idx="56">
                  <c:v>44078</c:v>
                </c:pt>
                <c:pt idx="57">
                  <c:v>44079</c:v>
                </c:pt>
                <c:pt idx="58">
                  <c:v>44080</c:v>
                </c:pt>
                <c:pt idx="59">
                  <c:v>44081</c:v>
                </c:pt>
                <c:pt idx="60">
                  <c:v>44082</c:v>
                </c:pt>
                <c:pt idx="61">
                  <c:v>44083</c:v>
                </c:pt>
                <c:pt idx="62">
                  <c:v>44084</c:v>
                </c:pt>
                <c:pt idx="63">
                  <c:v>44085</c:v>
                </c:pt>
                <c:pt idx="64">
                  <c:v>44086</c:v>
                </c:pt>
                <c:pt idx="65">
                  <c:v>44087</c:v>
                </c:pt>
                <c:pt idx="66">
                  <c:v>44088</c:v>
                </c:pt>
                <c:pt idx="67">
                  <c:v>44089</c:v>
                </c:pt>
                <c:pt idx="68">
                  <c:v>44090</c:v>
                </c:pt>
                <c:pt idx="69">
                  <c:v>44091</c:v>
                </c:pt>
                <c:pt idx="70">
                  <c:v>44092</c:v>
                </c:pt>
                <c:pt idx="71">
                  <c:v>44093</c:v>
                </c:pt>
                <c:pt idx="72">
                  <c:v>44094</c:v>
                </c:pt>
                <c:pt idx="73">
                  <c:v>44095</c:v>
                </c:pt>
                <c:pt idx="74">
                  <c:v>44096</c:v>
                </c:pt>
                <c:pt idx="75">
                  <c:v>44097</c:v>
                </c:pt>
                <c:pt idx="76">
                  <c:v>44098</c:v>
                </c:pt>
                <c:pt idx="77">
                  <c:v>44099</c:v>
                </c:pt>
                <c:pt idx="78">
                  <c:v>44100</c:v>
                </c:pt>
                <c:pt idx="79">
                  <c:v>44101</c:v>
                </c:pt>
                <c:pt idx="80">
                  <c:v>44102</c:v>
                </c:pt>
                <c:pt idx="81">
                  <c:v>44103</c:v>
                </c:pt>
                <c:pt idx="82">
                  <c:v>44104</c:v>
                </c:pt>
                <c:pt idx="83">
                  <c:v>44105</c:v>
                </c:pt>
                <c:pt idx="84">
                  <c:v>44106</c:v>
                </c:pt>
                <c:pt idx="85">
                  <c:v>44107</c:v>
                </c:pt>
                <c:pt idx="86">
                  <c:v>44108</c:v>
                </c:pt>
                <c:pt idx="87">
                  <c:v>44109</c:v>
                </c:pt>
                <c:pt idx="88">
                  <c:v>44110</c:v>
                </c:pt>
                <c:pt idx="89">
                  <c:v>44111</c:v>
                </c:pt>
                <c:pt idx="90">
                  <c:v>44112</c:v>
                </c:pt>
                <c:pt idx="91">
                  <c:v>44113</c:v>
                </c:pt>
                <c:pt idx="92">
                  <c:v>44114</c:v>
                </c:pt>
                <c:pt idx="93">
                  <c:v>44115</c:v>
                </c:pt>
                <c:pt idx="94">
                  <c:v>44116</c:v>
                </c:pt>
                <c:pt idx="95">
                  <c:v>44117</c:v>
                </c:pt>
                <c:pt idx="96">
                  <c:v>44118</c:v>
                </c:pt>
                <c:pt idx="97">
                  <c:v>44119</c:v>
                </c:pt>
                <c:pt idx="98">
                  <c:v>44120</c:v>
                </c:pt>
                <c:pt idx="99">
                  <c:v>44121</c:v>
                </c:pt>
                <c:pt idx="100">
                  <c:v>44122</c:v>
                </c:pt>
                <c:pt idx="101">
                  <c:v>44123</c:v>
                </c:pt>
                <c:pt idx="102">
                  <c:v>44124</c:v>
                </c:pt>
                <c:pt idx="103">
                  <c:v>44125</c:v>
                </c:pt>
                <c:pt idx="104">
                  <c:v>44126</c:v>
                </c:pt>
                <c:pt idx="105">
                  <c:v>44127</c:v>
                </c:pt>
                <c:pt idx="106">
                  <c:v>44128</c:v>
                </c:pt>
                <c:pt idx="107">
                  <c:v>44129</c:v>
                </c:pt>
                <c:pt idx="108">
                  <c:v>44130</c:v>
                </c:pt>
                <c:pt idx="109">
                  <c:v>44131</c:v>
                </c:pt>
                <c:pt idx="110">
                  <c:v>44132</c:v>
                </c:pt>
                <c:pt idx="111">
                  <c:v>44133</c:v>
                </c:pt>
                <c:pt idx="112">
                  <c:v>44134</c:v>
                </c:pt>
                <c:pt idx="113">
                  <c:v>44135</c:v>
                </c:pt>
                <c:pt idx="114">
                  <c:v>44136</c:v>
                </c:pt>
                <c:pt idx="115">
                  <c:v>44137</c:v>
                </c:pt>
                <c:pt idx="116">
                  <c:v>44138</c:v>
                </c:pt>
                <c:pt idx="117">
                  <c:v>44139</c:v>
                </c:pt>
                <c:pt idx="118">
                  <c:v>44140</c:v>
                </c:pt>
                <c:pt idx="119">
                  <c:v>44141</c:v>
                </c:pt>
                <c:pt idx="120">
                  <c:v>44142</c:v>
                </c:pt>
                <c:pt idx="121">
                  <c:v>44143</c:v>
                </c:pt>
                <c:pt idx="122">
                  <c:v>44144</c:v>
                </c:pt>
                <c:pt idx="123">
                  <c:v>44145</c:v>
                </c:pt>
                <c:pt idx="124">
                  <c:v>44146</c:v>
                </c:pt>
                <c:pt idx="125">
                  <c:v>44147</c:v>
                </c:pt>
                <c:pt idx="126">
                  <c:v>44148</c:v>
                </c:pt>
                <c:pt idx="127">
                  <c:v>44149</c:v>
                </c:pt>
                <c:pt idx="128">
                  <c:v>44150</c:v>
                </c:pt>
                <c:pt idx="129">
                  <c:v>44151</c:v>
                </c:pt>
                <c:pt idx="130">
                  <c:v>44152</c:v>
                </c:pt>
                <c:pt idx="131">
                  <c:v>44153</c:v>
                </c:pt>
                <c:pt idx="132">
                  <c:v>44154</c:v>
                </c:pt>
                <c:pt idx="133">
                  <c:v>44155</c:v>
                </c:pt>
                <c:pt idx="134">
                  <c:v>44156</c:v>
                </c:pt>
                <c:pt idx="135">
                  <c:v>44157</c:v>
                </c:pt>
                <c:pt idx="136">
                  <c:v>44158</c:v>
                </c:pt>
                <c:pt idx="137">
                  <c:v>44159</c:v>
                </c:pt>
                <c:pt idx="138">
                  <c:v>44160</c:v>
                </c:pt>
                <c:pt idx="139">
                  <c:v>44161</c:v>
                </c:pt>
                <c:pt idx="140">
                  <c:v>44162</c:v>
                </c:pt>
                <c:pt idx="141">
                  <c:v>44163</c:v>
                </c:pt>
                <c:pt idx="142">
                  <c:v>44164</c:v>
                </c:pt>
                <c:pt idx="143">
                  <c:v>44165</c:v>
                </c:pt>
                <c:pt idx="144">
                  <c:v>44166</c:v>
                </c:pt>
                <c:pt idx="145">
                  <c:v>44167</c:v>
                </c:pt>
                <c:pt idx="146">
                  <c:v>44168</c:v>
                </c:pt>
                <c:pt idx="147">
                  <c:v>44169</c:v>
                </c:pt>
                <c:pt idx="148">
                  <c:v>44170</c:v>
                </c:pt>
                <c:pt idx="149">
                  <c:v>44171</c:v>
                </c:pt>
                <c:pt idx="150">
                  <c:v>44172</c:v>
                </c:pt>
                <c:pt idx="151">
                  <c:v>44173</c:v>
                </c:pt>
                <c:pt idx="152">
                  <c:v>44174</c:v>
                </c:pt>
                <c:pt idx="153">
                  <c:v>44175</c:v>
                </c:pt>
                <c:pt idx="154">
                  <c:v>44176</c:v>
                </c:pt>
                <c:pt idx="155">
                  <c:v>44177</c:v>
                </c:pt>
                <c:pt idx="156">
                  <c:v>44178</c:v>
                </c:pt>
                <c:pt idx="157">
                  <c:v>44179</c:v>
                </c:pt>
                <c:pt idx="158">
                  <c:v>44180</c:v>
                </c:pt>
                <c:pt idx="159">
                  <c:v>44181</c:v>
                </c:pt>
                <c:pt idx="160">
                  <c:v>44182</c:v>
                </c:pt>
                <c:pt idx="161">
                  <c:v>44183</c:v>
                </c:pt>
                <c:pt idx="162">
                  <c:v>44184</c:v>
                </c:pt>
                <c:pt idx="163">
                  <c:v>44185</c:v>
                </c:pt>
                <c:pt idx="164">
                  <c:v>44186</c:v>
                </c:pt>
                <c:pt idx="165">
                  <c:v>44187</c:v>
                </c:pt>
                <c:pt idx="166">
                  <c:v>44188</c:v>
                </c:pt>
                <c:pt idx="167">
                  <c:v>44189</c:v>
                </c:pt>
                <c:pt idx="168">
                  <c:v>44190</c:v>
                </c:pt>
                <c:pt idx="169">
                  <c:v>44191</c:v>
                </c:pt>
                <c:pt idx="170">
                  <c:v>44192</c:v>
                </c:pt>
                <c:pt idx="171">
                  <c:v>44193</c:v>
                </c:pt>
                <c:pt idx="172">
                  <c:v>44194</c:v>
                </c:pt>
                <c:pt idx="173">
                  <c:v>44195</c:v>
                </c:pt>
                <c:pt idx="174">
                  <c:v>44196</c:v>
                </c:pt>
                <c:pt idx="175">
                  <c:v>44197</c:v>
                </c:pt>
                <c:pt idx="176">
                  <c:v>44198</c:v>
                </c:pt>
                <c:pt idx="177">
                  <c:v>44199</c:v>
                </c:pt>
                <c:pt idx="178">
                  <c:v>44200</c:v>
                </c:pt>
                <c:pt idx="179">
                  <c:v>44201</c:v>
                </c:pt>
                <c:pt idx="180">
                  <c:v>44202</c:v>
                </c:pt>
                <c:pt idx="181">
                  <c:v>44203</c:v>
                </c:pt>
                <c:pt idx="182">
                  <c:v>44204</c:v>
                </c:pt>
                <c:pt idx="183">
                  <c:v>44205</c:v>
                </c:pt>
                <c:pt idx="184">
                  <c:v>44206</c:v>
                </c:pt>
                <c:pt idx="185">
                  <c:v>44207</c:v>
                </c:pt>
                <c:pt idx="186">
                  <c:v>44208</c:v>
                </c:pt>
                <c:pt idx="187">
                  <c:v>44209</c:v>
                </c:pt>
                <c:pt idx="188">
                  <c:v>44210</c:v>
                </c:pt>
                <c:pt idx="189">
                  <c:v>44211</c:v>
                </c:pt>
                <c:pt idx="190">
                  <c:v>44212</c:v>
                </c:pt>
                <c:pt idx="191">
                  <c:v>44213</c:v>
                </c:pt>
                <c:pt idx="192">
                  <c:v>44214</c:v>
                </c:pt>
                <c:pt idx="193">
                  <c:v>44215</c:v>
                </c:pt>
                <c:pt idx="194">
                  <c:v>44216</c:v>
                </c:pt>
                <c:pt idx="195">
                  <c:v>44217</c:v>
                </c:pt>
                <c:pt idx="196">
                  <c:v>44218</c:v>
                </c:pt>
                <c:pt idx="197">
                  <c:v>44219</c:v>
                </c:pt>
                <c:pt idx="198">
                  <c:v>44220</c:v>
                </c:pt>
                <c:pt idx="199">
                  <c:v>44221</c:v>
                </c:pt>
                <c:pt idx="200">
                  <c:v>44222</c:v>
                </c:pt>
                <c:pt idx="201">
                  <c:v>44223</c:v>
                </c:pt>
                <c:pt idx="202">
                  <c:v>44224</c:v>
                </c:pt>
                <c:pt idx="203">
                  <c:v>44225</c:v>
                </c:pt>
                <c:pt idx="204">
                  <c:v>44226</c:v>
                </c:pt>
                <c:pt idx="205">
                  <c:v>44227</c:v>
                </c:pt>
                <c:pt idx="206">
                  <c:v>44228</c:v>
                </c:pt>
                <c:pt idx="207">
                  <c:v>44229</c:v>
                </c:pt>
                <c:pt idx="208">
                  <c:v>44230</c:v>
                </c:pt>
                <c:pt idx="209">
                  <c:v>44231</c:v>
                </c:pt>
                <c:pt idx="210">
                  <c:v>44232</c:v>
                </c:pt>
                <c:pt idx="211">
                  <c:v>44233</c:v>
                </c:pt>
                <c:pt idx="212">
                  <c:v>44234</c:v>
                </c:pt>
                <c:pt idx="213">
                  <c:v>44235</c:v>
                </c:pt>
                <c:pt idx="214">
                  <c:v>44236</c:v>
                </c:pt>
                <c:pt idx="215">
                  <c:v>44237</c:v>
                </c:pt>
                <c:pt idx="216">
                  <c:v>44238</c:v>
                </c:pt>
                <c:pt idx="217">
                  <c:v>44239</c:v>
                </c:pt>
                <c:pt idx="218">
                  <c:v>44240</c:v>
                </c:pt>
                <c:pt idx="219">
                  <c:v>44241</c:v>
                </c:pt>
                <c:pt idx="220">
                  <c:v>44242</c:v>
                </c:pt>
                <c:pt idx="221">
                  <c:v>44243</c:v>
                </c:pt>
                <c:pt idx="222">
                  <c:v>44244</c:v>
                </c:pt>
                <c:pt idx="223">
                  <c:v>44245</c:v>
                </c:pt>
                <c:pt idx="224">
                  <c:v>44246</c:v>
                </c:pt>
                <c:pt idx="225">
                  <c:v>44247</c:v>
                </c:pt>
                <c:pt idx="226">
                  <c:v>44248</c:v>
                </c:pt>
                <c:pt idx="227">
                  <c:v>44249</c:v>
                </c:pt>
                <c:pt idx="228">
                  <c:v>44250</c:v>
                </c:pt>
                <c:pt idx="229">
                  <c:v>44251</c:v>
                </c:pt>
                <c:pt idx="230">
                  <c:v>44252</c:v>
                </c:pt>
                <c:pt idx="231">
                  <c:v>44253</c:v>
                </c:pt>
                <c:pt idx="232">
                  <c:v>44254</c:v>
                </c:pt>
                <c:pt idx="233">
                  <c:v>44255</c:v>
                </c:pt>
                <c:pt idx="234">
                  <c:v>44256</c:v>
                </c:pt>
                <c:pt idx="235">
                  <c:v>44257</c:v>
                </c:pt>
                <c:pt idx="236">
                  <c:v>44258</c:v>
                </c:pt>
                <c:pt idx="237">
                  <c:v>44259</c:v>
                </c:pt>
                <c:pt idx="238">
                  <c:v>44260</c:v>
                </c:pt>
                <c:pt idx="239">
                  <c:v>44261</c:v>
                </c:pt>
                <c:pt idx="240">
                  <c:v>44262</c:v>
                </c:pt>
                <c:pt idx="241">
                  <c:v>44263</c:v>
                </c:pt>
                <c:pt idx="242">
                  <c:v>44264</c:v>
                </c:pt>
                <c:pt idx="243">
                  <c:v>44265</c:v>
                </c:pt>
                <c:pt idx="244">
                  <c:v>44266</c:v>
                </c:pt>
                <c:pt idx="245">
                  <c:v>44267</c:v>
                </c:pt>
                <c:pt idx="246">
                  <c:v>44268</c:v>
                </c:pt>
                <c:pt idx="247">
                  <c:v>44269</c:v>
                </c:pt>
                <c:pt idx="248">
                  <c:v>44270</c:v>
                </c:pt>
                <c:pt idx="249">
                  <c:v>44271</c:v>
                </c:pt>
                <c:pt idx="250">
                  <c:v>44272</c:v>
                </c:pt>
                <c:pt idx="251">
                  <c:v>44273</c:v>
                </c:pt>
                <c:pt idx="252">
                  <c:v>44274</c:v>
                </c:pt>
                <c:pt idx="253">
                  <c:v>44275</c:v>
                </c:pt>
                <c:pt idx="254">
                  <c:v>44276</c:v>
                </c:pt>
                <c:pt idx="255">
                  <c:v>44277</c:v>
                </c:pt>
              </c:numCache>
            </c:numRef>
          </c:cat>
          <c:val>
            <c:numRef>
              <c:f>'Race Quarantining'!$G$2:$G$257</c:f>
              <c:numCache>
                <c:formatCode>0%</c:formatCode>
                <c:ptCount val="256"/>
                <c:pt idx="0">
                  <c:v>0.30461538461538462</c:v>
                </c:pt>
                <c:pt idx="1">
                  <c:v>0.38970588235294118</c:v>
                </c:pt>
                <c:pt idx="2">
                  <c:v>0.30113636363636365</c:v>
                </c:pt>
                <c:pt idx="3">
                  <c:v>0.31660231660231658</c:v>
                </c:pt>
                <c:pt idx="4">
                  <c:v>0.31444759206798867</c:v>
                </c:pt>
                <c:pt idx="5">
                  <c:v>0.35942028985507246</c:v>
                </c:pt>
                <c:pt idx="6">
                  <c:v>0.36143165462211624</c:v>
                </c:pt>
                <c:pt idx="7">
                  <c:v>0.37309011110815893</c:v>
                </c:pt>
                <c:pt idx="8">
                  <c:v>0.37853228797890731</c:v>
                </c:pt>
                <c:pt idx="9">
                  <c:v>0.37704419274081202</c:v>
                </c:pt>
                <c:pt idx="10">
                  <c:v>0.36375515619596149</c:v>
                </c:pt>
                <c:pt idx="11">
                  <c:v>0.36294326731883914</c:v>
                </c:pt>
                <c:pt idx="12">
                  <c:v>0.35908542303546293</c:v>
                </c:pt>
                <c:pt idx="13">
                  <c:v>0.33767357960956795</c:v>
                </c:pt>
                <c:pt idx="14">
                  <c:v>0.32679031692197491</c:v>
                </c:pt>
                <c:pt idx="15">
                  <c:v>0.32663914534223187</c:v>
                </c:pt>
                <c:pt idx="16">
                  <c:v>0.32225318042995116</c:v>
                </c:pt>
                <c:pt idx="17">
                  <c:v>0.31076971950260751</c:v>
                </c:pt>
                <c:pt idx="18">
                  <c:v>0.29681643457565449</c:v>
                </c:pt>
                <c:pt idx="19">
                  <c:v>0.30374473781184258</c:v>
                </c:pt>
                <c:pt idx="20">
                  <c:v>0.3062601337698615</c:v>
                </c:pt>
                <c:pt idx="21">
                  <c:v>0.3017362064354443</c:v>
                </c:pt>
                <c:pt idx="22">
                  <c:v>0.31351618047956931</c:v>
                </c:pt>
                <c:pt idx="23">
                  <c:v>0.33550048907715024</c:v>
                </c:pt>
                <c:pt idx="24">
                  <c:v>0.35149720769897141</c:v>
                </c:pt>
                <c:pt idx="25">
                  <c:v>0.37575038723165405</c:v>
                </c:pt>
                <c:pt idx="26">
                  <c:v>0.37649814396146464</c:v>
                </c:pt>
                <c:pt idx="27">
                  <c:v>0.39974387212522555</c:v>
                </c:pt>
                <c:pt idx="28">
                  <c:v>0.39795006077438594</c:v>
                </c:pt>
                <c:pt idx="29">
                  <c:v>0.38683146239163663</c:v>
                </c:pt>
                <c:pt idx="30">
                  <c:v>0.37943720033898948</c:v>
                </c:pt>
                <c:pt idx="31">
                  <c:v>0.39298340256443698</c:v>
                </c:pt>
                <c:pt idx="32">
                  <c:v>0.37597659984334852</c:v>
                </c:pt>
                <c:pt idx="33">
                  <c:v>0.38074354899589091</c:v>
                </c:pt>
                <c:pt idx="34">
                  <c:v>0.36945549278980194</c:v>
                </c:pt>
                <c:pt idx="35">
                  <c:v>0.38081814349671489</c:v>
                </c:pt>
                <c:pt idx="36">
                  <c:v>0.36851655619512763</c:v>
                </c:pt>
                <c:pt idx="37">
                  <c:v>0.35427696205238579</c:v>
                </c:pt>
                <c:pt idx="38">
                  <c:v>0.35562648971770294</c:v>
                </c:pt>
                <c:pt idx="39">
                  <c:v>0.35735809144930464</c:v>
                </c:pt>
                <c:pt idx="40">
                  <c:v>0.33923834355014504</c:v>
                </c:pt>
                <c:pt idx="41">
                  <c:v>0.32728067159247304</c:v>
                </c:pt>
                <c:pt idx="42">
                  <c:v>0.31734216165396312</c:v>
                </c:pt>
                <c:pt idx="43">
                  <c:v>0.32002836434016579</c:v>
                </c:pt>
                <c:pt idx="44">
                  <c:v>0.32130905591361547</c:v>
                </c:pt>
                <c:pt idx="45">
                  <c:v>0.34830276970629387</c:v>
                </c:pt>
                <c:pt idx="46">
                  <c:v>0.36952010658628132</c:v>
                </c:pt>
                <c:pt idx="47">
                  <c:v>0.36769937829496474</c:v>
                </c:pt>
                <c:pt idx="48">
                  <c:v>0.37579150403414929</c:v>
                </c:pt>
                <c:pt idx="49">
                  <c:v>0.38819431780682612</c:v>
                </c:pt>
                <c:pt idx="50">
                  <c:v>0.39750703898395412</c:v>
                </c:pt>
                <c:pt idx="51">
                  <c:v>0.39023679726395161</c:v>
                </c:pt>
                <c:pt idx="52">
                  <c:v>0.34870674261914286</c:v>
                </c:pt>
                <c:pt idx="53">
                  <c:v>0.33737220586585798</c:v>
                </c:pt>
                <c:pt idx="54">
                  <c:v>0.36193360937462987</c:v>
                </c:pt>
                <c:pt idx="55">
                  <c:v>0.34008486987883157</c:v>
                </c:pt>
                <c:pt idx="56">
                  <c:v>0.32462746444396817</c:v>
                </c:pt>
                <c:pt idx="57">
                  <c:v>0.32053902717964872</c:v>
                </c:pt>
                <c:pt idx="58">
                  <c:v>0.33056408983629032</c:v>
                </c:pt>
                <c:pt idx="59">
                  <c:v>0.35307491234711286</c:v>
                </c:pt>
                <c:pt idx="60">
                  <c:v>0.35138114540944354</c:v>
                </c:pt>
                <c:pt idx="61">
                  <c:v>0.35055819250479381</c:v>
                </c:pt>
                <c:pt idx="62">
                  <c:v>0.36507066416012257</c:v>
                </c:pt>
                <c:pt idx="63">
                  <c:v>0.36237971436248201</c:v>
                </c:pt>
                <c:pt idx="64">
                  <c:v>0.36264993594417899</c:v>
                </c:pt>
                <c:pt idx="65">
                  <c:v>0.37852295181719486</c:v>
                </c:pt>
                <c:pt idx="66">
                  <c:v>0.36363117692541996</c:v>
                </c:pt>
                <c:pt idx="67">
                  <c:v>0.35209633700074955</c:v>
                </c:pt>
                <c:pt idx="68">
                  <c:v>0.347039205077946</c:v>
                </c:pt>
                <c:pt idx="69">
                  <c:v>0.35890035979624357</c:v>
                </c:pt>
                <c:pt idx="70">
                  <c:v>0.37132840793857746</c:v>
                </c:pt>
                <c:pt idx="71">
                  <c:v>0.36496175871478531</c:v>
                </c:pt>
                <c:pt idx="72">
                  <c:v>0.34313636188938851</c:v>
                </c:pt>
                <c:pt idx="73">
                  <c:v>0.34206493331795995</c:v>
                </c:pt>
                <c:pt idx="74">
                  <c:v>0.35983560090702948</c:v>
                </c:pt>
                <c:pt idx="75">
                  <c:v>0.37800049612110498</c:v>
                </c:pt>
                <c:pt idx="76">
                  <c:v>0.36993044117605012</c:v>
                </c:pt>
                <c:pt idx="77">
                  <c:v>0.35180423748283607</c:v>
                </c:pt>
                <c:pt idx="78">
                  <c:v>0.35782748011322157</c:v>
                </c:pt>
                <c:pt idx="79">
                  <c:v>0.38542488271062414</c:v>
                </c:pt>
                <c:pt idx="80">
                  <c:v>0.3884010731868146</c:v>
                </c:pt>
                <c:pt idx="81">
                  <c:v>0.36569699155416158</c:v>
                </c:pt>
                <c:pt idx="82">
                  <c:v>0.3419282474526551</c:v>
                </c:pt>
                <c:pt idx="83">
                  <c:v>0.34967509619215081</c:v>
                </c:pt>
                <c:pt idx="84">
                  <c:v>0.36999910208316705</c:v>
                </c:pt>
                <c:pt idx="85">
                  <c:v>0.37514150714645822</c:v>
                </c:pt>
                <c:pt idx="86">
                  <c:v>0.35450965672737372</c:v>
                </c:pt>
                <c:pt idx="87">
                  <c:v>0.35708365930137637</c:v>
                </c:pt>
                <c:pt idx="88">
                  <c:v>0.37535289007060713</c:v>
                </c:pt>
                <c:pt idx="89">
                  <c:v>0.36736955095224544</c:v>
                </c:pt>
                <c:pt idx="90">
                  <c:v>0.36036674983179723</c:v>
                </c:pt>
                <c:pt idx="91">
                  <c:v>0.37545503233581007</c:v>
                </c:pt>
                <c:pt idx="92">
                  <c:v>0.39032990837850967</c:v>
                </c:pt>
                <c:pt idx="93">
                  <c:v>0.40338600122183654</c:v>
                </c:pt>
                <c:pt idx="94">
                  <c:v>0.40081199864783407</c:v>
                </c:pt>
                <c:pt idx="95">
                  <c:v>0.38306265937950745</c:v>
                </c:pt>
                <c:pt idx="96">
                  <c:v>0.40310514072583931</c:v>
                </c:pt>
                <c:pt idx="97">
                  <c:v>0.4121754355104198</c:v>
                </c:pt>
                <c:pt idx="98">
                  <c:v>0.40083422560593857</c:v>
                </c:pt>
                <c:pt idx="99">
                  <c:v>0.39035641818415834</c:v>
                </c:pt>
                <c:pt idx="100">
                  <c:v>0.37723953506727526</c:v>
                </c:pt>
                <c:pt idx="101">
                  <c:v>0.40390620173394187</c:v>
                </c:pt>
                <c:pt idx="102">
                  <c:v>0.42491520268889649</c:v>
                </c:pt>
                <c:pt idx="103">
                  <c:v>0.39569695801397725</c:v>
                </c:pt>
                <c:pt idx="104">
                  <c:v>0.38924309441725652</c:v>
                </c:pt>
                <c:pt idx="105">
                  <c:v>0.38787697419867734</c:v>
                </c:pt>
                <c:pt idx="106">
                  <c:v>0.38306058540059518</c:v>
                </c:pt>
                <c:pt idx="107">
                  <c:v>0.3851385074785173</c:v>
                </c:pt>
                <c:pt idx="108">
                  <c:v>0.35532718672380031</c:v>
                </c:pt>
                <c:pt idx="109">
                  <c:v>0.33871512401353843</c:v>
                </c:pt>
                <c:pt idx="110">
                  <c:v>0.34764630384743517</c:v>
                </c:pt>
                <c:pt idx="111">
                  <c:v>0.34722285511571571</c:v>
                </c:pt>
                <c:pt idx="112">
                  <c:v>0.33696012933574854</c:v>
                </c:pt>
                <c:pt idx="113">
                  <c:v>0.34213611277260159</c:v>
                </c:pt>
                <c:pt idx="114">
                  <c:v>0.33722919702824738</c:v>
                </c:pt>
                <c:pt idx="115">
                  <c:v>0.33912071828421753</c:v>
                </c:pt>
                <c:pt idx="116">
                  <c:v>0.34233880917354131</c:v>
                </c:pt>
                <c:pt idx="117">
                  <c:v>0.35251678053781227</c:v>
                </c:pt>
                <c:pt idx="118">
                  <c:v>0.35398680174467551</c:v>
                </c:pt>
                <c:pt idx="119">
                  <c:v>0.35424952752464273</c:v>
                </c:pt>
                <c:pt idx="120">
                  <c:v>0.34791689974435891</c:v>
                </c:pt>
                <c:pt idx="121">
                  <c:v>0.34654675921165684</c:v>
                </c:pt>
                <c:pt idx="122">
                  <c:v>0.35299059391690335</c:v>
                </c:pt>
                <c:pt idx="123">
                  <c:v>0.35358016307790102</c:v>
                </c:pt>
                <c:pt idx="124">
                  <c:v>0.34378293336964072</c:v>
                </c:pt>
                <c:pt idx="125">
                  <c:v>0.35519929478600215</c:v>
                </c:pt>
                <c:pt idx="126">
                  <c:v>0.36171944130614869</c:v>
                </c:pt>
                <c:pt idx="127">
                  <c:v>0.3614268102872607</c:v>
                </c:pt>
                <c:pt idx="128">
                  <c:v>0.37207382093427133</c:v>
                </c:pt>
                <c:pt idx="129">
                  <c:v>0.37565504888566642</c:v>
                </c:pt>
                <c:pt idx="130">
                  <c:v>0.36136697527471917</c:v>
                </c:pt>
                <c:pt idx="131">
                  <c:v>0.37110267283243081</c:v>
                </c:pt>
                <c:pt idx="132">
                  <c:v>0.36320721579904269</c:v>
                </c:pt>
                <c:pt idx="133">
                  <c:v>0.35159251471065744</c:v>
                </c:pt>
                <c:pt idx="134">
                  <c:v>0.34921156232970502</c:v>
                </c:pt>
                <c:pt idx="135">
                  <c:v>0.34565155070517728</c:v>
                </c:pt>
                <c:pt idx="136">
                  <c:v>0.34129463191814347</c:v>
                </c:pt>
                <c:pt idx="137">
                  <c:v>0.36355415640452288</c:v>
                </c:pt>
                <c:pt idx="138">
                  <c:v>0.36738294455695203</c:v>
                </c:pt>
                <c:pt idx="139">
                  <c:v>0.36322246810583514</c:v>
                </c:pt>
                <c:pt idx="140">
                  <c:v>0.37692555699689395</c:v>
                </c:pt>
                <c:pt idx="141">
                  <c:v>0.38059564381615207</c:v>
                </c:pt>
                <c:pt idx="142">
                  <c:v>0.38777174487766475</c:v>
                </c:pt>
                <c:pt idx="143">
                  <c:v>0.38779579760123478</c:v>
                </c:pt>
                <c:pt idx="144">
                  <c:v>0.37723872878764025</c:v>
                </c:pt>
                <c:pt idx="145">
                  <c:v>0.36440746113873967</c:v>
                </c:pt>
                <c:pt idx="146">
                  <c:v>0.35968334927177065</c:v>
                </c:pt>
                <c:pt idx="147">
                  <c:v>0.36175508705779413</c:v>
                </c:pt>
                <c:pt idx="148">
                  <c:v>0.35830145045498629</c:v>
                </c:pt>
                <c:pt idx="149">
                  <c:v>0.35323748457012488</c:v>
                </c:pt>
                <c:pt idx="150">
                  <c:v>0.35404776464104826</c:v>
                </c:pt>
                <c:pt idx="151">
                  <c:v>0.36326603564043514</c:v>
                </c:pt>
                <c:pt idx="152">
                  <c:v>0.3736923404809977</c:v>
                </c:pt>
                <c:pt idx="153">
                  <c:v>0.38094501733649327</c:v>
                </c:pt>
                <c:pt idx="154">
                  <c:v>0.37871195019659382</c:v>
                </c:pt>
                <c:pt idx="155">
                  <c:v>0.38856876005340368</c:v>
                </c:pt>
                <c:pt idx="156">
                  <c:v>0.38952295852668617</c:v>
                </c:pt>
                <c:pt idx="157">
                  <c:v>0.38742198147939555</c:v>
                </c:pt>
                <c:pt idx="158">
                  <c:v>0.38256135430169519</c:v>
                </c:pt>
                <c:pt idx="159">
                  <c:v>0.37463242691678778</c:v>
                </c:pt>
                <c:pt idx="160">
                  <c:v>0.37802410932784147</c:v>
                </c:pt>
                <c:pt idx="161">
                  <c:v>0.36853794331993633</c:v>
                </c:pt>
                <c:pt idx="162">
                  <c:v>0.3624329372149302</c:v>
                </c:pt>
                <c:pt idx="163">
                  <c:v>0.35975916202207103</c:v>
                </c:pt>
                <c:pt idx="164">
                  <c:v>0.35725429588084129</c:v>
                </c:pt>
                <c:pt idx="165">
                  <c:v>0.34464739059100918</c:v>
                </c:pt>
                <c:pt idx="166">
                  <c:v>0.34993458611437983</c:v>
                </c:pt>
                <c:pt idx="167">
                  <c:v>0.35760220280100252</c:v>
                </c:pt>
                <c:pt idx="168">
                  <c:v>0.37664982184862161</c:v>
                </c:pt>
                <c:pt idx="169">
                  <c:v>0.37112877284931173</c:v>
                </c:pt>
                <c:pt idx="170">
                  <c:v>0.34684584330322421</c:v>
                </c:pt>
                <c:pt idx="171">
                  <c:v>0.35226294872032965</c:v>
                </c:pt>
                <c:pt idx="172">
                  <c:v>0.35799464718945828</c:v>
                </c:pt>
                <c:pt idx="173">
                  <c:v>0.35153823397901285</c:v>
                </c:pt>
                <c:pt idx="174">
                  <c:v>0.33195074782175921</c:v>
                </c:pt>
                <c:pt idx="175">
                  <c:v>0.31813256600357742</c:v>
                </c:pt>
                <c:pt idx="176">
                  <c:v>0.31287472980539743</c:v>
                </c:pt>
                <c:pt idx="177">
                  <c:v>0.32960259598246799</c:v>
                </c:pt>
                <c:pt idx="178">
                  <c:v>0.32460610271781831</c:v>
                </c:pt>
                <c:pt idx="179">
                  <c:v>0.32533798674913861</c:v>
                </c:pt>
                <c:pt idx="180">
                  <c:v>0.33453329222982137</c:v>
                </c:pt>
                <c:pt idx="181">
                  <c:v>0.35022330609944685</c:v>
                </c:pt>
                <c:pt idx="182">
                  <c:v>0.34183869071483153</c:v>
                </c:pt>
                <c:pt idx="183">
                  <c:v>0.33050260379734925</c:v>
                </c:pt>
                <c:pt idx="184">
                  <c:v>0.32072962483832373</c:v>
                </c:pt>
                <c:pt idx="185">
                  <c:v>0.32406958581060302</c:v>
                </c:pt>
                <c:pt idx="186">
                  <c:v>0.31768666798709211</c:v>
                </c:pt>
                <c:pt idx="187">
                  <c:v>0.30441254724536509</c:v>
                </c:pt>
                <c:pt idx="188">
                  <c:v>0.2879853118816374</c:v>
                </c:pt>
                <c:pt idx="189">
                  <c:v>0.29252884527132461</c:v>
                </c:pt>
                <c:pt idx="190">
                  <c:v>0.31222195517062007</c:v>
                </c:pt>
                <c:pt idx="191">
                  <c:v>0.32356970527983808</c:v>
                </c:pt>
                <c:pt idx="192">
                  <c:v>0.31916563151160243</c:v>
                </c:pt>
                <c:pt idx="193">
                  <c:v>0.31007784492431673</c:v>
                </c:pt>
                <c:pt idx="194">
                  <c:v>0.31670839396612155</c:v>
                </c:pt>
                <c:pt idx="195">
                  <c:v>0.31224838731523447</c:v>
                </c:pt>
                <c:pt idx="196">
                  <c:v>0.30667898106423136</c:v>
                </c:pt>
                <c:pt idx="197">
                  <c:v>0.29424823557015739</c:v>
                </c:pt>
                <c:pt idx="198">
                  <c:v>0.27855776245624453</c:v>
                </c:pt>
                <c:pt idx="199">
                  <c:v>0.2782485478613157</c:v>
                </c:pt>
                <c:pt idx="200">
                  <c:v>0.28804618360565548</c:v>
                </c:pt>
                <c:pt idx="201">
                  <c:v>0.28497177174539862</c:v>
                </c:pt>
                <c:pt idx="202">
                  <c:v>0.29530969253108058</c:v>
                </c:pt>
                <c:pt idx="203">
                  <c:v>0.29984594390277503</c:v>
                </c:pt>
                <c:pt idx="204">
                  <c:v>0.33304070328801061</c:v>
                </c:pt>
                <c:pt idx="205">
                  <c:v>0.35217934466005235</c:v>
                </c:pt>
                <c:pt idx="206">
                  <c:v>0.34646083170826636</c:v>
                </c:pt>
                <c:pt idx="207">
                  <c:v>0.34683768982816304</c:v>
                </c:pt>
                <c:pt idx="208">
                  <c:v>0.3414871409573047</c:v>
                </c:pt>
                <c:pt idx="209">
                  <c:v>0.33991787688804065</c:v>
                </c:pt>
                <c:pt idx="210">
                  <c:v>0.33101638411558015</c:v>
                </c:pt>
                <c:pt idx="211">
                  <c:v>0.3175295078836059</c:v>
                </c:pt>
                <c:pt idx="212">
                  <c:v>0.32315483493750435</c:v>
                </c:pt>
                <c:pt idx="213">
                  <c:v>0.32826681156846838</c:v>
                </c:pt>
                <c:pt idx="214">
                  <c:v>0.33468735731485677</c:v>
                </c:pt>
                <c:pt idx="215">
                  <c:v>0.34109204685024541</c:v>
                </c:pt>
                <c:pt idx="216">
                  <c:v>0.33271292597112451</c:v>
                </c:pt>
                <c:pt idx="217">
                  <c:v>0.33815252116404043</c:v>
                </c:pt>
                <c:pt idx="218">
                  <c:v>0.31829003071331463</c:v>
                </c:pt>
                <c:pt idx="219">
                  <c:v>0.30007966964581073</c:v>
                </c:pt>
                <c:pt idx="220">
                  <c:v>0.28345156091243884</c:v>
                </c:pt>
                <c:pt idx="221">
                  <c:v>0.26924761772821154</c:v>
                </c:pt>
                <c:pt idx="222">
                  <c:v>0.26954773777623076</c:v>
                </c:pt>
                <c:pt idx="223">
                  <c:v>0.26493762186474501</c:v>
                </c:pt>
                <c:pt idx="224">
                  <c:v>0.2526857646001</c:v>
                </c:pt>
                <c:pt idx="225">
                  <c:v>0.24669175860609399</c:v>
                </c:pt>
                <c:pt idx="226">
                  <c:v>0.24170309647457472</c:v>
                </c:pt>
                <c:pt idx="227">
                  <c:v>0.25017666133911703</c:v>
                </c:pt>
                <c:pt idx="228">
                  <c:v>0.26602441894636547</c:v>
                </c:pt>
                <c:pt idx="229">
                  <c:v>0.27031098205645798</c:v>
                </c:pt>
                <c:pt idx="230">
                  <c:v>0.27219168452424458</c:v>
                </c:pt>
                <c:pt idx="231">
                  <c:v>0.27132345504451438</c:v>
                </c:pt>
                <c:pt idx="232">
                  <c:v>0.29249176042334607</c:v>
                </c:pt>
                <c:pt idx="233">
                  <c:v>0.27860287153445717</c:v>
                </c:pt>
                <c:pt idx="234">
                  <c:v>0.28207092542267914</c:v>
                </c:pt>
                <c:pt idx="235">
                  <c:v>0.30110504509464431</c:v>
                </c:pt>
                <c:pt idx="236">
                  <c:v>0.28356702755662677</c:v>
                </c:pt>
                <c:pt idx="237">
                  <c:v>0.27441158672416732</c:v>
                </c:pt>
                <c:pt idx="238">
                  <c:v>0.29478510115540668</c:v>
                </c:pt>
                <c:pt idx="239">
                  <c:v>0.28576254476442925</c:v>
                </c:pt>
                <c:pt idx="240">
                  <c:v>0.31694591363436531</c:v>
                </c:pt>
                <c:pt idx="241">
                  <c:v>0.32445291643548574</c:v>
                </c:pt>
                <c:pt idx="242">
                  <c:v>0.31105625342245447</c:v>
                </c:pt>
                <c:pt idx="243">
                  <c:v>0.32616614353234458</c:v>
                </c:pt>
                <c:pt idx="244">
                  <c:v>0.34285869011619552</c:v>
                </c:pt>
                <c:pt idx="245">
                  <c:v>0.32128301178994512</c:v>
                </c:pt>
                <c:pt idx="246">
                  <c:v>0.32861145949147735</c:v>
                </c:pt>
                <c:pt idx="247">
                  <c:v>0.3264792633294305</c:v>
                </c:pt>
                <c:pt idx="248">
                  <c:v>0.31641123611854616</c:v>
                </c:pt>
                <c:pt idx="249">
                  <c:v>0.30762605342031996</c:v>
                </c:pt>
                <c:pt idx="250">
                  <c:v>0.31357073898685428</c:v>
                </c:pt>
                <c:pt idx="251">
                  <c:v>0.30838366415692231</c:v>
                </c:pt>
                <c:pt idx="252">
                  <c:v>0.32262393078319107</c:v>
                </c:pt>
                <c:pt idx="253">
                  <c:v>0.32998336557859881</c:v>
                </c:pt>
                <c:pt idx="254">
                  <c:v>0.32636509330361008</c:v>
                </c:pt>
                <c:pt idx="255">
                  <c:v>0.31211939502429836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38-4854-AC62-263D09E1C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9162720"/>
        <c:axId val="599157472"/>
      </c:lineChart>
      <c:dateAx>
        <c:axId val="59916272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157472"/>
        <c:crosses val="autoZero"/>
        <c:auto val="1"/>
        <c:lblOffset val="100"/>
        <c:baseTimeUnit val="days"/>
      </c:dateAx>
      <c:valAx>
        <c:axId val="59915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16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Cases Quarantining at Symptom Onset by Race (7-day Moving Average)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721456692913393E-2"/>
          <c:y val="0.11369585861603142"/>
          <c:w val="0.90103362860892389"/>
          <c:h val="0.67631112223842549"/>
        </c:manualLayout>
      </c:layout>
      <c:lineChart>
        <c:grouping val="standard"/>
        <c:varyColors val="0"/>
        <c:ser>
          <c:idx val="0"/>
          <c:order val="0"/>
          <c:tx>
            <c:strRef>
              <c:f>'Ethnicity Quarantining'!$F$1</c:f>
              <c:strCache>
                <c:ptCount val="1"/>
                <c:pt idx="0">
                  <c:v>Hispanic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'Ethnicity Quarantining'!$A$8:$A$257</c:f>
              <c:numCache>
                <c:formatCode>m/d/yyyy</c:formatCode>
                <c:ptCount val="250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</c:numCache>
            </c:numRef>
          </c:cat>
          <c:val>
            <c:numRef>
              <c:f>'Ethnicity Quarantining'!$F$8:$F$257</c:f>
              <c:numCache>
                <c:formatCode>0%</c:formatCode>
                <c:ptCount val="250"/>
                <c:pt idx="0">
                  <c:v>0.34073492654801818</c:v>
                </c:pt>
                <c:pt idx="1">
                  <c:v>0.35535734117043283</c:v>
                </c:pt>
                <c:pt idx="2">
                  <c:v>0.34274898813654786</c:v>
                </c:pt>
                <c:pt idx="3">
                  <c:v>0.36649761802328523</c:v>
                </c:pt>
                <c:pt idx="4">
                  <c:v>0.37955689578844531</c:v>
                </c:pt>
                <c:pt idx="5">
                  <c:v>0.38946326848551566</c:v>
                </c:pt>
                <c:pt idx="6">
                  <c:v>0.39678579882655568</c:v>
                </c:pt>
                <c:pt idx="7">
                  <c:v>0.38500795336001092</c:v>
                </c:pt>
                <c:pt idx="8">
                  <c:v>0.37337610694555584</c:v>
                </c:pt>
                <c:pt idx="9">
                  <c:v>0.4026133337511717</c:v>
                </c:pt>
                <c:pt idx="10">
                  <c:v>0.38483699244541864</c:v>
                </c:pt>
                <c:pt idx="11">
                  <c:v>0.38082748843591457</c:v>
                </c:pt>
                <c:pt idx="12">
                  <c:v>0.3619035552262671</c:v>
                </c:pt>
                <c:pt idx="13">
                  <c:v>0.35664834531989437</c:v>
                </c:pt>
                <c:pt idx="14">
                  <c:v>0.35516664968186179</c:v>
                </c:pt>
                <c:pt idx="15">
                  <c:v>0.34437881051873659</c:v>
                </c:pt>
                <c:pt idx="16">
                  <c:v>0.33448394348101246</c:v>
                </c:pt>
                <c:pt idx="17">
                  <c:v>0.32936836939992109</c:v>
                </c:pt>
                <c:pt idx="18">
                  <c:v>0.34718388721543897</c:v>
                </c:pt>
                <c:pt idx="19">
                  <c:v>0.38610177995392964</c:v>
                </c:pt>
                <c:pt idx="20">
                  <c:v>0.39366812665071116</c:v>
                </c:pt>
                <c:pt idx="21">
                  <c:v>0.41032902829950624</c:v>
                </c:pt>
                <c:pt idx="22">
                  <c:v>0.40013688126525399</c:v>
                </c:pt>
                <c:pt idx="23">
                  <c:v>0.40846188959026231</c:v>
                </c:pt>
                <c:pt idx="24">
                  <c:v>0.42906197915586908</c:v>
                </c:pt>
                <c:pt idx="25">
                  <c:v>0.41564206573595569</c:v>
                </c:pt>
                <c:pt idx="26">
                  <c:v>0.40733641789542407</c:v>
                </c:pt>
                <c:pt idx="27">
                  <c:v>0.38249169739852962</c:v>
                </c:pt>
                <c:pt idx="28">
                  <c:v>0.36822257511547013</c:v>
                </c:pt>
                <c:pt idx="29">
                  <c:v>0.38092098781388284</c:v>
                </c:pt>
                <c:pt idx="30">
                  <c:v>0.37323468504561286</c:v>
                </c:pt>
                <c:pt idx="31">
                  <c:v>0.332689864012987</c:v>
                </c:pt>
                <c:pt idx="32">
                  <c:v>0.33605120855080212</c:v>
                </c:pt>
                <c:pt idx="33">
                  <c:v>0.3081008979917958</c:v>
                </c:pt>
                <c:pt idx="34">
                  <c:v>0.32797667438931138</c:v>
                </c:pt>
                <c:pt idx="35">
                  <c:v>0.31299409599209888</c:v>
                </c:pt>
                <c:pt idx="36">
                  <c:v>0.29784258084058368</c:v>
                </c:pt>
                <c:pt idx="37">
                  <c:v>0.27393547701544707</c:v>
                </c:pt>
                <c:pt idx="38">
                  <c:v>0.28598838180105474</c:v>
                </c:pt>
                <c:pt idx="39">
                  <c:v>0.30974073988714629</c:v>
                </c:pt>
                <c:pt idx="40">
                  <c:v>0.33240004515514715</c:v>
                </c:pt>
                <c:pt idx="41">
                  <c:v>0.32287623563133766</c:v>
                </c:pt>
                <c:pt idx="42">
                  <c:v>0.35873057736803238</c:v>
                </c:pt>
                <c:pt idx="43">
                  <c:v>0.37021908885654387</c:v>
                </c:pt>
                <c:pt idx="44">
                  <c:v>0.38103055630066429</c:v>
                </c:pt>
                <c:pt idx="45">
                  <c:v>0.38787745090266101</c:v>
                </c:pt>
                <c:pt idx="46">
                  <c:v>0.35152005079976273</c:v>
                </c:pt>
                <c:pt idx="47">
                  <c:v>0.33801406360956499</c:v>
                </c:pt>
                <c:pt idx="48">
                  <c:v>0.34595057154607289</c:v>
                </c:pt>
                <c:pt idx="49">
                  <c:v>0.3151382466161009</c:v>
                </c:pt>
                <c:pt idx="50">
                  <c:v>0.29581274453197814</c:v>
                </c:pt>
                <c:pt idx="51">
                  <c:v>0.29775637912867398</c:v>
                </c:pt>
                <c:pt idx="52">
                  <c:v>0.3149058962781911</c:v>
                </c:pt>
                <c:pt idx="53">
                  <c:v>0.35748292709051604</c:v>
                </c:pt>
                <c:pt idx="54">
                  <c:v>0.35106983553810567</c:v>
                </c:pt>
                <c:pt idx="55">
                  <c:v>0.3332501290391538</c:v>
                </c:pt>
                <c:pt idx="56">
                  <c:v>0.32280270682702572</c:v>
                </c:pt>
                <c:pt idx="57">
                  <c:v>0.32747619425913388</c:v>
                </c:pt>
                <c:pt idx="58">
                  <c:v>0.32067347317069844</c:v>
                </c:pt>
                <c:pt idx="59">
                  <c:v>0.29471667135182766</c:v>
                </c:pt>
                <c:pt idx="60">
                  <c:v>0.27115777410871994</c:v>
                </c:pt>
                <c:pt idx="61">
                  <c:v>0.2525890562990154</c:v>
                </c:pt>
                <c:pt idx="62">
                  <c:v>0.2588092511984556</c:v>
                </c:pt>
                <c:pt idx="63">
                  <c:v>0.27929402168322609</c:v>
                </c:pt>
                <c:pt idx="64">
                  <c:v>0.30290004528924969</c:v>
                </c:pt>
                <c:pt idx="65">
                  <c:v>0.32194766433686872</c:v>
                </c:pt>
                <c:pt idx="66">
                  <c:v>0.32175062000189342</c:v>
                </c:pt>
                <c:pt idx="67">
                  <c:v>0.29718026554432087</c:v>
                </c:pt>
                <c:pt idx="68">
                  <c:v>0.32997005639862781</c:v>
                </c:pt>
                <c:pt idx="69">
                  <c:v>0.350153954133546</c:v>
                </c:pt>
                <c:pt idx="70">
                  <c:v>0.35752356864601759</c:v>
                </c:pt>
                <c:pt idx="71">
                  <c:v>0.34202848172235928</c:v>
                </c:pt>
                <c:pt idx="72">
                  <c:v>0.32194566598736962</c:v>
                </c:pt>
                <c:pt idx="73">
                  <c:v>0.34480280884451248</c:v>
                </c:pt>
                <c:pt idx="74">
                  <c:v>0.36436063197376417</c:v>
                </c:pt>
                <c:pt idx="75">
                  <c:v>0.34915916677229902</c:v>
                </c:pt>
                <c:pt idx="76">
                  <c:v>0.33399881691807159</c:v>
                </c:pt>
                <c:pt idx="77">
                  <c:v>0.35440698018337768</c:v>
                </c:pt>
                <c:pt idx="78">
                  <c:v>0.39862466725820767</c:v>
                </c:pt>
                <c:pt idx="79">
                  <c:v>0.40398886827458258</c:v>
                </c:pt>
                <c:pt idx="80">
                  <c:v>0.40214555030223231</c:v>
                </c:pt>
                <c:pt idx="81">
                  <c:v>0.41738364554032753</c:v>
                </c:pt>
                <c:pt idx="82">
                  <c:v>0.42092603810711038</c:v>
                </c:pt>
                <c:pt idx="83">
                  <c:v>0.42976957552207634</c:v>
                </c:pt>
                <c:pt idx="84">
                  <c:v>0.40968028980779059</c:v>
                </c:pt>
                <c:pt idx="85">
                  <c:v>0.3933033686689647</c:v>
                </c:pt>
                <c:pt idx="86">
                  <c:v>0.41278388814948425</c:v>
                </c:pt>
                <c:pt idx="87">
                  <c:v>0.4085047571422426</c:v>
                </c:pt>
                <c:pt idx="88">
                  <c:v>0.3915659816320386</c:v>
                </c:pt>
                <c:pt idx="89">
                  <c:v>0.38958352338381069</c:v>
                </c:pt>
                <c:pt idx="90">
                  <c:v>0.39654444728825622</c:v>
                </c:pt>
                <c:pt idx="91">
                  <c:v>0.41014022650903542</c:v>
                </c:pt>
                <c:pt idx="92">
                  <c:v>0.40473005443219673</c:v>
                </c:pt>
                <c:pt idx="93">
                  <c:v>0.37311412937364874</c:v>
                </c:pt>
                <c:pt idx="94">
                  <c:v>0.35570716658853468</c:v>
                </c:pt>
                <c:pt idx="95">
                  <c:v>0.37797061742341409</c:v>
                </c:pt>
                <c:pt idx="96">
                  <c:v>0.39487915157332759</c:v>
                </c:pt>
                <c:pt idx="97">
                  <c:v>0.37136493968702261</c:v>
                </c:pt>
                <c:pt idx="98">
                  <c:v>0.3701364384585214</c:v>
                </c:pt>
                <c:pt idx="99">
                  <c:v>0.35687472954463856</c:v>
                </c:pt>
                <c:pt idx="100">
                  <c:v>0.38927558395954448</c:v>
                </c:pt>
                <c:pt idx="101">
                  <c:v>0.4074478528671075</c:v>
                </c:pt>
                <c:pt idx="102">
                  <c:v>0.39474453676573312</c:v>
                </c:pt>
                <c:pt idx="103">
                  <c:v>0.37622747743234736</c:v>
                </c:pt>
                <c:pt idx="104">
                  <c:v>0.38062508346929758</c:v>
                </c:pt>
                <c:pt idx="105">
                  <c:v>0.36453756738178156</c:v>
                </c:pt>
                <c:pt idx="106">
                  <c:v>0.36690476540115347</c:v>
                </c:pt>
                <c:pt idx="107">
                  <c:v>0.35241132233628181</c:v>
                </c:pt>
                <c:pt idx="108">
                  <c:v>0.36682769864290204</c:v>
                </c:pt>
                <c:pt idx="109">
                  <c:v>0.3492500711980267</c:v>
                </c:pt>
                <c:pt idx="110">
                  <c:v>0.36580390822920722</c:v>
                </c:pt>
                <c:pt idx="111">
                  <c:v>0.37082770516204705</c:v>
                </c:pt>
                <c:pt idx="112">
                  <c:v>0.37457302351410693</c:v>
                </c:pt>
                <c:pt idx="113">
                  <c:v>0.38169674091819811</c:v>
                </c:pt>
                <c:pt idx="114">
                  <c:v>0.37159573081718805</c:v>
                </c:pt>
                <c:pt idx="115">
                  <c:v>0.35709432049696238</c:v>
                </c:pt>
                <c:pt idx="116">
                  <c:v>0.36183736910233205</c:v>
                </c:pt>
                <c:pt idx="117">
                  <c:v>0.3544555953338776</c:v>
                </c:pt>
                <c:pt idx="118">
                  <c:v>0.3386075566691592</c:v>
                </c:pt>
                <c:pt idx="119">
                  <c:v>0.35420747641233735</c:v>
                </c:pt>
                <c:pt idx="120">
                  <c:v>0.35051366243814952</c:v>
                </c:pt>
                <c:pt idx="121">
                  <c:v>0.36269527927092909</c:v>
                </c:pt>
                <c:pt idx="122">
                  <c:v>0.37051840852262979</c:v>
                </c:pt>
                <c:pt idx="123">
                  <c:v>0.37761938324087529</c:v>
                </c:pt>
                <c:pt idx="124">
                  <c:v>0.36998678756758829</c:v>
                </c:pt>
                <c:pt idx="125">
                  <c:v>0.39269753882720776</c:v>
                </c:pt>
                <c:pt idx="126">
                  <c:v>0.37768130506097403</c:v>
                </c:pt>
                <c:pt idx="127">
                  <c:v>0.37780340518307404</c:v>
                </c:pt>
                <c:pt idx="128">
                  <c:v>0.36984605870359705</c:v>
                </c:pt>
                <c:pt idx="129">
                  <c:v>0.37448689809019919</c:v>
                </c:pt>
                <c:pt idx="130">
                  <c:v>0.37132585106269256</c:v>
                </c:pt>
                <c:pt idx="131">
                  <c:v>0.38114449814769485</c:v>
                </c:pt>
                <c:pt idx="132">
                  <c:v>0.37180482702744816</c:v>
                </c:pt>
                <c:pt idx="133">
                  <c:v>0.37203068812287443</c:v>
                </c:pt>
                <c:pt idx="134">
                  <c:v>0.37823605049262038</c:v>
                </c:pt>
                <c:pt idx="135">
                  <c:v>0.38875100916426103</c:v>
                </c:pt>
                <c:pt idx="136">
                  <c:v>0.39694257546720746</c:v>
                </c:pt>
                <c:pt idx="137">
                  <c:v>0.40055177472858061</c:v>
                </c:pt>
                <c:pt idx="138">
                  <c:v>0.39352796520477107</c:v>
                </c:pt>
                <c:pt idx="139">
                  <c:v>0.38361595692319755</c:v>
                </c:pt>
                <c:pt idx="140">
                  <c:v>0.37291669825759949</c:v>
                </c:pt>
                <c:pt idx="141">
                  <c:v>0.3620766453892888</c:v>
                </c:pt>
                <c:pt idx="142">
                  <c:v>0.35033704141121458</c:v>
                </c:pt>
                <c:pt idx="143">
                  <c:v>0.34940939762642792</c:v>
                </c:pt>
                <c:pt idx="144">
                  <c:v>0.35599290420993457</c:v>
                </c:pt>
                <c:pt idx="145">
                  <c:v>0.37739108050172787</c:v>
                </c:pt>
                <c:pt idx="146">
                  <c:v>0.39186405329649515</c:v>
                </c:pt>
                <c:pt idx="147">
                  <c:v>0.40251295104216706</c:v>
                </c:pt>
                <c:pt idx="148">
                  <c:v>0.41571329132775581</c:v>
                </c:pt>
                <c:pt idx="149">
                  <c:v>0.41866604723326756</c:v>
                </c:pt>
                <c:pt idx="150">
                  <c:v>0.40289610289189465</c:v>
                </c:pt>
                <c:pt idx="151">
                  <c:v>0.39344097468676648</c:v>
                </c:pt>
                <c:pt idx="152">
                  <c:v>0.37178007261500606</c:v>
                </c:pt>
                <c:pt idx="153">
                  <c:v>0.36150030159186641</c:v>
                </c:pt>
                <c:pt idx="154">
                  <c:v>0.36771008280164763</c:v>
                </c:pt>
                <c:pt idx="155">
                  <c:v>0.35383525806259175</c:v>
                </c:pt>
                <c:pt idx="156">
                  <c:v>0.35445102160938979</c:v>
                </c:pt>
                <c:pt idx="157">
                  <c:v>0.34471076186913008</c:v>
                </c:pt>
                <c:pt idx="158">
                  <c:v>0.3526888724682084</c:v>
                </c:pt>
                <c:pt idx="159">
                  <c:v>0.34092778872436597</c:v>
                </c:pt>
                <c:pt idx="160">
                  <c:v>0.34328280785889648</c:v>
                </c:pt>
                <c:pt idx="161">
                  <c:v>0.3446239772380405</c:v>
                </c:pt>
                <c:pt idx="162">
                  <c:v>0.37726203246012929</c:v>
                </c:pt>
                <c:pt idx="163">
                  <c:v>0.38974150700856952</c:v>
                </c:pt>
                <c:pt idx="164">
                  <c:v>0.37743658503978189</c:v>
                </c:pt>
                <c:pt idx="165">
                  <c:v>0.36919586939868682</c:v>
                </c:pt>
                <c:pt idx="166">
                  <c:v>0.37809391579673324</c:v>
                </c:pt>
                <c:pt idx="167">
                  <c:v>0.37672167832742798</c:v>
                </c:pt>
                <c:pt idx="168">
                  <c:v>0.35811860418637914</c:v>
                </c:pt>
                <c:pt idx="169">
                  <c:v>0.32590571903231746</c:v>
                </c:pt>
                <c:pt idx="170">
                  <c:v>0.31775884582520331</c:v>
                </c:pt>
                <c:pt idx="171">
                  <c:v>0.33578051232312778</c:v>
                </c:pt>
                <c:pt idx="172">
                  <c:v>0.33409984005422022</c:v>
                </c:pt>
                <c:pt idx="173">
                  <c:v>0.3231697739517404</c:v>
                </c:pt>
                <c:pt idx="174">
                  <c:v>0.33463656802723013</c:v>
                </c:pt>
                <c:pt idx="175">
                  <c:v>0.35232089982446507</c:v>
                </c:pt>
                <c:pt idx="176">
                  <c:v>0.33876778627135151</c:v>
                </c:pt>
                <c:pt idx="177">
                  <c:v>0.31739084995465622</c:v>
                </c:pt>
                <c:pt idx="178">
                  <c:v>0.30844867732324388</c:v>
                </c:pt>
                <c:pt idx="179">
                  <c:v>0.32082128594115911</c:v>
                </c:pt>
                <c:pt idx="180">
                  <c:v>0.3304660876004798</c:v>
                </c:pt>
                <c:pt idx="181">
                  <c:v>0.31917182630621849</c:v>
                </c:pt>
                <c:pt idx="182">
                  <c:v>0.30727320879469783</c:v>
                </c:pt>
                <c:pt idx="183">
                  <c:v>0.32082632234781139</c:v>
                </c:pt>
                <c:pt idx="184">
                  <c:v>0.32264450416599316</c:v>
                </c:pt>
                <c:pt idx="185">
                  <c:v>0.32428654029078791</c:v>
                </c:pt>
                <c:pt idx="186">
                  <c:v>0.31415482803141603</c:v>
                </c:pt>
                <c:pt idx="187">
                  <c:v>0.30475633179081452</c:v>
                </c:pt>
                <c:pt idx="188">
                  <c:v>0.31161058864507135</c:v>
                </c:pt>
                <c:pt idx="189">
                  <c:v>0.31108549211997488</c:v>
                </c:pt>
                <c:pt idx="190">
                  <c:v>0.29075376392307811</c:v>
                </c:pt>
                <c:pt idx="191">
                  <c:v>0.28296155613087037</c:v>
                </c:pt>
                <c:pt idx="192">
                  <c:v>0.28235835918706825</c:v>
                </c:pt>
                <c:pt idx="193">
                  <c:v>0.27955723873888894</c:v>
                </c:pt>
                <c:pt idx="194">
                  <c:v>0.27115387739435109</c:v>
                </c:pt>
                <c:pt idx="195">
                  <c:v>0.26460487084534456</c:v>
                </c:pt>
                <c:pt idx="196">
                  <c:v>0.26796226550708707</c:v>
                </c:pt>
                <c:pt idx="197">
                  <c:v>0.3001987556087457</c:v>
                </c:pt>
                <c:pt idx="198">
                  <c:v>0.34045849586848592</c:v>
                </c:pt>
                <c:pt idx="199">
                  <c:v>0.34360171744282997</c:v>
                </c:pt>
                <c:pt idx="200">
                  <c:v>0.32939603516992083</c:v>
                </c:pt>
                <c:pt idx="201">
                  <c:v>0.33779939651445862</c:v>
                </c:pt>
                <c:pt idx="202">
                  <c:v>0.33025791838474522</c:v>
                </c:pt>
                <c:pt idx="203">
                  <c:v>0.30482723749877311</c:v>
                </c:pt>
                <c:pt idx="204">
                  <c:v>0.28152073179790121</c:v>
                </c:pt>
                <c:pt idx="205">
                  <c:v>0.25771120798837738</c:v>
                </c:pt>
                <c:pt idx="206">
                  <c:v>0.2531642503164197</c:v>
                </c:pt>
                <c:pt idx="207">
                  <c:v>0.27534703647436115</c:v>
                </c:pt>
                <c:pt idx="208">
                  <c:v>0.27617760125841428</c:v>
                </c:pt>
                <c:pt idx="209">
                  <c:v>0.28511450935498622</c:v>
                </c:pt>
                <c:pt idx="210">
                  <c:v>0.2984497342095756</c:v>
                </c:pt>
                <c:pt idx="211">
                  <c:v>0.30350227165647919</c:v>
                </c:pt>
                <c:pt idx="212">
                  <c:v>0.30078118322110509</c:v>
                </c:pt>
                <c:pt idx="213">
                  <c:v>0.33637521881514065</c:v>
                </c:pt>
                <c:pt idx="214">
                  <c:v>0.33500875918781148</c:v>
                </c:pt>
                <c:pt idx="215">
                  <c:v>0.3556067658323297</c:v>
                </c:pt>
                <c:pt idx="216">
                  <c:v>0.33066345517473333</c:v>
                </c:pt>
                <c:pt idx="217">
                  <c:v>0.34909187917591272</c:v>
                </c:pt>
                <c:pt idx="218">
                  <c:v>0.3506791807632143</c:v>
                </c:pt>
                <c:pt idx="219">
                  <c:v>0.32165423745255678</c:v>
                </c:pt>
                <c:pt idx="220">
                  <c:v>0.28182739762571696</c:v>
                </c:pt>
                <c:pt idx="221">
                  <c:v>0.27295201768650723</c:v>
                </c:pt>
                <c:pt idx="222">
                  <c:v>0.26650040478328141</c:v>
                </c:pt>
                <c:pt idx="223">
                  <c:v>0.28842028384601764</c:v>
                </c:pt>
                <c:pt idx="224">
                  <c:v>0.26887203901617079</c:v>
                </c:pt>
                <c:pt idx="225">
                  <c:v>0.25458632473045645</c:v>
                </c:pt>
                <c:pt idx="226">
                  <c:v>0.29510428630104962</c:v>
                </c:pt>
                <c:pt idx="227">
                  <c:v>0.28947658067334403</c:v>
                </c:pt>
                <c:pt idx="228">
                  <c:v>0.31256045482104794</c:v>
                </c:pt>
                <c:pt idx="229">
                  <c:v>0.31615492486713087</c:v>
                </c:pt>
                <c:pt idx="230">
                  <c:v>0.32577493448714057</c:v>
                </c:pt>
                <c:pt idx="231">
                  <c:v>0.31852154957418122</c:v>
                </c:pt>
                <c:pt idx="232">
                  <c:v>0.33882230145388043</c:v>
                </c:pt>
                <c:pt idx="233">
                  <c:v>0.32324765054088361</c:v>
                </c:pt>
                <c:pt idx="234">
                  <c:v>0.34520188678083413</c:v>
                </c:pt>
                <c:pt idx="235">
                  <c:v>0.30946515336968211</c:v>
                </c:pt>
                <c:pt idx="236">
                  <c:v>0.30160801051253927</c:v>
                </c:pt>
                <c:pt idx="237">
                  <c:v>0.30296486261566002</c:v>
                </c:pt>
                <c:pt idx="238">
                  <c:v>0.31486962452042194</c:v>
                </c:pt>
                <c:pt idx="239">
                  <c:v>0.29456887264072268</c:v>
                </c:pt>
                <c:pt idx="240">
                  <c:v>0.29522720048799067</c:v>
                </c:pt>
                <c:pt idx="241">
                  <c:v>0.28021429877558152</c:v>
                </c:pt>
                <c:pt idx="242">
                  <c:v>0.29966461590031723</c:v>
                </c:pt>
                <c:pt idx="243">
                  <c:v>0.28143153319355035</c:v>
                </c:pt>
                <c:pt idx="244">
                  <c:v>0.27081956838704108</c:v>
                </c:pt>
                <c:pt idx="245">
                  <c:v>0.26432606189353453</c:v>
                </c:pt>
                <c:pt idx="246">
                  <c:v>0.28617480138933288</c:v>
                </c:pt>
                <c:pt idx="247">
                  <c:v>0.30352367642321737</c:v>
                </c:pt>
                <c:pt idx="248">
                  <c:v>0.32125766657100063</c:v>
                </c:pt>
                <c:pt idx="249">
                  <c:v>0.30762130293463696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35-4E15-9968-2E8612472329}"/>
            </c:ext>
          </c:extLst>
        </c:ser>
        <c:ser>
          <c:idx val="2"/>
          <c:order val="1"/>
          <c:tx>
            <c:strRef>
              <c:f>'Ethnicity Quarantining'!$H$1</c:f>
              <c:strCache>
                <c:ptCount val="1"/>
                <c:pt idx="0">
                  <c:v>Arab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'Ethnicity Quarantining'!$A$8:$A$257</c:f>
              <c:numCache>
                <c:formatCode>m/d/yyyy</c:formatCode>
                <c:ptCount val="250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</c:numCache>
            </c:numRef>
          </c:cat>
          <c:val>
            <c:numRef>
              <c:f>'Ethnicity Quarantining'!$H$8:$H$257</c:f>
              <c:numCache>
                <c:formatCode>0%</c:formatCode>
                <c:ptCount val="250"/>
                <c:pt idx="0">
                  <c:v>0.29192949907235627</c:v>
                </c:pt>
                <c:pt idx="1">
                  <c:v>0.3117707689136261</c:v>
                </c:pt>
                <c:pt idx="2">
                  <c:v>0.3558183879612451</c:v>
                </c:pt>
                <c:pt idx="3">
                  <c:v>0.38915172129457842</c:v>
                </c:pt>
                <c:pt idx="4">
                  <c:v>0.3553854875283447</c:v>
                </c:pt>
                <c:pt idx="5">
                  <c:v>0.33837868480725625</c:v>
                </c:pt>
                <c:pt idx="6">
                  <c:v>0.31837868480725628</c:v>
                </c:pt>
                <c:pt idx="7">
                  <c:v>0.28174864817721962</c:v>
                </c:pt>
                <c:pt idx="8">
                  <c:v>0.26378707758407005</c:v>
                </c:pt>
                <c:pt idx="9">
                  <c:v>0.23757127211294543</c:v>
                </c:pt>
                <c:pt idx="10">
                  <c:v>0.2386535231951965</c:v>
                </c:pt>
                <c:pt idx="11">
                  <c:v>0.20796569250736582</c:v>
                </c:pt>
                <c:pt idx="12">
                  <c:v>0.23410246300503856</c:v>
                </c:pt>
                <c:pt idx="13">
                  <c:v>0.25804334970454595</c:v>
                </c:pt>
                <c:pt idx="14">
                  <c:v>0.29195229789920851</c:v>
                </c:pt>
                <c:pt idx="15">
                  <c:v>0.31813382314088406</c:v>
                </c:pt>
                <c:pt idx="16">
                  <c:v>0.32033485028688558</c:v>
                </c:pt>
                <c:pt idx="17">
                  <c:v>0.31734783729987254</c:v>
                </c:pt>
                <c:pt idx="18">
                  <c:v>0.3311858511378864</c:v>
                </c:pt>
                <c:pt idx="19">
                  <c:v>0.32001506703477151</c:v>
                </c:pt>
                <c:pt idx="20">
                  <c:v>0.32750275176383553</c:v>
                </c:pt>
                <c:pt idx="21">
                  <c:v>0.34156170867993524</c:v>
                </c:pt>
                <c:pt idx="22">
                  <c:v>0.33492905561871078</c:v>
                </c:pt>
                <c:pt idx="23">
                  <c:v>0.36306471306471305</c:v>
                </c:pt>
                <c:pt idx="24">
                  <c:v>0.38256781865477507</c:v>
                </c:pt>
                <c:pt idx="25">
                  <c:v>0.38429158508442385</c:v>
                </c:pt>
                <c:pt idx="26">
                  <c:v>0.38810702430358984</c:v>
                </c:pt>
                <c:pt idx="27">
                  <c:v>0.38709007515104749</c:v>
                </c:pt>
                <c:pt idx="28">
                  <c:v>0.38668116841895578</c:v>
                </c:pt>
                <c:pt idx="29">
                  <c:v>0.39707077880856606</c:v>
                </c:pt>
                <c:pt idx="30">
                  <c:v>0.39652132825911562</c:v>
                </c:pt>
                <c:pt idx="31">
                  <c:v>0.38584939150022235</c:v>
                </c:pt>
                <c:pt idx="32">
                  <c:v>0.39674263768758611</c:v>
                </c:pt>
                <c:pt idx="33">
                  <c:v>0.38742586750125074</c:v>
                </c:pt>
                <c:pt idx="34">
                  <c:v>0.37987138808236454</c:v>
                </c:pt>
                <c:pt idx="35">
                  <c:v>0.38725744464874901</c:v>
                </c:pt>
                <c:pt idx="36">
                  <c:v>0.37294626563168765</c:v>
                </c:pt>
                <c:pt idx="37">
                  <c:v>0.35938694359778933</c:v>
                </c:pt>
                <c:pt idx="38">
                  <c:v>0.36506557868818906</c:v>
                </c:pt>
                <c:pt idx="39">
                  <c:v>0.38734349570294818</c:v>
                </c:pt>
                <c:pt idx="40">
                  <c:v>0.42636020465229657</c:v>
                </c:pt>
                <c:pt idx="41">
                  <c:v>0.44823424459085259</c:v>
                </c:pt>
                <c:pt idx="42">
                  <c:v>0.43641273276934084</c:v>
                </c:pt>
                <c:pt idx="43">
                  <c:v>0.43513949620198655</c:v>
                </c:pt>
                <c:pt idx="44">
                  <c:v>0.46139723093429758</c:v>
                </c:pt>
                <c:pt idx="45">
                  <c:v>0.42895091907622102</c:v>
                </c:pt>
                <c:pt idx="46">
                  <c:v>0.38512183416883067</c:v>
                </c:pt>
                <c:pt idx="47">
                  <c:v>0.357338110550525</c:v>
                </c:pt>
                <c:pt idx="48">
                  <c:v>0.35546407061196889</c:v>
                </c:pt>
                <c:pt idx="49">
                  <c:v>0.35807420557504505</c:v>
                </c:pt>
                <c:pt idx="50">
                  <c:v>0.37335304438329558</c:v>
                </c:pt>
                <c:pt idx="51">
                  <c:v>0.38334370731513495</c:v>
                </c:pt>
                <c:pt idx="52">
                  <c:v>0.40318497715640494</c:v>
                </c:pt>
                <c:pt idx="53">
                  <c:v>0.44974817006106121</c:v>
                </c:pt>
                <c:pt idx="54">
                  <c:v>0.46453499335852272</c:v>
                </c:pt>
                <c:pt idx="55">
                  <c:v>0.48237865912671685</c:v>
                </c:pt>
                <c:pt idx="56">
                  <c:v>0.4959135812923044</c:v>
                </c:pt>
                <c:pt idx="57">
                  <c:v>0.47868669053600188</c:v>
                </c:pt>
                <c:pt idx="58">
                  <c:v>0.45946081836895331</c:v>
                </c:pt>
                <c:pt idx="59">
                  <c:v>0.49018278457479042</c:v>
                </c:pt>
                <c:pt idx="60">
                  <c:v>0.48368927808128392</c:v>
                </c:pt>
                <c:pt idx="61">
                  <c:v>0.49183096013600941</c:v>
                </c:pt>
                <c:pt idx="62">
                  <c:v>0.4840747579246667</c:v>
                </c:pt>
                <c:pt idx="63">
                  <c:v>0.4808725402694547</c:v>
                </c:pt>
                <c:pt idx="64">
                  <c:v>0.47849158788850238</c:v>
                </c:pt>
                <c:pt idx="65">
                  <c:v>0.47259677348304957</c:v>
                </c:pt>
                <c:pt idx="66">
                  <c:v>0.44822401362641878</c:v>
                </c:pt>
                <c:pt idx="67">
                  <c:v>0.44108115648356166</c:v>
                </c:pt>
                <c:pt idx="68">
                  <c:v>0.43111057786309753</c:v>
                </c:pt>
                <c:pt idx="69">
                  <c:v>0.43388025716338902</c:v>
                </c:pt>
                <c:pt idx="70">
                  <c:v>0.40528640203892163</c:v>
                </c:pt>
                <c:pt idx="71">
                  <c:v>0.3885553853079049</c:v>
                </c:pt>
                <c:pt idx="72">
                  <c:v>0.37976250645423582</c:v>
                </c:pt>
                <c:pt idx="73">
                  <c:v>0.39172831842004779</c:v>
                </c:pt>
                <c:pt idx="74">
                  <c:v>0.36672831842004772</c:v>
                </c:pt>
                <c:pt idx="75">
                  <c:v>0.40191628834485982</c:v>
                </c:pt>
                <c:pt idx="76">
                  <c:v>0.38048771691628841</c:v>
                </c:pt>
                <c:pt idx="77">
                  <c:v>0.41345474988332132</c:v>
                </c:pt>
                <c:pt idx="78">
                  <c:v>0.43868916797488228</c:v>
                </c:pt>
                <c:pt idx="79">
                  <c:v>0.46875864257323224</c:v>
                </c:pt>
                <c:pt idx="80">
                  <c:v>0.45384498480243163</c:v>
                </c:pt>
                <c:pt idx="81">
                  <c:v>0.46898103922420031</c:v>
                </c:pt>
                <c:pt idx="82">
                  <c:v>0.43074974670719351</c:v>
                </c:pt>
                <c:pt idx="83">
                  <c:v>0.41301575655941031</c:v>
                </c:pt>
                <c:pt idx="84">
                  <c:v>0.39515861370226746</c:v>
                </c:pt>
                <c:pt idx="85">
                  <c:v>0.41205203773854854</c:v>
                </c:pt>
                <c:pt idx="86">
                  <c:v>0.39218664477285164</c:v>
                </c:pt>
                <c:pt idx="87">
                  <c:v>0.35545195089530063</c:v>
                </c:pt>
                <c:pt idx="88">
                  <c:v>0.35297823413586965</c:v>
                </c:pt>
                <c:pt idx="89">
                  <c:v>0.34447483277532542</c:v>
                </c:pt>
                <c:pt idx="90">
                  <c:v>0.37497478036991716</c:v>
                </c:pt>
                <c:pt idx="91">
                  <c:v>0.37419838285438922</c:v>
                </c:pt>
                <c:pt idx="92">
                  <c:v>0.36339449140533647</c:v>
                </c:pt>
                <c:pt idx="93">
                  <c:v>0.38952312467682682</c:v>
                </c:pt>
                <c:pt idx="94">
                  <c:v>0.41809455324825545</c:v>
                </c:pt>
                <c:pt idx="95">
                  <c:v>0.42963856479226692</c:v>
                </c:pt>
                <c:pt idx="96">
                  <c:v>0.43529217758873695</c:v>
                </c:pt>
                <c:pt idx="97">
                  <c:v>0.42715942477513302</c:v>
                </c:pt>
                <c:pt idx="98">
                  <c:v>0.46192199740586837</c:v>
                </c:pt>
                <c:pt idx="99">
                  <c:v>0.45351335535667331</c:v>
                </c:pt>
                <c:pt idx="100">
                  <c:v>0.42681782866114665</c:v>
                </c:pt>
                <c:pt idx="101">
                  <c:v>0.44110354294686094</c:v>
                </c:pt>
                <c:pt idx="102">
                  <c:v>0.42404005088336888</c:v>
                </c:pt>
                <c:pt idx="103">
                  <c:v>0.42922827482159281</c:v>
                </c:pt>
                <c:pt idx="104">
                  <c:v>0.41166990012036092</c:v>
                </c:pt>
                <c:pt idx="105">
                  <c:v>0.37905735137877994</c:v>
                </c:pt>
                <c:pt idx="106">
                  <c:v>0.39437843582428839</c:v>
                </c:pt>
                <c:pt idx="107">
                  <c:v>0.41271450588449637</c:v>
                </c:pt>
                <c:pt idx="108">
                  <c:v>0.41457785992176344</c:v>
                </c:pt>
                <c:pt idx="109">
                  <c:v>0.43481595515985871</c:v>
                </c:pt>
                <c:pt idx="110">
                  <c:v>0.4092050529042196</c:v>
                </c:pt>
                <c:pt idx="111">
                  <c:v>0.41567861006902102</c:v>
                </c:pt>
                <c:pt idx="112">
                  <c:v>0.38594363915757945</c:v>
                </c:pt>
                <c:pt idx="113">
                  <c:v>0.3607752591504898</c:v>
                </c:pt>
                <c:pt idx="114">
                  <c:v>0.34491934782044054</c:v>
                </c:pt>
                <c:pt idx="115">
                  <c:v>0.34053498537981214</c:v>
                </c:pt>
                <c:pt idx="116">
                  <c:v>0.33447437931920604</c:v>
                </c:pt>
                <c:pt idx="117">
                  <c:v>0.36851782125738486</c:v>
                </c:pt>
                <c:pt idx="118">
                  <c:v>0.40053334393504675</c:v>
                </c:pt>
                <c:pt idx="119">
                  <c:v>0.4082902928684663</c:v>
                </c:pt>
                <c:pt idx="120">
                  <c:v>0.42555873870834066</c:v>
                </c:pt>
                <c:pt idx="121">
                  <c:v>0.42067917060202831</c:v>
                </c:pt>
                <c:pt idx="122">
                  <c:v>0.42488085127429726</c:v>
                </c:pt>
                <c:pt idx="123">
                  <c:v>0.42328100184836087</c:v>
                </c:pt>
                <c:pt idx="124">
                  <c:v>0.40718336782619857</c:v>
                </c:pt>
                <c:pt idx="125">
                  <c:v>0.38161945805176245</c:v>
                </c:pt>
                <c:pt idx="126">
                  <c:v>0.40384723027953467</c:v>
                </c:pt>
                <c:pt idx="127">
                  <c:v>0.38158377944465521</c:v>
                </c:pt>
                <c:pt idx="128">
                  <c:v>0.3692439597958655</c:v>
                </c:pt>
                <c:pt idx="129">
                  <c:v>0.35803947800314845</c:v>
                </c:pt>
                <c:pt idx="130">
                  <c:v>0.34665231444207195</c:v>
                </c:pt>
                <c:pt idx="131">
                  <c:v>0.34274670907323962</c:v>
                </c:pt>
                <c:pt idx="132">
                  <c:v>0.36802143434796492</c:v>
                </c:pt>
                <c:pt idx="133">
                  <c:v>0.34854091486744548</c:v>
                </c:pt>
                <c:pt idx="134">
                  <c:v>0.36736478762390246</c:v>
                </c:pt>
                <c:pt idx="135">
                  <c:v>0.37988179442662362</c:v>
                </c:pt>
                <c:pt idx="136">
                  <c:v>0.378846597739253</c:v>
                </c:pt>
                <c:pt idx="137">
                  <c:v>0.39639045738837581</c:v>
                </c:pt>
                <c:pt idx="138">
                  <c:v>0.38986905183367265</c:v>
                </c:pt>
                <c:pt idx="139">
                  <c:v>0.36158680776195495</c:v>
                </c:pt>
                <c:pt idx="140">
                  <c:v>0.36777728395243114</c:v>
                </c:pt>
                <c:pt idx="141">
                  <c:v>0.3709875568256254</c:v>
                </c:pt>
                <c:pt idx="142">
                  <c:v>0.35886301470108328</c:v>
                </c:pt>
                <c:pt idx="143">
                  <c:v>0.36329957193267154</c:v>
                </c:pt>
                <c:pt idx="144">
                  <c:v>0.36956523609307251</c:v>
                </c:pt>
                <c:pt idx="145">
                  <c:v>0.38511882595006802</c:v>
                </c:pt>
                <c:pt idx="146">
                  <c:v>0.37860253522325099</c:v>
                </c:pt>
                <c:pt idx="147">
                  <c:v>0.39552130273025377</c:v>
                </c:pt>
                <c:pt idx="148">
                  <c:v>0.39323453301236189</c:v>
                </c:pt>
                <c:pt idx="149">
                  <c:v>0.41136640114423001</c:v>
                </c:pt>
                <c:pt idx="150">
                  <c:v>0.41325604589101761</c:v>
                </c:pt>
                <c:pt idx="151">
                  <c:v>0.40432747446244621</c:v>
                </c:pt>
                <c:pt idx="152">
                  <c:v>0.39650547773922867</c:v>
                </c:pt>
                <c:pt idx="153">
                  <c:v>0.41508852071251556</c:v>
                </c:pt>
                <c:pt idx="154">
                  <c:v>0.43743382246958207</c:v>
                </c:pt>
                <c:pt idx="155">
                  <c:v>0.43116663725320314</c:v>
                </c:pt>
                <c:pt idx="156">
                  <c:v>0.43064950732430851</c:v>
                </c:pt>
                <c:pt idx="157">
                  <c:v>0.41821564489044605</c:v>
                </c:pt>
                <c:pt idx="158">
                  <c:v>0.39835956813138423</c:v>
                </c:pt>
                <c:pt idx="159">
                  <c:v>0.40669085948154349</c:v>
                </c:pt>
                <c:pt idx="160">
                  <c:v>0.38810781650825665</c:v>
                </c:pt>
                <c:pt idx="161">
                  <c:v>0.36051041391085403</c:v>
                </c:pt>
                <c:pt idx="162">
                  <c:v>0.35398755160137324</c:v>
                </c:pt>
                <c:pt idx="163">
                  <c:v>0.36319123307396228</c:v>
                </c:pt>
                <c:pt idx="164">
                  <c:v>0.38521504259777178</c:v>
                </c:pt>
                <c:pt idx="165">
                  <c:v>0.40231137909709336</c:v>
                </c:pt>
                <c:pt idx="166">
                  <c:v>0.39999862335968006</c:v>
                </c:pt>
                <c:pt idx="167">
                  <c:v>0.39761767097872763</c:v>
                </c:pt>
                <c:pt idx="168">
                  <c:v>0.40016869138689104</c:v>
                </c:pt>
                <c:pt idx="169">
                  <c:v>0.41139318118280926</c:v>
                </c:pt>
                <c:pt idx="170">
                  <c:v>0.38665601358849894</c:v>
                </c:pt>
                <c:pt idx="171">
                  <c:v>0.39558458501707033</c:v>
                </c:pt>
                <c:pt idx="172">
                  <c:v>0.38659620497605873</c:v>
                </c:pt>
                <c:pt idx="173">
                  <c:v>0.3851983855743254</c:v>
                </c:pt>
                <c:pt idx="174">
                  <c:v>0.40828327170268974</c:v>
                </c:pt>
                <c:pt idx="175">
                  <c:v>0.41200638256865785</c:v>
                </c:pt>
                <c:pt idx="176">
                  <c:v>0.38391921549843994</c:v>
                </c:pt>
                <c:pt idx="177">
                  <c:v>0.38721302314007361</c:v>
                </c:pt>
                <c:pt idx="178">
                  <c:v>0.37828445171150221</c:v>
                </c:pt>
                <c:pt idx="179">
                  <c:v>0.38664587250486493</c:v>
                </c:pt>
                <c:pt idx="180">
                  <c:v>0.37304043032799422</c:v>
                </c:pt>
                <c:pt idx="181">
                  <c:v>0.35136467928223425</c:v>
                </c:pt>
                <c:pt idx="182">
                  <c:v>0.33983844716776684</c:v>
                </c:pt>
                <c:pt idx="183">
                  <c:v>0.36273080904317956</c:v>
                </c:pt>
                <c:pt idx="184">
                  <c:v>0.37170251366705809</c:v>
                </c:pt>
                <c:pt idx="185">
                  <c:v>0.37110727557181999</c:v>
                </c:pt>
                <c:pt idx="186">
                  <c:v>0.36913683222206634</c:v>
                </c:pt>
                <c:pt idx="187">
                  <c:v>0.37435535798853736</c:v>
                </c:pt>
                <c:pt idx="188">
                  <c:v>0.37937986019063397</c:v>
                </c:pt>
                <c:pt idx="189">
                  <c:v>0.35827141681328306</c:v>
                </c:pt>
                <c:pt idx="190">
                  <c:v>0.3614612094767598</c:v>
                </c:pt>
                <c:pt idx="191">
                  <c:v>0.35659689816083567</c:v>
                </c:pt>
                <c:pt idx="192">
                  <c:v>0.34231118387512138</c:v>
                </c:pt>
                <c:pt idx="193">
                  <c:v>0.33461887618281366</c:v>
                </c:pt>
                <c:pt idx="194">
                  <c:v>0.34741836843436069</c:v>
                </c:pt>
                <c:pt idx="195">
                  <c:v>0.34336568353061203</c:v>
                </c:pt>
                <c:pt idx="196">
                  <c:v>0.38565286867493992</c:v>
                </c:pt>
                <c:pt idx="197">
                  <c:v>0.37447106801945512</c:v>
                </c:pt>
                <c:pt idx="198">
                  <c:v>0.37872487872487876</c:v>
                </c:pt>
                <c:pt idx="199">
                  <c:v>0.3837374100531995</c:v>
                </c:pt>
                <c:pt idx="200">
                  <c:v>0.37396940028518971</c:v>
                </c:pt>
                <c:pt idx="201">
                  <c:v>0.37976090607669555</c:v>
                </c:pt>
                <c:pt idx="202">
                  <c:v>0.37380852512431462</c:v>
                </c:pt>
                <c:pt idx="203">
                  <c:v>0.35859616991195936</c:v>
                </c:pt>
                <c:pt idx="204">
                  <c:v>0.36606869738448689</c:v>
                </c:pt>
                <c:pt idx="205">
                  <c:v>0.34921888053466998</c:v>
                </c:pt>
                <c:pt idx="206">
                  <c:v>0.37221755368814191</c:v>
                </c:pt>
                <c:pt idx="207">
                  <c:v>0.3819855634561517</c:v>
                </c:pt>
                <c:pt idx="208">
                  <c:v>0.39218964508880472</c:v>
                </c:pt>
                <c:pt idx="209">
                  <c:v>0.40247103037019011</c:v>
                </c:pt>
                <c:pt idx="210">
                  <c:v>0.42177838967754944</c:v>
                </c:pt>
                <c:pt idx="211">
                  <c:v>0.41201648491564452</c:v>
                </c:pt>
                <c:pt idx="212">
                  <c:v>0.40249267539183503</c:v>
                </c:pt>
                <c:pt idx="213">
                  <c:v>0.39829099471956614</c:v>
                </c:pt>
                <c:pt idx="214">
                  <c:v>0.41006493506493502</c:v>
                </c:pt>
                <c:pt idx="215">
                  <c:v>0.38470933828076687</c:v>
                </c:pt>
                <c:pt idx="216">
                  <c:v>0.37867965367965367</c:v>
                </c:pt>
                <c:pt idx="217">
                  <c:v>0.33516176805650488</c:v>
                </c:pt>
                <c:pt idx="218">
                  <c:v>0.30539986329460017</c:v>
                </c:pt>
                <c:pt idx="219">
                  <c:v>0.31254272043745729</c:v>
                </c:pt>
                <c:pt idx="220">
                  <c:v>0.26968557758031436</c:v>
                </c:pt>
                <c:pt idx="221">
                  <c:v>0.27409815342146165</c:v>
                </c:pt>
                <c:pt idx="222">
                  <c:v>0.29141417073747899</c:v>
                </c:pt>
                <c:pt idx="223">
                  <c:v>0.30740056529530208</c:v>
                </c:pt>
                <c:pt idx="224">
                  <c:v>0.33576693576693578</c:v>
                </c:pt>
                <c:pt idx="225">
                  <c:v>0.40386217386217382</c:v>
                </c:pt>
                <c:pt idx="226">
                  <c:v>0.42404850926590054</c:v>
                </c:pt>
                <c:pt idx="227">
                  <c:v>0.41135009656748789</c:v>
                </c:pt>
                <c:pt idx="228">
                  <c:v>0.40523684045423181</c:v>
                </c:pt>
                <c:pt idx="229">
                  <c:v>0.40664376686115816</c:v>
                </c:pt>
                <c:pt idx="230">
                  <c:v>0.40277471924211061</c:v>
                </c:pt>
                <c:pt idx="231">
                  <c:v>0.42086377304545008</c:v>
                </c:pt>
                <c:pt idx="232">
                  <c:v>0.41412384630552335</c:v>
                </c:pt>
                <c:pt idx="233">
                  <c:v>0.41179465375893948</c:v>
                </c:pt>
                <c:pt idx="234">
                  <c:v>0.45544544740973308</c:v>
                </c:pt>
                <c:pt idx="235">
                  <c:v>0.44830259026687597</c:v>
                </c:pt>
                <c:pt idx="236">
                  <c:v>0.45438367134795704</c:v>
                </c:pt>
                <c:pt idx="237">
                  <c:v>0.45884795706224274</c:v>
                </c:pt>
                <c:pt idx="238">
                  <c:v>0.44035305910305905</c:v>
                </c:pt>
                <c:pt idx="239">
                  <c:v>0.41173584298584298</c:v>
                </c:pt>
                <c:pt idx="240">
                  <c:v>0.41530727155727154</c:v>
                </c:pt>
                <c:pt idx="241">
                  <c:v>0.42435489060489057</c:v>
                </c:pt>
                <c:pt idx="242">
                  <c:v>0.45314276939276937</c:v>
                </c:pt>
                <c:pt idx="243">
                  <c:v>0.45314276939276937</c:v>
                </c:pt>
                <c:pt idx="244">
                  <c:v>0.47227542245399384</c:v>
                </c:pt>
                <c:pt idx="245">
                  <c:v>0.48336413213141322</c:v>
                </c:pt>
                <c:pt idx="246">
                  <c:v>0.48634032260760368</c:v>
                </c:pt>
                <c:pt idx="247">
                  <c:v>0.50856254482982599</c:v>
                </c:pt>
                <c:pt idx="248">
                  <c:v>0.52570540197268323</c:v>
                </c:pt>
                <c:pt idx="249">
                  <c:v>0.46834609461337567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35-4E15-9968-2E8612472329}"/>
            </c:ext>
          </c:extLst>
        </c:ser>
        <c:ser>
          <c:idx val="1"/>
          <c:order val="2"/>
          <c:tx>
            <c:strRef>
              <c:f>'Ethnicity Quarantining'!$G$1</c:f>
              <c:strCache>
                <c:ptCount val="1"/>
                <c:pt idx="0">
                  <c:v>Non-Hispanic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'Ethnicity Quarantining'!$A$8:$A$257</c:f>
              <c:numCache>
                <c:formatCode>m/d/yyyy</c:formatCode>
                <c:ptCount val="250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</c:numCache>
            </c:numRef>
          </c:cat>
          <c:val>
            <c:numRef>
              <c:f>'Ethnicity Quarantining'!$G$8:$G$257</c:f>
              <c:numCache>
                <c:formatCode>0%</c:formatCode>
                <c:ptCount val="250"/>
                <c:pt idx="0">
                  <c:v>0.33967653707084827</c:v>
                </c:pt>
                <c:pt idx="1">
                  <c:v>0.34120554992991042</c:v>
                </c:pt>
                <c:pt idx="2">
                  <c:v>0.34185105451386527</c:v>
                </c:pt>
                <c:pt idx="3">
                  <c:v>0.34253132662270885</c:v>
                </c:pt>
                <c:pt idx="4">
                  <c:v>0.34177944692346074</c:v>
                </c:pt>
                <c:pt idx="5">
                  <c:v>0.34581102409333575</c:v>
                </c:pt>
                <c:pt idx="6">
                  <c:v>0.33865816294887796</c:v>
                </c:pt>
                <c:pt idx="7">
                  <c:v>0.33744269333561833</c:v>
                </c:pt>
                <c:pt idx="8">
                  <c:v>0.33733727078285913</c:v>
                </c:pt>
                <c:pt idx="9">
                  <c:v>0.32676837280977106</c:v>
                </c:pt>
                <c:pt idx="10">
                  <c:v>0.33347927803075511</c:v>
                </c:pt>
                <c:pt idx="11">
                  <c:v>0.32948304892588293</c:v>
                </c:pt>
                <c:pt idx="12">
                  <c:v>0.33527048066038256</c:v>
                </c:pt>
                <c:pt idx="13">
                  <c:v>0.33500575938725802</c:v>
                </c:pt>
                <c:pt idx="14">
                  <c:v>0.33322385827308559</c:v>
                </c:pt>
                <c:pt idx="15">
                  <c:v>0.33726265494177465</c:v>
                </c:pt>
                <c:pt idx="16">
                  <c:v>0.34288086713893418</c:v>
                </c:pt>
                <c:pt idx="17">
                  <c:v>0.34536504934889567</c:v>
                </c:pt>
                <c:pt idx="18">
                  <c:v>0.34491233225407175</c:v>
                </c:pt>
                <c:pt idx="19">
                  <c:v>0.33073370488457393</c:v>
                </c:pt>
                <c:pt idx="20">
                  <c:v>0.32754178677823037</c:v>
                </c:pt>
                <c:pt idx="21">
                  <c:v>0.33143079434262962</c:v>
                </c:pt>
                <c:pt idx="22">
                  <c:v>0.32822243214470387</c:v>
                </c:pt>
                <c:pt idx="23">
                  <c:v>0.33576211468438638</c:v>
                </c:pt>
                <c:pt idx="24">
                  <c:v>0.33232217276212356</c:v>
                </c:pt>
                <c:pt idx="25">
                  <c:v>0.33538598559475935</c:v>
                </c:pt>
                <c:pt idx="26">
                  <c:v>0.34446584921607065</c:v>
                </c:pt>
                <c:pt idx="27">
                  <c:v>0.35524161736436477</c:v>
                </c:pt>
                <c:pt idx="28">
                  <c:v>0.35114849146271643</c:v>
                </c:pt>
                <c:pt idx="29">
                  <c:v>0.34781866684314938</c:v>
                </c:pt>
                <c:pt idx="30">
                  <c:v>0.33617845520293771</c:v>
                </c:pt>
                <c:pt idx="31">
                  <c:v>0.3338905030231995</c:v>
                </c:pt>
                <c:pt idx="32">
                  <c:v>0.3365500087618668</c:v>
                </c:pt>
                <c:pt idx="33">
                  <c:v>0.32789571872335788</c:v>
                </c:pt>
                <c:pt idx="34">
                  <c:v>0.31830734054622589</c:v>
                </c:pt>
                <c:pt idx="35">
                  <c:v>0.31870716525584475</c:v>
                </c:pt>
                <c:pt idx="36">
                  <c:v>0.32224504083773214</c:v>
                </c:pt>
                <c:pt idx="37">
                  <c:v>0.32496117907024319</c:v>
                </c:pt>
                <c:pt idx="38">
                  <c:v>0.32683459788040009</c:v>
                </c:pt>
                <c:pt idx="39">
                  <c:v>0.32190266662599532</c:v>
                </c:pt>
                <c:pt idx="40">
                  <c:v>0.33044125447492795</c:v>
                </c:pt>
                <c:pt idx="41">
                  <c:v>0.32982686867732675</c:v>
                </c:pt>
                <c:pt idx="42">
                  <c:v>0.33129897150480792</c:v>
                </c:pt>
                <c:pt idx="43">
                  <c:v>0.33048015046990048</c:v>
                </c:pt>
                <c:pt idx="44">
                  <c:v>0.33193406600313052</c:v>
                </c:pt>
                <c:pt idx="45">
                  <c:v>0.33379035131459817</c:v>
                </c:pt>
                <c:pt idx="46">
                  <c:v>0.34019662173886089</c:v>
                </c:pt>
                <c:pt idx="47">
                  <c:v>0.34529873921420356</c:v>
                </c:pt>
                <c:pt idx="48">
                  <c:v>0.35613049293877319</c:v>
                </c:pt>
                <c:pt idx="49">
                  <c:v>0.35424009981782845</c:v>
                </c:pt>
                <c:pt idx="50">
                  <c:v>0.36181728589029322</c:v>
                </c:pt>
                <c:pt idx="51">
                  <c:v>0.36993279430744497</c:v>
                </c:pt>
                <c:pt idx="52">
                  <c:v>0.37314039060458243</c:v>
                </c:pt>
                <c:pt idx="53">
                  <c:v>0.37526677001630698</c:v>
                </c:pt>
                <c:pt idx="54">
                  <c:v>0.37825218476642763</c:v>
                </c:pt>
                <c:pt idx="55">
                  <c:v>0.37889532200350551</c:v>
                </c:pt>
                <c:pt idx="56">
                  <c:v>0.39130990752451478</c:v>
                </c:pt>
                <c:pt idx="57">
                  <c:v>0.38787087021804989</c:v>
                </c:pt>
                <c:pt idx="58">
                  <c:v>0.38993900730505754</c:v>
                </c:pt>
                <c:pt idx="59">
                  <c:v>0.39671138430565028</c:v>
                </c:pt>
                <c:pt idx="60">
                  <c:v>0.39800777300701123</c:v>
                </c:pt>
                <c:pt idx="61">
                  <c:v>0.39411254297070236</c:v>
                </c:pt>
                <c:pt idx="62">
                  <c:v>0.39667201616325765</c:v>
                </c:pt>
                <c:pt idx="63">
                  <c:v>0.38843933791101859</c:v>
                </c:pt>
                <c:pt idx="64">
                  <c:v>0.38819014515515732</c:v>
                </c:pt>
                <c:pt idx="65">
                  <c:v>0.37828009468980789</c:v>
                </c:pt>
                <c:pt idx="66">
                  <c:v>0.37108328847487482</c:v>
                </c:pt>
                <c:pt idx="67">
                  <c:v>0.36557857006305389</c:v>
                </c:pt>
                <c:pt idx="68">
                  <c:v>0.35690798753355019</c:v>
                </c:pt>
                <c:pt idx="69">
                  <c:v>0.34712279613476299</c:v>
                </c:pt>
                <c:pt idx="70">
                  <c:v>0.33951240423450063</c:v>
                </c:pt>
                <c:pt idx="71">
                  <c:v>0.33471601943730694</c:v>
                </c:pt>
                <c:pt idx="72">
                  <c:v>0.33543705088394127</c:v>
                </c:pt>
                <c:pt idx="73">
                  <c:v>0.33291107280101923</c:v>
                </c:pt>
                <c:pt idx="74">
                  <c:v>0.33244333853750252</c:v>
                </c:pt>
                <c:pt idx="75">
                  <c:v>0.33131013890355326</c:v>
                </c:pt>
                <c:pt idx="76">
                  <c:v>0.3314168022172716</c:v>
                </c:pt>
                <c:pt idx="77">
                  <c:v>0.33718288855611339</c:v>
                </c:pt>
                <c:pt idx="78">
                  <c:v>0.33661273357762378</c:v>
                </c:pt>
                <c:pt idx="79">
                  <c:v>0.34093562308798064</c:v>
                </c:pt>
                <c:pt idx="80">
                  <c:v>0.34048817221560057</c:v>
                </c:pt>
                <c:pt idx="81">
                  <c:v>0.3403831301987939</c:v>
                </c:pt>
                <c:pt idx="82">
                  <c:v>0.34433018264659598</c:v>
                </c:pt>
                <c:pt idx="83">
                  <c:v>0.34187040416465531</c:v>
                </c:pt>
                <c:pt idx="84">
                  <c:v>0.33958010154053825</c:v>
                </c:pt>
                <c:pt idx="85">
                  <c:v>0.34420396191338337</c:v>
                </c:pt>
                <c:pt idx="86">
                  <c:v>0.34178517522062402</c:v>
                </c:pt>
                <c:pt idx="87">
                  <c:v>0.33700488472604784</c:v>
                </c:pt>
                <c:pt idx="88">
                  <c:v>0.33867458973101966</c:v>
                </c:pt>
                <c:pt idx="89">
                  <c:v>0.33047002057754543</c:v>
                </c:pt>
                <c:pt idx="90">
                  <c:v>0.33298340066071214</c:v>
                </c:pt>
                <c:pt idx="91">
                  <c:v>0.33834935267898325</c:v>
                </c:pt>
                <c:pt idx="92">
                  <c:v>0.33739794752675845</c:v>
                </c:pt>
                <c:pt idx="93">
                  <c:v>0.33561386467812737</c:v>
                </c:pt>
                <c:pt idx="94">
                  <c:v>0.33227156759586246</c:v>
                </c:pt>
                <c:pt idx="95">
                  <c:v>0.33555447470369693</c:v>
                </c:pt>
                <c:pt idx="96">
                  <c:v>0.33839569136267117</c:v>
                </c:pt>
                <c:pt idx="97">
                  <c:v>0.33507901974920035</c:v>
                </c:pt>
                <c:pt idx="98">
                  <c:v>0.33054806095856043</c:v>
                </c:pt>
                <c:pt idx="99">
                  <c:v>0.32813637894405467</c:v>
                </c:pt>
                <c:pt idx="100">
                  <c:v>0.32364532951755348</c:v>
                </c:pt>
                <c:pt idx="101">
                  <c:v>0.32544963286637169</c:v>
                </c:pt>
                <c:pt idx="102">
                  <c:v>0.31763420896218225</c:v>
                </c:pt>
                <c:pt idx="103">
                  <c:v>0.32740093275949489</c:v>
                </c:pt>
                <c:pt idx="104">
                  <c:v>0.33081969699474151</c:v>
                </c:pt>
                <c:pt idx="105">
                  <c:v>0.33302247275974911</c:v>
                </c:pt>
                <c:pt idx="106">
                  <c:v>0.33050826150124923</c:v>
                </c:pt>
                <c:pt idx="107">
                  <c:v>0.33111087599800365</c:v>
                </c:pt>
                <c:pt idx="108">
                  <c:v>0.33444842991937468</c:v>
                </c:pt>
                <c:pt idx="109">
                  <c:v>0.33620120310071933</c:v>
                </c:pt>
                <c:pt idx="110">
                  <c:v>0.32747633835969397</c:v>
                </c:pt>
                <c:pt idx="111">
                  <c:v>0.32241808030258884</c:v>
                </c:pt>
                <c:pt idx="112">
                  <c:v>0.31850179416735447</c:v>
                </c:pt>
                <c:pt idx="113">
                  <c:v>0.3209244574661998</c:v>
                </c:pt>
                <c:pt idx="114">
                  <c:v>0.32336126842266399</c:v>
                </c:pt>
                <c:pt idx="115">
                  <c:v>0.32348200474304206</c:v>
                </c:pt>
                <c:pt idx="116">
                  <c:v>0.3222986174336166</c:v>
                </c:pt>
                <c:pt idx="117">
                  <c:v>0.32319422641146206</c:v>
                </c:pt>
                <c:pt idx="118">
                  <c:v>0.32843100056956781</c:v>
                </c:pt>
                <c:pt idx="119">
                  <c:v>0.32984793877184659</c:v>
                </c:pt>
                <c:pt idx="120">
                  <c:v>0.33006483513741885</c:v>
                </c:pt>
                <c:pt idx="121">
                  <c:v>0.33209347935901157</c:v>
                </c:pt>
                <c:pt idx="122">
                  <c:v>0.33078651859494013</c:v>
                </c:pt>
                <c:pt idx="123">
                  <c:v>0.33732041943232433</c:v>
                </c:pt>
                <c:pt idx="124">
                  <c:v>0.33854522831223227</c:v>
                </c:pt>
                <c:pt idx="125">
                  <c:v>0.33822213183317562</c:v>
                </c:pt>
                <c:pt idx="126">
                  <c:v>0.33922270646141622</c:v>
                </c:pt>
                <c:pt idx="127">
                  <c:v>0.34170457342846622</c:v>
                </c:pt>
                <c:pt idx="128">
                  <c:v>0.33891337078462042</c:v>
                </c:pt>
                <c:pt idx="129">
                  <c:v>0.34180010308482672</c:v>
                </c:pt>
                <c:pt idx="130">
                  <c:v>0.33567201508409517</c:v>
                </c:pt>
                <c:pt idx="131">
                  <c:v>0.3396478814125074</c:v>
                </c:pt>
                <c:pt idx="132">
                  <c:v>0.34378005793393912</c:v>
                </c:pt>
                <c:pt idx="133">
                  <c:v>0.34258551618738414</c:v>
                </c:pt>
                <c:pt idx="134">
                  <c:v>0.34470639446820461</c:v>
                </c:pt>
                <c:pt idx="135">
                  <c:v>0.34574877140804128</c:v>
                </c:pt>
                <c:pt idx="136">
                  <c:v>0.34649013057421885</c:v>
                </c:pt>
                <c:pt idx="137">
                  <c:v>0.35115518684341113</c:v>
                </c:pt>
                <c:pt idx="138">
                  <c:v>0.34817126040356383</c:v>
                </c:pt>
                <c:pt idx="139">
                  <c:v>0.34248978533361468</c:v>
                </c:pt>
                <c:pt idx="140">
                  <c:v>0.34627756587649483</c:v>
                </c:pt>
                <c:pt idx="141">
                  <c:v>0.34438901525503712</c:v>
                </c:pt>
                <c:pt idx="142">
                  <c:v>0.34391938585729653</c:v>
                </c:pt>
                <c:pt idx="143">
                  <c:v>0.34146622433361029</c:v>
                </c:pt>
                <c:pt idx="144">
                  <c:v>0.33930291568993542</c:v>
                </c:pt>
                <c:pt idx="145">
                  <c:v>0.33816783431215514</c:v>
                </c:pt>
                <c:pt idx="146">
                  <c:v>0.33979543955078828</c:v>
                </c:pt>
                <c:pt idx="147">
                  <c:v>0.33984042684187848</c:v>
                </c:pt>
                <c:pt idx="148">
                  <c:v>0.34186727219639851</c:v>
                </c:pt>
                <c:pt idx="149">
                  <c:v>0.34509241369809318</c:v>
                </c:pt>
                <c:pt idx="150">
                  <c:v>0.34761278178408395</c:v>
                </c:pt>
                <c:pt idx="151">
                  <c:v>0.34989563893486003</c:v>
                </c:pt>
                <c:pt idx="152">
                  <c:v>0.35126831046121593</c:v>
                </c:pt>
                <c:pt idx="153">
                  <c:v>0.35064581334051992</c:v>
                </c:pt>
                <c:pt idx="154">
                  <c:v>0.35424173139197551</c:v>
                </c:pt>
                <c:pt idx="155">
                  <c:v>0.3500496153960953</c:v>
                </c:pt>
                <c:pt idx="156">
                  <c:v>0.34847873921062511</c:v>
                </c:pt>
                <c:pt idx="157">
                  <c:v>0.3428690872573133</c:v>
                </c:pt>
                <c:pt idx="158">
                  <c:v>0.33536567030439202</c:v>
                </c:pt>
                <c:pt idx="159">
                  <c:v>0.33525211204432032</c:v>
                </c:pt>
                <c:pt idx="160">
                  <c:v>0.33672944034446406</c:v>
                </c:pt>
                <c:pt idx="161">
                  <c:v>0.32946138668553565</c:v>
                </c:pt>
                <c:pt idx="162">
                  <c:v>0.32699763156026374</c:v>
                </c:pt>
                <c:pt idx="163">
                  <c:v>0.32348115758796131</c:v>
                </c:pt>
                <c:pt idx="164">
                  <c:v>0.32387555857602218</c:v>
                </c:pt>
                <c:pt idx="165">
                  <c:v>0.32448262210864226</c:v>
                </c:pt>
                <c:pt idx="166">
                  <c:v>0.32542762310812101</c:v>
                </c:pt>
                <c:pt idx="167">
                  <c:v>0.32362755652958758</c:v>
                </c:pt>
                <c:pt idx="168">
                  <c:v>0.32750524111303358</c:v>
                </c:pt>
                <c:pt idx="169">
                  <c:v>0.32535117039748934</c:v>
                </c:pt>
                <c:pt idx="170">
                  <c:v>0.32241714835478535</c:v>
                </c:pt>
                <c:pt idx="171">
                  <c:v>0.33007747116856517</c:v>
                </c:pt>
                <c:pt idx="172">
                  <c:v>0.3347733138338006</c:v>
                </c:pt>
                <c:pt idx="173">
                  <c:v>0.33522142785942916</c:v>
                </c:pt>
                <c:pt idx="174">
                  <c:v>0.33507447261823631</c:v>
                </c:pt>
                <c:pt idx="175">
                  <c:v>0.33319899539699244</c:v>
                </c:pt>
                <c:pt idx="176">
                  <c:v>0.329766389392468</c:v>
                </c:pt>
                <c:pt idx="177">
                  <c:v>0.32795693350273092</c:v>
                </c:pt>
                <c:pt idx="178">
                  <c:v>0.32453671205100371</c:v>
                </c:pt>
                <c:pt idx="179">
                  <c:v>0.32272285433731579</c:v>
                </c:pt>
                <c:pt idx="180">
                  <c:v>0.31415036467637869</c:v>
                </c:pt>
                <c:pt idx="181">
                  <c:v>0.30984157716399385</c:v>
                </c:pt>
                <c:pt idx="182">
                  <c:v>0.30513451611831144</c:v>
                </c:pt>
                <c:pt idx="183">
                  <c:v>0.31152031348980558</c:v>
                </c:pt>
                <c:pt idx="184">
                  <c:v>0.31649662004089069</c:v>
                </c:pt>
                <c:pt idx="185">
                  <c:v>0.30793009192493054</c:v>
                </c:pt>
                <c:pt idx="186">
                  <c:v>0.30468042485296015</c:v>
                </c:pt>
                <c:pt idx="187">
                  <c:v>0.30923614706241581</c:v>
                </c:pt>
                <c:pt idx="188">
                  <c:v>0.31197874458979663</c:v>
                </c:pt>
                <c:pt idx="189">
                  <c:v>0.31009103973893432</c:v>
                </c:pt>
                <c:pt idx="190">
                  <c:v>0.30957422549800162</c:v>
                </c:pt>
                <c:pt idx="191">
                  <c:v>0.30620652828859579</c:v>
                </c:pt>
                <c:pt idx="192">
                  <c:v>0.30491122466020965</c:v>
                </c:pt>
                <c:pt idx="193">
                  <c:v>0.30591306014865888</c:v>
                </c:pt>
                <c:pt idx="194">
                  <c:v>0.30585392821563095</c:v>
                </c:pt>
                <c:pt idx="195">
                  <c:v>0.30300316248669673</c:v>
                </c:pt>
                <c:pt idx="196">
                  <c:v>0.30884993127035421</c:v>
                </c:pt>
                <c:pt idx="197">
                  <c:v>0.31112249155456323</c:v>
                </c:pt>
                <c:pt idx="198">
                  <c:v>0.31238357447598253</c:v>
                </c:pt>
                <c:pt idx="199">
                  <c:v>0.3162516102769955</c:v>
                </c:pt>
                <c:pt idx="200">
                  <c:v>0.31959272354047863</c:v>
                </c:pt>
                <c:pt idx="201">
                  <c:v>0.32062895517414641</c:v>
                </c:pt>
                <c:pt idx="202">
                  <c:v>0.32300841104197436</c:v>
                </c:pt>
                <c:pt idx="203">
                  <c:v>0.32128133142691512</c:v>
                </c:pt>
                <c:pt idx="204">
                  <c:v>0.31496168984901718</c:v>
                </c:pt>
                <c:pt idx="205">
                  <c:v>0.30928904752511283</c:v>
                </c:pt>
                <c:pt idx="206">
                  <c:v>0.31160862282761415</c:v>
                </c:pt>
                <c:pt idx="207">
                  <c:v>0.30007611414933877</c:v>
                </c:pt>
                <c:pt idx="208">
                  <c:v>0.29339760626022166</c:v>
                </c:pt>
                <c:pt idx="209">
                  <c:v>0.2910876698524949</c:v>
                </c:pt>
                <c:pt idx="210">
                  <c:v>0.29099829495107016</c:v>
                </c:pt>
                <c:pt idx="211">
                  <c:v>0.2899238696892027</c:v>
                </c:pt>
                <c:pt idx="212">
                  <c:v>0.29241038153532045</c:v>
                </c:pt>
                <c:pt idx="213">
                  <c:v>0.28659966305598783</c:v>
                </c:pt>
                <c:pt idx="214">
                  <c:v>0.29366606705573178</c:v>
                </c:pt>
                <c:pt idx="215">
                  <c:v>0.29355797195571426</c:v>
                </c:pt>
                <c:pt idx="216">
                  <c:v>0.29208883859599916</c:v>
                </c:pt>
                <c:pt idx="217">
                  <c:v>0.28444230172037938</c:v>
                </c:pt>
                <c:pt idx="218">
                  <c:v>0.28532790470948821</c:v>
                </c:pt>
                <c:pt idx="219">
                  <c:v>0.28236257011552951</c:v>
                </c:pt>
                <c:pt idx="220">
                  <c:v>0.28590502692126069</c:v>
                </c:pt>
                <c:pt idx="221">
                  <c:v>0.28556718436705925</c:v>
                </c:pt>
                <c:pt idx="222">
                  <c:v>0.28723263003250488</c:v>
                </c:pt>
                <c:pt idx="223">
                  <c:v>0.28846889376876872</c:v>
                </c:pt>
                <c:pt idx="224">
                  <c:v>0.29079759223844776</c:v>
                </c:pt>
                <c:pt idx="225">
                  <c:v>0.2893780055358422</c:v>
                </c:pt>
                <c:pt idx="226">
                  <c:v>0.29386646459256782</c:v>
                </c:pt>
                <c:pt idx="227">
                  <c:v>0.29483466832975885</c:v>
                </c:pt>
                <c:pt idx="228">
                  <c:v>0.28577843601771258</c:v>
                </c:pt>
                <c:pt idx="229">
                  <c:v>0.28544216940097406</c:v>
                </c:pt>
                <c:pt idx="230">
                  <c:v>0.28397423435094948</c:v>
                </c:pt>
                <c:pt idx="231">
                  <c:v>0.28079520747323661</c:v>
                </c:pt>
                <c:pt idx="232">
                  <c:v>0.28476402439424531</c:v>
                </c:pt>
                <c:pt idx="233">
                  <c:v>0.28433841350431704</c:v>
                </c:pt>
                <c:pt idx="234">
                  <c:v>0.29144884444680424</c:v>
                </c:pt>
                <c:pt idx="235">
                  <c:v>0.30751619720280682</c:v>
                </c:pt>
                <c:pt idx="236">
                  <c:v>0.30852846755437252</c:v>
                </c:pt>
                <c:pt idx="237">
                  <c:v>0.31190932201516697</c:v>
                </c:pt>
                <c:pt idx="238">
                  <c:v>0.31595579126485845</c:v>
                </c:pt>
                <c:pt idx="239">
                  <c:v>0.31480955199490085</c:v>
                </c:pt>
                <c:pt idx="240">
                  <c:v>0.31557574381182413</c:v>
                </c:pt>
                <c:pt idx="241">
                  <c:v>0.30540162808258314</c:v>
                </c:pt>
                <c:pt idx="242">
                  <c:v>0.29719835707938769</c:v>
                </c:pt>
                <c:pt idx="243">
                  <c:v>0.29819699680600598</c:v>
                </c:pt>
                <c:pt idx="244">
                  <c:v>0.29607595218711097</c:v>
                </c:pt>
                <c:pt idx="245">
                  <c:v>0.2957252738547812</c:v>
                </c:pt>
                <c:pt idx="246">
                  <c:v>0.29986033039515808</c:v>
                </c:pt>
                <c:pt idx="247">
                  <c:v>0.30962142937320186</c:v>
                </c:pt>
                <c:pt idx="248">
                  <c:v>0.31021015568325117</c:v>
                </c:pt>
                <c:pt idx="249">
                  <c:v>0.31050374758531102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35-4E15-9968-2E8612472329}"/>
            </c:ext>
          </c:extLst>
        </c:ser>
        <c:ser>
          <c:idx val="3"/>
          <c:order val="3"/>
          <c:tx>
            <c:strRef>
              <c:f>'Ethnicity Quarantining'!$I$1</c:f>
              <c:strCache>
                <c:ptCount val="1"/>
                <c:pt idx="0">
                  <c:v>Non-Arab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'Ethnicity Quarantining'!$A$8:$A$257</c:f>
              <c:numCache>
                <c:formatCode>m/d/yyyy</c:formatCode>
                <c:ptCount val="250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</c:numCache>
            </c:numRef>
          </c:cat>
          <c:val>
            <c:numRef>
              <c:f>'Ethnicity Quarantining'!$I$8:$I$257</c:f>
              <c:numCache>
                <c:formatCode>0%</c:formatCode>
                <c:ptCount val="250"/>
                <c:pt idx="0">
                  <c:v>0.34398795035689378</c:v>
                </c:pt>
                <c:pt idx="1">
                  <c:v>0.34353723053408097</c:v>
                </c:pt>
                <c:pt idx="2">
                  <c:v>0.33820614186965897</c:v>
                </c:pt>
                <c:pt idx="3">
                  <c:v>0.33951684827142498</c:v>
                </c:pt>
                <c:pt idx="4">
                  <c:v>0.34119407791628048</c:v>
                </c:pt>
                <c:pt idx="5">
                  <c:v>0.34935341857562113</c:v>
                </c:pt>
                <c:pt idx="6">
                  <c:v>0.34450901506079062</c:v>
                </c:pt>
                <c:pt idx="7">
                  <c:v>0.34268366856201349</c:v>
                </c:pt>
                <c:pt idx="8">
                  <c:v>0.34592428110659074</c:v>
                </c:pt>
                <c:pt idx="9">
                  <c:v>0.34494080690883083</c:v>
                </c:pt>
                <c:pt idx="10">
                  <c:v>0.35013812217066598</c:v>
                </c:pt>
                <c:pt idx="11">
                  <c:v>0.34669007612188818</c:v>
                </c:pt>
                <c:pt idx="12">
                  <c:v>0.34784075790084223</c:v>
                </c:pt>
                <c:pt idx="13">
                  <c:v>0.34657627106345323</c:v>
                </c:pt>
                <c:pt idx="14">
                  <c:v>0.34328952723292261</c:v>
                </c:pt>
                <c:pt idx="15">
                  <c:v>0.34230436640174089</c:v>
                </c:pt>
                <c:pt idx="16">
                  <c:v>0.34541137843732439</c:v>
                </c:pt>
                <c:pt idx="17">
                  <c:v>0.34784311688829544</c:v>
                </c:pt>
                <c:pt idx="18">
                  <c:v>0.34842399190685847</c:v>
                </c:pt>
                <c:pt idx="19">
                  <c:v>0.33792854018463075</c:v>
                </c:pt>
                <c:pt idx="20">
                  <c:v>0.33488524330247132</c:v>
                </c:pt>
                <c:pt idx="21">
                  <c:v>0.33804667384979398</c:v>
                </c:pt>
                <c:pt idx="22">
                  <c:v>0.33465664656704019</c:v>
                </c:pt>
                <c:pt idx="23">
                  <c:v>0.33955905217134497</c:v>
                </c:pt>
                <c:pt idx="24">
                  <c:v>0.33655633182113226</c:v>
                </c:pt>
                <c:pt idx="25">
                  <c:v>0.3384935086902307</c:v>
                </c:pt>
                <c:pt idx="26">
                  <c:v>0.3470226879741638</c:v>
                </c:pt>
                <c:pt idx="27">
                  <c:v>0.35299748649198337</c:v>
                </c:pt>
                <c:pt idx="28">
                  <c:v>0.34815918753603731</c:v>
                </c:pt>
                <c:pt idx="29">
                  <c:v>0.34414283091206926</c:v>
                </c:pt>
                <c:pt idx="30">
                  <c:v>0.33100062449582257</c:v>
                </c:pt>
                <c:pt idx="31">
                  <c:v>0.32398318681887345</c:v>
                </c:pt>
                <c:pt idx="32">
                  <c:v>0.32582062511546006</c:v>
                </c:pt>
                <c:pt idx="33">
                  <c:v>0.31454830368688869</c:v>
                </c:pt>
                <c:pt idx="34">
                  <c:v>0.31069291353847756</c:v>
                </c:pt>
                <c:pt idx="35">
                  <c:v>0.31202981193419943</c:v>
                </c:pt>
                <c:pt idx="36">
                  <c:v>0.31456940249543713</c:v>
                </c:pt>
                <c:pt idx="37">
                  <c:v>0.31749197298082382</c:v>
                </c:pt>
                <c:pt idx="38">
                  <c:v>0.32045855530348322</c:v>
                </c:pt>
                <c:pt idx="39">
                  <c:v>0.31681339985922735</c:v>
                </c:pt>
                <c:pt idx="40">
                  <c:v>0.32331322606708274</c:v>
                </c:pt>
                <c:pt idx="41">
                  <c:v>0.31736084511470175</c:v>
                </c:pt>
                <c:pt idx="42">
                  <c:v>0.32145748377016403</c:v>
                </c:pt>
                <c:pt idx="43">
                  <c:v>0.32289558100721827</c:v>
                </c:pt>
                <c:pt idx="44">
                  <c:v>0.32217774128253091</c:v>
                </c:pt>
                <c:pt idx="45">
                  <c:v>0.32925405881134745</c:v>
                </c:pt>
                <c:pt idx="46">
                  <c:v>0.33511612777686467</c:v>
                </c:pt>
                <c:pt idx="47">
                  <c:v>0.34149266287586383</c:v>
                </c:pt>
                <c:pt idx="48">
                  <c:v>0.35511348354455691</c:v>
                </c:pt>
                <c:pt idx="49">
                  <c:v>0.34934226201246571</c:v>
                </c:pt>
                <c:pt idx="50">
                  <c:v>0.35283124649663916</c:v>
                </c:pt>
                <c:pt idx="51">
                  <c:v>0.35726326430517064</c:v>
                </c:pt>
                <c:pt idx="52">
                  <c:v>0.36166773959195719</c:v>
                </c:pt>
                <c:pt idx="53">
                  <c:v>0.36097808441954332</c:v>
                </c:pt>
                <c:pt idx="54">
                  <c:v>0.36152163653260222</c:v>
                </c:pt>
                <c:pt idx="55">
                  <c:v>0.35733730003841729</c:v>
                </c:pt>
                <c:pt idx="56">
                  <c:v>0.368934766254021</c:v>
                </c:pt>
                <c:pt idx="57">
                  <c:v>0.37003294557880145</c:v>
                </c:pt>
                <c:pt idx="58">
                  <c:v>0.37677875543442241</c:v>
                </c:pt>
                <c:pt idx="59">
                  <c:v>0.37667523576568535</c:v>
                </c:pt>
                <c:pt idx="60">
                  <c:v>0.37876984961578508</c:v>
                </c:pt>
                <c:pt idx="61">
                  <c:v>0.37446913943272192</c:v>
                </c:pt>
                <c:pt idx="62">
                  <c:v>0.38073357848464723</c:v>
                </c:pt>
                <c:pt idx="63">
                  <c:v>0.37381863407253851</c:v>
                </c:pt>
                <c:pt idx="64">
                  <c:v>0.37621833963013884</c:v>
                </c:pt>
                <c:pt idx="65">
                  <c:v>0.36726761392354657</c:v>
                </c:pt>
                <c:pt idx="66">
                  <c:v>0.36254112378515707</c:v>
                </c:pt>
                <c:pt idx="67">
                  <c:v>0.35413430291007814</c:v>
                </c:pt>
                <c:pt idx="68">
                  <c:v>0.34862260328073152</c:v>
                </c:pt>
                <c:pt idx="69">
                  <c:v>0.33937523297805822</c:v>
                </c:pt>
                <c:pt idx="70">
                  <c:v>0.33463840577456999</c:v>
                </c:pt>
                <c:pt idx="71">
                  <c:v>0.32874214774982902</c:v>
                </c:pt>
                <c:pt idx="72">
                  <c:v>0.32870449778531408</c:v>
                </c:pt>
                <c:pt idx="73">
                  <c:v>0.32771699381411856</c:v>
                </c:pt>
                <c:pt idx="74">
                  <c:v>0.33208085725194975</c:v>
                </c:pt>
                <c:pt idx="75">
                  <c:v>0.32901322075408068</c:v>
                </c:pt>
                <c:pt idx="76">
                  <c:v>0.32986428368522169</c:v>
                </c:pt>
                <c:pt idx="77">
                  <c:v>0.33480900102210365</c:v>
                </c:pt>
                <c:pt idx="78">
                  <c:v>0.33639145559313738</c:v>
                </c:pt>
                <c:pt idx="79">
                  <c:v>0.33935457020371679</c:v>
                </c:pt>
                <c:pt idx="80">
                  <c:v>0.33887090813630039</c:v>
                </c:pt>
                <c:pt idx="81">
                  <c:v>0.33849909228299407</c:v>
                </c:pt>
                <c:pt idx="82">
                  <c:v>0.34353198059131618</c:v>
                </c:pt>
                <c:pt idx="83">
                  <c:v>0.34218153211765323</c:v>
                </c:pt>
                <c:pt idx="84">
                  <c:v>0.34067343353719171</c:v>
                </c:pt>
                <c:pt idx="85">
                  <c:v>0.34297515975711834</c:v>
                </c:pt>
                <c:pt idx="86">
                  <c:v>0.3435783106172115</c:v>
                </c:pt>
                <c:pt idx="87">
                  <c:v>0.34057066234926808</c:v>
                </c:pt>
                <c:pt idx="88">
                  <c:v>0.34159643690580693</c:v>
                </c:pt>
                <c:pt idx="89">
                  <c:v>0.3345423261328358</c:v>
                </c:pt>
                <c:pt idx="90">
                  <c:v>0.33686826550462623</c:v>
                </c:pt>
                <c:pt idx="91">
                  <c:v>0.34270776444291107</c:v>
                </c:pt>
                <c:pt idx="92">
                  <c:v>0.34161807047468634</c:v>
                </c:pt>
                <c:pt idx="93">
                  <c:v>0.33682218471171138</c:v>
                </c:pt>
                <c:pt idx="94">
                  <c:v>0.33142662955029289</c:v>
                </c:pt>
                <c:pt idx="95">
                  <c:v>0.33575288879094656</c:v>
                </c:pt>
                <c:pt idx="96">
                  <c:v>0.33886648450418733</c:v>
                </c:pt>
                <c:pt idx="97">
                  <c:v>0.33398932870710213</c:v>
                </c:pt>
                <c:pt idx="98">
                  <c:v>0.32875620391573174</c:v>
                </c:pt>
                <c:pt idx="99">
                  <c:v>0.32551216541302758</c:v>
                </c:pt>
                <c:pt idx="100">
                  <c:v>0.32321606223376992</c:v>
                </c:pt>
                <c:pt idx="101">
                  <c:v>0.32627761817492507</c:v>
                </c:pt>
                <c:pt idx="102">
                  <c:v>0.3187992448221883</c:v>
                </c:pt>
                <c:pt idx="103">
                  <c:v>0.3274795957581485</c:v>
                </c:pt>
                <c:pt idx="104">
                  <c:v>0.3317138939167269</c:v>
                </c:pt>
                <c:pt idx="105">
                  <c:v>0.33338244618255841</c:v>
                </c:pt>
                <c:pt idx="106">
                  <c:v>0.33127923257036357</c:v>
                </c:pt>
                <c:pt idx="107">
                  <c:v>0.3311879309231921</c:v>
                </c:pt>
                <c:pt idx="108">
                  <c:v>0.33550644690840381</c:v>
                </c:pt>
                <c:pt idx="109">
                  <c:v>0.33518610268798682</c:v>
                </c:pt>
                <c:pt idx="110">
                  <c:v>0.32872977782675405</c:v>
                </c:pt>
                <c:pt idx="111">
                  <c:v>0.32400055539702866</c:v>
                </c:pt>
                <c:pt idx="112">
                  <c:v>0.32074976395095972</c:v>
                </c:pt>
                <c:pt idx="113">
                  <c:v>0.32416998148717863</c:v>
                </c:pt>
                <c:pt idx="114">
                  <c:v>0.32623518032657101</c:v>
                </c:pt>
                <c:pt idx="115">
                  <c:v>0.32484880845270364</c:v>
                </c:pt>
                <c:pt idx="116">
                  <c:v>0.32407602318176026</c:v>
                </c:pt>
                <c:pt idx="117">
                  <c:v>0.32335798241358349</c:v>
                </c:pt>
                <c:pt idx="118">
                  <c:v>0.32545210719178186</c:v>
                </c:pt>
                <c:pt idx="119">
                  <c:v>0.32802588054759002</c:v>
                </c:pt>
                <c:pt idx="120">
                  <c:v>0.32678095578231481</c:v>
                </c:pt>
                <c:pt idx="121">
                  <c:v>0.32892015309362727</c:v>
                </c:pt>
                <c:pt idx="122">
                  <c:v>0.32834946050568331</c:v>
                </c:pt>
                <c:pt idx="123">
                  <c:v>0.33390809648516201</c:v>
                </c:pt>
                <c:pt idx="124">
                  <c:v>0.33479487463194185</c:v>
                </c:pt>
                <c:pt idx="125">
                  <c:v>0.33776398492205584</c:v>
                </c:pt>
                <c:pt idx="126">
                  <c:v>0.33800586682296885</c:v>
                </c:pt>
                <c:pt idx="127">
                  <c:v>0.34203527782658805</c:v>
                </c:pt>
                <c:pt idx="128">
                  <c:v>0.33993230924900875</c:v>
                </c:pt>
                <c:pt idx="129">
                  <c:v>0.34281033182651399</c:v>
                </c:pt>
                <c:pt idx="130">
                  <c:v>0.33832869025548157</c:v>
                </c:pt>
                <c:pt idx="131">
                  <c:v>0.34319793721353969</c:v>
                </c:pt>
                <c:pt idx="132">
                  <c:v>0.34576180949779889</c:v>
                </c:pt>
                <c:pt idx="133">
                  <c:v>0.34451722339125979</c:v>
                </c:pt>
                <c:pt idx="134">
                  <c:v>0.34606600315749564</c:v>
                </c:pt>
                <c:pt idx="135">
                  <c:v>0.34668983016564248</c:v>
                </c:pt>
                <c:pt idx="136">
                  <c:v>0.3476140795461804</c:v>
                </c:pt>
                <c:pt idx="137">
                  <c:v>0.35112609907820314</c:v>
                </c:pt>
                <c:pt idx="138">
                  <c:v>0.34802722154970445</c:v>
                </c:pt>
                <c:pt idx="139">
                  <c:v>0.34286881685575926</c:v>
                </c:pt>
                <c:pt idx="140">
                  <c:v>0.34602453465980981</c:v>
                </c:pt>
                <c:pt idx="141">
                  <c:v>0.34320154929051216</c:v>
                </c:pt>
                <c:pt idx="142">
                  <c:v>0.34309613979304265</c:v>
                </c:pt>
                <c:pt idx="143">
                  <c:v>0.34088431206944214</c:v>
                </c:pt>
                <c:pt idx="144">
                  <c:v>0.33948672053865259</c:v>
                </c:pt>
                <c:pt idx="145">
                  <c:v>0.3392562714122076</c:v>
                </c:pt>
                <c:pt idx="146">
                  <c:v>0.34182931288620272</c:v>
                </c:pt>
                <c:pt idx="147">
                  <c:v>0.3415410035430636</c:v>
                </c:pt>
                <c:pt idx="148">
                  <c:v>0.34472534663246751</c:v>
                </c:pt>
                <c:pt idx="149">
                  <c:v>0.34713249979948191</c:v>
                </c:pt>
                <c:pt idx="150">
                  <c:v>0.34831998762297012</c:v>
                </c:pt>
                <c:pt idx="151">
                  <c:v>0.35029322127215179</c:v>
                </c:pt>
                <c:pt idx="152">
                  <c:v>0.35022410543929955</c:v>
                </c:pt>
                <c:pt idx="153">
                  <c:v>0.34783477269651664</c:v>
                </c:pt>
                <c:pt idx="154">
                  <c:v>0.35131298189804766</c:v>
                </c:pt>
                <c:pt idx="155">
                  <c:v>0.34648036437935303</c:v>
                </c:pt>
                <c:pt idx="156">
                  <c:v>0.34537344665085401</c:v>
                </c:pt>
                <c:pt idx="157">
                  <c:v>0.34061816208885454</c:v>
                </c:pt>
                <c:pt idx="158">
                  <c:v>0.33369353756258313</c:v>
                </c:pt>
                <c:pt idx="159">
                  <c:v>0.3317396419135859</c:v>
                </c:pt>
                <c:pt idx="160">
                  <c:v>0.33492116525374194</c:v>
                </c:pt>
                <c:pt idx="161">
                  <c:v>0.32757896808606712</c:v>
                </c:pt>
                <c:pt idx="162">
                  <c:v>0.32816910862185977</c:v>
                </c:pt>
                <c:pt idx="163">
                  <c:v>0.32535532920584231</c:v>
                </c:pt>
                <c:pt idx="164">
                  <c:v>0.32385290162886882</c:v>
                </c:pt>
                <c:pt idx="165">
                  <c:v>0.32482452852414095</c:v>
                </c:pt>
                <c:pt idx="166">
                  <c:v>0.3270891798331666</c:v>
                </c:pt>
                <c:pt idx="167">
                  <c:v>0.3250308756702146</c:v>
                </c:pt>
                <c:pt idx="168">
                  <c:v>0.32838736132484408</c:v>
                </c:pt>
                <c:pt idx="169">
                  <c:v>0.32346785570968628</c:v>
                </c:pt>
                <c:pt idx="170">
                  <c:v>0.32095828798272724</c:v>
                </c:pt>
                <c:pt idx="171">
                  <c:v>0.32901490117568916</c:v>
                </c:pt>
                <c:pt idx="172">
                  <c:v>0.33368436558638542</c:v>
                </c:pt>
                <c:pt idx="173">
                  <c:v>0.33361908648532268</c:v>
                </c:pt>
                <c:pt idx="174">
                  <c:v>0.3331684493829063</c:v>
                </c:pt>
                <c:pt idx="175">
                  <c:v>0.33281543771634775</c:v>
                </c:pt>
                <c:pt idx="176">
                  <c:v>0.32918373883217361</c:v>
                </c:pt>
                <c:pt idx="177">
                  <c:v>0.32494106738794087</c:v>
                </c:pt>
                <c:pt idx="178">
                  <c:v>0.32124896183999307</c:v>
                </c:pt>
                <c:pt idx="179">
                  <c:v>0.31892555961165769</c:v>
                </c:pt>
                <c:pt idx="180">
                  <c:v>0.31151422286385438</c:v>
                </c:pt>
                <c:pt idx="181">
                  <c:v>0.30699143555090214</c:v>
                </c:pt>
                <c:pt idx="182">
                  <c:v>0.30239512824375142</c:v>
                </c:pt>
                <c:pt idx="183">
                  <c:v>0.30948189164773832</c:v>
                </c:pt>
                <c:pt idx="184">
                  <c:v>0.31474701213435924</c:v>
                </c:pt>
                <c:pt idx="185">
                  <c:v>0.3067503281654248</c:v>
                </c:pt>
                <c:pt idx="186">
                  <c:v>0.30379480662586494</c:v>
                </c:pt>
                <c:pt idx="187">
                  <c:v>0.30735814596833977</c:v>
                </c:pt>
                <c:pt idx="188">
                  <c:v>0.3108337731901783</c:v>
                </c:pt>
                <c:pt idx="189">
                  <c:v>0.30929669889875028</c:v>
                </c:pt>
                <c:pt idx="190">
                  <c:v>0.30711337093425611</c:v>
                </c:pt>
                <c:pt idx="191">
                  <c:v>0.30347007333303233</c:v>
                </c:pt>
                <c:pt idx="192">
                  <c:v>0.30259080917578374</c:v>
                </c:pt>
                <c:pt idx="193">
                  <c:v>0.30368040429564341</c:v>
                </c:pt>
                <c:pt idx="194">
                  <c:v>0.30292090370825991</c:v>
                </c:pt>
                <c:pt idx="195">
                  <c:v>0.29947751414242135</c:v>
                </c:pt>
                <c:pt idx="196">
                  <c:v>0.30402407894333994</c:v>
                </c:pt>
                <c:pt idx="197">
                  <c:v>0.30850840463919754</c:v>
                </c:pt>
                <c:pt idx="198">
                  <c:v>0.31252049480666616</c:v>
                </c:pt>
                <c:pt idx="199">
                  <c:v>0.31690259365067597</c:v>
                </c:pt>
                <c:pt idx="200">
                  <c:v>0.31941702098027214</c:v>
                </c:pt>
                <c:pt idx="201">
                  <c:v>0.32056749809159041</c:v>
                </c:pt>
                <c:pt idx="202">
                  <c:v>0.32288394161874406</c:v>
                </c:pt>
                <c:pt idx="203">
                  <c:v>0.31991701154507241</c:v>
                </c:pt>
                <c:pt idx="204">
                  <c:v>0.31207071679702464</c:v>
                </c:pt>
                <c:pt idx="205">
                  <c:v>0.30635455100290787</c:v>
                </c:pt>
                <c:pt idx="206">
                  <c:v>0.30431462547355165</c:v>
                </c:pt>
                <c:pt idx="207">
                  <c:v>0.29491450702021377</c:v>
                </c:pt>
                <c:pt idx="208">
                  <c:v>0.28793038266063681</c:v>
                </c:pt>
                <c:pt idx="209">
                  <c:v>0.28600656180871453</c:v>
                </c:pt>
                <c:pt idx="210">
                  <c:v>0.28554817262855753</c:v>
                </c:pt>
                <c:pt idx="211">
                  <c:v>0.28348057593921921</c:v>
                </c:pt>
                <c:pt idx="212">
                  <c:v>0.28583654771049138</c:v>
                </c:pt>
                <c:pt idx="213">
                  <c:v>0.28395174468606538</c:v>
                </c:pt>
                <c:pt idx="214">
                  <c:v>0.28981587016094706</c:v>
                </c:pt>
                <c:pt idx="215">
                  <c:v>0.29082909461643275</c:v>
                </c:pt>
                <c:pt idx="216">
                  <c:v>0.2872833535464473</c:v>
                </c:pt>
                <c:pt idx="217">
                  <c:v>0.28329287431304889</c:v>
                </c:pt>
                <c:pt idx="218">
                  <c:v>0.28687026520262676</c:v>
                </c:pt>
                <c:pt idx="219">
                  <c:v>0.28241098861974123</c:v>
                </c:pt>
                <c:pt idx="220">
                  <c:v>0.28716511297125136</c:v>
                </c:pt>
                <c:pt idx="221">
                  <c:v>0.28610116654217238</c:v>
                </c:pt>
                <c:pt idx="222">
                  <c:v>0.28850284405905724</c:v>
                </c:pt>
                <c:pt idx="223">
                  <c:v>0.29226490962764401</c:v>
                </c:pt>
                <c:pt idx="224">
                  <c:v>0.29197899202274397</c:v>
                </c:pt>
                <c:pt idx="225">
                  <c:v>0.28716521418543378</c:v>
                </c:pt>
                <c:pt idx="226">
                  <c:v>0.2911593578689512</c:v>
                </c:pt>
                <c:pt idx="227">
                  <c:v>0.29059940016870661</c:v>
                </c:pt>
                <c:pt idx="228">
                  <c:v>0.28305603643560656</c:v>
                </c:pt>
                <c:pt idx="229">
                  <c:v>0.28051378758793905</c:v>
                </c:pt>
                <c:pt idx="230">
                  <c:v>0.27849552557195567</c:v>
                </c:pt>
                <c:pt idx="231">
                  <c:v>0.27469404673474479</c:v>
                </c:pt>
                <c:pt idx="232">
                  <c:v>0.28017023580447614</c:v>
                </c:pt>
                <c:pt idx="233">
                  <c:v>0.27961950400280411</c:v>
                </c:pt>
                <c:pt idx="234">
                  <c:v>0.28669921246049451</c:v>
                </c:pt>
                <c:pt idx="235">
                  <c:v>0.30062375920266898</c:v>
                </c:pt>
                <c:pt idx="236">
                  <c:v>0.30181938753078369</c:v>
                </c:pt>
                <c:pt idx="237">
                  <c:v>0.30496186032926825</c:v>
                </c:pt>
                <c:pt idx="238">
                  <c:v>0.30935006879579369</c:v>
                </c:pt>
                <c:pt idx="239">
                  <c:v>0.30752364482924632</c:v>
                </c:pt>
                <c:pt idx="240">
                  <c:v>0.30815854063930642</c:v>
                </c:pt>
                <c:pt idx="241">
                  <c:v>0.2976420024178002</c:v>
                </c:pt>
                <c:pt idx="242">
                  <c:v>0.29013216125589042</c:v>
                </c:pt>
                <c:pt idx="243">
                  <c:v>0.29153857070165307</c:v>
                </c:pt>
                <c:pt idx="244">
                  <c:v>0.28907890645913897</c:v>
                </c:pt>
                <c:pt idx="245">
                  <c:v>0.28919530106155067</c:v>
                </c:pt>
                <c:pt idx="246">
                  <c:v>0.29446051747608776</c:v>
                </c:pt>
                <c:pt idx="247">
                  <c:v>0.30529983054675347</c:v>
                </c:pt>
                <c:pt idx="248">
                  <c:v>0.3055231375517225</c:v>
                </c:pt>
                <c:pt idx="249">
                  <c:v>0.30546113265547381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35-4E15-9968-2E8612472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9162720"/>
        <c:axId val="599157472"/>
      </c:lineChart>
      <c:dateAx>
        <c:axId val="59916272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157472"/>
        <c:crosses val="autoZero"/>
        <c:auto val="1"/>
        <c:lblOffset val="100"/>
        <c:baseTimeUnit val="days"/>
      </c:dateAx>
      <c:valAx>
        <c:axId val="59915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16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57709973753276"/>
          <c:y val="0.87014538758877735"/>
          <c:w val="0.30618282480314957"/>
          <c:h val="0.11626548727802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Cases with Known Source of Exposure by Race (7-Day Moving Average)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'Race Known Source'!$E$1</c:f>
              <c:strCache>
                <c:ptCount val="1"/>
                <c:pt idx="0">
                  <c:v>White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'Race Known Source'!$A$2:$A$257</c:f>
              <c:numCache>
                <c:formatCode>m/d/yyyy</c:formatCode>
                <c:ptCount val="256"/>
                <c:pt idx="0">
                  <c:v>44022</c:v>
                </c:pt>
                <c:pt idx="1">
                  <c:v>44023</c:v>
                </c:pt>
                <c:pt idx="2">
                  <c:v>44024</c:v>
                </c:pt>
                <c:pt idx="3">
                  <c:v>44025</c:v>
                </c:pt>
                <c:pt idx="4">
                  <c:v>44026</c:v>
                </c:pt>
                <c:pt idx="5">
                  <c:v>44027</c:v>
                </c:pt>
                <c:pt idx="6">
                  <c:v>44028</c:v>
                </c:pt>
                <c:pt idx="7">
                  <c:v>44029</c:v>
                </c:pt>
                <c:pt idx="8">
                  <c:v>44030</c:v>
                </c:pt>
                <c:pt idx="9">
                  <c:v>44031</c:v>
                </c:pt>
                <c:pt idx="10">
                  <c:v>44032</c:v>
                </c:pt>
                <c:pt idx="11">
                  <c:v>44033</c:v>
                </c:pt>
                <c:pt idx="12">
                  <c:v>44034</c:v>
                </c:pt>
                <c:pt idx="13">
                  <c:v>44035</c:v>
                </c:pt>
                <c:pt idx="14">
                  <c:v>44036</c:v>
                </c:pt>
                <c:pt idx="15">
                  <c:v>44037</c:v>
                </c:pt>
                <c:pt idx="16">
                  <c:v>44038</c:v>
                </c:pt>
                <c:pt idx="17">
                  <c:v>44039</c:v>
                </c:pt>
                <c:pt idx="18">
                  <c:v>44040</c:v>
                </c:pt>
                <c:pt idx="19">
                  <c:v>44041</c:v>
                </c:pt>
                <c:pt idx="20">
                  <c:v>44042</c:v>
                </c:pt>
                <c:pt idx="21">
                  <c:v>44043</c:v>
                </c:pt>
                <c:pt idx="22">
                  <c:v>44044</c:v>
                </c:pt>
                <c:pt idx="23">
                  <c:v>44045</c:v>
                </c:pt>
                <c:pt idx="24">
                  <c:v>44046</c:v>
                </c:pt>
                <c:pt idx="25">
                  <c:v>44047</c:v>
                </c:pt>
                <c:pt idx="26">
                  <c:v>44048</c:v>
                </c:pt>
                <c:pt idx="27">
                  <c:v>44049</c:v>
                </c:pt>
                <c:pt idx="28">
                  <c:v>44050</c:v>
                </c:pt>
                <c:pt idx="29">
                  <c:v>44051</c:v>
                </c:pt>
                <c:pt idx="30">
                  <c:v>44052</c:v>
                </c:pt>
                <c:pt idx="31">
                  <c:v>44053</c:v>
                </c:pt>
                <c:pt idx="32">
                  <c:v>44054</c:v>
                </c:pt>
                <c:pt idx="33">
                  <c:v>44055</c:v>
                </c:pt>
                <c:pt idx="34">
                  <c:v>44056</c:v>
                </c:pt>
                <c:pt idx="35">
                  <c:v>44057</c:v>
                </c:pt>
                <c:pt idx="36">
                  <c:v>44058</c:v>
                </c:pt>
                <c:pt idx="37">
                  <c:v>44059</c:v>
                </c:pt>
                <c:pt idx="38">
                  <c:v>44060</c:v>
                </c:pt>
                <c:pt idx="39">
                  <c:v>44061</c:v>
                </c:pt>
                <c:pt idx="40">
                  <c:v>44062</c:v>
                </c:pt>
                <c:pt idx="41">
                  <c:v>44063</c:v>
                </c:pt>
                <c:pt idx="42">
                  <c:v>44064</c:v>
                </c:pt>
                <c:pt idx="43">
                  <c:v>44065</c:v>
                </c:pt>
                <c:pt idx="44">
                  <c:v>44066</c:v>
                </c:pt>
                <c:pt idx="45">
                  <c:v>44067</c:v>
                </c:pt>
                <c:pt idx="46">
                  <c:v>44068</c:v>
                </c:pt>
                <c:pt idx="47">
                  <c:v>44069</c:v>
                </c:pt>
                <c:pt idx="48">
                  <c:v>44070</c:v>
                </c:pt>
                <c:pt idx="49">
                  <c:v>44071</c:v>
                </c:pt>
                <c:pt idx="50">
                  <c:v>44072</c:v>
                </c:pt>
                <c:pt idx="51">
                  <c:v>44073</c:v>
                </c:pt>
                <c:pt idx="52">
                  <c:v>44074</c:v>
                </c:pt>
                <c:pt idx="53">
                  <c:v>44075</c:v>
                </c:pt>
                <c:pt idx="54">
                  <c:v>44076</c:v>
                </c:pt>
                <c:pt idx="55">
                  <c:v>44077</c:v>
                </c:pt>
                <c:pt idx="56">
                  <c:v>44078</c:v>
                </c:pt>
                <c:pt idx="57">
                  <c:v>44079</c:v>
                </c:pt>
                <c:pt idx="58">
                  <c:v>44080</c:v>
                </c:pt>
                <c:pt idx="59">
                  <c:v>44081</c:v>
                </c:pt>
                <c:pt idx="60">
                  <c:v>44082</c:v>
                </c:pt>
                <c:pt idx="61">
                  <c:v>44083</c:v>
                </c:pt>
                <c:pt idx="62">
                  <c:v>44084</c:v>
                </c:pt>
                <c:pt idx="63">
                  <c:v>44085</c:v>
                </c:pt>
                <c:pt idx="64">
                  <c:v>44086</c:v>
                </c:pt>
                <c:pt idx="65">
                  <c:v>44087</c:v>
                </c:pt>
                <c:pt idx="66">
                  <c:v>44088</c:v>
                </c:pt>
                <c:pt idx="67">
                  <c:v>44089</c:v>
                </c:pt>
                <c:pt idx="68">
                  <c:v>44090</c:v>
                </c:pt>
                <c:pt idx="69">
                  <c:v>44091</c:v>
                </c:pt>
                <c:pt idx="70">
                  <c:v>44092</c:v>
                </c:pt>
                <c:pt idx="71">
                  <c:v>44093</c:v>
                </c:pt>
                <c:pt idx="72">
                  <c:v>44094</c:v>
                </c:pt>
                <c:pt idx="73">
                  <c:v>44095</c:v>
                </c:pt>
                <c:pt idx="74">
                  <c:v>44096</c:v>
                </c:pt>
                <c:pt idx="75">
                  <c:v>44097</c:v>
                </c:pt>
                <c:pt idx="76">
                  <c:v>44098</c:v>
                </c:pt>
                <c:pt idx="77">
                  <c:v>44099</c:v>
                </c:pt>
                <c:pt idx="78">
                  <c:v>44100</c:v>
                </c:pt>
                <c:pt idx="79">
                  <c:v>44101</c:v>
                </c:pt>
                <c:pt idx="80">
                  <c:v>44102</c:v>
                </c:pt>
                <c:pt idx="81">
                  <c:v>44103</c:v>
                </c:pt>
                <c:pt idx="82">
                  <c:v>44104</c:v>
                </c:pt>
                <c:pt idx="83">
                  <c:v>44105</c:v>
                </c:pt>
                <c:pt idx="84">
                  <c:v>44106</c:v>
                </c:pt>
                <c:pt idx="85">
                  <c:v>44107</c:v>
                </c:pt>
                <c:pt idx="86">
                  <c:v>44108</c:v>
                </c:pt>
                <c:pt idx="87">
                  <c:v>44109</c:v>
                </c:pt>
                <c:pt idx="88">
                  <c:v>44110</c:v>
                </c:pt>
                <c:pt idx="89">
                  <c:v>44111</c:v>
                </c:pt>
                <c:pt idx="90">
                  <c:v>44112</c:v>
                </c:pt>
                <c:pt idx="91">
                  <c:v>44113</c:v>
                </c:pt>
                <c:pt idx="92">
                  <c:v>44114</c:v>
                </c:pt>
                <c:pt idx="93">
                  <c:v>44115</c:v>
                </c:pt>
                <c:pt idx="94">
                  <c:v>44116</c:v>
                </c:pt>
                <c:pt idx="95">
                  <c:v>44117</c:v>
                </c:pt>
                <c:pt idx="96">
                  <c:v>44118</c:v>
                </c:pt>
                <c:pt idx="97">
                  <c:v>44119</c:v>
                </c:pt>
                <c:pt idx="98">
                  <c:v>44120</c:v>
                </c:pt>
                <c:pt idx="99">
                  <c:v>44121</c:v>
                </c:pt>
                <c:pt idx="100">
                  <c:v>44122</c:v>
                </c:pt>
                <c:pt idx="101">
                  <c:v>44123</c:v>
                </c:pt>
                <c:pt idx="102">
                  <c:v>44124</c:v>
                </c:pt>
                <c:pt idx="103">
                  <c:v>44125</c:v>
                </c:pt>
                <c:pt idx="104">
                  <c:v>44126</c:v>
                </c:pt>
                <c:pt idx="105">
                  <c:v>44127</c:v>
                </c:pt>
                <c:pt idx="106">
                  <c:v>44128</c:v>
                </c:pt>
                <c:pt idx="107">
                  <c:v>44129</c:v>
                </c:pt>
                <c:pt idx="108">
                  <c:v>44130</c:v>
                </c:pt>
                <c:pt idx="109">
                  <c:v>44131</c:v>
                </c:pt>
                <c:pt idx="110">
                  <c:v>44132</c:v>
                </c:pt>
                <c:pt idx="111">
                  <c:v>44133</c:v>
                </c:pt>
                <c:pt idx="112">
                  <c:v>44134</c:v>
                </c:pt>
                <c:pt idx="113">
                  <c:v>44135</c:v>
                </c:pt>
                <c:pt idx="114">
                  <c:v>44136</c:v>
                </c:pt>
                <c:pt idx="115">
                  <c:v>44137</c:v>
                </c:pt>
                <c:pt idx="116">
                  <c:v>44138</c:v>
                </c:pt>
                <c:pt idx="117">
                  <c:v>44139</c:v>
                </c:pt>
                <c:pt idx="118">
                  <c:v>44140</c:v>
                </c:pt>
                <c:pt idx="119">
                  <c:v>44141</c:v>
                </c:pt>
                <c:pt idx="120">
                  <c:v>44142</c:v>
                </c:pt>
                <c:pt idx="121">
                  <c:v>44143</c:v>
                </c:pt>
                <c:pt idx="122">
                  <c:v>44144</c:v>
                </c:pt>
                <c:pt idx="123">
                  <c:v>44145</c:v>
                </c:pt>
                <c:pt idx="124">
                  <c:v>44146</c:v>
                </c:pt>
                <c:pt idx="125">
                  <c:v>44147</c:v>
                </c:pt>
                <c:pt idx="126">
                  <c:v>44148</c:v>
                </c:pt>
                <c:pt idx="127">
                  <c:v>44149</c:v>
                </c:pt>
                <c:pt idx="128">
                  <c:v>44150</c:v>
                </c:pt>
                <c:pt idx="129">
                  <c:v>44151</c:v>
                </c:pt>
                <c:pt idx="130">
                  <c:v>44152</c:v>
                </c:pt>
                <c:pt idx="131">
                  <c:v>44153</c:v>
                </c:pt>
                <c:pt idx="132">
                  <c:v>44154</c:v>
                </c:pt>
                <c:pt idx="133">
                  <c:v>44155</c:v>
                </c:pt>
                <c:pt idx="134">
                  <c:v>44156</c:v>
                </c:pt>
                <c:pt idx="135">
                  <c:v>44157</c:v>
                </c:pt>
                <c:pt idx="136">
                  <c:v>44158</c:v>
                </c:pt>
                <c:pt idx="137">
                  <c:v>44159</c:v>
                </c:pt>
                <c:pt idx="138">
                  <c:v>44160</c:v>
                </c:pt>
                <c:pt idx="139">
                  <c:v>44161</c:v>
                </c:pt>
                <c:pt idx="140">
                  <c:v>44162</c:v>
                </c:pt>
                <c:pt idx="141">
                  <c:v>44163</c:v>
                </c:pt>
                <c:pt idx="142">
                  <c:v>44164</c:v>
                </c:pt>
                <c:pt idx="143">
                  <c:v>44165</c:v>
                </c:pt>
                <c:pt idx="144">
                  <c:v>44166</c:v>
                </c:pt>
                <c:pt idx="145">
                  <c:v>44167</c:v>
                </c:pt>
                <c:pt idx="146">
                  <c:v>44168</c:v>
                </c:pt>
                <c:pt idx="147">
                  <c:v>44169</c:v>
                </c:pt>
                <c:pt idx="148">
                  <c:v>44170</c:v>
                </c:pt>
                <c:pt idx="149">
                  <c:v>44171</c:v>
                </c:pt>
                <c:pt idx="150">
                  <c:v>44172</c:v>
                </c:pt>
                <c:pt idx="151">
                  <c:v>44173</c:v>
                </c:pt>
                <c:pt idx="152">
                  <c:v>44174</c:v>
                </c:pt>
                <c:pt idx="153">
                  <c:v>44175</c:v>
                </c:pt>
                <c:pt idx="154">
                  <c:v>44176</c:v>
                </c:pt>
                <c:pt idx="155">
                  <c:v>44177</c:v>
                </c:pt>
                <c:pt idx="156">
                  <c:v>44178</c:v>
                </c:pt>
                <c:pt idx="157">
                  <c:v>44179</c:v>
                </c:pt>
                <c:pt idx="158">
                  <c:v>44180</c:v>
                </c:pt>
                <c:pt idx="159">
                  <c:v>44181</c:v>
                </c:pt>
                <c:pt idx="160">
                  <c:v>44182</c:v>
                </c:pt>
                <c:pt idx="161">
                  <c:v>44183</c:v>
                </c:pt>
                <c:pt idx="162">
                  <c:v>44184</c:v>
                </c:pt>
                <c:pt idx="163">
                  <c:v>44185</c:v>
                </c:pt>
                <c:pt idx="164">
                  <c:v>44186</c:v>
                </c:pt>
                <c:pt idx="165">
                  <c:v>44187</c:v>
                </c:pt>
                <c:pt idx="166">
                  <c:v>44188</c:v>
                </c:pt>
                <c:pt idx="167">
                  <c:v>44189</c:v>
                </c:pt>
                <c:pt idx="168">
                  <c:v>44190</c:v>
                </c:pt>
                <c:pt idx="169">
                  <c:v>44191</c:v>
                </c:pt>
                <c:pt idx="170">
                  <c:v>44192</c:v>
                </c:pt>
                <c:pt idx="171">
                  <c:v>44193</c:v>
                </c:pt>
                <c:pt idx="172">
                  <c:v>44194</c:v>
                </c:pt>
                <c:pt idx="173">
                  <c:v>44195</c:v>
                </c:pt>
                <c:pt idx="174">
                  <c:v>44196</c:v>
                </c:pt>
                <c:pt idx="175">
                  <c:v>44197</c:v>
                </c:pt>
                <c:pt idx="176">
                  <c:v>44198</c:v>
                </c:pt>
                <c:pt idx="177">
                  <c:v>44199</c:v>
                </c:pt>
                <c:pt idx="178">
                  <c:v>44200</c:v>
                </c:pt>
                <c:pt idx="179">
                  <c:v>44201</c:v>
                </c:pt>
                <c:pt idx="180">
                  <c:v>44202</c:v>
                </c:pt>
                <c:pt idx="181">
                  <c:v>44203</c:v>
                </c:pt>
                <c:pt idx="182">
                  <c:v>44204</c:v>
                </c:pt>
                <c:pt idx="183">
                  <c:v>44205</c:v>
                </c:pt>
                <c:pt idx="184">
                  <c:v>44206</c:v>
                </c:pt>
                <c:pt idx="185">
                  <c:v>44207</c:v>
                </c:pt>
                <c:pt idx="186">
                  <c:v>44208</c:v>
                </c:pt>
                <c:pt idx="187">
                  <c:v>44209</c:v>
                </c:pt>
                <c:pt idx="188">
                  <c:v>44210</c:v>
                </c:pt>
                <c:pt idx="189">
                  <c:v>44211</c:v>
                </c:pt>
                <c:pt idx="190">
                  <c:v>44212</c:v>
                </c:pt>
                <c:pt idx="191">
                  <c:v>44213</c:v>
                </c:pt>
                <c:pt idx="192">
                  <c:v>44214</c:v>
                </c:pt>
                <c:pt idx="193">
                  <c:v>44215</c:v>
                </c:pt>
                <c:pt idx="194">
                  <c:v>44216</c:v>
                </c:pt>
                <c:pt idx="195">
                  <c:v>44217</c:v>
                </c:pt>
                <c:pt idx="196">
                  <c:v>44218</c:v>
                </c:pt>
                <c:pt idx="197">
                  <c:v>44219</c:v>
                </c:pt>
                <c:pt idx="198">
                  <c:v>44220</c:v>
                </c:pt>
                <c:pt idx="199">
                  <c:v>44221</c:v>
                </c:pt>
                <c:pt idx="200">
                  <c:v>44222</c:v>
                </c:pt>
                <c:pt idx="201">
                  <c:v>44223</c:v>
                </c:pt>
                <c:pt idx="202">
                  <c:v>44224</c:v>
                </c:pt>
                <c:pt idx="203">
                  <c:v>44225</c:v>
                </c:pt>
                <c:pt idx="204">
                  <c:v>44226</c:v>
                </c:pt>
                <c:pt idx="205">
                  <c:v>44227</c:v>
                </c:pt>
                <c:pt idx="206">
                  <c:v>44228</c:v>
                </c:pt>
                <c:pt idx="207">
                  <c:v>44229</c:v>
                </c:pt>
                <c:pt idx="208">
                  <c:v>44230</c:v>
                </c:pt>
                <c:pt idx="209">
                  <c:v>44231</c:v>
                </c:pt>
                <c:pt idx="210">
                  <c:v>44232</c:v>
                </c:pt>
                <c:pt idx="211">
                  <c:v>44233</c:v>
                </c:pt>
                <c:pt idx="212">
                  <c:v>44234</c:v>
                </c:pt>
                <c:pt idx="213">
                  <c:v>44235</c:v>
                </c:pt>
                <c:pt idx="214">
                  <c:v>44236</c:v>
                </c:pt>
                <c:pt idx="215">
                  <c:v>44237</c:v>
                </c:pt>
                <c:pt idx="216">
                  <c:v>44238</c:v>
                </c:pt>
                <c:pt idx="217">
                  <c:v>44239</c:v>
                </c:pt>
                <c:pt idx="218">
                  <c:v>44240</c:v>
                </c:pt>
                <c:pt idx="219">
                  <c:v>44241</c:v>
                </c:pt>
                <c:pt idx="220">
                  <c:v>44242</c:v>
                </c:pt>
                <c:pt idx="221">
                  <c:v>44243</c:v>
                </c:pt>
                <c:pt idx="222">
                  <c:v>44244</c:v>
                </c:pt>
                <c:pt idx="223">
                  <c:v>44245</c:v>
                </c:pt>
                <c:pt idx="224">
                  <c:v>44246</c:v>
                </c:pt>
                <c:pt idx="225">
                  <c:v>44247</c:v>
                </c:pt>
                <c:pt idx="226">
                  <c:v>44248</c:v>
                </c:pt>
                <c:pt idx="227">
                  <c:v>44249</c:v>
                </c:pt>
                <c:pt idx="228">
                  <c:v>44250</c:v>
                </c:pt>
                <c:pt idx="229">
                  <c:v>44251</c:v>
                </c:pt>
                <c:pt idx="230">
                  <c:v>44252</c:v>
                </c:pt>
                <c:pt idx="231">
                  <c:v>44253</c:v>
                </c:pt>
                <c:pt idx="232">
                  <c:v>44254</c:v>
                </c:pt>
                <c:pt idx="233">
                  <c:v>44255</c:v>
                </c:pt>
                <c:pt idx="234">
                  <c:v>44256</c:v>
                </c:pt>
                <c:pt idx="235">
                  <c:v>44257</c:v>
                </c:pt>
                <c:pt idx="236">
                  <c:v>44258</c:v>
                </c:pt>
                <c:pt idx="237">
                  <c:v>44259</c:v>
                </c:pt>
                <c:pt idx="238">
                  <c:v>44260</c:v>
                </c:pt>
                <c:pt idx="239">
                  <c:v>44261</c:v>
                </c:pt>
                <c:pt idx="240">
                  <c:v>44262</c:v>
                </c:pt>
                <c:pt idx="241">
                  <c:v>44263</c:v>
                </c:pt>
                <c:pt idx="242">
                  <c:v>44264</c:v>
                </c:pt>
                <c:pt idx="243">
                  <c:v>44265</c:v>
                </c:pt>
                <c:pt idx="244">
                  <c:v>44266</c:v>
                </c:pt>
                <c:pt idx="245">
                  <c:v>44267</c:v>
                </c:pt>
                <c:pt idx="246">
                  <c:v>44268</c:v>
                </c:pt>
                <c:pt idx="247">
                  <c:v>44269</c:v>
                </c:pt>
                <c:pt idx="248">
                  <c:v>44270</c:v>
                </c:pt>
                <c:pt idx="249">
                  <c:v>44271</c:v>
                </c:pt>
                <c:pt idx="250">
                  <c:v>44272</c:v>
                </c:pt>
                <c:pt idx="251">
                  <c:v>44273</c:v>
                </c:pt>
                <c:pt idx="252">
                  <c:v>44274</c:v>
                </c:pt>
                <c:pt idx="253">
                  <c:v>44275</c:v>
                </c:pt>
                <c:pt idx="254">
                  <c:v>44276</c:v>
                </c:pt>
                <c:pt idx="255">
                  <c:v>44277</c:v>
                </c:pt>
              </c:numCache>
            </c:numRef>
          </c:cat>
          <c:val>
            <c:numRef>
              <c:f>'Race Known Source'!$E$2:$E$257</c:f>
              <c:numCache>
                <c:formatCode>0%</c:formatCode>
                <c:ptCount val="256"/>
                <c:pt idx="0">
                  <c:v>0.647887323943662</c:v>
                </c:pt>
                <c:pt idx="1">
                  <c:v>0.60082304526748975</c:v>
                </c:pt>
                <c:pt idx="2">
                  <c:v>0.56804733727810652</c:v>
                </c:pt>
                <c:pt idx="3">
                  <c:v>0.59130434782608698</c:v>
                </c:pt>
                <c:pt idx="4">
                  <c:v>0.57975460122699385</c:v>
                </c:pt>
                <c:pt idx="5">
                  <c:v>0.54517133956386288</c:v>
                </c:pt>
                <c:pt idx="6">
                  <c:v>0.58658890335205871</c:v>
                </c:pt>
                <c:pt idx="7">
                  <c:v>0.57396554414922274</c:v>
                </c:pt>
                <c:pt idx="8">
                  <c:v>0.57038476279066352</c:v>
                </c:pt>
                <c:pt idx="9">
                  <c:v>0.56757615700439024</c:v>
                </c:pt>
                <c:pt idx="10">
                  <c:v>0.56465172636256833</c:v>
                </c:pt>
                <c:pt idx="11">
                  <c:v>0.56656152749714839</c:v>
                </c:pt>
                <c:pt idx="12">
                  <c:v>0.56915609803564404</c:v>
                </c:pt>
                <c:pt idx="13">
                  <c:v>0.5781491406860878</c:v>
                </c:pt>
                <c:pt idx="14">
                  <c:v>0.58225078134235031</c:v>
                </c:pt>
                <c:pt idx="15">
                  <c:v>0.57760111002601233</c:v>
                </c:pt>
                <c:pt idx="16">
                  <c:v>0.58167767861871</c:v>
                </c:pt>
                <c:pt idx="17">
                  <c:v>0.58574119933385538</c:v>
                </c:pt>
                <c:pt idx="18">
                  <c:v>0.58672359802399032</c:v>
                </c:pt>
                <c:pt idx="19">
                  <c:v>0.58655828837681534</c:v>
                </c:pt>
                <c:pt idx="20">
                  <c:v>0.58251008224939482</c:v>
                </c:pt>
                <c:pt idx="21">
                  <c:v>0.58218182594687373</c:v>
                </c:pt>
                <c:pt idx="22">
                  <c:v>0.59163398644070087</c:v>
                </c:pt>
                <c:pt idx="23">
                  <c:v>0.58613948094619539</c:v>
                </c:pt>
                <c:pt idx="24">
                  <c:v>0.57756393357738522</c:v>
                </c:pt>
                <c:pt idx="25">
                  <c:v>0.56983989908169719</c:v>
                </c:pt>
                <c:pt idx="26">
                  <c:v>0.57467023806438866</c:v>
                </c:pt>
                <c:pt idx="27">
                  <c:v>0.56553000866866954</c:v>
                </c:pt>
                <c:pt idx="28">
                  <c:v>0.5667303119031708</c:v>
                </c:pt>
                <c:pt idx="29">
                  <c:v>0.56189998346954662</c:v>
                </c:pt>
                <c:pt idx="30">
                  <c:v>0.56799577447099792</c:v>
                </c:pt>
                <c:pt idx="31">
                  <c:v>0.57196576866922266</c:v>
                </c:pt>
                <c:pt idx="32">
                  <c:v>0.57379043937080998</c:v>
                </c:pt>
                <c:pt idx="33">
                  <c:v>0.57442265936980996</c:v>
                </c:pt>
                <c:pt idx="34">
                  <c:v>0.57260935480957376</c:v>
                </c:pt>
                <c:pt idx="35">
                  <c:v>0.55809706917341617</c:v>
                </c:pt>
                <c:pt idx="36">
                  <c:v>0.54997619439848433</c:v>
                </c:pt>
                <c:pt idx="37">
                  <c:v>0.53199345765794703</c:v>
                </c:pt>
                <c:pt idx="38">
                  <c:v>0.5237953724446982</c:v>
                </c:pt>
                <c:pt idx="39">
                  <c:v>0.52115086853094406</c:v>
                </c:pt>
                <c:pt idx="40">
                  <c:v>0.5138845072273156</c:v>
                </c:pt>
                <c:pt idx="41">
                  <c:v>0.52063305103936763</c:v>
                </c:pt>
                <c:pt idx="42">
                  <c:v>0.53608969326457334</c:v>
                </c:pt>
                <c:pt idx="43">
                  <c:v>0.53172527939789704</c:v>
                </c:pt>
                <c:pt idx="44">
                  <c:v>0.54481809890922828</c:v>
                </c:pt>
                <c:pt idx="45">
                  <c:v>0.5519047774244783</c:v>
                </c:pt>
                <c:pt idx="46">
                  <c:v>0.55174629626825922</c:v>
                </c:pt>
                <c:pt idx="47">
                  <c:v>0.55474484905934318</c:v>
                </c:pt>
                <c:pt idx="48">
                  <c:v>0.55011032143376881</c:v>
                </c:pt>
                <c:pt idx="49">
                  <c:v>0.54422436556349874</c:v>
                </c:pt>
                <c:pt idx="50">
                  <c:v>0.55109749728496826</c:v>
                </c:pt>
                <c:pt idx="51">
                  <c:v>0.56276446495699284</c:v>
                </c:pt>
                <c:pt idx="52">
                  <c:v>0.57274729546962466</c:v>
                </c:pt>
                <c:pt idx="53">
                  <c:v>0.59511424060699047</c:v>
                </c:pt>
                <c:pt idx="54">
                  <c:v>0.59958441839676535</c:v>
                </c:pt>
                <c:pt idx="55">
                  <c:v>0.60011750624964355</c:v>
                </c:pt>
                <c:pt idx="56">
                  <c:v>0.61136966136972315</c:v>
                </c:pt>
                <c:pt idx="57">
                  <c:v>0.62628170937124028</c:v>
                </c:pt>
                <c:pt idx="58">
                  <c:v>0.62429706230140325</c:v>
                </c:pt>
                <c:pt idx="59">
                  <c:v>0.62461995438118334</c:v>
                </c:pt>
                <c:pt idx="60">
                  <c:v>0.61527708679936799</c:v>
                </c:pt>
                <c:pt idx="61">
                  <c:v>0.62039858620004362</c:v>
                </c:pt>
                <c:pt idx="62">
                  <c:v>0.63247618146579221</c:v>
                </c:pt>
                <c:pt idx="63">
                  <c:v>0.63407011562551585</c:v>
                </c:pt>
                <c:pt idx="64">
                  <c:v>0.63019974176832227</c:v>
                </c:pt>
                <c:pt idx="65">
                  <c:v>0.63850191584896365</c:v>
                </c:pt>
                <c:pt idx="66">
                  <c:v>0.63166335790018679</c:v>
                </c:pt>
                <c:pt idx="67">
                  <c:v>0.63762996472640343</c:v>
                </c:pt>
                <c:pt idx="68">
                  <c:v>0.63555576548148818</c:v>
                </c:pt>
                <c:pt idx="69">
                  <c:v>0.63395207635243944</c:v>
                </c:pt>
                <c:pt idx="70">
                  <c:v>0.63401874612604714</c:v>
                </c:pt>
                <c:pt idx="71">
                  <c:v>0.63410751267283216</c:v>
                </c:pt>
                <c:pt idx="72">
                  <c:v>0.6175788423811861</c:v>
                </c:pt>
                <c:pt idx="73">
                  <c:v>0.62189377006899937</c:v>
                </c:pt>
                <c:pt idx="74">
                  <c:v>0.609001963256246</c:v>
                </c:pt>
                <c:pt idx="75">
                  <c:v>0.60440714587723954</c:v>
                </c:pt>
                <c:pt idx="76">
                  <c:v>0.59840169378882568</c:v>
                </c:pt>
                <c:pt idx="77">
                  <c:v>0.58935352705186284</c:v>
                </c:pt>
                <c:pt idx="78">
                  <c:v>0.58463518952155991</c:v>
                </c:pt>
                <c:pt idx="79">
                  <c:v>0.59006356079789435</c:v>
                </c:pt>
                <c:pt idx="80">
                  <c:v>0.58749860582644031</c:v>
                </c:pt>
                <c:pt idx="81">
                  <c:v>0.58692227819702059</c:v>
                </c:pt>
                <c:pt idx="82">
                  <c:v>0.58273517371637396</c:v>
                </c:pt>
                <c:pt idx="83">
                  <c:v>0.58186482557711827</c:v>
                </c:pt>
                <c:pt idx="84">
                  <c:v>0.5784090620612331</c:v>
                </c:pt>
                <c:pt idx="85">
                  <c:v>0.57428697172671805</c:v>
                </c:pt>
                <c:pt idx="86">
                  <c:v>0.56846204661338096</c:v>
                </c:pt>
                <c:pt idx="87">
                  <c:v>0.56216846334935433</c:v>
                </c:pt>
                <c:pt idx="88">
                  <c:v>0.55902586845144042</c:v>
                </c:pt>
                <c:pt idx="89">
                  <c:v>0.5600322744443692</c:v>
                </c:pt>
                <c:pt idx="90">
                  <c:v>0.56074090741211946</c:v>
                </c:pt>
                <c:pt idx="91">
                  <c:v>0.55879627077663541</c:v>
                </c:pt>
                <c:pt idx="92">
                  <c:v>0.56638451483836894</c:v>
                </c:pt>
                <c:pt idx="93">
                  <c:v>0.56742648993280687</c:v>
                </c:pt>
                <c:pt idx="94">
                  <c:v>0.56788973985940461</c:v>
                </c:pt>
                <c:pt idx="95">
                  <c:v>0.56899977846944327</c:v>
                </c:pt>
                <c:pt idx="96">
                  <c:v>0.57099700718487545</c:v>
                </c:pt>
                <c:pt idx="97">
                  <c:v>0.56538902317235951</c:v>
                </c:pt>
                <c:pt idx="98">
                  <c:v>0.57111475379655152</c:v>
                </c:pt>
                <c:pt idx="99">
                  <c:v>0.56457298619413843</c:v>
                </c:pt>
                <c:pt idx="100">
                  <c:v>0.56142036956398156</c:v>
                </c:pt>
                <c:pt idx="101">
                  <c:v>0.56184566068061392</c:v>
                </c:pt>
                <c:pt idx="102">
                  <c:v>0.56126821098422153</c:v>
                </c:pt>
                <c:pt idx="103">
                  <c:v>0.5608575930462697</c:v>
                </c:pt>
                <c:pt idx="104">
                  <c:v>0.56944505229690623</c:v>
                </c:pt>
                <c:pt idx="105">
                  <c:v>0.56313381210641111</c:v>
                </c:pt>
                <c:pt idx="106">
                  <c:v>0.56320431992863185</c:v>
                </c:pt>
                <c:pt idx="107">
                  <c:v>0.56653129141585967</c:v>
                </c:pt>
                <c:pt idx="108">
                  <c:v>0.56441326561252214</c:v>
                </c:pt>
                <c:pt idx="109">
                  <c:v>0.56837707696595285</c:v>
                </c:pt>
                <c:pt idx="110">
                  <c:v>0.56422393201203869</c:v>
                </c:pt>
                <c:pt idx="111">
                  <c:v>0.56140805329497834</c:v>
                </c:pt>
                <c:pt idx="112">
                  <c:v>0.56640101622998495</c:v>
                </c:pt>
                <c:pt idx="113">
                  <c:v>0.56299624221879352</c:v>
                </c:pt>
                <c:pt idx="114">
                  <c:v>0.56457435215611607</c:v>
                </c:pt>
                <c:pt idx="115">
                  <c:v>0.56518544414847416</c:v>
                </c:pt>
                <c:pt idx="116">
                  <c:v>0.56048741840444138</c:v>
                </c:pt>
                <c:pt idx="117">
                  <c:v>0.56038758593327653</c:v>
                </c:pt>
                <c:pt idx="118">
                  <c:v>0.55743242903266355</c:v>
                </c:pt>
                <c:pt idx="119">
                  <c:v>0.55560121722392908</c:v>
                </c:pt>
                <c:pt idx="120">
                  <c:v>0.56193173400641938</c:v>
                </c:pt>
                <c:pt idx="121">
                  <c:v>0.55936310525050636</c:v>
                </c:pt>
                <c:pt idx="122">
                  <c:v>0.55783666426389944</c:v>
                </c:pt>
                <c:pt idx="123">
                  <c:v>0.55881697354192716</c:v>
                </c:pt>
                <c:pt idx="124">
                  <c:v>0.55839432615878015</c:v>
                </c:pt>
                <c:pt idx="125">
                  <c:v>0.55981382321527551</c:v>
                </c:pt>
                <c:pt idx="126">
                  <c:v>0.56331149289625571</c:v>
                </c:pt>
                <c:pt idx="127">
                  <c:v>0.56224010260065316</c:v>
                </c:pt>
                <c:pt idx="128">
                  <c:v>0.5608715401876927</c:v>
                </c:pt>
                <c:pt idx="129">
                  <c:v>0.56301637394204884</c:v>
                </c:pt>
                <c:pt idx="130">
                  <c:v>0.56024464714522815</c:v>
                </c:pt>
                <c:pt idx="131">
                  <c:v>0.56192309969913901</c:v>
                </c:pt>
                <c:pt idx="132">
                  <c:v>0.55846723786866703</c:v>
                </c:pt>
                <c:pt idx="133">
                  <c:v>0.55594181755254901</c:v>
                </c:pt>
                <c:pt idx="134">
                  <c:v>0.5507798172777647</c:v>
                </c:pt>
                <c:pt idx="135">
                  <c:v>0.54688573594508039</c:v>
                </c:pt>
                <c:pt idx="136">
                  <c:v>0.54528807917500977</c:v>
                </c:pt>
                <c:pt idx="137">
                  <c:v>0.54662408895988979</c:v>
                </c:pt>
                <c:pt idx="138">
                  <c:v>0.54738593416517844</c:v>
                </c:pt>
                <c:pt idx="139">
                  <c:v>0.55051269544738268</c:v>
                </c:pt>
                <c:pt idx="140">
                  <c:v>0.54746615347920968</c:v>
                </c:pt>
                <c:pt idx="141">
                  <c:v>0.55264491626392542</c:v>
                </c:pt>
                <c:pt idx="142">
                  <c:v>0.55662418817539216</c:v>
                </c:pt>
                <c:pt idx="143">
                  <c:v>0.5593559360433269</c:v>
                </c:pt>
                <c:pt idx="144">
                  <c:v>0.56030945731349602</c:v>
                </c:pt>
                <c:pt idx="145">
                  <c:v>0.56781902136641738</c:v>
                </c:pt>
                <c:pt idx="146">
                  <c:v>0.56942465465380288</c:v>
                </c:pt>
                <c:pt idx="147">
                  <c:v>0.57425339012745147</c:v>
                </c:pt>
                <c:pt idx="148">
                  <c:v>0.57331657291156446</c:v>
                </c:pt>
                <c:pt idx="149">
                  <c:v>0.57331091236332143</c:v>
                </c:pt>
                <c:pt idx="150">
                  <c:v>0.57199278234736084</c:v>
                </c:pt>
                <c:pt idx="151">
                  <c:v>0.57222970585088406</c:v>
                </c:pt>
                <c:pt idx="152">
                  <c:v>0.56649267479503784</c:v>
                </c:pt>
                <c:pt idx="153">
                  <c:v>0.56687948534622645</c:v>
                </c:pt>
                <c:pt idx="154">
                  <c:v>0.55992321905197051</c:v>
                </c:pt>
                <c:pt idx="155">
                  <c:v>0.55992321905197051</c:v>
                </c:pt>
                <c:pt idx="156">
                  <c:v>0.55917305387798721</c:v>
                </c:pt>
                <c:pt idx="157">
                  <c:v>0.56045681495451483</c:v>
                </c:pt>
                <c:pt idx="158">
                  <c:v>0.55990836609920625</c:v>
                </c:pt>
                <c:pt idx="159">
                  <c:v>0.55682037354378688</c:v>
                </c:pt>
                <c:pt idx="160">
                  <c:v>0.55375888557094199</c:v>
                </c:pt>
                <c:pt idx="161">
                  <c:v>0.55989620068749935</c:v>
                </c:pt>
                <c:pt idx="162">
                  <c:v>0.55902482120787245</c:v>
                </c:pt>
                <c:pt idx="163">
                  <c:v>0.5629453144304305</c:v>
                </c:pt>
                <c:pt idx="164">
                  <c:v>0.56328315431661524</c:v>
                </c:pt>
                <c:pt idx="165">
                  <c:v>0.56647120254030425</c:v>
                </c:pt>
                <c:pt idx="166">
                  <c:v>0.5701553625098571</c:v>
                </c:pt>
                <c:pt idx="167">
                  <c:v>0.57121111528598711</c:v>
                </c:pt>
                <c:pt idx="168">
                  <c:v>0.56631990925996867</c:v>
                </c:pt>
                <c:pt idx="169">
                  <c:v>0.57093882325636081</c:v>
                </c:pt>
                <c:pt idx="170">
                  <c:v>0.57475785591269801</c:v>
                </c:pt>
                <c:pt idx="171">
                  <c:v>0.56857134823243682</c:v>
                </c:pt>
                <c:pt idx="172">
                  <c:v>0.56819391260782992</c:v>
                </c:pt>
                <c:pt idx="173">
                  <c:v>0.56802745553937317</c:v>
                </c:pt>
                <c:pt idx="174">
                  <c:v>0.57157072213259996</c:v>
                </c:pt>
                <c:pt idx="175">
                  <c:v>0.57429980252736801</c:v>
                </c:pt>
                <c:pt idx="176">
                  <c:v>0.57322749540493134</c:v>
                </c:pt>
                <c:pt idx="177">
                  <c:v>0.57242943002548896</c:v>
                </c:pt>
                <c:pt idx="178">
                  <c:v>0.57255962986660192</c:v>
                </c:pt>
                <c:pt idx="179">
                  <c:v>0.56321050853277499</c:v>
                </c:pt>
                <c:pt idx="180">
                  <c:v>0.5559879448661601</c:v>
                </c:pt>
                <c:pt idx="181">
                  <c:v>0.55180842374412009</c:v>
                </c:pt>
                <c:pt idx="182">
                  <c:v>0.54412275992068626</c:v>
                </c:pt>
                <c:pt idx="183">
                  <c:v>0.53768288530621322</c:v>
                </c:pt>
                <c:pt idx="184">
                  <c:v>0.53252471998633122</c:v>
                </c:pt>
                <c:pt idx="185">
                  <c:v>0.53820426361009788</c:v>
                </c:pt>
                <c:pt idx="186">
                  <c:v>0.5412503357848637</c:v>
                </c:pt>
                <c:pt idx="187">
                  <c:v>0.53552823833344287</c:v>
                </c:pt>
                <c:pt idx="188">
                  <c:v>0.53517579859432252</c:v>
                </c:pt>
                <c:pt idx="189">
                  <c:v>0.54036148803224793</c:v>
                </c:pt>
                <c:pt idx="190">
                  <c:v>0.53994105916009993</c:v>
                </c:pt>
                <c:pt idx="191">
                  <c:v>0.53736840205334924</c:v>
                </c:pt>
                <c:pt idx="192">
                  <c:v>0.53357435808316089</c:v>
                </c:pt>
                <c:pt idx="193">
                  <c:v>0.53375090836411598</c:v>
                </c:pt>
                <c:pt idx="194">
                  <c:v>0.54640676430490842</c:v>
                </c:pt>
                <c:pt idx="195">
                  <c:v>0.54018555307188043</c:v>
                </c:pt>
                <c:pt idx="196">
                  <c:v>0.54697195935424214</c:v>
                </c:pt>
                <c:pt idx="197">
                  <c:v>0.55193884070595189</c:v>
                </c:pt>
                <c:pt idx="198">
                  <c:v>0.55549274062941456</c:v>
                </c:pt>
                <c:pt idx="199">
                  <c:v>0.56664229533341226</c:v>
                </c:pt>
                <c:pt idx="200">
                  <c:v>0.57004674149740775</c:v>
                </c:pt>
                <c:pt idx="201">
                  <c:v>0.57483601352805902</c:v>
                </c:pt>
                <c:pt idx="202">
                  <c:v>0.58864653734869399</c:v>
                </c:pt>
                <c:pt idx="203">
                  <c:v>0.59045213897054283</c:v>
                </c:pt>
                <c:pt idx="204">
                  <c:v>0.58953753158629174</c:v>
                </c:pt>
                <c:pt idx="205">
                  <c:v>0.59170268551296323</c:v>
                </c:pt>
                <c:pt idx="206">
                  <c:v>0.58710680771472479</c:v>
                </c:pt>
                <c:pt idx="207">
                  <c:v>0.58731584172038764</c:v>
                </c:pt>
                <c:pt idx="208">
                  <c:v>0.5891507446694968</c:v>
                </c:pt>
                <c:pt idx="209">
                  <c:v>0.58702771553313327</c:v>
                </c:pt>
                <c:pt idx="210">
                  <c:v>0.58900183930449823</c:v>
                </c:pt>
                <c:pt idx="211">
                  <c:v>0.58450879108919618</c:v>
                </c:pt>
                <c:pt idx="212">
                  <c:v>0.58674314318290133</c:v>
                </c:pt>
                <c:pt idx="213">
                  <c:v>0.58843037525334507</c:v>
                </c:pt>
                <c:pt idx="214">
                  <c:v>0.58426181622268225</c:v>
                </c:pt>
                <c:pt idx="215">
                  <c:v>0.57542089247444894</c:v>
                </c:pt>
                <c:pt idx="216">
                  <c:v>0.57741055062921387</c:v>
                </c:pt>
                <c:pt idx="217">
                  <c:v>0.57452554132778832</c:v>
                </c:pt>
                <c:pt idx="218">
                  <c:v>0.57970371290990075</c:v>
                </c:pt>
                <c:pt idx="219">
                  <c:v>0.56433776639805144</c:v>
                </c:pt>
                <c:pt idx="220">
                  <c:v>0.55493744449772953</c:v>
                </c:pt>
                <c:pt idx="221">
                  <c:v>0.55716696131585242</c:v>
                </c:pt>
                <c:pt idx="222">
                  <c:v>0.54951577171308541</c:v>
                </c:pt>
                <c:pt idx="223">
                  <c:v>0.53900137108966051</c:v>
                </c:pt>
                <c:pt idx="224">
                  <c:v>0.52963810689929713</c:v>
                </c:pt>
                <c:pt idx="225">
                  <c:v>0.53496813859849723</c:v>
                </c:pt>
                <c:pt idx="226">
                  <c:v>0.54398053445299832</c:v>
                </c:pt>
                <c:pt idx="227">
                  <c:v>0.54481056156873975</c:v>
                </c:pt>
                <c:pt idx="228">
                  <c:v>0.54670835992444355</c:v>
                </c:pt>
                <c:pt idx="229">
                  <c:v>0.55464396876280309</c:v>
                </c:pt>
                <c:pt idx="230">
                  <c:v>0.55469311536712385</c:v>
                </c:pt>
                <c:pt idx="231">
                  <c:v>0.55292730265906198</c:v>
                </c:pt>
                <c:pt idx="232">
                  <c:v>0.54418780686074264</c:v>
                </c:pt>
                <c:pt idx="233">
                  <c:v>0.54305875573169149</c:v>
                </c:pt>
                <c:pt idx="234">
                  <c:v>0.54283731543143343</c:v>
                </c:pt>
                <c:pt idx="235">
                  <c:v>0.53808542283966165</c:v>
                </c:pt>
                <c:pt idx="236">
                  <c:v>0.53768848525122803</c:v>
                </c:pt>
                <c:pt idx="237">
                  <c:v>0.53784544231000353</c:v>
                </c:pt>
                <c:pt idx="238">
                  <c:v>0.54258151395385101</c:v>
                </c:pt>
                <c:pt idx="239">
                  <c:v>0.54904745459019522</c:v>
                </c:pt>
                <c:pt idx="240">
                  <c:v>0.55197801097697285</c:v>
                </c:pt>
                <c:pt idx="241">
                  <c:v>0.55438836468042996</c:v>
                </c:pt>
                <c:pt idx="242">
                  <c:v>0.55393495754901712</c:v>
                </c:pt>
                <c:pt idx="243">
                  <c:v>0.55290642834983239</c:v>
                </c:pt>
                <c:pt idx="244">
                  <c:v>0.55518054014851048</c:v>
                </c:pt>
                <c:pt idx="245">
                  <c:v>0.55683281064354906</c:v>
                </c:pt>
                <c:pt idx="246">
                  <c:v>0.55773269964777594</c:v>
                </c:pt>
                <c:pt idx="247">
                  <c:v>0.55864812184381918</c:v>
                </c:pt>
                <c:pt idx="248">
                  <c:v>0.55716497465877923</c:v>
                </c:pt>
                <c:pt idx="249">
                  <c:v>0.56318664088156012</c:v>
                </c:pt>
                <c:pt idx="250">
                  <c:v>0.56366175156075249</c:v>
                </c:pt>
                <c:pt idx="251">
                  <c:v>0.55825294063926234</c:v>
                </c:pt>
                <c:pt idx="252">
                  <c:v>0.55521109839065497</c:v>
                </c:pt>
                <c:pt idx="253">
                  <c:v>0.55208844152351599</c:v>
                </c:pt>
                <c:pt idx="254">
                  <c:v>0.54711419488329349</c:v>
                </c:pt>
                <c:pt idx="255">
                  <c:v>0.56103233537067354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4A-4DAA-8126-6B8195910524}"/>
            </c:ext>
          </c:extLst>
        </c:ser>
        <c:ser>
          <c:idx val="1"/>
          <c:order val="1"/>
          <c:tx>
            <c:strRef>
              <c:f>'Race Known Source'!$F$1</c:f>
              <c:strCache>
                <c:ptCount val="1"/>
                <c:pt idx="0">
                  <c:v>Black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'Race Known Source'!$A$2:$A$257</c:f>
              <c:numCache>
                <c:formatCode>m/d/yyyy</c:formatCode>
                <c:ptCount val="256"/>
                <c:pt idx="0">
                  <c:v>44022</c:v>
                </c:pt>
                <c:pt idx="1">
                  <c:v>44023</c:v>
                </c:pt>
                <c:pt idx="2">
                  <c:v>44024</c:v>
                </c:pt>
                <c:pt idx="3">
                  <c:v>44025</c:v>
                </c:pt>
                <c:pt idx="4">
                  <c:v>44026</c:v>
                </c:pt>
                <c:pt idx="5">
                  <c:v>44027</c:v>
                </c:pt>
                <c:pt idx="6">
                  <c:v>44028</c:v>
                </c:pt>
                <c:pt idx="7">
                  <c:v>44029</c:v>
                </c:pt>
                <c:pt idx="8">
                  <c:v>44030</c:v>
                </c:pt>
                <c:pt idx="9">
                  <c:v>44031</c:v>
                </c:pt>
                <c:pt idx="10">
                  <c:v>44032</c:v>
                </c:pt>
                <c:pt idx="11">
                  <c:v>44033</c:v>
                </c:pt>
                <c:pt idx="12">
                  <c:v>44034</c:v>
                </c:pt>
                <c:pt idx="13">
                  <c:v>44035</c:v>
                </c:pt>
                <c:pt idx="14">
                  <c:v>44036</c:v>
                </c:pt>
                <c:pt idx="15">
                  <c:v>44037</c:v>
                </c:pt>
                <c:pt idx="16">
                  <c:v>44038</c:v>
                </c:pt>
                <c:pt idx="17">
                  <c:v>44039</c:v>
                </c:pt>
                <c:pt idx="18">
                  <c:v>44040</c:v>
                </c:pt>
                <c:pt idx="19">
                  <c:v>44041</c:v>
                </c:pt>
                <c:pt idx="20">
                  <c:v>44042</c:v>
                </c:pt>
                <c:pt idx="21">
                  <c:v>44043</c:v>
                </c:pt>
                <c:pt idx="22">
                  <c:v>44044</c:v>
                </c:pt>
                <c:pt idx="23">
                  <c:v>44045</c:v>
                </c:pt>
                <c:pt idx="24">
                  <c:v>44046</c:v>
                </c:pt>
                <c:pt idx="25">
                  <c:v>44047</c:v>
                </c:pt>
                <c:pt idx="26">
                  <c:v>44048</c:v>
                </c:pt>
                <c:pt idx="27">
                  <c:v>44049</c:v>
                </c:pt>
                <c:pt idx="28">
                  <c:v>44050</c:v>
                </c:pt>
                <c:pt idx="29">
                  <c:v>44051</c:v>
                </c:pt>
                <c:pt idx="30">
                  <c:v>44052</c:v>
                </c:pt>
                <c:pt idx="31">
                  <c:v>44053</c:v>
                </c:pt>
                <c:pt idx="32">
                  <c:v>44054</c:v>
                </c:pt>
                <c:pt idx="33">
                  <c:v>44055</c:v>
                </c:pt>
                <c:pt idx="34">
                  <c:v>44056</c:v>
                </c:pt>
                <c:pt idx="35">
                  <c:v>44057</c:v>
                </c:pt>
                <c:pt idx="36">
                  <c:v>44058</c:v>
                </c:pt>
                <c:pt idx="37">
                  <c:v>44059</c:v>
                </c:pt>
                <c:pt idx="38">
                  <c:v>44060</c:v>
                </c:pt>
                <c:pt idx="39">
                  <c:v>44061</c:v>
                </c:pt>
                <c:pt idx="40">
                  <c:v>44062</c:v>
                </c:pt>
                <c:pt idx="41">
                  <c:v>44063</c:v>
                </c:pt>
                <c:pt idx="42">
                  <c:v>44064</c:v>
                </c:pt>
                <c:pt idx="43">
                  <c:v>44065</c:v>
                </c:pt>
                <c:pt idx="44">
                  <c:v>44066</c:v>
                </c:pt>
                <c:pt idx="45">
                  <c:v>44067</c:v>
                </c:pt>
                <c:pt idx="46">
                  <c:v>44068</c:v>
                </c:pt>
                <c:pt idx="47">
                  <c:v>44069</c:v>
                </c:pt>
                <c:pt idx="48">
                  <c:v>44070</c:v>
                </c:pt>
                <c:pt idx="49">
                  <c:v>44071</c:v>
                </c:pt>
                <c:pt idx="50">
                  <c:v>44072</c:v>
                </c:pt>
                <c:pt idx="51">
                  <c:v>44073</c:v>
                </c:pt>
                <c:pt idx="52">
                  <c:v>44074</c:v>
                </c:pt>
                <c:pt idx="53">
                  <c:v>44075</c:v>
                </c:pt>
                <c:pt idx="54">
                  <c:v>44076</c:v>
                </c:pt>
                <c:pt idx="55">
                  <c:v>44077</c:v>
                </c:pt>
                <c:pt idx="56">
                  <c:v>44078</c:v>
                </c:pt>
                <c:pt idx="57">
                  <c:v>44079</c:v>
                </c:pt>
                <c:pt idx="58">
                  <c:v>44080</c:v>
                </c:pt>
                <c:pt idx="59">
                  <c:v>44081</c:v>
                </c:pt>
                <c:pt idx="60">
                  <c:v>44082</c:v>
                </c:pt>
                <c:pt idx="61">
                  <c:v>44083</c:v>
                </c:pt>
                <c:pt idx="62">
                  <c:v>44084</c:v>
                </c:pt>
                <c:pt idx="63">
                  <c:v>44085</c:v>
                </c:pt>
                <c:pt idx="64">
                  <c:v>44086</c:v>
                </c:pt>
                <c:pt idx="65">
                  <c:v>44087</c:v>
                </c:pt>
                <c:pt idx="66">
                  <c:v>44088</c:v>
                </c:pt>
                <c:pt idx="67">
                  <c:v>44089</c:v>
                </c:pt>
                <c:pt idx="68">
                  <c:v>44090</c:v>
                </c:pt>
                <c:pt idx="69">
                  <c:v>44091</c:v>
                </c:pt>
                <c:pt idx="70">
                  <c:v>44092</c:v>
                </c:pt>
                <c:pt idx="71">
                  <c:v>44093</c:v>
                </c:pt>
                <c:pt idx="72">
                  <c:v>44094</c:v>
                </c:pt>
                <c:pt idx="73">
                  <c:v>44095</c:v>
                </c:pt>
                <c:pt idx="74">
                  <c:v>44096</c:v>
                </c:pt>
                <c:pt idx="75">
                  <c:v>44097</c:v>
                </c:pt>
                <c:pt idx="76">
                  <c:v>44098</c:v>
                </c:pt>
                <c:pt idx="77">
                  <c:v>44099</c:v>
                </c:pt>
                <c:pt idx="78">
                  <c:v>44100</c:v>
                </c:pt>
                <c:pt idx="79">
                  <c:v>44101</c:v>
                </c:pt>
                <c:pt idx="80">
                  <c:v>44102</c:v>
                </c:pt>
                <c:pt idx="81">
                  <c:v>44103</c:v>
                </c:pt>
                <c:pt idx="82">
                  <c:v>44104</c:v>
                </c:pt>
                <c:pt idx="83">
                  <c:v>44105</c:v>
                </c:pt>
                <c:pt idx="84">
                  <c:v>44106</c:v>
                </c:pt>
                <c:pt idx="85">
                  <c:v>44107</c:v>
                </c:pt>
                <c:pt idx="86">
                  <c:v>44108</c:v>
                </c:pt>
                <c:pt idx="87">
                  <c:v>44109</c:v>
                </c:pt>
                <c:pt idx="88">
                  <c:v>44110</c:v>
                </c:pt>
                <c:pt idx="89">
                  <c:v>44111</c:v>
                </c:pt>
                <c:pt idx="90">
                  <c:v>44112</c:v>
                </c:pt>
                <c:pt idx="91">
                  <c:v>44113</c:v>
                </c:pt>
                <c:pt idx="92">
                  <c:v>44114</c:v>
                </c:pt>
                <c:pt idx="93">
                  <c:v>44115</c:v>
                </c:pt>
                <c:pt idx="94">
                  <c:v>44116</c:v>
                </c:pt>
                <c:pt idx="95">
                  <c:v>44117</c:v>
                </c:pt>
                <c:pt idx="96">
                  <c:v>44118</c:v>
                </c:pt>
                <c:pt idx="97">
                  <c:v>44119</c:v>
                </c:pt>
                <c:pt idx="98">
                  <c:v>44120</c:v>
                </c:pt>
                <c:pt idx="99">
                  <c:v>44121</c:v>
                </c:pt>
                <c:pt idx="100">
                  <c:v>44122</c:v>
                </c:pt>
                <c:pt idx="101">
                  <c:v>44123</c:v>
                </c:pt>
                <c:pt idx="102">
                  <c:v>44124</c:v>
                </c:pt>
                <c:pt idx="103">
                  <c:v>44125</c:v>
                </c:pt>
                <c:pt idx="104">
                  <c:v>44126</c:v>
                </c:pt>
                <c:pt idx="105">
                  <c:v>44127</c:v>
                </c:pt>
                <c:pt idx="106">
                  <c:v>44128</c:v>
                </c:pt>
                <c:pt idx="107">
                  <c:v>44129</c:v>
                </c:pt>
                <c:pt idx="108">
                  <c:v>44130</c:v>
                </c:pt>
                <c:pt idx="109">
                  <c:v>44131</c:v>
                </c:pt>
                <c:pt idx="110">
                  <c:v>44132</c:v>
                </c:pt>
                <c:pt idx="111">
                  <c:v>44133</c:v>
                </c:pt>
                <c:pt idx="112">
                  <c:v>44134</c:v>
                </c:pt>
                <c:pt idx="113">
                  <c:v>44135</c:v>
                </c:pt>
                <c:pt idx="114">
                  <c:v>44136</c:v>
                </c:pt>
                <c:pt idx="115">
                  <c:v>44137</c:v>
                </c:pt>
                <c:pt idx="116">
                  <c:v>44138</c:v>
                </c:pt>
                <c:pt idx="117">
                  <c:v>44139</c:v>
                </c:pt>
                <c:pt idx="118">
                  <c:v>44140</c:v>
                </c:pt>
                <c:pt idx="119">
                  <c:v>44141</c:v>
                </c:pt>
                <c:pt idx="120">
                  <c:v>44142</c:v>
                </c:pt>
                <c:pt idx="121">
                  <c:v>44143</c:v>
                </c:pt>
                <c:pt idx="122">
                  <c:v>44144</c:v>
                </c:pt>
                <c:pt idx="123">
                  <c:v>44145</c:v>
                </c:pt>
                <c:pt idx="124">
                  <c:v>44146</c:v>
                </c:pt>
                <c:pt idx="125">
                  <c:v>44147</c:v>
                </c:pt>
                <c:pt idx="126">
                  <c:v>44148</c:v>
                </c:pt>
                <c:pt idx="127">
                  <c:v>44149</c:v>
                </c:pt>
                <c:pt idx="128">
                  <c:v>44150</c:v>
                </c:pt>
                <c:pt idx="129">
                  <c:v>44151</c:v>
                </c:pt>
                <c:pt idx="130">
                  <c:v>44152</c:v>
                </c:pt>
                <c:pt idx="131">
                  <c:v>44153</c:v>
                </c:pt>
                <c:pt idx="132">
                  <c:v>44154</c:v>
                </c:pt>
                <c:pt idx="133">
                  <c:v>44155</c:v>
                </c:pt>
                <c:pt idx="134">
                  <c:v>44156</c:v>
                </c:pt>
                <c:pt idx="135">
                  <c:v>44157</c:v>
                </c:pt>
                <c:pt idx="136">
                  <c:v>44158</c:v>
                </c:pt>
                <c:pt idx="137">
                  <c:v>44159</c:v>
                </c:pt>
                <c:pt idx="138">
                  <c:v>44160</c:v>
                </c:pt>
                <c:pt idx="139">
                  <c:v>44161</c:v>
                </c:pt>
                <c:pt idx="140">
                  <c:v>44162</c:v>
                </c:pt>
                <c:pt idx="141">
                  <c:v>44163</c:v>
                </c:pt>
                <c:pt idx="142">
                  <c:v>44164</c:v>
                </c:pt>
                <c:pt idx="143">
                  <c:v>44165</c:v>
                </c:pt>
                <c:pt idx="144">
                  <c:v>44166</c:v>
                </c:pt>
                <c:pt idx="145">
                  <c:v>44167</c:v>
                </c:pt>
                <c:pt idx="146">
                  <c:v>44168</c:v>
                </c:pt>
                <c:pt idx="147">
                  <c:v>44169</c:v>
                </c:pt>
                <c:pt idx="148">
                  <c:v>44170</c:v>
                </c:pt>
                <c:pt idx="149">
                  <c:v>44171</c:v>
                </c:pt>
                <c:pt idx="150">
                  <c:v>44172</c:v>
                </c:pt>
                <c:pt idx="151">
                  <c:v>44173</c:v>
                </c:pt>
                <c:pt idx="152">
                  <c:v>44174</c:v>
                </c:pt>
                <c:pt idx="153">
                  <c:v>44175</c:v>
                </c:pt>
                <c:pt idx="154">
                  <c:v>44176</c:v>
                </c:pt>
                <c:pt idx="155">
                  <c:v>44177</c:v>
                </c:pt>
                <c:pt idx="156">
                  <c:v>44178</c:v>
                </c:pt>
                <c:pt idx="157">
                  <c:v>44179</c:v>
                </c:pt>
                <c:pt idx="158">
                  <c:v>44180</c:v>
                </c:pt>
                <c:pt idx="159">
                  <c:v>44181</c:v>
                </c:pt>
                <c:pt idx="160">
                  <c:v>44182</c:v>
                </c:pt>
                <c:pt idx="161">
                  <c:v>44183</c:v>
                </c:pt>
                <c:pt idx="162">
                  <c:v>44184</c:v>
                </c:pt>
                <c:pt idx="163">
                  <c:v>44185</c:v>
                </c:pt>
                <c:pt idx="164">
                  <c:v>44186</c:v>
                </c:pt>
                <c:pt idx="165">
                  <c:v>44187</c:v>
                </c:pt>
                <c:pt idx="166">
                  <c:v>44188</c:v>
                </c:pt>
                <c:pt idx="167">
                  <c:v>44189</c:v>
                </c:pt>
                <c:pt idx="168">
                  <c:v>44190</c:v>
                </c:pt>
                <c:pt idx="169">
                  <c:v>44191</c:v>
                </c:pt>
                <c:pt idx="170">
                  <c:v>44192</c:v>
                </c:pt>
                <c:pt idx="171">
                  <c:v>44193</c:v>
                </c:pt>
                <c:pt idx="172">
                  <c:v>44194</c:v>
                </c:pt>
                <c:pt idx="173">
                  <c:v>44195</c:v>
                </c:pt>
                <c:pt idx="174">
                  <c:v>44196</c:v>
                </c:pt>
                <c:pt idx="175">
                  <c:v>44197</c:v>
                </c:pt>
                <c:pt idx="176">
                  <c:v>44198</c:v>
                </c:pt>
                <c:pt idx="177">
                  <c:v>44199</c:v>
                </c:pt>
                <c:pt idx="178">
                  <c:v>44200</c:v>
                </c:pt>
                <c:pt idx="179">
                  <c:v>44201</c:v>
                </c:pt>
                <c:pt idx="180">
                  <c:v>44202</c:v>
                </c:pt>
                <c:pt idx="181">
                  <c:v>44203</c:v>
                </c:pt>
                <c:pt idx="182">
                  <c:v>44204</c:v>
                </c:pt>
                <c:pt idx="183">
                  <c:v>44205</c:v>
                </c:pt>
                <c:pt idx="184">
                  <c:v>44206</c:v>
                </c:pt>
                <c:pt idx="185">
                  <c:v>44207</c:v>
                </c:pt>
                <c:pt idx="186">
                  <c:v>44208</c:v>
                </c:pt>
                <c:pt idx="187">
                  <c:v>44209</c:v>
                </c:pt>
                <c:pt idx="188">
                  <c:v>44210</c:v>
                </c:pt>
                <c:pt idx="189">
                  <c:v>44211</c:v>
                </c:pt>
                <c:pt idx="190">
                  <c:v>44212</c:v>
                </c:pt>
                <c:pt idx="191">
                  <c:v>44213</c:v>
                </c:pt>
                <c:pt idx="192">
                  <c:v>44214</c:v>
                </c:pt>
                <c:pt idx="193">
                  <c:v>44215</c:v>
                </c:pt>
                <c:pt idx="194">
                  <c:v>44216</c:v>
                </c:pt>
                <c:pt idx="195">
                  <c:v>44217</c:v>
                </c:pt>
                <c:pt idx="196">
                  <c:v>44218</c:v>
                </c:pt>
                <c:pt idx="197">
                  <c:v>44219</c:v>
                </c:pt>
                <c:pt idx="198">
                  <c:v>44220</c:v>
                </c:pt>
                <c:pt idx="199">
                  <c:v>44221</c:v>
                </c:pt>
                <c:pt idx="200">
                  <c:v>44222</c:v>
                </c:pt>
                <c:pt idx="201">
                  <c:v>44223</c:v>
                </c:pt>
                <c:pt idx="202">
                  <c:v>44224</c:v>
                </c:pt>
                <c:pt idx="203">
                  <c:v>44225</c:v>
                </c:pt>
                <c:pt idx="204">
                  <c:v>44226</c:v>
                </c:pt>
                <c:pt idx="205">
                  <c:v>44227</c:v>
                </c:pt>
                <c:pt idx="206">
                  <c:v>44228</c:v>
                </c:pt>
                <c:pt idx="207">
                  <c:v>44229</c:v>
                </c:pt>
                <c:pt idx="208">
                  <c:v>44230</c:v>
                </c:pt>
                <c:pt idx="209">
                  <c:v>44231</c:v>
                </c:pt>
                <c:pt idx="210">
                  <c:v>44232</c:v>
                </c:pt>
                <c:pt idx="211">
                  <c:v>44233</c:v>
                </c:pt>
                <c:pt idx="212">
                  <c:v>44234</c:v>
                </c:pt>
                <c:pt idx="213">
                  <c:v>44235</c:v>
                </c:pt>
                <c:pt idx="214">
                  <c:v>44236</c:v>
                </c:pt>
                <c:pt idx="215">
                  <c:v>44237</c:v>
                </c:pt>
                <c:pt idx="216">
                  <c:v>44238</c:v>
                </c:pt>
                <c:pt idx="217">
                  <c:v>44239</c:v>
                </c:pt>
                <c:pt idx="218">
                  <c:v>44240</c:v>
                </c:pt>
                <c:pt idx="219">
                  <c:v>44241</c:v>
                </c:pt>
                <c:pt idx="220">
                  <c:v>44242</c:v>
                </c:pt>
                <c:pt idx="221">
                  <c:v>44243</c:v>
                </c:pt>
                <c:pt idx="222">
                  <c:v>44244</c:v>
                </c:pt>
                <c:pt idx="223">
                  <c:v>44245</c:v>
                </c:pt>
                <c:pt idx="224">
                  <c:v>44246</c:v>
                </c:pt>
                <c:pt idx="225">
                  <c:v>44247</c:v>
                </c:pt>
                <c:pt idx="226">
                  <c:v>44248</c:v>
                </c:pt>
                <c:pt idx="227">
                  <c:v>44249</c:v>
                </c:pt>
                <c:pt idx="228">
                  <c:v>44250</c:v>
                </c:pt>
                <c:pt idx="229">
                  <c:v>44251</c:v>
                </c:pt>
                <c:pt idx="230">
                  <c:v>44252</c:v>
                </c:pt>
                <c:pt idx="231">
                  <c:v>44253</c:v>
                </c:pt>
                <c:pt idx="232">
                  <c:v>44254</c:v>
                </c:pt>
                <c:pt idx="233">
                  <c:v>44255</c:v>
                </c:pt>
                <c:pt idx="234">
                  <c:v>44256</c:v>
                </c:pt>
                <c:pt idx="235">
                  <c:v>44257</c:v>
                </c:pt>
                <c:pt idx="236">
                  <c:v>44258</c:v>
                </c:pt>
                <c:pt idx="237">
                  <c:v>44259</c:v>
                </c:pt>
                <c:pt idx="238">
                  <c:v>44260</c:v>
                </c:pt>
                <c:pt idx="239">
                  <c:v>44261</c:v>
                </c:pt>
                <c:pt idx="240">
                  <c:v>44262</c:v>
                </c:pt>
                <c:pt idx="241">
                  <c:v>44263</c:v>
                </c:pt>
                <c:pt idx="242">
                  <c:v>44264</c:v>
                </c:pt>
                <c:pt idx="243">
                  <c:v>44265</c:v>
                </c:pt>
                <c:pt idx="244">
                  <c:v>44266</c:v>
                </c:pt>
                <c:pt idx="245">
                  <c:v>44267</c:v>
                </c:pt>
                <c:pt idx="246">
                  <c:v>44268</c:v>
                </c:pt>
                <c:pt idx="247">
                  <c:v>44269</c:v>
                </c:pt>
                <c:pt idx="248">
                  <c:v>44270</c:v>
                </c:pt>
                <c:pt idx="249">
                  <c:v>44271</c:v>
                </c:pt>
                <c:pt idx="250">
                  <c:v>44272</c:v>
                </c:pt>
                <c:pt idx="251">
                  <c:v>44273</c:v>
                </c:pt>
                <c:pt idx="252">
                  <c:v>44274</c:v>
                </c:pt>
                <c:pt idx="253">
                  <c:v>44275</c:v>
                </c:pt>
                <c:pt idx="254">
                  <c:v>44276</c:v>
                </c:pt>
                <c:pt idx="255">
                  <c:v>44277</c:v>
                </c:pt>
              </c:numCache>
            </c:numRef>
          </c:cat>
          <c:val>
            <c:numRef>
              <c:f>'Race Known Source'!$F$2:$F$257</c:f>
              <c:numCache>
                <c:formatCode>0%</c:formatCode>
                <c:ptCount val="256"/>
                <c:pt idx="0">
                  <c:v>0.48529411764705882</c:v>
                </c:pt>
                <c:pt idx="1">
                  <c:v>0.390625</c:v>
                </c:pt>
                <c:pt idx="2">
                  <c:v>0.33333333333333331</c:v>
                </c:pt>
                <c:pt idx="3">
                  <c:v>0.4</c:v>
                </c:pt>
                <c:pt idx="4">
                  <c:v>0.47435897435897434</c:v>
                </c:pt>
                <c:pt idx="5">
                  <c:v>0.5267857142857143</c:v>
                </c:pt>
                <c:pt idx="6">
                  <c:v>0.45036654490341083</c:v>
                </c:pt>
                <c:pt idx="7">
                  <c:v>0.44936179517743347</c:v>
                </c:pt>
                <c:pt idx="8">
                  <c:v>0.46400832159622019</c:v>
                </c:pt>
                <c:pt idx="9">
                  <c:v>0.47988133746923606</c:v>
                </c:pt>
                <c:pt idx="10">
                  <c:v>0.48464324223114086</c:v>
                </c:pt>
                <c:pt idx="11">
                  <c:v>0.45828554196039706</c:v>
                </c:pt>
                <c:pt idx="12">
                  <c:v>0.42993875548461274</c:v>
                </c:pt>
                <c:pt idx="13">
                  <c:v>0.4333486213632215</c:v>
                </c:pt>
                <c:pt idx="14">
                  <c:v>0.42077476891662247</c:v>
                </c:pt>
                <c:pt idx="15">
                  <c:v>0.39967532041991372</c:v>
                </c:pt>
                <c:pt idx="16">
                  <c:v>0.41394094228047235</c:v>
                </c:pt>
                <c:pt idx="17">
                  <c:v>0.38775046608999614</c:v>
                </c:pt>
                <c:pt idx="18">
                  <c:v>0.39256108599013007</c:v>
                </c:pt>
                <c:pt idx="19">
                  <c:v>0.38913103129466337</c:v>
                </c:pt>
                <c:pt idx="20">
                  <c:v>0.37237106170450507</c:v>
                </c:pt>
                <c:pt idx="21">
                  <c:v>0.38415440031711201</c:v>
                </c:pt>
                <c:pt idx="22">
                  <c:v>0.39019733697229353</c:v>
                </c:pt>
                <c:pt idx="23">
                  <c:v>0.36141924345640614</c:v>
                </c:pt>
                <c:pt idx="24">
                  <c:v>0.3902210867743785</c:v>
                </c:pt>
                <c:pt idx="25">
                  <c:v>0.40947878985561098</c:v>
                </c:pt>
                <c:pt idx="26">
                  <c:v>0.43402773987039944</c:v>
                </c:pt>
                <c:pt idx="27">
                  <c:v>0.46516327100593058</c:v>
                </c:pt>
                <c:pt idx="28">
                  <c:v>0.48334508918774888</c:v>
                </c:pt>
                <c:pt idx="29">
                  <c:v>0.49938007461048939</c:v>
                </c:pt>
                <c:pt idx="30">
                  <c:v>0.50570002194426156</c:v>
                </c:pt>
                <c:pt idx="31">
                  <c:v>0.49074657512774689</c:v>
                </c:pt>
                <c:pt idx="32">
                  <c:v>0.49669895608012782</c:v>
                </c:pt>
                <c:pt idx="33">
                  <c:v>0.48801240453643346</c:v>
                </c:pt>
                <c:pt idx="34">
                  <c:v>0.46420288072690963</c:v>
                </c:pt>
                <c:pt idx="35">
                  <c:v>0.44198065850468748</c:v>
                </c:pt>
                <c:pt idx="36">
                  <c:v>0.42694306451972508</c:v>
                </c:pt>
                <c:pt idx="37">
                  <c:v>0.4192625729682658</c:v>
                </c:pt>
                <c:pt idx="38">
                  <c:v>0.41171669747521145</c:v>
                </c:pt>
                <c:pt idx="39">
                  <c:v>0.40278812604663999</c:v>
                </c:pt>
                <c:pt idx="40">
                  <c:v>0.4005903238488378</c:v>
                </c:pt>
                <c:pt idx="41">
                  <c:v>0.44194370730748439</c:v>
                </c:pt>
                <c:pt idx="42">
                  <c:v>0.45537472073849783</c:v>
                </c:pt>
                <c:pt idx="43">
                  <c:v>0.46518583388722334</c:v>
                </c:pt>
                <c:pt idx="44">
                  <c:v>0.46338888869405176</c:v>
                </c:pt>
                <c:pt idx="45">
                  <c:v>0.47332013391941463</c:v>
                </c:pt>
                <c:pt idx="46">
                  <c:v>0.47332013391941463</c:v>
                </c:pt>
                <c:pt idx="47">
                  <c:v>0.475701086300367</c:v>
                </c:pt>
                <c:pt idx="48">
                  <c:v>0.42813652271749675</c:v>
                </c:pt>
                <c:pt idx="49">
                  <c:v>0.41714751172848574</c:v>
                </c:pt>
                <c:pt idx="50">
                  <c:v>0.42020949040022049</c:v>
                </c:pt>
                <c:pt idx="51">
                  <c:v>0.4348269484139049</c:v>
                </c:pt>
                <c:pt idx="52">
                  <c:v>0.43706608858407958</c:v>
                </c:pt>
                <c:pt idx="53">
                  <c:v>0.46980418382217481</c:v>
                </c:pt>
                <c:pt idx="54">
                  <c:v>0.44682522479670417</c:v>
                </c:pt>
                <c:pt idx="55">
                  <c:v>0.43435508623960911</c:v>
                </c:pt>
                <c:pt idx="56">
                  <c:v>0.4061568693621469</c:v>
                </c:pt>
                <c:pt idx="57">
                  <c:v>0.40474994295522049</c:v>
                </c:pt>
                <c:pt idx="58">
                  <c:v>0.41024444844972602</c:v>
                </c:pt>
                <c:pt idx="59">
                  <c:v>0.39623582776007088</c:v>
                </c:pt>
                <c:pt idx="60">
                  <c:v>0.34385487537911846</c:v>
                </c:pt>
                <c:pt idx="61">
                  <c:v>0.37080208837284312</c:v>
                </c:pt>
                <c:pt idx="62">
                  <c:v>0.38183034582967196</c:v>
                </c:pt>
                <c:pt idx="63">
                  <c:v>0.41222636490493636</c:v>
                </c:pt>
                <c:pt idx="64">
                  <c:v>0.40984541252398399</c:v>
                </c:pt>
                <c:pt idx="65">
                  <c:v>0.41023787720216298</c:v>
                </c:pt>
                <c:pt idx="66">
                  <c:v>0.4213413570556428</c:v>
                </c:pt>
                <c:pt idx="67">
                  <c:v>0.43086516657945229</c:v>
                </c:pt>
                <c:pt idx="68">
                  <c:v>0.41779327115461568</c:v>
                </c:pt>
                <c:pt idx="69">
                  <c:v>0.42544633237910545</c:v>
                </c:pt>
                <c:pt idx="70">
                  <c:v>0.41592252285529596</c:v>
                </c:pt>
                <c:pt idx="71">
                  <c:v>0.4144857412461006</c:v>
                </c:pt>
                <c:pt idx="72">
                  <c:v>0.42298914260664477</c:v>
                </c:pt>
                <c:pt idx="73">
                  <c:v>0.43742137703887918</c:v>
                </c:pt>
                <c:pt idx="74">
                  <c:v>0.46710729395883877</c:v>
                </c:pt>
                <c:pt idx="75">
                  <c:v>0.47580042638422265</c:v>
                </c:pt>
                <c:pt idx="76">
                  <c:v>0.47375961005769207</c:v>
                </c:pt>
                <c:pt idx="77">
                  <c:v>0.47977740178976952</c:v>
                </c:pt>
                <c:pt idx="78">
                  <c:v>0.48716656435134587</c:v>
                </c:pt>
                <c:pt idx="79">
                  <c:v>0.46496821132592508</c:v>
                </c:pt>
                <c:pt idx="80">
                  <c:v>0.4764740028317167</c:v>
                </c:pt>
                <c:pt idx="81">
                  <c:v>0.45284869197236327</c:v>
                </c:pt>
                <c:pt idx="82">
                  <c:v>0.46018057420400493</c:v>
                </c:pt>
                <c:pt idx="83">
                  <c:v>0.45428488259402755</c:v>
                </c:pt>
                <c:pt idx="84">
                  <c:v>0.4372780798729391</c:v>
                </c:pt>
                <c:pt idx="85">
                  <c:v>0.42775427034912961</c:v>
                </c:pt>
                <c:pt idx="86">
                  <c:v>0.44314990228611495</c:v>
                </c:pt>
                <c:pt idx="87">
                  <c:v>0.41354887268508528</c:v>
                </c:pt>
                <c:pt idx="88">
                  <c:v>0.4424089015451142</c:v>
                </c:pt>
                <c:pt idx="89">
                  <c:v>0.43945578231292515</c:v>
                </c:pt>
                <c:pt idx="90">
                  <c:v>0.44739229024943306</c:v>
                </c:pt>
                <c:pt idx="91">
                  <c:v>0.47120181405895689</c:v>
                </c:pt>
                <c:pt idx="92">
                  <c:v>0.47402919501133783</c:v>
                </c:pt>
                <c:pt idx="93">
                  <c:v>0.47743055555555558</c:v>
                </c:pt>
                <c:pt idx="94">
                  <c:v>0.50712243230625575</c:v>
                </c:pt>
                <c:pt idx="95">
                  <c:v>0.47037029555411902</c:v>
                </c:pt>
                <c:pt idx="96">
                  <c:v>0.46953487366606556</c:v>
                </c:pt>
                <c:pt idx="97">
                  <c:v>0.46329354218201568</c:v>
                </c:pt>
                <c:pt idx="98">
                  <c:v>0.46043639932487285</c:v>
                </c:pt>
                <c:pt idx="99">
                  <c:v>0.45361931438278785</c:v>
                </c:pt>
                <c:pt idx="100">
                  <c:v>0.43347279423626772</c:v>
                </c:pt>
                <c:pt idx="101">
                  <c:v>0.43105784767511901</c:v>
                </c:pt>
                <c:pt idx="102">
                  <c:v>0.45523367185094316</c:v>
                </c:pt>
                <c:pt idx="103">
                  <c:v>0.46504079836287521</c:v>
                </c:pt>
                <c:pt idx="104">
                  <c:v>0.47485355841835375</c:v>
                </c:pt>
                <c:pt idx="105">
                  <c:v>0.47535591320642279</c:v>
                </c:pt>
                <c:pt idx="106">
                  <c:v>0.50672656957707918</c:v>
                </c:pt>
                <c:pt idx="107">
                  <c:v>0.50678380400931355</c:v>
                </c:pt>
                <c:pt idx="108">
                  <c:v>0.49714355812311301</c:v>
                </c:pt>
                <c:pt idx="109">
                  <c:v>0.48124181280960299</c:v>
                </c:pt>
                <c:pt idx="110">
                  <c:v>0.47544471136032757</c:v>
                </c:pt>
                <c:pt idx="111">
                  <c:v>0.48190870191522728</c:v>
                </c:pt>
                <c:pt idx="112">
                  <c:v>0.48736908004641288</c:v>
                </c:pt>
                <c:pt idx="113">
                  <c:v>0.47828386701383141</c:v>
                </c:pt>
                <c:pt idx="114">
                  <c:v>0.49986124796621234</c:v>
                </c:pt>
                <c:pt idx="115">
                  <c:v>0.48610053265510939</c:v>
                </c:pt>
                <c:pt idx="116">
                  <c:v>0.49235636832270974</c:v>
                </c:pt>
                <c:pt idx="117">
                  <c:v>0.49094543357844167</c:v>
                </c:pt>
                <c:pt idx="118">
                  <c:v>0.48295083077864409</c:v>
                </c:pt>
                <c:pt idx="119">
                  <c:v>0.46422024071653234</c:v>
                </c:pt>
                <c:pt idx="120">
                  <c:v>0.46273694062958026</c:v>
                </c:pt>
                <c:pt idx="121">
                  <c:v>0.4589446979260472</c:v>
                </c:pt>
                <c:pt idx="122">
                  <c:v>0.47284203543950004</c:v>
                </c:pt>
                <c:pt idx="123">
                  <c:v>0.48824556774444083</c:v>
                </c:pt>
                <c:pt idx="124">
                  <c:v>0.49311970595191235</c:v>
                </c:pt>
                <c:pt idx="125">
                  <c:v>0.50568927923577134</c:v>
                </c:pt>
                <c:pt idx="126">
                  <c:v>0.53677819676154459</c:v>
                </c:pt>
                <c:pt idx="127">
                  <c:v>0.53218498481369259</c:v>
                </c:pt>
                <c:pt idx="128">
                  <c:v>0.53100481172163916</c:v>
                </c:pt>
                <c:pt idx="129">
                  <c:v>0.54812477286782657</c:v>
                </c:pt>
                <c:pt idx="130">
                  <c:v>0.53346820601573364</c:v>
                </c:pt>
                <c:pt idx="131">
                  <c:v>0.54059781110452243</c:v>
                </c:pt>
                <c:pt idx="132">
                  <c:v>0.5393046127774257</c:v>
                </c:pt>
                <c:pt idx="133">
                  <c:v>0.52724205579587025</c:v>
                </c:pt>
                <c:pt idx="134">
                  <c:v>0.53248314594262081</c:v>
                </c:pt>
                <c:pt idx="135">
                  <c:v>0.54753209235045219</c:v>
                </c:pt>
                <c:pt idx="136">
                  <c:v>0.53298094212805991</c:v>
                </c:pt>
                <c:pt idx="137">
                  <c:v>0.53392479793125081</c:v>
                </c:pt>
                <c:pt idx="138">
                  <c:v>0.52939259543986461</c:v>
                </c:pt>
                <c:pt idx="139">
                  <c:v>0.5160754041565716</c:v>
                </c:pt>
                <c:pt idx="140">
                  <c:v>0.52176495270326306</c:v>
                </c:pt>
                <c:pt idx="141">
                  <c:v>0.51686795844456668</c:v>
                </c:pt>
                <c:pt idx="142">
                  <c:v>0.50432485901301316</c:v>
                </c:pt>
                <c:pt idx="143">
                  <c:v>0.51017321777399327</c:v>
                </c:pt>
                <c:pt idx="144">
                  <c:v>0.51676210479766294</c:v>
                </c:pt>
                <c:pt idx="145">
                  <c:v>0.52310042056994099</c:v>
                </c:pt>
                <c:pt idx="146">
                  <c:v>0.52537521583836677</c:v>
                </c:pt>
                <c:pt idx="147">
                  <c:v>0.52741603216489741</c:v>
                </c:pt>
                <c:pt idx="148">
                  <c:v>0.53277987983162378</c:v>
                </c:pt>
                <c:pt idx="149">
                  <c:v>0.54491906769855125</c:v>
                </c:pt>
                <c:pt idx="150">
                  <c:v>0.54600552169762662</c:v>
                </c:pt>
                <c:pt idx="151">
                  <c:v>0.54246988333052759</c:v>
                </c:pt>
                <c:pt idx="152">
                  <c:v>0.54157141073394177</c:v>
                </c:pt>
                <c:pt idx="153">
                  <c:v>0.53856023844047918</c:v>
                </c:pt>
                <c:pt idx="154">
                  <c:v>0.5269735539693543</c:v>
                </c:pt>
                <c:pt idx="155">
                  <c:v>0.51253397532099343</c:v>
                </c:pt>
                <c:pt idx="156">
                  <c:v>0.50806968960670784</c:v>
                </c:pt>
                <c:pt idx="157">
                  <c:v>0.50836168172292062</c:v>
                </c:pt>
                <c:pt idx="158">
                  <c:v>0.51276011424890322</c:v>
                </c:pt>
                <c:pt idx="159">
                  <c:v>0.5039807534479791</c:v>
                </c:pt>
                <c:pt idx="160">
                  <c:v>0.50985251796134456</c:v>
                </c:pt>
                <c:pt idx="161">
                  <c:v>0.51264174405517915</c:v>
                </c:pt>
                <c:pt idx="162">
                  <c:v>0.52084246352350427</c:v>
                </c:pt>
                <c:pt idx="163">
                  <c:v>0.52316129154014779</c:v>
                </c:pt>
                <c:pt idx="164">
                  <c:v>0.51449458660988323</c:v>
                </c:pt>
                <c:pt idx="165">
                  <c:v>0.51104598252574018</c:v>
                </c:pt>
                <c:pt idx="166">
                  <c:v>0.52348901799235403</c:v>
                </c:pt>
                <c:pt idx="167">
                  <c:v>0.51835363050402539</c:v>
                </c:pt>
                <c:pt idx="168">
                  <c:v>0.50326426142305958</c:v>
                </c:pt>
                <c:pt idx="169">
                  <c:v>0.50903626719506545</c:v>
                </c:pt>
                <c:pt idx="170">
                  <c:v>0.49597788392235714</c:v>
                </c:pt>
                <c:pt idx="171">
                  <c:v>0.48595981722205278</c:v>
                </c:pt>
                <c:pt idx="172">
                  <c:v>0.49031882892051404</c:v>
                </c:pt>
                <c:pt idx="173">
                  <c:v>0.48932967733303329</c:v>
                </c:pt>
                <c:pt idx="174">
                  <c:v>0.49472051291254804</c:v>
                </c:pt>
                <c:pt idx="175">
                  <c:v>0.51960499500727275</c:v>
                </c:pt>
                <c:pt idx="176">
                  <c:v>0.52030270999070205</c:v>
                </c:pt>
                <c:pt idx="177">
                  <c:v>0.52920020560737702</c:v>
                </c:pt>
                <c:pt idx="178">
                  <c:v>0.54602191249644616</c:v>
                </c:pt>
                <c:pt idx="179">
                  <c:v>0.53469916117369476</c:v>
                </c:pt>
                <c:pt idx="180">
                  <c:v>0.52674381956861427</c:v>
                </c:pt>
                <c:pt idx="181">
                  <c:v>0.51332730180611397</c:v>
                </c:pt>
                <c:pt idx="182">
                  <c:v>0.49478766534194918</c:v>
                </c:pt>
                <c:pt idx="183">
                  <c:v>0.47696976895262427</c:v>
                </c:pt>
                <c:pt idx="184">
                  <c:v>0.45170723675527924</c:v>
                </c:pt>
                <c:pt idx="185">
                  <c:v>0.43420068540356588</c:v>
                </c:pt>
                <c:pt idx="186">
                  <c:v>0.43632522752810798</c:v>
                </c:pt>
                <c:pt idx="187">
                  <c:v>0.43380140349956264</c:v>
                </c:pt>
                <c:pt idx="188">
                  <c:v>0.42992232377778633</c:v>
                </c:pt>
                <c:pt idx="189">
                  <c:v>0.43193697579243828</c:v>
                </c:pt>
                <c:pt idx="190">
                  <c:v>0.44588255402373084</c:v>
                </c:pt>
                <c:pt idx="191">
                  <c:v>0.47879071728903699</c:v>
                </c:pt>
                <c:pt idx="192">
                  <c:v>0.47266180445122685</c:v>
                </c:pt>
                <c:pt idx="193">
                  <c:v>0.4718705956600181</c:v>
                </c:pt>
                <c:pt idx="194">
                  <c:v>0.46485044037176931</c:v>
                </c:pt>
                <c:pt idx="195">
                  <c:v>0.4671938974396358</c:v>
                </c:pt>
                <c:pt idx="196">
                  <c:v>0.47552650970925592</c:v>
                </c:pt>
                <c:pt idx="197">
                  <c:v>0.46778841447116071</c:v>
                </c:pt>
                <c:pt idx="198">
                  <c:v>0.45528841447116075</c:v>
                </c:pt>
                <c:pt idx="199">
                  <c:v>0.47103676149580515</c:v>
                </c:pt>
                <c:pt idx="200">
                  <c:v>0.47237198073201447</c:v>
                </c:pt>
                <c:pt idx="201">
                  <c:v>0.48729053223793267</c:v>
                </c:pt>
                <c:pt idx="202">
                  <c:v>0.48256612278911376</c:v>
                </c:pt>
                <c:pt idx="203">
                  <c:v>0.46885467882487247</c:v>
                </c:pt>
                <c:pt idx="204">
                  <c:v>0.44585684332703696</c:v>
                </c:pt>
                <c:pt idx="205">
                  <c:v>0.44177521067397574</c:v>
                </c:pt>
                <c:pt idx="206">
                  <c:v>0.43962856189604893</c:v>
                </c:pt>
                <c:pt idx="207">
                  <c:v>0.42509853746503434</c:v>
                </c:pt>
                <c:pt idx="208">
                  <c:v>0.39774078776845406</c:v>
                </c:pt>
                <c:pt idx="209">
                  <c:v>0.40542386099774574</c:v>
                </c:pt>
                <c:pt idx="210">
                  <c:v>0.40176123909645789</c:v>
                </c:pt>
                <c:pt idx="211">
                  <c:v>0.42168199630535069</c:v>
                </c:pt>
                <c:pt idx="212">
                  <c:v>0.42338267657745954</c:v>
                </c:pt>
                <c:pt idx="213">
                  <c:v>0.42088181089318422</c:v>
                </c:pt>
                <c:pt idx="214">
                  <c:v>0.43537894166938473</c:v>
                </c:pt>
                <c:pt idx="215">
                  <c:v>0.4365452477019493</c:v>
                </c:pt>
                <c:pt idx="216">
                  <c:v>0.43322725383773691</c:v>
                </c:pt>
                <c:pt idx="217">
                  <c:v>0.42461845645006163</c:v>
                </c:pt>
                <c:pt idx="218">
                  <c:v>0.41876696331043295</c:v>
                </c:pt>
                <c:pt idx="219">
                  <c:v>0.4193164138598835</c:v>
                </c:pt>
                <c:pt idx="220">
                  <c:v>0.39965168142919361</c:v>
                </c:pt>
                <c:pt idx="221">
                  <c:v>0.39474496024340266</c:v>
                </c:pt>
                <c:pt idx="222">
                  <c:v>0.40036784203450876</c:v>
                </c:pt>
                <c:pt idx="223">
                  <c:v>0.40165425403520638</c:v>
                </c:pt>
                <c:pt idx="224">
                  <c:v>0.39138718424432706</c:v>
                </c:pt>
                <c:pt idx="225">
                  <c:v>0.40705134464532955</c:v>
                </c:pt>
                <c:pt idx="226">
                  <c:v>0.37316856076254573</c:v>
                </c:pt>
                <c:pt idx="227">
                  <c:v>0.38185504971219253</c:v>
                </c:pt>
                <c:pt idx="228">
                  <c:v>0.40157477952366549</c:v>
                </c:pt>
                <c:pt idx="229">
                  <c:v>0.41011623806512398</c:v>
                </c:pt>
                <c:pt idx="230">
                  <c:v>0.41314822008870267</c:v>
                </c:pt>
                <c:pt idx="231">
                  <c:v>0.43614437507243531</c:v>
                </c:pt>
                <c:pt idx="232">
                  <c:v>0.42469266888388701</c:v>
                </c:pt>
                <c:pt idx="233">
                  <c:v>0.46295797500633601</c:v>
                </c:pt>
                <c:pt idx="234">
                  <c:v>0.45619878250453355</c:v>
                </c:pt>
                <c:pt idx="235">
                  <c:v>0.4390431552571632</c:v>
                </c:pt>
                <c:pt idx="236">
                  <c:v>0.43587245208645997</c:v>
                </c:pt>
                <c:pt idx="237">
                  <c:v>0.43127061135016548</c:v>
                </c:pt>
                <c:pt idx="238">
                  <c:v>0.43563688648699606</c:v>
                </c:pt>
                <c:pt idx="239">
                  <c:v>0.44332919417930372</c:v>
                </c:pt>
                <c:pt idx="240">
                  <c:v>0.42509873126242959</c:v>
                </c:pt>
                <c:pt idx="241">
                  <c:v>0.43653779354176864</c:v>
                </c:pt>
                <c:pt idx="242">
                  <c:v>0.43078533004282626</c:v>
                </c:pt>
                <c:pt idx="243">
                  <c:v>0.42698152623902241</c:v>
                </c:pt>
                <c:pt idx="244">
                  <c:v>0.43004275072881837</c:v>
                </c:pt>
                <c:pt idx="245">
                  <c:v>0.42655680033400389</c:v>
                </c:pt>
                <c:pt idx="246">
                  <c:v>0.42084251461971817</c:v>
                </c:pt>
                <c:pt idx="247">
                  <c:v>0.42736444797091983</c:v>
                </c:pt>
                <c:pt idx="248">
                  <c:v>0.43715826240390954</c:v>
                </c:pt>
                <c:pt idx="249">
                  <c:v>0.43660532646768141</c:v>
                </c:pt>
                <c:pt idx="250">
                  <c:v>0.43270321006556506</c:v>
                </c:pt>
                <c:pt idx="251">
                  <c:v>0.43604217878914919</c:v>
                </c:pt>
                <c:pt idx="252">
                  <c:v>0.43829189757430104</c:v>
                </c:pt>
                <c:pt idx="253">
                  <c:v>0.42832674077987593</c:v>
                </c:pt>
                <c:pt idx="254">
                  <c:v>0.44058983999949686</c:v>
                </c:pt>
                <c:pt idx="255">
                  <c:v>0.44178031618997304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4A-4DAA-8126-6B8195910524}"/>
            </c:ext>
          </c:extLst>
        </c:ser>
        <c:ser>
          <c:idx val="2"/>
          <c:order val="2"/>
          <c:tx>
            <c:strRef>
              <c:f>'Race Known Source'!$G$1</c:f>
              <c:strCache>
                <c:ptCount val="1"/>
                <c:pt idx="0">
                  <c:v>Other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'Race Known Source'!$A$2:$A$257</c:f>
              <c:numCache>
                <c:formatCode>m/d/yyyy</c:formatCode>
                <c:ptCount val="256"/>
                <c:pt idx="0">
                  <c:v>44022</c:v>
                </c:pt>
                <c:pt idx="1">
                  <c:v>44023</c:v>
                </c:pt>
                <c:pt idx="2">
                  <c:v>44024</c:v>
                </c:pt>
                <c:pt idx="3">
                  <c:v>44025</c:v>
                </c:pt>
                <c:pt idx="4">
                  <c:v>44026</c:v>
                </c:pt>
                <c:pt idx="5">
                  <c:v>44027</c:v>
                </c:pt>
                <c:pt idx="6">
                  <c:v>44028</c:v>
                </c:pt>
                <c:pt idx="7">
                  <c:v>44029</c:v>
                </c:pt>
                <c:pt idx="8">
                  <c:v>44030</c:v>
                </c:pt>
                <c:pt idx="9">
                  <c:v>44031</c:v>
                </c:pt>
                <c:pt idx="10">
                  <c:v>44032</c:v>
                </c:pt>
                <c:pt idx="11">
                  <c:v>44033</c:v>
                </c:pt>
                <c:pt idx="12">
                  <c:v>44034</c:v>
                </c:pt>
                <c:pt idx="13">
                  <c:v>44035</c:v>
                </c:pt>
                <c:pt idx="14">
                  <c:v>44036</c:v>
                </c:pt>
                <c:pt idx="15">
                  <c:v>44037</c:v>
                </c:pt>
                <c:pt idx="16">
                  <c:v>44038</c:v>
                </c:pt>
                <c:pt idx="17">
                  <c:v>44039</c:v>
                </c:pt>
                <c:pt idx="18">
                  <c:v>44040</c:v>
                </c:pt>
                <c:pt idx="19">
                  <c:v>44041</c:v>
                </c:pt>
                <c:pt idx="20">
                  <c:v>44042</c:v>
                </c:pt>
                <c:pt idx="21">
                  <c:v>44043</c:v>
                </c:pt>
                <c:pt idx="22">
                  <c:v>44044</c:v>
                </c:pt>
                <c:pt idx="23">
                  <c:v>44045</c:v>
                </c:pt>
                <c:pt idx="24">
                  <c:v>44046</c:v>
                </c:pt>
                <c:pt idx="25">
                  <c:v>44047</c:v>
                </c:pt>
                <c:pt idx="26">
                  <c:v>44048</c:v>
                </c:pt>
                <c:pt idx="27">
                  <c:v>44049</c:v>
                </c:pt>
                <c:pt idx="28">
                  <c:v>44050</c:v>
                </c:pt>
                <c:pt idx="29">
                  <c:v>44051</c:v>
                </c:pt>
                <c:pt idx="30">
                  <c:v>44052</c:v>
                </c:pt>
                <c:pt idx="31">
                  <c:v>44053</c:v>
                </c:pt>
                <c:pt idx="32">
                  <c:v>44054</c:v>
                </c:pt>
                <c:pt idx="33">
                  <c:v>44055</c:v>
                </c:pt>
                <c:pt idx="34">
                  <c:v>44056</c:v>
                </c:pt>
                <c:pt idx="35">
                  <c:v>44057</c:v>
                </c:pt>
                <c:pt idx="36">
                  <c:v>44058</c:v>
                </c:pt>
                <c:pt idx="37">
                  <c:v>44059</c:v>
                </c:pt>
                <c:pt idx="38">
                  <c:v>44060</c:v>
                </c:pt>
                <c:pt idx="39">
                  <c:v>44061</c:v>
                </c:pt>
                <c:pt idx="40">
                  <c:v>44062</c:v>
                </c:pt>
                <c:pt idx="41">
                  <c:v>44063</c:v>
                </c:pt>
                <c:pt idx="42">
                  <c:v>44064</c:v>
                </c:pt>
                <c:pt idx="43">
                  <c:v>44065</c:v>
                </c:pt>
                <c:pt idx="44">
                  <c:v>44066</c:v>
                </c:pt>
                <c:pt idx="45">
                  <c:v>44067</c:v>
                </c:pt>
                <c:pt idx="46">
                  <c:v>44068</c:v>
                </c:pt>
                <c:pt idx="47">
                  <c:v>44069</c:v>
                </c:pt>
                <c:pt idx="48">
                  <c:v>44070</c:v>
                </c:pt>
                <c:pt idx="49">
                  <c:v>44071</c:v>
                </c:pt>
                <c:pt idx="50">
                  <c:v>44072</c:v>
                </c:pt>
                <c:pt idx="51">
                  <c:v>44073</c:v>
                </c:pt>
                <c:pt idx="52">
                  <c:v>44074</c:v>
                </c:pt>
                <c:pt idx="53">
                  <c:v>44075</c:v>
                </c:pt>
                <c:pt idx="54">
                  <c:v>44076</c:v>
                </c:pt>
                <c:pt idx="55">
                  <c:v>44077</c:v>
                </c:pt>
                <c:pt idx="56">
                  <c:v>44078</c:v>
                </c:pt>
                <c:pt idx="57">
                  <c:v>44079</c:v>
                </c:pt>
                <c:pt idx="58">
                  <c:v>44080</c:v>
                </c:pt>
                <c:pt idx="59">
                  <c:v>44081</c:v>
                </c:pt>
                <c:pt idx="60">
                  <c:v>44082</c:v>
                </c:pt>
                <c:pt idx="61">
                  <c:v>44083</c:v>
                </c:pt>
                <c:pt idx="62">
                  <c:v>44084</c:v>
                </c:pt>
                <c:pt idx="63">
                  <c:v>44085</c:v>
                </c:pt>
                <c:pt idx="64">
                  <c:v>44086</c:v>
                </c:pt>
                <c:pt idx="65">
                  <c:v>44087</c:v>
                </c:pt>
                <c:pt idx="66">
                  <c:v>44088</c:v>
                </c:pt>
                <c:pt idx="67">
                  <c:v>44089</c:v>
                </c:pt>
                <c:pt idx="68">
                  <c:v>44090</c:v>
                </c:pt>
                <c:pt idx="69">
                  <c:v>44091</c:v>
                </c:pt>
                <c:pt idx="70">
                  <c:v>44092</c:v>
                </c:pt>
                <c:pt idx="71">
                  <c:v>44093</c:v>
                </c:pt>
                <c:pt idx="72">
                  <c:v>44094</c:v>
                </c:pt>
                <c:pt idx="73">
                  <c:v>44095</c:v>
                </c:pt>
                <c:pt idx="74">
                  <c:v>44096</c:v>
                </c:pt>
                <c:pt idx="75">
                  <c:v>44097</c:v>
                </c:pt>
                <c:pt idx="76">
                  <c:v>44098</c:v>
                </c:pt>
                <c:pt idx="77">
                  <c:v>44099</c:v>
                </c:pt>
                <c:pt idx="78">
                  <c:v>44100</c:v>
                </c:pt>
                <c:pt idx="79">
                  <c:v>44101</c:v>
                </c:pt>
                <c:pt idx="80">
                  <c:v>44102</c:v>
                </c:pt>
                <c:pt idx="81">
                  <c:v>44103</c:v>
                </c:pt>
                <c:pt idx="82">
                  <c:v>44104</c:v>
                </c:pt>
                <c:pt idx="83">
                  <c:v>44105</c:v>
                </c:pt>
                <c:pt idx="84">
                  <c:v>44106</c:v>
                </c:pt>
                <c:pt idx="85">
                  <c:v>44107</c:v>
                </c:pt>
                <c:pt idx="86">
                  <c:v>44108</c:v>
                </c:pt>
                <c:pt idx="87">
                  <c:v>44109</c:v>
                </c:pt>
                <c:pt idx="88">
                  <c:v>44110</c:v>
                </c:pt>
                <c:pt idx="89">
                  <c:v>44111</c:v>
                </c:pt>
                <c:pt idx="90">
                  <c:v>44112</c:v>
                </c:pt>
                <c:pt idx="91">
                  <c:v>44113</c:v>
                </c:pt>
                <c:pt idx="92">
                  <c:v>44114</c:v>
                </c:pt>
                <c:pt idx="93">
                  <c:v>44115</c:v>
                </c:pt>
                <c:pt idx="94">
                  <c:v>44116</c:v>
                </c:pt>
                <c:pt idx="95">
                  <c:v>44117</c:v>
                </c:pt>
                <c:pt idx="96">
                  <c:v>44118</c:v>
                </c:pt>
                <c:pt idx="97">
                  <c:v>44119</c:v>
                </c:pt>
                <c:pt idx="98">
                  <c:v>44120</c:v>
                </c:pt>
                <c:pt idx="99">
                  <c:v>44121</c:v>
                </c:pt>
                <c:pt idx="100">
                  <c:v>44122</c:v>
                </c:pt>
                <c:pt idx="101">
                  <c:v>44123</c:v>
                </c:pt>
                <c:pt idx="102">
                  <c:v>44124</c:v>
                </c:pt>
                <c:pt idx="103">
                  <c:v>44125</c:v>
                </c:pt>
                <c:pt idx="104">
                  <c:v>44126</c:v>
                </c:pt>
                <c:pt idx="105">
                  <c:v>44127</c:v>
                </c:pt>
                <c:pt idx="106">
                  <c:v>44128</c:v>
                </c:pt>
                <c:pt idx="107">
                  <c:v>44129</c:v>
                </c:pt>
                <c:pt idx="108">
                  <c:v>44130</c:v>
                </c:pt>
                <c:pt idx="109">
                  <c:v>44131</c:v>
                </c:pt>
                <c:pt idx="110">
                  <c:v>44132</c:v>
                </c:pt>
                <c:pt idx="111">
                  <c:v>44133</c:v>
                </c:pt>
                <c:pt idx="112">
                  <c:v>44134</c:v>
                </c:pt>
                <c:pt idx="113">
                  <c:v>44135</c:v>
                </c:pt>
                <c:pt idx="114">
                  <c:v>44136</c:v>
                </c:pt>
                <c:pt idx="115">
                  <c:v>44137</c:v>
                </c:pt>
                <c:pt idx="116">
                  <c:v>44138</c:v>
                </c:pt>
                <c:pt idx="117">
                  <c:v>44139</c:v>
                </c:pt>
                <c:pt idx="118">
                  <c:v>44140</c:v>
                </c:pt>
                <c:pt idx="119">
                  <c:v>44141</c:v>
                </c:pt>
                <c:pt idx="120">
                  <c:v>44142</c:v>
                </c:pt>
                <c:pt idx="121">
                  <c:v>44143</c:v>
                </c:pt>
                <c:pt idx="122">
                  <c:v>44144</c:v>
                </c:pt>
                <c:pt idx="123">
                  <c:v>44145</c:v>
                </c:pt>
                <c:pt idx="124">
                  <c:v>44146</c:v>
                </c:pt>
                <c:pt idx="125">
                  <c:v>44147</c:v>
                </c:pt>
                <c:pt idx="126">
                  <c:v>44148</c:v>
                </c:pt>
                <c:pt idx="127">
                  <c:v>44149</c:v>
                </c:pt>
                <c:pt idx="128">
                  <c:v>44150</c:v>
                </c:pt>
                <c:pt idx="129">
                  <c:v>44151</c:v>
                </c:pt>
                <c:pt idx="130">
                  <c:v>44152</c:v>
                </c:pt>
                <c:pt idx="131">
                  <c:v>44153</c:v>
                </c:pt>
                <c:pt idx="132">
                  <c:v>44154</c:v>
                </c:pt>
                <c:pt idx="133">
                  <c:v>44155</c:v>
                </c:pt>
                <c:pt idx="134">
                  <c:v>44156</c:v>
                </c:pt>
                <c:pt idx="135">
                  <c:v>44157</c:v>
                </c:pt>
                <c:pt idx="136">
                  <c:v>44158</c:v>
                </c:pt>
                <c:pt idx="137">
                  <c:v>44159</c:v>
                </c:pt>
                <c:pt idx="138">
                  <c:v>44160</c:v>
                </c:pt>
                <c:pt idx="139">
                  <c:v>44161</c:v>
                </c:pt>
                <c:pt idx="140">
                  <c:v>44162</c:v>
                </c:pt>
                <c:pt idx="141">
                  <c:v>44163</c:v>
                </c:pt>
                <c:pt idx="142">
                  <c:v>44164</c:v>
                </c:pt>
                <c:pt idx="143">
                  <c:v>44165</c:v>
                </c:pt>
                <c:pt idx="144">
                  <c:v>44166</c:v>
                </c:pt>
                <c:pt idx="145">
                  <c:v>44167</c:v>
                </c:pt>
                <c:pt idx="146">
                  <c:v>44168</c:v>
                </c:pt>
                <c:pt idx="147">
                  <c:v>44169</c:v>
                </c:pt>
                <c:pt idx="148">
                  <c:v>44170</c:v>
                </c:pt>
                <c:pt idx="149">
                  <c:v>44171</c:v>
                </c:pt>
                <c:pt idx="150">
                  <c:v>44172</c:v>
                </c:pt>
                <c:pt idx="151">
                  <c:v>44173</c:v>
                </c:pt>
                <c:pt idx="152">
                  <c:v>44174</c:v>
                </c:pt>
                <c:pt idx="153">
                  <c:v>44175</c:v>
                </c:pt>
                <c:pt idx="154">
                  <c:v>44176</c:v>
                </c:pt>
                <c:pt idx="155">
                  <c:v>44177</c:v>
                </c:pt>
                <c:pt idx="156">
                  <c:v>44178</c:v>
                </c:pt>
                <c:pt idx="157">
                  <c:v>44179</c:v>
                </c:pt>
                <c:pt idx="158">
                  <c:v>44180</c:v>
                </c:pt>
                <c:pt idx="159">
                  <c:v>44181</c:v>
                </c:pt>
                <c:pt idx="160">
                  <c:v>44182</c:v>
                </c:pt>
                <c:pt idx="161">
                  <c:v>44183</c:v>
                </c:pt>
                <c:pt idx="162">
                  <c:v>44184</c:v>
                </c:pt>
                <c:pt idx="163">
                  <c:v>44185</c:v>
                </c:pt>
                <c:pt idx="164">
                  <c:v>44186</c:v>
                </c:pt>
                <c:pt idx="165">
                  <c:v>44187</c:v>
                </c:pt>
                <c:pt idx="166">
                  <c:v>44188</c:v>
                </c:pt>
                <c:pt idx="167">
                  <c:v>44189</c:v>
                </c:pt>
                <c:pt idx="168">
                  <c:v>44190</c:v>
                </c:pt>
                <c:pt idx="169">
                  <c:v>44191</c:v>
                </c:pt>
                <c:pt idx="170">
                  <c:v>44192</c:v>
                </c:pt>
                <c:pt idx="171">
                  <c:v>44193</c:v>
                </c:pt>
                <c:pt idx="172">
                  <c:v>44194</c:v>
                </c:pt>
                <c:pt idx="173">
                  <c:v>44195</c:v>
                </c:pt>
                <c:pt idx="174">
                  <c:v>44196</c:v>
                </c:pt>
                <c:pt idx="175">
                  <c:v>44197</c:v>
                </c:pt>
                <c:pt idx="176">
                  <c:v>44198</c:v>
                </c:pt>
                <c:pt idx="177">
                  <c:v>44199</c:v>
                </c:pt>
                <c:pt idx="178">
                  <c:v>44200</c:v>
                </c:pt>
                <c:pt idx="179">
                  <c:v>44201</c:v>
                </c:pt>
                <c:pt idx="180">
                  <c:v>44202</c:v>
                </c:pt>
                <c:pt idx="181">
                  <c:v>44203</c:v>
                </c:pt>
                <c:pt idx="182">
                  <c:v>44204</c:v>
                </c:pt>
                <c:pt idx="183">
                  <c:v>44205</c:v>
                </c:pt>
                <c:pt idx="184">
                  <c:v>44206</c:v>
                </c:pt>
                <c:pt idx="185">
                  <c:v>44207</c:v>
                </c:pt>
                <c:pt idx="186">
                  <c:v>44208</c:v>
                </c:pt>
                <c:pt idx="187">
                  <c:v>44209</c:v>
                </c:pt>
                <c:pt idx="188">
                  <c:v>44210</c:v>
                </c:pt>
                <c:pt idx="189">
                  <c:v>44211</c:v>
                </c:pt>
                <c:pt idx="190">
                  <c:v>44212</c:v>
                </c:pt>
                <c:pt idx="191">
                  <c:v>44213</c:v>
                </c:pt>
                <c:pt idx="192">
                  <c:v>44214</c:v>
                </c:pt>
                <c:pt idx="193">
                  <c:v>44215</c:v>
                </c:pt>
                <c:pt idx="194">
                  <c:v>44216</c:v>
                </c:pt>
                <c:pt idx="195">
                  <c:v>44217</c:v>
                </c:pt>
                <c:pt idx="196">
                  <c:v>44218</c:v>
                </c:pt>
                <c:pt idx="197">
                  <c:v>44219</c:v>
                </c:pt>
                <c:pt idx="198">
                  <c:v>44220</c:v>
                </c:pt>
                <c:pt idx="199">
                  <c:v>44221</c:v>
                </c:pt>
                <c:pt idx="200">
                  <c:v>44222</c:v>
                </c:pt>
                <c:pt idx="201">
                  <c:v>44223</c:v>
                </c:pt>
                <c:pt idx="202">
                  <c:v>44224</c:v>
                </c:pt>
                <c:pt idx="203">
                  <c:v>44225</c:v>
                </c:pt>
                <c:pt idx="204">
                  <c:v>44226</c:v>
                </c:pt>
                <c:pt idx="205">
                  <c:v>44227</c:v>
                </c:pt>
                <c:pt idx="206">
                  <c:v>44228</c:v>
                </c:pt>
                <c:pt idx="207">
                  <c:v>44229</c:v>
                </c:pt>
                <c:pt idx="208">
                  <c:v>44230</c:v>
                </c:pt>
                <c:pt idx="209">
                  <c:v>44231</c:v>
                </c:pt>
                <c:pt idx="210">
                  <c:v>44232</c:v>
                </c:pt>
                <c:pt idx="211">
                  <c:v>44233</c:v>
                </c:pt>
                <c:pt idx="212">
                  <c:v>44234</c:v>
                </c:pt>
                <c:pt idx="213">
                  <c:v>44235</c:v>
                </c:pt>
                <c:pt idx="214">
                  <c:v>44236</c:v>
                </c:pt>
                <c:pt idx="215">
                  <c:v>44237</c:v>
                </c:pt>
                <c:pt idx="216">
                  <c:v>44238</c:v>
                </c:pt>
                <c:pt idx="217">
                  <c:v>44239</c:v>
                </c:pt>
                <c:pt idx="218">
                  <c:v>44240</c:v>
                </c:pt>
                <c:pt idx="219">
                  <c:v>44241</c:v>
                </c:pt>
                <c:pt idx="220">
                  <c:v>44242</c:v>
                </c:pt>
                <c:pt idx="221">
                  <c:v>44243</c:v>
                </c:pt>
                <c:pt idx="222">
                  <c:v>44244</c:v>
                </c:pt>
                <c:pt idx="223">
                  <c:v>44245</c:v>
                </c:pt>
                <c:pt idx="224">
                  <c:v>44246</c:v>
                </c:pt>
                <c:pt idx="225">
                  <c:v>44247</c:v>
                </c:pt>
                <c:pt idx="226">
                  <c:v>44248</c:v>
                </c:pt>
                <c:pt idx="227">
                  <c:v>44249</c:v>
                </c:pt>
                <c:pt idx="228">
                  <c:v>44250</c:v>
                </c:pt>
                <c:pt idx="229">
                  <c:v>44251</c:v>
                </c:pt>
                <c:pt idx="230">
                  <c:v>44252</c:v>
                </c:pt>
                <c:pt idx="231">
                  <c:v>44253</c:v>
                </c:pt>
                <c:pt idx="232">
                  <c:v>44254</c:v>
                </c:pt>
                <c:pt idx="233">
                  <c:v>44255</c:v>
                </c:pt>
                <c:pt idx="234">
                  <c:v>44256</c:v>
                </c:pt>
                <c:pt idx="235">
                  <c:v>44257</c:v>
                </c:pt>
                <c:pt idx="236">
                  <c:v>44258</c:v>
                </c:pt>
                <c:pt idx="237">
                  <c:v>44259</c:v>
                </c:pt>
                <c:pt idx="238">
                  <c:v>44260</c:v>
                </c:pt>
                <c:pt idx="239">
                  <c:v>44261</c:v>
                </c:pt>
                <c:pt idx="240">
                  <c:v>44262</c:v>
                </c:pt>
                <c:pt idx="241">
                  <c:v>44263</c:v>
                </c:pt>
                <c:pt idx="242">
                  <c:v>44264</c:v>
                </c:pt>
                <c:pt idx="243">
                  <c:v>44265</c:v>
                </c:pt>
                <c:pt idx="244">
                  <c:v>44266</c:v>
                </c:pt>
                <c:pt idx="245">
                  <c:v>44267</c:v>
                </c:pt>
                <c:pt idx="246">
                  <c:v>44268</c:v>
                </c:pt>
                <c:pt idx="247">
                  <c:v>44269</c:v>
                </c:pt>
                <c:pt idx="248">
                  <c:v>44270</c:v>
                </c:pt>
                <c:pt idx="249">
                  <c:v>44271</c:v>
                </c:pt>
                <c:pt idx="250">
                  <c:v>44272</c:v>
                </c:pt>
                <c:pt idx="251">
                  <c:v>44273</c:v>
                </c:pt>
                <c:pt idx="252">
                  <c:v>44274</c:v>
                </c:pt>
                <c:pt idx="253">
                  <c:v>44275</c:v>
                </c:pt>
                <c:pt idx="254">
                  <c:v>44276</c:v>
                </c:pt>
                <c:pt idx="255">
                  <c:v>44277</c:v>
                </c:pt>
              </c:numCache>
            </c:numRef>
          </c:cat>
          <c:val>
            <c:numRef>
              <c:f>'Race Known Source'!$G$2:$G$257</c:f>
              <c:numCache>
                <c:formatCode>0%</c:formatCode>
                <c:ptCount val="256"/>
                <c:pt idx="0">
                  <c:v>0.43548387096774194</c:v>
                </c:pt>
                <c:pt idx="1">
                  <c:v>0.5892857142857143</c:v>
                </c:pt>
                <c:pt idx="2">
                  <c:v>0.61290322580645162</c:v>
                </c:pt>
                <c:pt idx="3">
                  <c:v>0.5</c:v>
                </c:pt>
                <c:pt idx="4">
                  <c:v>0.44642857142857145</c:v>
                </c:pt>
                <c:pt idx="5">
                  <c:v>0.61728395061728392</c:v>
                </c:pt>
                <c:pt idx="6">
                  <c:v>0.55050846373560591</c:v>
                </c:pt>
                <c:pt idx="7">
                  <c:v>0.57350951475023926</c:v>
                </c:pt>
                <c:pt idx="8">
                  <c:v>0.56624891820392842</c:v>
                </c:pt>
                <c:pt idx="9">
                  <c:v>0.56500083832681636</c:v>
                </c:pt>
                <c:pt idx="10">
                  <c:v>0.56652059516572206</c:v>
                </c:pt>
                <c:pt idx="11">
                  <c:v>0.58257701773474979</c:v>
                </c:pt>
                <c:pt idx="12">
                  <c:v>0.58077233375952309</c:v>
                </c:pt>
                <c:pt idx="13">
                  <c:v>0.56508647208987361</c:v>
                </c:pt>
                <c:pt idx="14">
                  <c:v>0.55810473202542676</c:v>
                </c:pt>
                <c:pt idx="15">
                  <c:v>0.54800193160004573</c:v>
                </c:pt>
                <c:pt idx="16">
                  <c:v>0.53407336017147433</c:v>
                </c:pt>
                <c:pt idx="17">
                  <c:v>0.51554680061148006</c:v>
                </c:pt>
                <c:pt idx="18">
                  <c:v>0.50574287904285264</c:v>
                </c:pt>
                <c:pt idx="19">
                  <c:v>0.50727622941341233</c:v>
                </c:pt>
                <c:pt idx="20">
                  <c:v>0.47659241877635805</c:v>
                </c:pt>
                <c:pt idx="21">
                  <c:v>0.48121826911649407</c:v>
                </c:pt>
                <c:pt idx="22">
                  <c:v>0.4869975242347232</c:v>
                </c:pt>
                <c:pt idx="23">
                  <c:v>0.49703415427135328</c:v>
                </c:pt>
                <c:pt idx="24">
                  <c:v>0.49975524270672739</c:v>
                </c:pt>
                <c:pt idx="25">
                  <c:v>0.50613919163513599</c:v>
                </c:pt>
                <c:pt idx="26">
                  <c:v>0.48749117298711736</c:v>
                </c:pt>
                <c:pt idx="27">
                  <c:v>0.51105561677801514</c:v>
                </c:pt>
                <c:pt idx="28">
                  <c:v>0.50161117233357067</c:v>
                </c:pt>
                <c:pt idx="29">
                  <c:v>0.51256959220012532</c:v>
                </c:pt>
                <c:pt idx="30">
                  <c:v>0.51300915263968583</c:v>
                </c:pt>
                <c:pt idx="31">
                  <c:v>0.52231147822108115</c:v>
                </c:pt>
                <c:pt idx="32">
                  <c:v>0.51732808951676212</c:v>
                </c:pt>
                <c:pt idx="33">
                  <c:v>0.52047106526247766</c:v>
                </c:pt>
                <c:pt idx="34">
                  <c:v>0.52279029617558126</c:v>
                </c:pt>
                <c:pt idx="35">
                  <c:v>0.53170205296869399</c:v>
                </c:pt>
                <c:pt idx="36">
                  <c:v>0.51385838720050003</c:v>
                </c:pt>
                <c:pt idx="37">
                  <c:v>0.48891630225841509</c:v>
                </c:pt>
                <c:pt idx="38">
                  <c:v>0.48810818517122823</c:v>
                </c:pt>
                <c:pt idx="39">
                  <c:v>0.50071322718803501</c:v>
                </c:pt>
                <c:pt idx="40">
                  <c:v>0.49785505435870137</c:v>
                </c:pt>
                <c:pt idx="41">
                  <c:v>0.48129579907764153</c:v>
                </c:pt>
                <c:pt idx="42">
                  <c:v>0.46043313789176399</c:v>
                </c:pt>
                <c:pt idx="43">
                  <c:v>0.45326686154515977</c:v>
                </c:pt>
                <c:pt idx="44">
                  <c:v>0.46564658821060073</c:v>
                </c:pt>
                <c:pt idx="45">
                  <c:v>0.46531564502251466</c:v>
                </c:pt>
                <c:pt idx="46">
                  <c:v>0.45905980935491425</c:v>
                </c:pt>
                <c:pt idx="47">
                  <c:v>0.4783140259775519</c:v>
                </c:pt>
                <c:pt idx="48">
                  <c:v>0.49782182909880041</c:v>
                </c:pt>
                <c:pt idx="49">
                  <c:v>0.51799268814009136</c:v>
                </c:pt>
                <c:pt idx="50">
                  <c:v>0.52986721398367742</c:v>
                </c:pt>
                <c:pt idx="51">
                  <c:v>0.53100100083175006</c:v>
                </c:pt>
                <c:pt idx="52">
                  <c:v>0.53553614822404028</c:v>
                </c:pt>
                <c:pt idx="53">
                  <c:v>0.52189831213722448</c:v>
                </c:pt>
                <c:pt idx="54">
                  <c:v>0.51506243644888994</c:v>
                </c:pt>
                <c:pt idx="55">
                  <c:v>0.52581092188957779</c:v>
                </c:pt>
                <c:pt idx="56">
                  <c:v>0.52012763591696087</c:v>
                </c:pt>
                <c:pt idx="57">
                  <c:v>0.53220007052460672</c:v>
                </c:pt>
                <c:pt idx="58">
                  <c:v>0.53466312471179889</c:v>
                </c:pt>
                <c:pt idx="59">
                  <c:v>0.54465378764363837</c:v>
                </c:pt>
                <c:pt idx="60">
                  <c:v>0.54234753465203656</c:v>
                </c:pt>
                <c:pt idx="61">
                  <c:v>0.5355682914620945</c:v>
                </c:pt>
                <c:pt idx="62">
                  <c:v>0.52855463328564567</c:v>
                </c:pt>
                <c:pt idx="63">
                  <c:v>0.54493976097055719</c:v>
                </c:pt>
                <c:pt idx="64">
                  <c:v>0.55768288638973895</c:v>
                </c:pt>
                <c:pt idx="65">
                  <c:v>0.55768288638973895</c:v>
                </c:pt>
                <c:pt idx="66">
                  <c:v>0.57018544839014884</c:v>
                </c:pt>
                <c:pt idx="67">
                  <c:v>0.58386196377242117</c:v>
                </c:pt>
                <c:pt idx="68">
                  <c:v>0.59974542241903772</c:v>
                </c:pt>
                <c:pt idx="69">
                  <c:v>0.57892835242163987</c:v>
                </c:pt>
                <c:pt idx="70">
                  <c:v>0.56178182757293271</c:v>
                </c:pt>
                <c:pt idx="71">
                  <c:v>0.55312381891492401</c:v>
                </c:pt>
                <c:pt idx="72">
                  <c:v>0.5710689279930381</c:v>
                </c:pt>
                <c:pt idx="73">
                  <c:v>0.5636765181616038</c:v>
                </c:pt>
                <c:pt idx="74">
                  <c:v>0.57562987093128304</c:v>
                </c:pt>
                <c:pt idx="75">
                  <c:v>0.55394619746189533</c:v>
                </c:pt>
                <c:pt idx="76">
                  <c:v>0.57249569376314813</c:v>
                </c:pt>
                <c:pt idx="77">
                  <c:v>0.58587915240976463</c:v>
                </c:pt>
                <c:pt idx="78">
                  <c:v>0.59633410626094496</c:v>
                </c:pt>
                <c:pt idx="79">
                  <c:v>0.57592594299563882</c:v>
                </c:pt>
                <c:pt idx="80">
                  <c:v>0.56649406213518649</c:v>
                </c:pt>
                <c:pt idx="81">
                  <c:v>0.55742771782742861</c:v>
                </c:pt>
                <c:pt idx="82">
                  <c:v>0.55946853415395914</c:v>
                </c:pt>
                <c:pt idx="83">
                  <c:v>0.56850548226653752</c:v>
                </c:pt>
                <c:pt idx="84">
                  <c:v>0.55340344145021103</c:v>
                </c:pt>
                <c:pt idx="85">
                  <c:v>0.52978109943164253</c:v>
                </c:pt>
                <c:pt idx="86">
                  <c:v>0.53434036994835987</c:v>
                </c:pt>
                <c:pt idx="87">
                  <c:v>0.5302587372952986</c:v>
                </c:pt>
                <c:pt idx="88">
                  <c:v>0.51509337486884055</c:v>
                </c:pt>
                <c:pt idx="89">
                  <c:v>0.5127385867997668</c:v>
                </c:pt>
                <c:pt idx="90">
                  <c:v>0.50290283431695559</c:v>
                </c:pt>
                <c:pt idx="91">
                  <c:v>0.51276677989518693</c:v>
                </c:pt>
                <c:pt idx="92">
                  <c:v>0.51769509530737334</c:v>
                </c:pt>
                <c:pt idx="93">
                  <c:v>0.52441402027937778</c:v>
                </c:pt>
                <c:pt idx="94">
                  <c:v>0.53584259170794923</c:v>
                </c:pt>
                <c:pt idx="95">
                  <c:v>0.53983763234715565</c:v>
                </c:pt>
                <c:pt idx="96">
                  <c:v>0.53488083436448586</c:v>
                </c:pt>
                <c:pt idx="97">
                  <c:v>0.54920046995277827</c:v>
                </c:pt>
                <c:pt idx="98">
                  <c:v>0.536758651119982</c:v>
                </c:pt>
                <c:pt idx="99">
                  <c:v>0.53747450275972963</c:v>
                </c:pt>
                <c:pt idx="100">
                  <c:v>0.54471482578952635</c:v>
                </c:pt>
                <c:pt idx="101">
                  <c:v>0.55429465772229936</c:v>
                </c:pt>
                <c:pt idx="102">
                  <c:v>0.56090404304946406</c:v>
                </c:pt>
                <c:pt idx="103">
                  <c:v>0.57705916651617351</c:v>
                </c:pt>
                <c:pt idx="104">
                  <c:v>0.57614182630692079</c:v>
                </c:pt>
                <c:pt idx="105">
                  <c:v>0.60533102205658562</c:v>
                </c:pt>
                <c:pt idx="106">
                  <c:v>0.61402925863276947</c:v>
                </c:pt>
                <c:pt idx="107">
                  <c:v>0.60951634235514729</c:v>
                </c:pt>
                <c:pt idx="108">
                  <c:v>0.59537607086193467</c:v>
                </c:pt>
                <c:pt idx="109">
                  <c:v>0.60501655897812334</c:v>
                </c:pt>
                <c:pt idx="110">
                  <c:v>0.60449905136157978</c:v>
                </c:pt>
                <c:pt idx="111">
                  <c:v>0.59279477061158925</c:v>
                </c:pt>
                <c:pt idx="112">
                  <c:v>0.57250129440394071</c:v>
                </c:pt>
                <c:pt idx="113">
                  <c:v>0.57025927083394923</c:v>
                </c:pt>
                <c:pt idx="114">
                  <c:v>0.56005306069031735</c:v>
                </c:pt>
                <c:pt idx="115">
                  <c:v>0.5340702406934128</c:v>
                </c:pt>
                <c:pt idx="116">
                  <c:v>0.53385878261620601</c:v>
                </c:pt>
                <c:pt idx="117">
                  <c:v>0.53280788509291588</c:v>
                </c:pt>
                <c:pt idx="118">
                  <c:v>0.53087795951767003</c:v>
                </c:pt>
                <c:pt idx="119">
                  <c:v>0.53187303840028699</c:v>
                </c:pt>
                <c:pt idx="120">
                  <c:v>0.52356053713003925</c:v>
                </c:pt>
                <c:pt idx="121">
                  <c:v>0.5171917719598047</c:v>
                </c:pt>
                <c:pt idx="122">
                  <c:v>0.53725884104095822</c:v>
                </c:pt>
                <c:pt idx="123">
                  <c:v>0.52610237845592422</c:v>
                </c:pt>
                <c:pt idx="124">
                  <c:v>0.51987766634885912</c:v>
                </c:pt>
                <c:pt idx="125">
                  <c:v>0.5236942579205528</c:v>
                </c:pt>
                <c:pt idx="126">
                  <c:v>0.53151953993209156</c:v>
                </c:pt>
                <c:pt idx="127">
                  <c:v>0.53607996902082244</c:v>
                </c:pt>
                <c:pt idx="128">
                  <c:v>0.54084714429159486</c:v>
                </c:pt>
                <c:pt idx="129">
                  <c:v>0.55073993910585561</c:v>
                </c:pt>
                <c:pt idx="130">
                  <c:v>0.55516170781333873</c:v>
                </c:pt>
                <c:pt idx="131">
                  <c:v>0.56718975847022124</c:v>
                </c:pt>
                <c:pt idx="132">
                  <c:v>0.57734239095178519</c:v>
                </c:pt>
                <c:pt idx="133">
                  <c:v>0.57458014332831353</c:v>
                </c:pt>
                <c:pt idx="134">
                  <c:v>0.57715648643659578</c:v>
                </c:pt>
                <c:pt idx="135">
                  <c:v>0.57791726412045041</c:v>
                </c:pt>
                <c:pt idx="136">
                  <c:v>0.57322156801322199</c:v>
                </c:pt>
                <c:pt idx="137">
                  <c:v>0.58858284766021596</c:v>
                </c:pt>
                <c:pt idx="138">
                  <c:v>0.58305373804316407</c:v>
                </c:pt>
                <c:pt idx="139">
                  <c:v>0.58320863871310957</c:v>
                </c:pt>
                <c:pt idx="140">
                  <c:v>0.57829523499276014</c:v>
                </c:pt>
                <c:pt idx="141">
                  <c:v>0.586640812424438</c:v>
                </c:pt>
                <c:pt idx="142">
                  <c:v>0.59404210168127625</c:v>
                </c:pt>
                <c:pt idx="143">
                  <c:v>0.59817611285010075</c:v>
                </c:pt>
                <c:pt idx="144">
                  <c:v>0.59533802429772653</c:v>
                </c:pt>
                <c:pt idx="145">
                  <c:v>0.60689507108512564</c:v>
                </c:pt>
                <c:pt idx="146">
                  <c:v>0.60914113079933385</c:v>
                </c:pt>
                <c:pt idx="147">
                  <c:v>0.61662077561803441</c:v>
                </c:pt>
                <c:pt idx="148">
                  <c:v>0.61623319389310005</c:v>
                </c:pt>
                <c:pt idx="149">
                  <c:v>0.61401075694267004</c:v>
                </c:pt>
                <c:pt idx="150">
                  <c:v>0.61767148922200188</c:v>
                </c:pt>
                <c:pt idx="151">
                  <c:v>0.61433197159677</c:v>
                </c:pt>
                <c:pt idx="152">
                  <c:v>0.61145932983523932</c:v>
                </c:pt>
                <c:pt idx="153">
                  <c:v>0.60038881467265259</c:v>
                </c:pt>
                <c:pt idx="154">
                  <c:v>0.59537490965874762</c:v>
                </c:pt>
                <c:pt idx="155">
                  <c:v>0.58993021390506306</c:v>
                </c:pt>
                <c:pt idx="156">
                  <c:v>0.59585352412419701</c:v>
                </c:pt>
                <c:pt idx="157">
                  <c:v>0.59130779725722882</c:v>
                </c:pt>
                <c:pt idx="158">
                  <c:v>0.59039106692873378</c:v>
                </c:pt>
                <c:pt idx="159">
                  <c:v>0.58398692061633062</c:v>
                </c:pt>
                <c:pt idx="160">
                  <c:v>0.58730381886823557</c:v>
                </c:pt>
                <c:pt idx="161">
                  <c:v>0.5953347068991236</c:v>
                </c:pt>
                <c:pt idx="162">
                  <c:v>0.58831599032158355</c:v>
                </c:pt>
                <c:pt idx="163">
                  <c:v>0.5697597434188798</c:v>
                </c:pt>
                <c:pt idx="164">
                  <c:v>0.57012486485556502</c:v>
                </c:pt>
                <c:pt idx="165">
                  <c:v>0.5668229949923056</c:v>
                </c:pt>
                <c:pt idx="166">
                  <c:v>0.57013623221379972</c:v>
                </c:pt>
                <c:pt idx="167">
                  <c:v>0.56905075793244908</c:v>
                </c:pt>
                <c:pt idx="168">
                  <c:v>0.5639317103134015</c:v>
                </c:pt>
                <c:pt idx="169">
                  <c:v>0.58810980260294887</c:v>
                </c:pt>
                <c:pt idx="170">
                  <c:v>0.59960810821890165</c:v>
                </c:pt>
                <c:pt idx="171">
                  <c:v>0.60948734768447199</c:v>
                </c:pt>
                <c:pt idx="172">
                  <c:v>0.60845143227688325</c:v>
                </c:pt>
                <c:pt idx="173">
                  <c:v>0.60782698455965212</c:v>
                </c:pt>
                <c:pt idx="174">
                  <c:v>0.61018551742665961</c:v>
                </c:pt>
                <c:pt idx="175">
                  <c:v>0.60396257370371587</c:v>
                </c:pt>
                <c:pt idx="176">
                  <c:v>0.57931762800613862</c:v>
                </c:pt>
                <c:pt idx="177">
                  <c:v>0.58594623364686815</c:v>
                </c:pt>
                <c:pt idx="178">
                  <c:v>0.56746167766231215</c:v>
                </c:pt>
                <c:pt idx="179">
                  <c:v>0.5567216614776499</c:v>
                </c:pt>
                <c:pt idx="180">
                  <c:v>0.54004236439599063</c:v>
                </c:pt>
                <c:pt idx="181">
                  <c:v>0.527462571307723</c:v>
                </c:pt>
                <c:pt idx="182">
                  <c:v>0.51682043566558733</c:v>
                </c:pt>
                <c:pt idx="183">
                  <c:v>0.50203461266058635</c:v>
                </c:pt>
                <c:pt idx="184">
                  <c:v>0.48892458233319375</c:v>
                </c:pt>
                <c:pt idx="185">
                  <c:v>0.49797036280754564</c:v>
                </c:pt>
                <c:pt idx="186">
                  <c:v>0.49924096821118302</c:v>
                </c:pt>
                <c:pt idx="187">
                  <c:v>0.50470055716591755</c:v>
                </c:pt>
                <c:pt idx="188">
                  <c:v>0.50033119771181234</c:v>
                </c:pt>
                <c:pt idx="189">
                  <c:v>0.51457229849137465</c:v>
                </c:pt>
                <c:pt idx="190">
                  <c:v>0.51730073443898872</c:v>
                </c:pt>
                <c:pt idx="191">
                  <c:v>0.51201745324329861</c:v>
                </c:pt>
                <c:pt idx="192">
                  <c:v>0.50611629760031862</c:v>
                </c:pt>
                <c:pt idx="193">
                  <c:v>0.51413026727072997</c:v>
                </c:pt>
                <c:pt idx="194">
                  <c:v>0.52176013740060023</c:v>
                </c:pt>
                <c:pt idx="195">
                  <c:v>0.51992411283475182</c:v>
                </c:pt>
                <c:pt idx="196">
                  <c:v>0.52076942137236804</c:v>
                </c:pt>
                <c:pt idx="197">
                  <c:v>0.52416879977174646</c:v>
                </c:pt>
                <c:pt idx="198">
                  <c:v>0.5332597088626555</c:v>
                </c:pt>
                <c:pt idx="199">
                  <c:v>0.53459588061734342</c:v>
                </c:pt>
                <c:pt idx="200">
                  <c:v>0.53186273805369244</c:v>
                </c:pt>
                <c:pt idx="201">
                  <c:v>0.53379130948226383</c:v>
                </c:pt>
                <c:pt idx="202">
                  <c:v>0.54267351308551182</c:v>
                </c:pt>
                <c:pt idx="203">
                  <c:v>0.54971775089898045</c:v>
                </c:pt>
                <c:pt idx="204">
                  <c:v>0.57260673930521022</c:v>
                </c:pt>
                <c:pt idx="205">
                  <c:v>0.59155221330686392</c:v>
                </c:pt>
                <c:pt idx="206">
                  <c:v>0.58948454413393159</c:v>
                </c:pt>
                <c:pt idx="207">
                  <c:v>0.58781653229642816</c:v>
                </c:pt>
                <c:pt idx="208">
                  <c:v>0.57228649224302375</c:v>
                </c:pt>
                <c:pt idx="209">
                  <c:v>0.57315612620618284</c:v>
                </c:pt>
                <c:pt idx="210">
                  <c:v>0.57235484415490079</c:v>
                </c:pt>
                <c:pt idx="211">
                  <c:v>0.5633068899978686</c:v>
                </c:pt>
                <c:pt idx="212">
                  <c:v>0.55734842898322778</c:v>
                </c:pt>
                <c:pt idx="213">
                  <c:v>0.57657335299538581</c:v>
                </c:pt>
                <c:pt idx="214">
                  <c:v>0.58313900956104237</c:v>
                </c:pt>
                <c:pt idx="215">
                  <c:v>0.59257381151920874</c:v>
                </c:pt>
                <c:pt idx="216">
                  <c:v>0.58707930602470326</c:v>
                </c:pt>
                <c:pt idx="217">
                  <c:v>0.57720050510674581</c:v>
                </c:pt>
                <c:pt idx="218">
                  <c:v>0.58378540507658605</c:v>
                </c:pt>
                <c:pt idx="219">
                  <c:v>0.56839988969107058</c:v>
                </c:pt>
                <c:pt idx="220">
                  <c:v>0.5329984950906772</c:v>
                </c:pt>
                <c:pt idx="221">
                  <c:v>0.51236235157317767</c:v>
                </c:pt>
                <c:pt idx="222">
                  <c:v>0.51339195260277881</c:v>
                </c:pt>
                <c:pt idx="223">
                  <c:v>0.52543047587725722</c:v>
                </c:pt>
                <c:pt idx="224">
                  <c:v>0.5054598370193043</c:v>
                </c:pt>
                <c:pt idx="225">
                  <c:v>0.4912499090162728</c:v>
                </c:pt>
                <c:pt idx="226">
                  <c:v>0.48646226422862804</c:v>
                </c:pt>
                <c:pt idx="227">
                  <c:v>0.498061270028131</c:v>
                </c:pt>
                <c:pt idx="228">
                  <c:v>0.52127242474133129</c:v>
                </c:pt>
                <c:pt idx="229">
                  <c:v>0.53569655237300606</c:v>
                </c:pt>
                <c:pt idx="230">
                  <c:v>0.52714234965601903</c:v>
                </c:pt>
                <c:pt idx="231">
                  <c:v>0.53919934636774725</c:v>
                </c:pt>
                <c:pt idx="232">
                  <c:v>0.54008239189364982</c:v>
                </c:pt>
                <c:pt idx="233">
                  <c:v>0.53681708577120091</c:v>
                </c:pt>
                <c:pt idx="234">
                  <c:v>0.53232861649399921</c:v>
                </c:pt>
                <c:pt idx="235">
                  <c:v>0.52761212975256744</c:v>
                </c:pt>
                <c:pt idx="236">
                  <c:v>0.50739649632938688</c:v>
                </c:pt>
                <c:pt idx="237">
                  <c:v>0.5031757987468588</c:v>
                </c:pt>
                <c:pt idx="238">
                  <c:v>0.50826752198822811</c:v>
                </c:pt>
                <c:pt idx="239">
                  <c:v>0.4896450730086363</c:v>
                </c:pt>
                <c:pt idx="240">
                  <c:v>0.49916888253244585</c:v>
                </c:pt>
                <c:pt idx="241">
                  <c:v>0.50172796728331126</c:v>
                </c:pt>
                <c:pt idx="242">
                  <c:v>0.48780006916473184</c:v>
                </c:pt>
                <c:pt idx="243">
                  <c:v>0.4909056592268437</c:v>
                </c:pt>
                <c:pt idx="244">
                  <c:v>0.49212794490105438</c:v>
                </c:pt>
                <c:pt idx="245">
                  <c:v>0.46744590859111118</c:v>
                </c:pt>
                <c:pt idx="246">
                  <c:v>0.48479284736662132</c:v>
                </c:pt>
                <c:pt idx="247">
                  <c:v>0.50718513761605444</c:v>
                </c:pt>
                <c:pt idx="248">
                  <c:v>0.52836873354217617</c:v>
                </c:pt>
                <c:pt idx="249">
                  <c:v>0.53876288811663331</c:v>
                </c:pt>
                <c:pt idx="250">
                  <c:v>0.54908372125538074</c:v>
                </c:pt>
                <c:pt idx="251">
                  <c:v>0.55318496856950961</c:v>
                </c:pt>
                <c:pt idx="252">
                  <c:v>0.5769828552706221</c:v>
                </c:pt>
                <c:pt idx="253">
                  <c:v>0.56711890969239076</c:v>
                </c:pt>
                <c:pt idx="254">
                  <c:v>0.53275383032731138</c:v>
                </c:pt>
                <c:pt idx="255">
                  <c:v>0.52244216308133762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4A-4DAA-8126-6B8195910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95384"/>
        <c:axId val="506935920"/>
      </c:lineChart>
      <c:dateAx>
        <c:axId val="1079538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935920"/>
        <c:crosses val="autoZero"/>
        <c:auto val="1"/>
        <c:lblOffset val="100"/>
        <c:baseTimeUnit val="days"/>
      </c:dateAx>
      <c:valAx>
        <c:axId val="50693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5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21872832817703"/>
          <c:y val="0.9263072226995428"/>
          <c:w val="0.396866643672181"/>
          <c:h val="5.87936782905200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Cases with Known Source of Exposure by Ethnicity (7-Day Moving Average)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065616797900266E-2"/>
          <c:y val="9.8305482648002318E-2"/>
          <c:w val="0.87716026902887134"/>
          <c:h val="0.71903484981044041"/>
        </c:manualLayout>
      </c:layout>
      <c:lineChart>
        <c:grouping val="standard"/>
        <c:varyColors val="0"/>
        <c:ser>
          <c:idx val="0"/>
          <c:order val="0"/>
          <c:tx>
            <c:strRef>
              <c:f>'Ethnicity Known Source'!$F$1</c:f>
              <c:strCache>
                <c:ptCount val="1"/>
                <c:pt idx="0">
                  <c:v>Hispanic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'Ethnicity Known Source'!$A$8:$A$257</c:f>
              <c:numCache>
                <c:formatCode>m/d/yyyy</c:formatCode>
                <c:ptCount val="250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</c:numCache>
            </c:numRef>
          </c:cat>
          <c:val>
            <c:numRef>
              <c:f>'Ethnicity Known Source'!$F$8:$F$257</c:f>
              <c:numCache>
                <c:formatCode>0.0%</c:formatCode>
                <c:ptCount val="250"/>
                <c:pt idx="0">
                  <c:v>0.55943253746097554</c:v>
                </c:pt>
                <c:pt idx="1">
                  <c:v>0.5490282247925119</c:v>
                </c:pt>
                <c:pt idx="2">
                  <c:v>0.53839897309183171</c:v>
                </c:pt>
                <c:pt idx="3">
                  <c:v>0.553404975492792</c:v>
                </c:pt>
                <c:pt idx="4">
                  <c:v>0.56059443095810957</c:v>
                </c:pt>
                <c:pt idx="5">
                  <c:v>0.56385154775831803</c:v>
                </c:pt>
                <c:pt idx="6">
                  <c:v>0.57548786358239268</c:v>
                </c:pt>
                <c:pt idx="7">
                  <c:v>0.61403661641685992</c:v>
                </c:pt>
                <c:pt idx="8">
                  <c:v>0.61661484212880169</c:v>
                </c:pt>
                <c:pt idx="9">
                  <c:v>0.61661484212880158</c:v>
                </c:pt>
                <c:pt idx="10">
                  <c:v>0.60508256964534013</c:v>
                </c:pt>
                <c:pt idx="11">
                  <c:v>0.59853565005494236</c:v>
                </c:pt>
                <c:pt idx="12">
                  <c:v>0.60073653040708319</c:v>
                </c:pt>
                <c:pt idx="13">
                  <c:v>0.59205988901882056</c:v>
                </c:pt>
                <c:pt idx="14">
                  <c:v>0.54241195967164313</c:v>
                </c:pt>
                <c:pt idx="15">
                  <c:v>0.5427476991378174</c:v>
                </c:pt>
                <c:pt idx="16">
                  <c:v>0.56349599845754539</c:v>
                </c:pt>
                <c:pt idx="17">
                  <c:v>0.54505628214548862</c:v>
                </c:pt>
                <c:pt idx="18">
                  <c:v>0.5657602158929006</c:v>
                </c:pt>
                <c:pt idx="19">
                  <c:v>0.58261913337293603</c:v>
                </c:pt>
                <c:pt idx="20">
                  <c:v>0.58535659199274759</c:v>
                </c:pt>
                <c:pt idx="21">
                  <c:v>0.61496549797864264</c:v>
                </c:pt>
                <c:pt idx="22">
                  <c:v>0.61959870261184713</c:v>
                </c:pt>
                <c:pt idx="23">
                  <c:v>0.61642409943724397</c:v>
                </c:pt>
                <c:pt idx="24">
                  <c:v>0.65243600419914893</c:v>
                </c:pt>
                <c:pt idx="25">
                  <c:v>0.6357693375324821</c:v>
                </c:pt>
                <c:pt idx="26">
                  <c:v>0.60564511392999765</c:v>
                </c:pt>
                <c:pt idx="27">
                  <c:v>0.61253890507036413</c:v>
                </c:pt>
                <c:pt idx="28">
                  <c:v>0.61237068941789763</c:v>
                </c:pt>
                <c:pt idx="29">
                  <c:v>0.60639062297271484</c:v>
                </c:pt>
                <c:pt idx="30">
                  <c:v>0.60004141662350852</c:v>
                </c:pt>
                <c:pt idx="31">
                  <c:v>0.5789954982561617</c:v>
                </c:pt>
                <c:pt idx="32">
                  <c:v>0.55670112596178933</c:v>
                </c:pt>
                <c:pt idx="33">
                  <c:v>0.57019318945385289</c:v>
                </c:pt>
                <c:pt idx="34">
                  <c:v>0.57141628143036949</c:v>
                </c:pt>
                <c:pt idx="35">
                  <c:v>0.56327884924230431</c:v>
                </c:pt>
                <c:pt idx="36">
                  <c:v>0.58468243022604593</c:v>
                </c:pt>
                <c:pt idx="37">
                  <c:v>0.57257062898380984</c:v>
                </c:pt>
                <c:pt idx="38">
                  <c:v>0.58379511877972834</c:v>
                </c:pt>
                <c:pt idx="39">
                  <c:v>0.61136899417969048</c:v>
                </c:pt>
                <c:pt idx="40">
                  <c:v>0.60825428917819313</c:v>
                </c:pt>
                <c:pt idx="41">
                  <c:v>0.62214317806708208</c:v>
                </c:pt>
                <c:pt idx="42">
                  <c:v>0.64035046098024728</c:v>
                </c:pt>
                <c:pt idx="43">
                  <c:v>0.62277061220988261</c:v>
                </c:pt>
                <c:pt idx="44">
                  <c:v>0.63916812773783283</c:v>
                </c:pt>
                <c:pt idx="45">
                  <c:v>0.61773955630926147</c:v>
                </c:pt>
                <c:pt idx="46">
                  <c:v>0.63592944095877346</c:v>
                </c:pt>
                <c:pt idx="47">
                  <c:v>0.62216862382159099</c:v>
                </c:pt>
                <c:pt idx="48">
                  <c:v>0.61143099543690371</c:v>
                </c:pt>
                <c:pt idx="49">
                  <c:v>0.60750942680945264</c:v>
                </c:pt>
                <c:pt idx="50">
                  <c:v>0.62226176718565185</c:v>
                </c:pt>
                <c:pt idx="51">
                  <c:v>0.63070897215459598</c:v>
                </c:pt>
                <c:pt idx="52">
                  <c:v>0.65451849596411982</c:v>
                </c:pt>
                <c:pt idx="53">
                  <c:v>0.63819196535187483</c:v>
                </c:pt>
                <c:pt idx="54">
                  <c:v>0.64766008008314746</c:v>
                </c:pt>
                <c:pt idx="55">
                  <c:v>0.62665167672180289</c:v>
                </c:pt>
                <c:pt idx="56">
                  <c:v>0.6297404798106061</c:v>
                </c:pt>
                <c:pt idx="57">
                  <c:v>0.62541515035794215</c:v>
                </c:pt>
                <c:pt idx="58">
                  <c:v>0.59774716616821877</c:v>
                </c:pt>
                <c:pt idx="59">
                  <c:v>0.58085008475500832</c:v>
                </c:pt>
                <c:pt idx="60">
                  <c:v>0.57988156175258698</c:v>
                </c:pt>
                <c:pt idx="61">
                  <c:v>0.58093976281078796</c:v>
                </c:pt>
                <c:pt idx="62">
                  <c:v>0.59221795829950985</c:v>
                </c:pt>
                <c:pt idx="63">
                  <c:v>0.60597897206052376</c:v>
                </c:pt>
                <c:pt idx="64">
                  <c:v>0.58342258108308009</c:v>
                </c:pt>
                <c:pt idx="65">
                  <c:v>0.58713315622222662</c:v>
                </c:pt>
                <c:pt idx="66">
                  <c:v>0.59807785668305613</c:v>
                </c:pt>
                <c:pt idx="67">
                  <c:v>0.61036713440245849</c:v>
                </c:pt>
                <c:pt idx="68">
                  <c:v>0.59608142011674425</c:v>
                </c:pt>
                <c:pt idx="69">
                  <c:v>0.60375366194580671</c:v>
                </c:pt>
                <c:pt idx="70">
                  <c:v>0.5763775293065162</c:v>
                </c:pt>
                <c:pt idx="71">
                  <c:v>0.56474962232977199</c:v>
                </c:pt>
                <c:pt idx="72">
                  <c:v>0.55830493919335944</c:v>
                </c:pt>
                <c:pt idx="73">
                  <c:v>0.54759065347907376</c:v>
                </c:pt>
                <c:pt idx="74">
                  <c:v>0.55704911954131342</c:v>
                </c:pt>
                <c:pt idx="75">
                  <c:v>0.57227160197691074</c:v>
                </c:pt>
                <c:pt idx="76">
                  <c:v>0.55708056315536703</c:v>
                </c:pt>
                <c:pt idx="77">
                  <c:v>0.58801504221014689</c:v>
                </c:pt>
                <c:pt idx="78">
                  <c:v>0.62005111245219713</c:v>
                </c:pt>
                <c:pt idx="79">
                  <c:v>0.62486314252738506</c:v>
                </c:pt>
                <c:pt idx="80">
                  <c:v>0.61772028538452795</c:v>
                </c:pt>
                <c:pt idx="81">
                  <c:v>0.60011566777991032</c:v>
                </c:pt>
                <c:pt idx="82">
                  <c:v>0.58489318534431312</c:v>
                </c:pt>
                <c:pt idx="83">
                  <c:v>0.5861171755523914</c:v>
                </c:pt>
                <c:pt idx="84">
                  <c:v>0.56332805990613299</c:v>
                </c:pt>
                <c:pt idx="85">
                  <c:v>0.55043869363330811</c:v>
                </c:pt>
                <c:pt idx="86">
                  <c:v>0.55878455829496232</c:v>
                </c:pt>
                <c:pt idx="87">
                  <c:v>0.56143006094046499</c:v>
                </c:pt>
                <c:pt idx="88">
                  <c:v>0.55587450538490935</c:v>
                </c:pt>
                <c:pt idx="89">
                  <c:v>0.57645561918636212</c:v>
                </c:pt>
                <c:pt idx="90">
                  <c:v>0.5766987113182801</c:v>
                </c:pt>
                <c:pt idx="91">
                  <c:v>0.57041192694160814</c:v>
                </c:pt>
                <c:pt idx="92">
                  <c:v>0.57061513767113459</c:v>
                </c:pt>
                <c:pt idx="93">
                  <c:v>0.55919234993255729</c:v>
                </c:pt>
                <c:pt idx="94">
                  <c:v>0.54861033935054671</c:v>
                </c:pt>
                <c:pt idx="95">
                  <c:v>0.56854722976936489</c:v>
                </c:pt>
                <c:pt idx="96">
                  <c:v>0.56655711401096487</c:v>
                </c:pt>
                <c:pt idx="97">
                  <c:v>0.57085444269853747</c:v>
                </c:pt>
                <c:pt idx="98">
                  <c:v>0.5883752981684357</c:v>
                </c:pt>
                <c:pt idx="99">
                  <c:v>0.59452790504046693</c:v>
                </c:pt>
                <c:pt idx="100">
                  <c:v>0.60891557922195549</c:v>
                </c:pt>
                <c:pt idx="101">
                  <c:v>0.61067924765229065</c:v>
                </c:pt>
                <c:pt idx="102">
                  <c:v>0.57740902390013915</c:v>
                </c:pt>
                <c:pt idx="103">
                  <c:v>0.56588239006430763</c:v>
                </c:pt>
                <c:pt idx="104">
                  <c:v>0.56497927019567051</c:v>
                </c:pt>
                <c:pt idx="105">
                  <c:v>0.54946873123374362</c:v>
                </c:pt>
                <c:pt idx="106">
                  <c:v>0.54548422652981443</c:v>
                </c:pt>
                <c:pt idx="107">
                  <c:v>0.53479582337432963</c:v>
                </c:pt>
                <c:pt idx="108">
                  <c:v>0.55689877593291759</c:v>
                </c:pt>
                <c:pt idx="109">
                  <c:v>0.54590498711304192</c:v>
                </c:pt>
                <c:pt idx="110">
                  <c:v>0.55254913661433425</c:v>
                </c:pt>
                <c:pt idx="111">
                  <c:v>0.55720278324234773</c:v>
                </c:pt>
                <c:pt idx="112">
                  <c:v>0.5612023961830308</c:v>
                </c:pt>
                <c:pt idx="113">
                  <c:v>0.57223580721644185</c:v>
                </c:pt>
                <c:pt idx="114">
                  <c:v>0.58074654840045048</c:v>
                </c:pt>
                <c:pt idx="115">
                  <c:v>0.57158335264126836</c:v>
                </c:pt>
                <c:pt idx="116">
                  <c:v>0.59591047479447734</c:v>
                </c:pt>
                <c:pt idx="117">
                  <c:v>0.59700247588647848</c:v>
                </c:pt>
                <c:pt idx="118">
                  <c:v>0.58859826947342253</c:v>
                </c:pt>
                <c:pt idx="119">
                  <c:v>0.58830823097740392</c:v>
                </c:pt>
                <c:pt idx="120">
                  <c:v>0.5820146584187712</c:v>
                </c:pt>
                <c:pt idx="121">
                  <c:v>0.56022850806119229</c:v>
                </c:pt>
                <c:pt idx="122">
                  <c:v>0.55822349552986394</c:v>
                </c:pt>
                <c:pt idx="123">
                  <c:v>0.55730774461411303</c:v>
                </c:pt>
                <c:pt idx="124">
                  <c:v>0.54115952091871944</c:v>
                </c:pt>
                <c:pt idx="125">
                  <c:v>0.54055378337268334</c:v>
                </c:pt>
                <c:pt idx="126">
                  <c:v>0.54560935751490858</c:v>
                </c:pt>
                <c:pt idx="127">
                  <c:v>0.53965764680022077</c:v>
                </c:pt>
                <c:pt idx="128">
                  <c:v>0.55586865950719033</c:v>
                </c:pt>
                <c:pt idx="129">
                  <c:v>0.56112010588013206</c:v>
                </c:pt>
                <c:pt idx="130">
                  <c:v>0.55089914404626694</c:v>
                </c:pt>
                <c:pt idx="131">
                  <c:v>0.56622200822064883</c:v>
                </c:pt>
                <c:pt idx="132">
                  <c:v>0.56684998380262142</c:v>
                </c:pt>
                <c:pt idx="133">
                  <c:v>0.56355177927490874</c:v>
                </c:pt>
                <c:pt idx="134">
                  <c:v>0.565363052114219</c:v>
                </c:pt>
                <c:pt idx="135">
                  <c:v>0.57973136791284507</c:v>
                </c:pt>
                <c:pt idx="136">
                  <c:v>0.57960812666810857</c:v>
                </c:pt>
                <c:pt idx="137">
                  <c:v>0.57293245130458459</c:v>
                </c:pt>
                <c:pt idx="138">
                  <c:v>0.56445180151958696</c:v>
                </c:pt>
                <c:pt idx="139">
                  <c:v>0.56565024202991021</c:v>
                </c:pt>
                <c:pt idx="140">
                  <c:v>0.55959725745579891</c:v>
                </c:pt>
                <c:pt idx="141">
                  <c:v>0.56484624575563469</c:v>
                </c:pt>
                <c:pt idx="142">
                  <c:v>0.54890755611428033</c:v>
                </c:pt>
                <c:pt idx="143">
                  <c:v>0.55602424894525881</c:v>
                </c:pt>
                <c:pt idx="144">
                  <c:v>0.58682365004541182</c:v>
                </c:pt>
                <c:pt idx="145">
                  <c:v>0.5958677033372527</c:v>
                </c:pt>
                <c:pt idx="146">
                  <c:v>0.60251222160967799</c:v>
                </c:pt>
                <c:pt idx="147">
                  <c:v>0.60023187285045598</c:v>
                </c:pt>
                <c:pt idx="148">
                  <c:v>0.59426781015133534</c:v>
                </c:pt>
                <c:pt idx="149">
                  <c:v>0.600645475516002</c:v>
                </c:pt>
                <c:pt idx="150">
                  <c:v>0.5935287826850234</c:v>
                </c:pt>
                <c:pt idx="151">
                  <c:v>0.58621942537566618</c:v>
                </c:pt>
                <c:pt idx="152">
                  <c:v>0.57323366162037559</c:v>
                </c:pt>
                <c:pt idx="153">
                  <c:v>0.55303564836439634</c:v>
                </c:pt>
                <c:pt idx="154">
                  <c:v>0.56133057923997243</c:v>
                </c:pt>
                <c:pt idx="155">
                  <c:v>0.55982681984147609</c:v>
                </c:pt>
                <c:pt idx="156">
                  <c:v>0.55501952831953771</c:v>
                </c:pt>
                <c:pt idx="157">
                  <c:v>0.54791234978378778</c:v>
                </c:pt>
                <c:pt idx="158">
                  <c:v>0.53125757598615675</c:v>
                </c:pt>
                <c:pt idx="159">
                  <c:v>0.53875910691083528</c:v>
                </c:pt>
                <c:pt idx="160">
                  <c:v>0.54805329530950131</c:v>
                </c:pt>
                <c:pt idx="161">
                  <c:v>0.54520054130467355</c:v>
                </c:pt>
                <c:pt idx="162">
                  <c:v>0.56894956904644167</c:v>
                </c:pt>
                <c:pt idx="163">
                  <c:v>0.56662411056116091</c:v>
                </c:pt>
                <c:pt idx="164">
                  <c:v>0.57404526083945395</c:v>
                </c:pt>
                <c:pt idx="165">
                  <c:v>0.57311761705466735</c:v>
                </c:pt>
                <c:pt idx="166">
                  <c:v>0.57383772718915849</c:v>
                </c:pt>
                <c:pt idx="167">
                  <c:v>0.59713850048993178</c:v>
                </c:pt>
                <c:pt idx="168">
                  <c:v>0.59713850048993178</c:v>
                </c:pt>
                <c:pt idx="169">
                  <c:v>0.58187364614461767</c:v>
                </c:pt>
                <c:pt idx="170">
                  <c:v>0.58146822081659177</c:v>
                </c:pt>
                <c:pt idx="171">
                  <c:v>0.57775764567744525</c:v>
                </c:pt>
                <c:pt idx="172">
                  <c:v>0.58061478853458814</c:v>
                </c:pt>
                <c:pt idx="173">
                  <c:v>0.58005694230611371</c:v>
                </c:pt>
                <c:pt idx="174">
                  <c:v>0.55555677842541873</c:v>
                </c:pt>
                <c:pt idx="175">
                  <c:v>0.55555677842541873</c:v>
                </c:pt>
                <c:pt idx="176">
                  <c:v>0.53880192833723528</c:v>
                </c:pt>
                <c:pt idx="177">
                  <c:v>0.51511771781091953</c:v>
                </c:pt>
                <c:pt idx="178">
                  <c:v>0.53362421131741311</c:v>
                </c:pt>
                <c:pt idx="179">
                  <c:v>0.56508988849737596</c:v>
                </c:pt>
                <c:pt idx="180">
                  <c:v>0.56053168372879247</c:v>
                </c:pt>
                <c:pt idx="181">
                  <c:v>0.55789690225024291</c:v>
                </c:pt>
                <c:pt idx="182">
                  <c:v>0.54829306071362827</c:v>
                </c:pt>
                <c:pt idx="183">
                  <c:v>0.56257877499934261</c:v>
                </c:pt>
                <c:pt idx="184">
                  <c:v>0.58974505134594679</c:v>
                </c:pt>
                <c:pt idx="185">
                  <c:v>0.56749230409319951</c:v>
                </c:pt>
                <c:pt idx="186">
                  <c:v>0.54628901758379056</c:v>
                </c:pt>
                <c:pt idx="187">
                  <c:v>0.5493229401829306</c:v>
                </c:pt>
                <c:pt idx="188">
                  <c:v>0.55907087719131121</c:v>
                </c:pt>
                <c:pt idx="189">
                  <c:v>0.56923384648861908</c:v>
                </c:pt>
                <c:pt idx="190">
                  <c:v>0.54933015467481494</c:v>
                </c:pt>
                <c:pt idx="191">
                  <c:v>0.53779730150880378</c:v>
                </c:pt>
                <c:pt idx="192">
                  <c:v>0.54298655669805906</c:v>
                </c:pt>
                <c:pt idx="193">
                  <c:v>0.53536152866486764</c:v>
                </c:pt>
                <c:pt idx="194">
                  <c:v>0.51973271303605206</c:v>
                </c:pt>
                <c:pt idx="195">
                  <c:v>0.50943642584647753</c:v>
                </c:pt>
                <c:pt idx="196">
                  <c:v>0.49281841551636291</c:v>
                </c:pt>
                <c:pt idx="197">
                  <c:v>0.52224591685397648</c:v>
                </c:pt>
                <c:pt idx="198">
                  <c:v>0.54111384138227847</c:v>
                </c:pt>
                <c:pt idx="199">
                  <c:v>0.55549876201719905</c:v>
                </c:pt>
                <c:pt idx="200">
                  <c:v>0.55830990436322525</c:v>
                </c:pt>
                <c:pt idx="201">
                  <c:v>0.57273991879323971</c:v>
                </c:pt>
                <c:pt idx="202">
                  <c:v>0.57091776135883721</c:v>
                </c:pt>
                <c:pt idx="203">
                  <c:v>0.56948393255799601</c:v>
                </c:pt>
                <c:pt idx="204">
                  <c:v>0.56534314580851375</c:v>
                </c:pt>
                <c:pt idx="205">
                  <c:v>0.5689370361948568</c:v>
                </c:pt>
                <c:pt idx="206">
                  <c:v>0.57475413576195644</c:v>
                </c:pt>
                <c:pt idx="207">
                  <c:v>0.59758401905695613</c:v>
                </c:pt>
                <c:pt idx="208">
                  <c:v>0.60661846287400856</c:v>
                </c:pt>
                <c:pt idx="209">
                  <c:v>0.62978863319777723</c:v>
                </c:pt>
                <c:pt idx="210">
                  <c:v>0.6315827574408811</c:v>
                </c:pt>
                <c:pt idx="211">
                  <c:v>0.62551946255771029</c:v>
                </c:pt>
                <c:pt idx="212">
                  <c:v>0.62802572822187075</c:v>
                </c:pt>
                <c:pt idx="213">
                  <c:v>0.60638070657684906</c:v>
                </c:pt>
                <c:pt idx="214">
                  <c:v>0.57835076550342979</c:v>
                </c:pt>
                <c:pt idx="215">
                  <c:v>0.57247532484538044</c:v>
                </c:pt>
                <c:pt idx="216">
                  <c:v>0.5578800130364463</c:v>
                </c:pt>
                <c:pt idx="217">
                  <c:v>0.57597956054775856</c:v>
                </c:pt>
                <c:pt idx="218">
                  <c:v>0.56657579904315669</c:v>
                </c:pt>
                <c:pt idx="219">
                  <c:v>0.50964776467151329</c:v>
                </c:pt>
                <c:pt idx="220">
                  <c:v>0.4989525775057379</c:v>
                </c:pt>
                <c:pt idx="221">
                  <c:v>0.49977163422541571</c:v>
                </c:pt>
                <c:pt idx="222">
                  <c:v>0.49011912457290607</c:v>
                </c:pt>
                <c:pt idx="223">
                  <c:v>0.49163172961492291</c:v>
                </c:pt>
                <c:pt idx="224">
                  <c:v>0.47222396650968079</c:v>
                </c:pt>
                <c:pt idx="225">
                  <c:v>0.48114181936510869</c:v>
                </c:pt>
                <c:pt idx="226">
                  <c:v>0.5465525990616027</c:v>
                </c:pt>
                <c:pt idx="227">
                  <c:v>0.55451367823011222</c:v>
                </c:pt>
                <c:pt idx="228">
                  <c:v>0.56963665049594148</c:v>
                </c:pt>
                <c:pt idx="229">
                  <c:v>0.58275618402363827</c:v>
                </c:pt>
                <c:pt idx="230">
                  <c:v>0.59256984861991158</c:v>
                </c:pt>
                <c:pt idx="231">
                  <c:v>0.59754106787684513</c:v>
                </c:pt>
                <c:pt idx="232">
                  <c:v>0.6180349797272997</c:v>
                </c:pt>
                <c:pt idx="233">
                  <c:v>0.59180787350019337</c:v>
                </c:pt>
                <c:pt idx="234">
                  <c:v>0.58804847500395296</c:v>
                </c:pt>
                <c:pt idx="235">
                  <c:v>0.56542942738490531</c:v>
                </c:pt>
                <c:pt idx="236">
                  <c:v>0.54651838806570274</c:v>
                </c:pt>
                <c:pt idx="237">
                  <c:v>0.54855484056544823</c:v>
                </c:pt>
                <c:pt idx="238">
                  <c:v>0.54577804746607439</c:v>
                </c:pt>
                <c:pt idx="239">
                  <c:v>0.49056991770254105</c:v>
                </c:pt>
                <c:pt idx="240">
                  <c:v>0.50104610817873152</c:v>
                </c:pt>
                <c:pt idx="241">
                  <c:v>0.51056991770254101</c:v>
                </c:pt>
                <c:pt idx="242">
                  <c:v>0.52689644831478588</c:v>
                </c:pt>
                <c:pt idx="243">
                  <c:v>0.51840223982057743</c:v>
                </c:pt>
                <c:pt idx="244">
                  <c:v>0.53045456174894901</c:v>
                </c:pt>
                <c:pt idx="245">
                  <c:v>0.52900958791469133</c:v>
                </c:pt>
                <c:pt idx="246">
                  <c:v>0.5660104347650593</c:v>
                </c:pt>
                <c:pt idx="247">
                  <c:v>0.57757506061539954</c:v>
                </c:pt>
                <c:pt idx="248">
                  <c:v>0.58392426696460586</c:v>
                </c:pt>
                <c:pt idx="249">
                  <c:v>0.5854548792095039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E7-4681-8B23-CFF4033E22A0}"/>
            </c:ext>
          </c:extLst>
        </c:ser>
        <c:ser>
          <c:idx val="2"/>
          <c:order val="1"/>
          <c:tx>
            <c:strRef>
              <c:f>'Ethnicity Known Source'!$H$1</c:f>
              <c:strCache>
                <c:ptCount val="1"/>
                <c:pt idx="0">
                  <c:v>Arab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'Ethnicity Known Source'!$A$8:$A$257</c:f>
              <c:numCache>
                <c:formatCode>m/d/yyyy</c:formatCode>
                <c:ptCount val="250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</c:numCache>
            </c:numRef>
          </c:cat>
          <c:val>
            <c:numRef>
              <c:f>'Ethnicity Known Source'!$H$8:$H$257</c:f>
              <c:numCache>
                <c:formatCode>0.0%</c:formatCode>
                <c:ptCount val="250"/>
                <c:pt idx="0">
                  <c:v>0.53506493506493513</c:v>
                </c:pt>
                <c:pt idx="1">
                  <c:v>0.56839826839826846</c:v>
                </c:pt>
                <c:pt idx="2">
                  <c:v>0.56839826839826846</c:v>
                </c:pt>
                <c:pt idx="3">
                  <c:v>0.59696969696969704</c:v>
                </c:pt>
                <c:pt idx="4">
                  <c:v>0.57192331478045766</c:v>
                </c:pt>
                <c:pt idx="5">
                  <c:v>0.54811379097093382</c:v>
                </c:pt>
                <c:pt idx="6">
                  <c:v>0.52668521954236247</c:v>
                </c:pt>
                <c:pt idx="7">
                  <c:v>0.56997526283240563</c:v>
                </c:pt>
                <c:pt idx="8">
                  <c:v>0.55092764378478665</c:v>
                </c:pt>
                <c:pt idx="9">
                  <c:v>0.55369083803734254</c:v>
                </c:pt>
                <c:pt idx="10">
                  <c:v>0.55641192647271676</c:v>
                </c:pt>
                <c:pt idx="11">
                  <c:v>0.55600376320741063</c:v>
                </c:pt>
                <c:pt idx="12">
                  <c:v>0.5940990013026487</c:v>
                </c:pt>
                <c:pt idx="13">
                  <c:v>0.59823433964851347</c:v>
                </c:pt>
                <c:pt idx="14">
                  <c:v>0.59123153852806531</c:v>
                </c:pt>
                <c:pt idx="15">
                  <c:v>0.57143203978119794</c:v>
                </c:pt>
                <c:pt idx="16">
                  <c:v>0.58123692261284821</c:v>
                </c:pt>
                <c:pt idx="17">
                  <c:v>0.57315869132033115</c:v>
                </c:pt>
                <c:pt idx="18">
                  <c:v>0.54869440560604554</c:v>
                </c:pt>
                <c:pt idx="19">
                  <c:v>0.54333726274890259</c:v>
                </c:pt>
                <c:pt idx="20">
                  <c:v>0.54466410927698761</c:v>
                </c:pt>
                <c:pt idx="21">
                  <c:v>0.55093430966483503</c:v>
                </c:pt>
                <c:pt idx="22">
                  <c:v>0.56847816931395778</c:v>
                </c:pt>
                <c:pt idx="23">
                  <c:v>0.59539061171027108</c:v>
                </c:pt>
                <c:pt idx="24">
                  <c:v>0.57852553234519177</c:v>
                </c:pt>
                <c:pt idx="25">
                  <c:v>0.58153209211195556</c:v>
                </c:pt>
                <c:pt idx="26">
                  <c:v>0.56974637782624138</c:v>
                </c:pt>
                <c:pt idx="27">
                  <c:v>0.5571413358094347</c:v>
                </c:pt>
                <c:pt idx="28">
                  <c:v>0.53179683903636643</c:v>
                </c:pt>
                <c:pt idx="29">
                  <c:v>0.51372280780444046</c:v>
                </c:pt>
                <c:pt idx="30">
                  <c:v>0.47993834665155827</c:v>
                </c:pt>
                <c:pt idx="31">
                  <c:v>0.4648724332805601</c:v>
                </c:pt>
                <c:pt idx="32">
                  <c:v>0.45612607759542895</c:v>
                </c:pt>
                <c:pt idx="33">
                  <c:v>0.47761676082524257</c:v>
                </c:pt>
                <c:pt idx="34">
                  <c:v>0.48036401357249536</c:v>
                </c:pt>
                <c:pt idx="35">
                  <c:v>0.47072682536387855</c:v>
                </c:pt>
                <c:pt idx="36">
                  <c:v>0.45519643738451093</c:v>
                </c:pt>
                <c:pt idx="37">
                  <c:v>0.43755232710882169</c:v>
                </c:pt>
                <c:pt idx="38">
                  <c:v>0.45261824047981986</c:v>
                </c:pt>
                <c:pt idx="39">
                  <c:v>0.46498682427697519</c:v>
                </c:pt>
                <c:pt idx="40">
                  <c:v>0.43889059733714009</c:v>
                </c:pt>
                <c:pt idx="41">
                  <c:v>0.43362233618652607</c:v>
                </c:pt>
                <c:pt idx="42">
                  <c:v>0.42766995523414508</c:v>
                </c:pt>
                <c:pt idx="43">
                  <c:v>0.42655522362721665</c:v>
                </c:pt>
                <c:pt idx="44">
                  <c:v>0.44833128540327838</c:v>
                </c:pt>
                <c:pt idx="45">
                  <c:v>0.47858922191121483</c:v>
                </c:pt>
                <c:pt idx="46">
                  <c:v>0.46571043403242701</c:v>
                </c:pt>
                <c:pt idx="47">
                  <c:v>0.4935812838648973</c:v>
                </c:pt>
                <c:pt idx="48">
                  <c:v>0.4932451494111158</c:v>
                </c:pt>
                <c:pt idx="49">
                  <c:v>0.51110229226825865</c:v>
                </c:pt>
                <c:pt idx="50">
                  <c:v>0.51301214711929</c:v>
                </c:pt>
                <c:pt idx="51">
                  <c:v>0.51790275200989488</c:v>
                </c:pt>
                <c:pt idx="52">
                  <c:v>0.47023570131865061</c:v>
                </c:pt>
                <c:pt idx="53">
                  <c:v>0.47356082447136</c:v>
                </c:pt>
                <c:pt idx="54">
                  <c:v>0.43605004551188892</c:v>
                </c:pt>
                <c:pt idx="55">
                  <c:v>0.42218986314106821</c:v>
                </c:pt>
                <c:pt idx="56">
                  <c:v>0.41592419898066718</c:v>
                </c:pt>
                <c:pt idx="57">
                  <c:v>0.44093622399269222</c:v>
                </c:pt>
                <c:pt idx="58">
                  <c:v>0.45522193827840646</c:v>
                </c:pt>
                <c:pt idx="59">
                  <c:v>0.4924723223029841</c:v>
                </c:pt>
                <c:pt idx="60">
                  <c:v>0.47971496471804037</c:v>
                </c:pt>
                <c:pt idx="61">
                  <c:v>0.50475408834871327</c:v>
                </c:pt>
                <c:pt idx="62">
                  <c:v>0.53337617548143867</c:v>
                </c:pt>
                <c:pt idx="63">
                  <c:v>0.51964183964183963</c:v>
                </c:pt>
                <c:pt idx="64">
                  <c:v>0.52310134310134304</c:v>
                </c:pt>
                <c:pt idx="65">
                  <c:v>0.50337345194488048</c:v>
                </c:pt>
                <c:pt idx="66">
                  <c:v>0.49330019187162039</c:v>
                </c:pt>
                <c:pt idx="67">
                  <c:v>0.49993319850462697</c:v>
                </c:pt>
                <c:pt idx="68">
                  <c:v>0.48485383342526195</c:v>
                </c:pt>
                <c:pt idx="69">
                  <c:v>0.46183796040938896</c:v>
                </c:pt>
                <c:pt idx="70">
                  <c:v>0.4763434549148835</c:v>
                </c:pt>
                <c:pt idx="71">
                  <c:v>0.45079400436543299</c:v>
                </c:pt>
                <c:pt idx="72">
                  <c:v>0.45589604518175947</c:v>
                </c:pt>
                <c:pt idx="73">
                  <c:v>0.42659201587773016</c:v>
                </c:pt>
                <c:pt idx="74">
                  <c:v>0.41887000815572245</c:v>
                </c:pt>
                <c:pt idx="75">
                  <c:v>0.43150737079308504</c:v>
                </c:pt>
                <c:pt idx="76">
                  <c:v>0.44547562476133906</c:v>
                </c:pt>
                <c:pt idx="77">
                  <c:v>0.44405768785953115</c:v>
                </c:pt>
                <c:pt idx="78">
                  <c:v>0.43440160320344656</c:v>
                </c:pt>
                <c:pt idx="79">
                  <c:v>0.44821444541350131</c:v>
                </c:pt>
                <c:pt idx="80">
                  <c:v>0.45920345640251226</c:v>
                </c:pt>
                <c:pt idx="81">
                  <c:v>0.47667957914179293</c:v>
                </c:pt>
                <c:pt idx="82">
                  <c:v>0.46778371310306976</c:v>
                </c:pt>
                <c:pt idx="83">
                  <c:v>0.43245903777839445</c:v>
                </c:pt>
                <c:pt idx="84">
                  <c:v>0.45722862303185063</c:v>
                </c:pt>
                <c:pt idx="85">
                  <c:v>0.45882822928261963</c:v>
                </c:pt>
                <c:pt idx="86">
                  <c:v>0.43912841689988041</c:v>
                </c:pt>
                <c:pt idx="87">
                  <c:v>0.39846907624053973</c:v>
                </c:pt>
                <c:pt idx="88">
                  <c:v>0.35564462380510337</c:v>
                </c:pt>
                <c:pt idx="89">
                  <c:v>0.33999836530170208</c:v>
                </c:pt>
                <c:pt idx="90">
                  <c:v>0.37405319935653608</c:v>
                </c:pt>
                <c:pt idx="91">
                  <c:v>0.36512462792796463</c:v>
                </c:pt>
                <c:pt idx="92">
                  <c:v>0.3545042913449899</c:v>
                </c:pt>
                <c:pt idx="93">
                  <c:v>0.33998309825236822</c:v>
                </c:pt>
                <c:pt idx="94">
                  <c:v>0.36965342792269784</c:v>
                </c:pt>
                <c:pt idx="95">
                  <c:v>0.39700650962360567</c:v>
                </c:pt>
                <c:pt idx="96">
                  <c:v>0.4085353316787434</c:v>
                </c:pt>
                <c:pt idx="97">
                  <c:v>0.39434298807463514</c:v>
                </c:pt>
                <c:pt idx="98">
                  <c:v>0.38276891400056107</c:v>
                </c:pt>
                <c:pt idx="99">
                  <c:v>0.40877655605652069</c:v>
                </c:pt>
                <c:pt idx="100">
                  <c:v>0.43714390299529615</c:v>
                </c:pt>
                <c:pt idx="101">
                  <c:v>0.45509262094401415</c:v>
                </c:pt>
                <c:pt idx="102">
                  <c:v>0.46467088052227368</c:v>
                </c:pt>
                <c:pt idx="103">
                  <c:v>0.47695158227665974</c:v>
                </c:pt>
                <c:pt idx="104">
                  <c:v>0.46342422011228168</c:v>
                </c:pt>
                <c:pt idx="105">
                  <c:v>0.46096768194145782</c:v>
                </c:pt>
                <c:pt idx="106">
                  <c:v>0.45046973897082371</c:v>
                </c:pt>
                <c:pt idx="107">
                  <c:v>0.44341091544141198</c:v>
                </c:pt>
                <c:pt idx="108">
                  <c:v>0.45816120580145842</c:v>
                </c:pt>
                <c:pt idx="109">
                  <c:v>0.46231920995946257</c:v>
                </c:pt>
                <c:pt idx="110">
                  <c:v>0.43654890183621331</c:v>
                </c:pt>
                <c:pt idx="111">
                  <c:v>0.45791940125549324</c:v>
                </c:pt>
                <c:pt idx="112">
                  <c:v>0.47817295722333492</c:v>
                </c:pt>
                <c:pt idx="113">
                  <c:v>0.5053196649630346</c:v>
                </c:pt>
                <c:pt idx="114">
                  <c:v>0.50952134563530338</c:v>
                </c:pt>
                <c:pt idx="115">
                  <c:v>0.48898874235008682</c:v>
                </c:pt>
                <c:pt idx="116">
                  <c:v>0.48019753355887806</c:v>
                </c:pt>
                <c:pt idx="117">
                  <c:v>0.50120593692022264</c:v>
                </c:pt>
                <c:pt idx="118">
                  <c:v>0.50596784168212738</c:v>
                </c:pt>
                <c:pt idx="119">
                  <c:v>0.47782931354359925</c:v>
                </c:pt>
                <c:pt idx="120">
                  <c:v>0.43191094619666048</c:v>
                </c:pt>
                <c:pt idx="121">
                  <c:v>0.43770245198816632</c:v>
                </c:pt>
                <c:pt idx="122">
                  <c:v>0.45547162862433799</c:v>
                </c:pt>
                <c:pt idx="123">
                  <c:v>0.47332877148148084</c:v>
                </c:pt>
                <c:pt idx="124">
                  <c:v>0.46539226354497287</c:v>
                </c:pt>
                <c:pt idx="125">
                  <c:v>0.46134913686033674</c:v>
                </c:pt>
                <c:pt idx="126">
                  <c:v>0.46884164435284426</c:v>
                </c:pt>
                <c:pt idx="127">
                  <c:v>0.48475696570526589</c:v>
                </c:pt>
                <c:pt idx="128">
                  <c:v>0.46467974562804581</c:v>
                </c:pt>
                <c:pt idx="129">
                  <c:v>0.4409811702053324</c:v>
                </c:pt>
                <c:pt idx="130">
                  <c:v>0.44026688449104673</c:v>
                </c:pt>
                <c:pt idx="131">
                  <c:v>0.45884169029989508</c:v>
                </c:pt>
                <c:pt idx="132">
                  <c:v>0.45574195984167404</c:v>
                </c:pt>
                <c:pt idx="133">
                  <c:v>0.49131165330610432</c:v>
                </c:pt>
                <c:pt idx="134">
                  <c:v>0.51322180697127606</c:v>
                </c:pt>
                <c:pt idx="135">
                  <c:v>0.53923460014824831</c:v>
                </c:pt>
                <c:pt idx="136">
                  <c:v>0.56357571144588137</c:v>
                </c:pt>
                <c:pt idx="137">
                  <c:v>0.57057078533750694</c:v>
                </c:pt>
                <c:pt idx="138">
                  <c:v>0.58514257149878002</c:v>
                </c:pt>
                <c:pt idx="139">
                  <c:v>0.60596324019178915</c:v>
                </c:pt>
                <c:pt idx="140">
                  <c:v>0.57686652580307762</c:v>
                </c:pt>
                <c:pt idx="141">
                  <c:v>0.57715629688392378</c:v>
                </c:pt>
                <c:pt idx="142">
                  <c:v>0.56066731323076102</c:v>
                </c:pt>
                <c:pt idx="143">
                  <c:v>0.57635871564985219</c:v>
                </c:pt>
                <c:pt idx="144">
                  <c:v>0.55299298538757025</c:v>
                </c:pt>
                <c:pt idx="145">
                  <c:v>0.54527561272421921</c:v>
                </c:pt>
                <c:pt idx="146">
                  <c:v>0.54511131468758067</c:v>
                </c:pt>
                <c:pt idx="147">
                  <c:v>0.53877569824922455</c:v>
                </c:pt>
                <c:pt idx="148">
                  <c:v>0.51563201454623508</c:v>
                </c:pt>
                <c:pt idx="149">
                  <c:v>0.51904621041326116</c:v>
                </c:pt>
                <c:pt idx="150">
                  <c:v>0.4947547124375527</c:v>
                </c:pt>
                <c:pt idx="151">
                  <c:v>0.51178110651312714</c:v>
                </c:pt>
                <c:pt idx="152">
                  <c:v>0.49703564789011745</c:v>
                </c:pt>
                <c:pt idx="153">
                  <c:v>0.48931364016810974</c:v>
                </c:pt>
                <c:pt idx="154">
                  <c:v>0.50487486465790554</c:v>
                </c:pt>
                <c:pt idx="155">
                  <c:v>0.51851909640620009</c:v>
                </c:pt>
                <c:pt idx="156">
                  <c:v>0.54160593573586147</c:v>
                </c:pt>
                <c:pt idx="157">
                  <c:v>0.56083670496663063</c:v>
                </c:pt>
                <c:pt idx="158">
                  <c:v>0.56152550507683874</c:v>
                </c:pt>
                <c:pt idx="159">
                  <c:v>0.57549557755754943</c:v>
                </c:pt>
                <c:pt idx="160">
                  <c:v>0.5728096618281554</c:v>
                </c:pt>
                <c:pt idx="161">
                  <c:v>0.57764317418046485</c:v>
                </c:pt>
                <c:pt idx="162">
                  <c:v>0.56660107618184508</c:v>
                </c:pt>
                <c:pt idx="163">
                  <c:v>0.55357274714079063</c:v>
                </c:pt>
                <c:pt idx="164">
                  <c:v>0.56364600721405078</c:v>
                </c:pt>
                <c:pt idx="165">
                  <c:v>0.52611099320844856</c:v>
                </c:pt>
                <c:pt idx="166">
                  <c:v>0.52112074687174292</c:v>
                </c:pt>
                <c:pt idx="167">
                  <c:v>0.5338881726826471</c:v>
                </c:pt>
                <c:pt idx="168">
                  <c:v>0.49885057869768462</c:v>
                </c:pt>
                <c:pt idx="169">
                  <c:v>0.50678708663419259</c:v>
                </c:pt>
                <c:pt idx="170">
                  <c:v>0.47766812197515823</c:v>
                </c:pt>
                <c:pt idx="171">
                  <c:v>0.45544589975293598</c:v>
                </c:pt>
                <c:pt idx="172">
                  <c:v>0.48265678410667751</c:v>
                </c:pt>
                <c:pt idx="173">
                  <c:v>0.47323385268085733</c:v>
                </c:pt>
                <c:pt idx="174">
                  <c:v>0.4685215510935557</c:v>
                </c:pt>
                <c:pt idx="175">
                  <c:v>0.50763623922232837</c:v>
                </c:pt>
                <c:pt idx="176">
                  <c:v>0.49335052493661408</c:v>
                </c:pt>
                <c:pt idx="177">
                  <c:v>0.53292245126812221</c:v>
                </c:pt>
                <c:pt idx="178">
                  <c:v>0.52484164318731419</c:v>
                </c:pt>
                <c:pt idx="179">
                  <c:v>0.53500721885154212</c:v>
                </c:pt>
                <c:pt idx="180">
                  <c:v>0.52413164281467572</c:v>
                </c:pt>
                <c:pt idx="181">
                  <c:v>0.49868521424324719</c:v>
                </c:pt>
                <c:pt idx="182">
                  <c:v>0.46483129708953125</c:v>
                </c:pt>
                <c:pt idx="183">
                  <c:v>0.49560052785876202</c:v>
                </c:pt>
                <c:pt idx="184">
                  <c:v>0.48664084642521299</c:v>
                </c:pt>
                <c:pt idx="185">
                  <c:v>0.51847997503853516</c:v>
                </c:pt>
                <c:pt idx="186">
                  <c:v>0.51023516768163013</c:v>
                </c:pt>
                <c:pt idx="187">
                  <c:v>0.51313766201269595</c:v>
                </c:pt>
                <c:pt idx="188">
                  <c:v>0.53240676500272921</c:v>
                </c:pt>
                <c:pt idx="189">
                  <c:v>0.55545164186820406</c:v>
                </c:pt>
                <c:pt idx="190">
                  <c:v>0.55648834101811073</c:v>
                </c:pt>
                <c:pt idx="191">
                  <c:v>0.54016181040586575</c:v>
                </c:pt>
                <c:pt idx="192">
                  <c:v>0.51481618828605014</c:v>
                </c:pt>
                <c:pt idx="193">
                  <c:v>0.52882179052694656</c:v>
                </c:pt>
                <c:pt idx="194">
                  <c:v>0.54639548667207127</c:v>
                </c:pt>
                <c:pt idx="195">
                  <c:v>0.57785524665579902</c:v>
                </c:pt>
                <c:pt idx="196">
                  <c:v>0.56002578929145785</c:v>
                </c:pt>
                <c:pt idx="197">
                  <c:v>0.54561116372014651</c:v>
                </c:pt>
                <c:pt idx="198">
                  <c:v>0.61125742222354784</c:v>
                </c:pt>
                <c:pt idx="199">
                  <c:v>0.61125742222354773</c:v>
                </c:pt>
                <c:pt idx="200">
                  <c:v>0.60145350065492031</c:v>
                </c:pt>
                <c:pt idx="201">
                  <c:v>0.59748524668666636</c:v>
                </c:pt>
                <c:pt idx="202">
                  <c:v>0.55793650793650795</c:v>
                </c:pt>
                <c:pt idx="203">
                  <c:v>0.57809861533265783</c:v>
                </c:pt>
                <c:pt idx="204">
                  <c:v>0.56308826336578421</c:v>
                </c:pt>
                <c:pt idx="205">
                  <c:v>0.48708093735845814</c:v>
                </c:pt>
                <c:pt idx="206">
                  <c:v>0.48708093735845814</c:v>
                </c:pt>
                <c:pt idx="207">
                  <c:v>0.51769318225641736</c:v>
                </c:pt>
                <c:pt idx="208">
                  <c:v>0.5301648375852156</c:v>
                </c:pt>
                <c:pt idx="209">
                  <c:v>0.52199223215860557</c:v>
                </c:pt>
                <c:pt idx="210">
                  <c:v>0.51581822000055078</c:v>
                </c:pt>
                <c:pt idx="211">
                  <c:v>0.52772298190531275</c:v>
                </c:pt>
                <c:pt idx="212">
                  <c:v>0.51563506981740059</c:v>
                </c:pt>
                <c:pt idx="213">
                  <c:v>0.55345019586782074</c:v>
                </c:pt>
                <c:pt idx="214">
                  <c:v>0.51734344547535616</c:v>
                </c:pt>
                <c:pt idx="215">
                  <c:v>0.49247099649576437</c:v>
                </c:pt>
                <c:pt idx="216">
                  <c:v>0.50639469462998876</c:v>
                </c:pt>
                <c:pt idx="217">
                  <c:v>0.50742491441020854</c:v>
                </c:pt>
                <c:pt idx="218">
                  <c:v>0.48599634298163708</c:v>
                </c:pt>
                <c:pt idx="219">
                  <c:v>0.47885348583877996</c:v>
                </c:pt>
                <c:pt idx="220">
                  <c:v>0.42675264550264552</c:v>
                </c:pt>
                <c:pt idx="221">
                  <c:v>0.43734919181347748</c:v>
                </c:pt>
                <c:pt idx="222">
                  <c:v>0.46752776324204898</c:v>
                </c:pt>
                <c:pt idx="223">
                  <c:v>0.47916797488226059</c:v>
                </c:pt>
                <c:pt idx="224">
                  <c:v>0.48954648526077099</c:v>
                </c:pt>
                <c:pt idx="225">
                  <c:v>0.50786946662723065</c:v>
                </c:pt>
                <c:pt idx="226">
                  <c:v>0.5650123237700877</c:v>
                </c:pt>
                <c:pt idx="227">
                  <c:v>0.56909395642314897</c:v>
                </c:pt>
                <c:pt idx="228">
                  <c:v>0.54970620132110815</c:v>
                </c:pt>
                <c:pt idx="229">
                  <c:v>0.54383318544809223</c:v>
                </c:pt>
                <c:pt idx="230">
                  <c:v>0.52954747116237788</c:v>
                </c:pt>
                <c:pt idx="231">
                  <c:v>0.51916896078386754</c:v>
                </c:pt>
                <c:pt idx="232">
                  <c:v>0.53964906822049674</c:v>
                </c:pt>
                <c:pt idx="233">
                  <c:v>0.52132608685403714</c:v>
                </c:pt>
                <c:pt idx="234">
                  <c:v>0.51204964900617067</c:v>
                </c:pt>
                <c:pt idx="235">
                  <c:v>0.53865063422784565</c:v>
                </c:pt>
                <c:pt idx="236">
                  <c:v>0.53468238025959169</c:v>
                </c:pt>
                <c:pt idx="237">
                  <c:v>0.53092298176335107</c:v>
                </c:pt>
                <c:pt idx="238">
                  <c:v>0.52326397410434344</c:v>
                </c:pt>
                <c:pt idx="239">
                  <c:v>0.50588945672982599</c:v>
                </c:pt>
                <c:pt idx="240">
                  <c:v>0.50754577142961899</c:v>
                </c:pt>
                <c:pt idx="241">
                  <c:v>0.55497660146914474</c:v>
                </c:pt>
                <c:pt idx="242">
                  <c:v>0.55761149664614085</c:v>
                </c:pt>
                <c:pt idx="243">
                  <c:v>0.55761149664614096</c:v>
                </c:pt>
                <c:pt idx="244">
                  <c:v>0.56341171146891211</c:v>
                </c:pt>
                <c:pt idx="245">
                  <c:v>0.59618845853137337</c:v>
                </c:pt>
                <c:pt idx="246">
                  <c:v>0.61342983784171834</c:v>
                </c:pt>
                <c:pt idx="247">
                  <c:v>0.60866793307981359</c:v>
                </c:pt>
                <c:pt idx="248">
                  <c:v>0.61643190823509297</c:v>
                </c:pt>
                <c:pt idx="249">
                  <c:v>0.63719602783642182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E7-4681-8B23-CFF4033E22A0}"/>
            </c:ext>
          </c:extLst>
        </c:ser>
        <c:ser>
          <c:idx val="1"/>
          <c:order val="2"/>
          <c:tx>
            <c:strRef>
              <c:f>'Ethnicity Known Source'!$G$1</c:f>
              <c:strCache>
                <c:ptCount val="1"/>
                <c:pt idx="0">
                  <c:v>Non-Hispanic</c:v>
                </c:pt>
              </c:strCache>
            </c:strRef>
          </c:tx>
          <c:spPr>
            <a:ln w="3810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'Ethnicity Known Source'!$A$8:$A$257</c:f>
              <c:numCache>
                <c:formatCode>m/d/yyyy</c:formatCode>
                <c:ptCount val="250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</c:numCache>
            </c:numRef>
          </c:cat>
          <c:val>
            <c:numRef>
              <c:f>'Ethnicity Known Source'!$G$8:$G$257</c:f>
              <c:numCache>
                <c:formatCode>0.0%</c:formatCode>
                <c:ptCount val="250"/>
                <c:pt idx="0">
                  <c:v>0.56664158154908195</c:v>
                </c:pt>
                <c:pt idx="1">
                  <c:v>0.55942249376059228</c:v>
                </c:pt>
                <c:pt idx="2">
                  <c:v>0.56233176028237852</c:v>
                </c:pt>
                <c:pt idx="3">
                  <c:v>0.56056201272736028</c:v>
                </c:pt>
                <c:pt idx="4">
                  <c:v>0.55773773005283389</c:v>
                </c:pt>
                <c:pt idx="5">
                  <c:v>0.55557504432636928</c:v>
                </c:pt>
                <c:pt idx="6">
                  <c:v>0.55073664742914896</c:v>
                </c:pt>
                <c:pt idx="7">
                  <c:v>0.5543201136221575</c:v>
                </c:pt>
                <c:pt idx="8">
                  <c:v>0.55737796786141414</c:v>
                </c:pt>
                <c:pt idx="9">
                  <c:v>0.5463068131025518</c:v>
                </c:pt>
                <c:pt idx="10">
                  <c:v>0.55267549251855708</c:v>
                </c:pt>
                <c:pt idx="11">
                  <c:v>0.55252841984317291</c:v>
                </c:pt>
                <c:pt idx="12">
                  <c:v>0.55512926694529885</c:v>
                </c:pt>
                <c:pt idx="13">
                  <c:v>0.55475393451517185</c:v>
                </c:pt>
                <c:pt idx="14">
                  <c:v>0.55156860878115022</c:v>
                </c:pt>
                <c:pt idx="15">
                  <c:v>0.55104357417659677</c:v>
                </c:pt>
                <c:pt idx="16">
                  <c:v>0.56010655908598961</c:v>
                </c:pt>
                <c:pt idx="17">
                  <c:v>0.55335860856009911</c:v>
                </c:pt>
                <c:pt idx="18">
                  <c:v>0.54955207027080211</c:v>
                </c:pt>
                <c:pt idx="19">
                  <c:v>0.54245981717370639</c:v>
                </c:pt>
                <c:pt idx="20">
                  <c:v>0.54932265173900396</c:v>
                </c:pt>
                <c:pt idx="21">
                  <c:v>0.54376895059837582</c:v>
                </c:pt>
                <c:pt idx="22">
                  <c:v>0.54600692686064778</c:v>
                </c:pt>
                <c:pt idx="23">
                  <c:v>0.54644203188236795</c:v>
                </c:pt>
                <c:pt idx="24">
                  <c:v>0.55080177400410901</c:v>
                </c:pt>
                <c:pt idx="25">
                  <c:v>0.55597775744096212</c:v>
                </c:pt>
                <c:pt idx="26">
                  <c:v>0.56297209869637377</c:v>
                </c:pt>
                <c:pt idx="27">
                  <c:v>0.56226618737114931</c:v>
                </c:pt>
                <c:pt idx="28">
                  <c:v>0.55897852383934887</c:v>
                </c:pt>
                <c:pt idx="29">
                  <c:v>0.54655994077407133</c:v>
                </c:pt>
                <c:pt idx="30">
                  <c:v>0.53544481606918271</c:v>
                </c:pt>
                <c:pt idx="31">
                  <c:v>0.5180661206616598</c:v>
                </c:pt>
                <c:pt idx="32">
                  <c:v>0.51339315533345886</c:v>
                </c:pt>
                <c:pt idx="33">
                  <c:v>0.5090119575236195</c:v>
                </c:pt>
                <c:pt idx="34">
                  <c:v>0.50345129162209801</c:v>
                </c:pt>
                <c:pt idx="35">
                  <c:v>0.51049427794982161</c:v>
                </c:pt>
                <c:pt idx="36">
                  <c:v>0.51580400489403433</c:v>
                </c:pt>
                <c:pt idx="37">
                  <c:v>0.51532403670906834</c:v>
                </c:pt>
                <c:pt idx="38">
                  <c:v>0.52650442284201604</c:v>
                </c:pt>
                <c:pt idx="39">
                  <c:v>0.52799167452549167</c:v>
                </c:pt>
                <c:pt idx="40">
                  <c:v>0.52705602744960911</c:v>
                </c:pt>
                <c:pt idx="41">
                  <c:v>0.52804785563249534</c:v>
                </c:pt>
                <c:pt idx="42">
                  <c:v>0.52137285597421879</c:v>
                </c:pt>
                <c:pt idx="43">
                  <c:v>0.52263736177653963</c:v>
                </c:pt>
                <c:pt idx="44">
                  <c:v>0.52754813691951363</c:v>
                </c:pt>
                <c:pt idx="45">
                  <c:v>0.54119256744462063</c:v>
                </c:pt>
                <c:pt idx="46">
                  <c:v>0.55226849974308556</c:v>
                </c:pt>
                <c:pt idx="47">
                  <c:v>0.57645740782891253</c:v>
                </c:pt>
                <c:pt idx="48">
                  <c:v>0.58108223179469076</c:v>
                </c:pt>
                <c:pt idx="49">
                  <c:v>0.5826430268820707</c:v>
                </c:pt>
                <c:pt idx="50">
                  <c:v>0.58804059574568157</c:v>
                </c:pt>
                <c:pt idx="51">
                  <c:v>0.60223736404137751</c:v>
                </c:pt>
                <c:pt idx="52">
                  <c:v>0.59885615307418671</c:v>
                </c:pt>
                <c:pt idx="53">
                  <c:v>0.60041989934848261</c:v>
                </c:pt>
                <c:pt idx="54">
                  <c:v>0.58438326811888597</c:v>
                </c:pt>
                <c:pt idx="55">
                  <c:v>0.591116128143512</c:v>
                </c:pt>
                <c:pt idx="56">
                  <c:v>0.60082678070429452</c:v>
                </c:pt>
                <c:pt idx="57">
                  <c:v>0.60710998170960662</c:v>
                </c:pt>
                <c:pt idx="58">
                  <c:v>0.6080046961479203</c:v>
                </c:pt>
                <c:pt idx="59">
                  <c:v>0.617764047830482</c:v>
                </c:pt>
                <c:pt idx="60">
                  <c:v>0.61433264668109022</c:v>
                </c:pt>
                <c:pt idx="61">
                  <c:v>0.62300858082286292</c:v>
                </c:pt>
                <c:pt idx="62">
                  <c:v>0.6220132353162392</c:v>
                </c:pt>
                <c:pt idx="63">
                  <c:v>0.61902998452032088</c:v>
                </c:pt>
                <c:pt idx="64">
                  <c:v>0.61793444164999856</c:v>
                </c:pt>
                <c:pt idx="65">
                  <c:v>0.61639145396510409</c:v>
                </c:pt>
                <c:pt idx="66">
                  <c:v>0.60351029071813422</c:v>
                </c:pt>
                <c:pt idx="67">
                  <c:v>0.60571323562753421</c:v>
                </c:pt>
                <c:pt idx="68">
                  <c:v>0.59830536450362448</c:v>
                </c:pt>
                <c:pt idx="69">
                  <c:v>0.59161267649946114</c:v>
                </c:pt>
                <c:pt idx="70">
                  <c:v>0.58994820803432479</c:v>
                </c:pt>
                <c:pt idx="71">
                  <c:v>0.58558112046540889</c:v>
                </c:pt>
                <c:pt idx="72">
                  <c:v>0.58189016660313719</c:v>
                </c:pt>
                <c:pt idx="73">
                  <c:v>0.5841620922950771</c:v>
                </c:pt>
                <c:pt idx="74">
                  <c:v>0.58118178992267744</c:v>
                </c:pt>
                <c:pt idx="75">
                  <c:v>0.57640660600638927</c:v>
                </c:pt>
                <c:pt idx="76">
                  <c:v>0.574868599973407</c:v>
                </c:pt>
                <c:pt idx="77">
                  <c:v>0.57252703790234116</c:v>
                </c:pt>
                <c:pt idx="78">
                  <c:v>0.56400841992161432</c:v>
                </c:pt>
                <c:pt idx="79">
                  <c:v>0.55711664225824664</c:v>
                </c:pt>
                <c:pt idx="80">
                  <c:v>0.55322376085081715</c:v>
                </c:pt>
                <c:pt idx="81">
                  <c:v>0.54663312540206088</c:v>
                </c:pt>
                <c:pt idx="82">
                  <c:v>0.54597366025661442</c:v>
                </c:pt>
                <c:pt idx="83">
                  <c:v>0.54520002528943101</c:v>
                </c:pt>
                <c:pt idx="84">
                  <c:v>0.54671978212833683</c:v>
                </c:pt>
                <c:pt idx="85">
                  <c:v>0.54830418477533283</c:v>
                </c:pt>
                <c:pt idx="86">
                  <c:v>0.55519261218047167</c:v>
                </c:pt>
                <c:pt idx="87">
                  <c:v>0.55657844422090841</c:v>
                </c:pt>
                <c:pt idx="88">
                  <c:v>0.56047678409077084</c:v>
                </c:pt>
                <c:pt idx="89">
                  <c:v>0.55749667892998034</c:v>
                </c:pt>
                <c:pt idx="90">
                  <c:v>0.55939465319729265</c:v>
                </c:pt>
                <c:pt idx="91">
                  <c:v>0.55524384032977281</c:v>
                </c:pt>
                <c:pt idx="92">
                  <c:v>0.5592640950482014</c:v>
                </c:pt>
                <c:pt idx="93">
                  <c:v>0.5544136040385409</c:v>
                </c:pt>
                <c:pt idx="94">
                  <c:v>0.55181963473263729</c:v>
                </c:pt>
                <c:pt idx="95">
                  <c:v>0.55135975413586968</c:v>
                </c:pt>
                <c:pt idx="96">
                  <c:v>0.55326772271050484</c:v>
                </c:pt>
                <c:pt idx="97">
                  <c:v>0.55534622172794934</c:v>
                </c:pt>
                <c:pt idx="98">
                  <c:v>0.56295930546046002</c:v>
                </c:pt>
                <c:pt idx="99">
                  <c:v>0.55969742335750772</c:v>
                </c:pt>
                <c:pt idx="100">
                  <c:v>0.56039403192583648</c:v>
                </c:pt>
                <c:pt idx="101">
                  <c:v>0.56278591836711567</c:v>
                </c:pt>
                <c:pt idx="102">
                  <c:v>0.56123798783095113</c:v>
                </c:pt>
                <c:pt idx="103">
                  <c:v>0.56584214074018868</c:v>
                </c:pt>
                <c:pt idx="104">
                  <c:v>0.56121624477605914</c:v>
                </c:pt>
                <c:pt idx="105">
                  <c:v>0.55827206194098244</c:v>
                </c:pt>
                <c:pt idx="106">
                  <c:v>0.56182431483187001</c:v>
                </c:pt>
                <c:pt idx="107">
                  <c:v>0.55988942549770149</c:v>
                </c:pt>
                <c:pt idx="108">
                  <c:v>0.56000934317704154</c:v>
                </c:pt>
                <c:pt idx="109">
                  <c:v>0.55880616017068396</c:v>
                </c:pt>
                <c:pt idx="110">
                  <c:v>0.55497908437965138</c:v>
                </c:pt>
                <c:pt idx="111">
                  <c:v>0.55521023988019358</c:v>
                </c:pt>
                <c:pt idx="112">
                  <c:v>0.55265261023725709</c:v>
                </c:pt>
                <c:pt idx="113">
                  <c:v>0.55022168397901339</c:v>
                </c:pt>
                <c:pt idx="114">
                  <c:v>0.555296218581107</c:v>
                </c:pt>
                <c:pt idx="115">
                  <c:v>0.55399965855693123</c:v>
                </c:pt>
                <c:pt idx="116">
                  <c:v>0.55336825765475905</c:v>
                </c:pt>
                <c:pt idx="117">
                  <c:v>0.55481048022420809</c:v>
                </c:pt>
                <c:pt idx="118">
                  <c:v>0.55410883696407709</c:v>
                </c:pt>
                <c:pt idx="119">
                  <c:v>0.5563346044362032</c:v>
                </c:pt>
                <c:pt idx="120">
                  <c:v>0.56121267976349076</c:v>
                </c:pt>
                <c:pt idx="121">
                  <c:v>0.56010590557044682</c:v>
                </c:pt>
                <c:pt idx="122">
                  <c:v>0.55847966321704479</c:v>
                </c:pt>
                <c:pt idx="123">
                  <c:v>0.56205828605602237</c:v>
                </c:pt>
                <c:pt idx="124">
                  <c:v>0.55902869191182314</c:v>
                </c:pt>
                <c:pt idx="125">
                  <c:v>0.56167722955786126</c:v>
                </c:pt>
                <c:pt idx="126">
                  <c:v>0.55873200536258094</c:v>
                </c:pt>
                <c:pt idx="127">
                  <c:v>0.55456105499053876</c:v>
                </c:pt>
                <c:pt idx="128">
                  <c:v>0.54990824640050118</c:v>
                </c:pt>
                <c:pt idx="129">
                  <c:v>0.54637977259993664</c:v>
                </c:pt>
                <c:pt idx="130">
                  <c:v>0.54420165969226209</c:v>
                </c:pt>
                <c:pt idx="131">
                  <c:v>0.54606340112055785</c:v>
                </c:pt>
                <c:pt idx="132">
                  <c:v>0.54508370045225563</c:v>
                </c:pt>
                <c:pt idx="133">
                  <c:v>0.54716785644556576</c:v>
                </c:pt>
                <c:pt idx="134">
                  <c:v>0.5449234375512475</c:v>
                </c:pt>
                <c:pt idx="135">
                  <c:v>0.54827583705706229</c:v>
                </c:pt>
                <c:pt idx="136">
                  <c:v>0.55185118192118998</c:v>
                </c:pt>
                <c:pt idx="137">
                  <c:v>0.55410792662962272</c:v>
                </c:pt>
                <c:pt idx="138">
                  <c:v>0.55462469299793005</c:v>
                </c:pt>
                <c:pt idx="139">
                  <c:v>0.56304180879203236</c:v>
                </c:pt>
                <c:pt idx="140">
                  <c:v>0.56424394339151429</c:v>
                </c:pt>
                <c:pt idx="141">
                  <c:v>0.56915254582997277</c:v>
                </c:pt>
                <c:pt idx="142">
                  <c:v>0.56956856932919453</c:v>
                </c:pt>
                <c:pt idx="143">
                  <c:v>0.56988115434942566</c:v>
                </c:pt>
                <c:pt idx="144">
                  <c:v>0.56813105137119957</c:v>
                </c:pt>
                <c:pt idx="145">
                  <c:v>0.56695753392554527</c:v>
                </c:pt>
                <c:pt idx="146">
                  <c:v>0.56067210102652498</c:v>
                </c:pt>
                <c:pt idx="147">
                  <c:v>0.56052017672929055</c:v>
                </c:pt>
                <c:pt idx="148">
                  <c:v>0.55295494185552774</c:v>
                </c:pt>
                <c:pt idx="149">
                  <c:v>0.55114588930801489</c:v>
                </c:pt>
                <c:pt idx="150">
                  <c:v>0.5513006706088085</c:v>
                </c:pt>
                <c:pt idx="151">
                  <c:v>0.55256777515177513</c:v>
                </c:pt>
                <c:pt idx="152">
                  <c:v>0.55460814419243631</c:v>
                </c:pt>
                <c:pt idx="153">
                  <c:v>0.55258566415581467</c:v>
                </c:pt>
                <c:pt idx="154">
                  <c:v>0.54897863476830477</c:v>
                </c:pt>
                <c:pt idx="155">
                  <c:v>0.55530844614168617</c:v>
                </c:pt>
                <c:pt idx="156">
                  <c:v>0.55562193559276618</c:v>
                </c:pt>
                <c:pt idx="157">
                  <c:v>0.55852057263774468</c:v>
                </c:pt>
                <c:pt idx="158">
                  <c:v>0.55916706332613042</c:v>
                </c:pt>
                <c:pt idx="159">
                  <c:v>0.56026132874099976</c:v>
                </c:pt>
                <c:pt idx="160">
                  <c:v>0.56390011949899599</c:v>
                </c:pt>
                <c:pt idx="161">
                  <c:v>0.56503505182452474</c:v>
                </c:pt>
                <c:pt idx="162">
                  <c:v>0.55823783538533223</c:v>
                </c:pt>
                <c:pt idx="163">
                  <c:v>0.56453714687748369</c:v>
                </c:pt>
                <c:pt idx="164">
                  <c:v>0.56720341484987391</c:v>
                </c:pt>
                <c:pt idx="165">
                  <c:v>0.5607427407520712</c:v>
                </c:pt>
                <c:pt idx="166">
                  <c:v>0.56043189319195252</c:v>
                </c:pt>
                <c:pt idx="167">
                  <c:v>0.55865270740319573</c:v>
                </c:pt>
                <c:pt idx="168">
                  <c:v>0.56223878964350038</c:v>
                </c:pt>
                <c:pt idx="169">
                  <c:v>0.56685201503658056</c:v>
                </c:pt>
                <c:pt idx="170">
                  <c:v>0.56479082520655977</c:v>
                </c:pt>
                <c:pt idx="171">
                  <c:v>0.56597188404581444</c:v>
                </c:pt>
                <c:pt idx="172">
                  <c:v>0.56683730172112701</c:v>
                </c:pt>
                <c:pt idx="173">
                  <c:v>0.55644178543848832</c:v>
                </c:pt>
                <c:pt idx="174">
                  <c:v>0.55029240625553555</c:v>
                </c:pt>
                <c:pt idx="175">
                  <c:v>0.54519237807858434</c:v>
                </c:pt>
                <c:pt idx="176">
                  <c:v>0.53778355065276984</c:v>
                </c:pt>
                <c:pt idx="177">
                  <c:v>0.53108590227095476</c:v>
                </c:pt>
                <c:pt idx="178">
                  <c:v>0.52054412048899257</c:v>
                </c:pt>
                <c:pt idx="179">
                  <c:v>0.52219744503731713</c:v>
                </c:pt>
                <c:pt idx="180">
                  <c:v>0.52526192441758601</c:v>
                </c:pt>
                <c:pt idx="181">
                  <c:v>0.5202546375442858</c:v>
                </c:pt>
                <c:pt idx="182">
                  <c:v>0.52031335745033391</c:v>
                </c:pt>
                <c:pt idx="183">
                  <c:v>0.52516670072949823</c:v>
                </c:pt>
                <c:pt idx="184">
                  <c:v>0.52439339013589248</c:v>
                </c:pt>
                <c:pt idx="185">
                  <c:v>0.526009258354316</c:v>
                </c:pt>
                <c:pt idx="186">
                  <c:v>0.5227420513961466</c:v>
                </c:pt>
                <c:pt idx="187">
                  <c:v>0.52431136452484317</c:v>
                </c:pt>
                <c:pt idx="188">
                  <c:v>0.53568305108711511</c:v>
                </c:pt>
                <c:pt idx="189">
                  <c:v>0.52847935260751699</c:v>
                </c:pt>
                <c:pt idx="190">
                  <c:v>0.53637360848988724</c:v>
                </c:pt>
                <c:pt idx="191">
                  <c:v>0.53983510869690654</c:v>
                </c:pt>
                <c:pt idx="192">
                  <c:v>0.54222518898670857</c:v>
                </c:pt>
                <c:pt idx="193">
                  <c:v>0.55521629042713438</c:v>
                </c:pt>
                <c:pt idx="194">
                  <c:v>0.55918493527542013</c:v>
                </c:pt>
                <c:pt idx="195">
                  <c:v>0.56481846108447886</c:v>
                </c:pt>
                <c:pt idx="196">
                  <c:v>0.57808431877890798</c:v>
                </c:pt>
                <c:pt idx="197">
                  <c:v>0.57670114910305537</c:v>
                </c:pt>
                <c:pt idx="198">
                  <c:v>0.57674989587449121</c:v>
                </c:pt>
                <c:pt idx="199">
                  <c:v>0.58030144816365714</c:v>
                </c:pt>
                <c:pt idx="200">
                  <c:v>0.57586656548629811</c:v>
                </c:pt>
                <c:pt idx="201">
                  <c:v>0.57258341671776736</c:v>
                </c:pt>
                <c:pt idx="202">
                  <c:v>0.57018209766904737</c:v>
                </c:pt>
                <c:pt idx="203">
                  <c:v>0.56900008443822314</c:v>
                </c:pt>
                <c:pt idx="204">
                  <c:v>0.56949130977974782</c:v>
                </c:pt>
                <c:pt idx="205">
                  <c:v>0.56525350874583025</c:v>
                </c:pt>
                <c:pt idx="206">
                  <c:v>0.56719814592948437</c:v>
                </c:pt>
                <c:pt idx="207">
                  <c:v>0.56620385332561207</c:v>
                </c:pt>
                <c:pt idx="208">
                  <c:v>0.56576977240847703</c:v>
                </c:pt>
                <c:pt idx="209">
                  <c:v>0.55685774794727683</c:v>
                </c:pt>
                <c:pt idx="210">
                  <c:v>0.55871833260667247</c:v>
                </c:pt>
                <c:pt idx="211">
                  <c:v>0.55526411030921807</c:v>
                </c:pt>
                <c:pt idx="212">
                  <c:v>0.55851841567213989</c:v>
                </c:pt>
                <c:pt idx="213">
                  <c:v>0.54390772085839934</c:v>
                </c:pt>
                <c:pt idx="214">
                  <c:v>0.53135789158816982</c:v>
                </c:pt>
                <c:pt idx="215">
                  <c:v>0.53036216115955315</c:v>
                </c:pt>
                <c:pt idx="216">
                  <c:v>0.52731576166792871</c:v>
                </c:pt>
                <c:pt idx="217">
                  <c:v>0.51878453504115229</c:v>
                </c:pt>
                <c:pt idx="218">
                  <c:v>0.50944671224945393</c:v>
                </c:pt>
                <c:pt idx="219">
                  <c:v>0.51735521839384713</c:v>
                </c:pt>
                <c:pt idx="220">
                  <c:v>0.51960167874086616</c:v>
                </c:pt>
                <c:pt idx="221">
                  <c:v>0.52471500244086022</c:v>
                </c:pt>
                <c:pt idx="222">
                  <c:v>0.53182991874125052</c:v>
                </c:pt>
                <c:pt idx="223">
                  <c:v>0.53968878838119616</c:v>
                </c:pt>
                <c:pt idx="224">
                  <c:v>0.54089087831732507</c:v>
                </c:pt>
                <c:pt idx="225">
                  <c:v>0.54134016162325305</c:v>
                </c:pt>
                <c:pt idx="226">
                  <c:v>0.52986333273233821</c:v>
                </c:pt>
                <c:pt idx="227">
                  <c:v>0.53433343350602547</c:v>
                </c:pt>
                <c:pt idx="228">
                  <c:v>0.53299799305235318</c:v>
                </c:pt>
                <c:pt idx="229">
                  <c:v>0.52580746230796926</c:v>
                </c:pt>
                <c:pt idx="230">
                  <c:v>0.52318705168799517</c:v>
                </c:pt>
                <c:pt idx="231">
                  <c:v>0.52021311676831916</c:v>
                </c:pt>
                <c:pt idx="232">
                  <c:v>0.52521322768471024</c:v>
                </c:pt>
                <c:pt idx="233">
                  <c:v>0.53269168303265946</c:v>
                </c:pt>
                <c:pt idx="234">
                  <c:v>0.53587962571889614</c:v>
                </c:pt>
                <c:pt idx="235">
                  <c:v>0.53916091146391187</c:v>
                </c:pt>
                <c:pt idx="236">
                  <c:v>0.5377194292307147</c:v>
                </c:pt>
                <c:pt idx="237">
                  <c:v>0.53626277514050724</c:v>
                </c:pt>
                <c:pt idx="238">
                  <c:v>0.54036378538937335</c:v>
                </c:pt>
                <c:pt idx="239">
                  <c:v>0.54161297001832398</c:v>
                </c:pt>
                <c:pt idx="240">
                  <c:v>0.54146241051365096</c:v>
                </c:pt>
                <c:pt idx="241">
                  <c:v>0.54411698332272418</c:v>
                </c:pt>
                <c:pt idx="242">
                  <c:v>0.5458459667604999</c:v>
                </c:pt>
                <c:pt idx="243">
                  <c:v>0.55167247066365033</c:v>
                </c:pt>
                <c:pt idx="244">
                  <c:v>0.55116589313418207</c:v>
                </c:pt>
                <c:pt idx="245">
                  <c:v>0.54653314536537567</c:v>
                </c:pt>
                <c:pt idx="246">
                  <c:v>0.54427775485160035</c:v>
                </c:pt>
                <c:pt idx="247">
                  <c:v>0.54057431833991465</c:v>
                </c:pt>
                <c:pt idx="248">
                  <c:v>0.53303291094820981</c:v>
                </c:pt>
                <c:pt idx="249">
                  <c:v>0.54449578850855707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E7-4681-8B23-CFF4033E22A0}"/>
            </c:ext>
          </c:extLst>
        </c:ser>
        <c:ser>
          <c:idx val="3"/>
          <c:order val="3"/>
          <c:tx>
            <c:strRef>
              <c:f>'Ethnicity Known Source'!$I$1</c:f>
              <c:strCache>
                <c:ptCount val="1"/>
                <c:pt idx="0">
                  <c:v>Non-Arab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'Ethnicity Known Source'!$A$8:$A$257</c:f>
              <c:numCache>
                <c:formatCode>m/d/yyyy</c:formatCode>
                <c:ptCount val="250"/>
                <c:pt idx="0">
                  <c:v>44028</c:v>
                </c:pt>
                <c:pt idx="1">
                  <c:v>44029</c:v>
                </c:pt>
                <c:pt idx="2">
                  <c:v>44030</c:v>
                </c:pt>
                <c:pt idx="3">
                  <c:v>44031</c:v>
                </c:pt>
                <c:pt idx="4">
                  <c:v>44032</c:v>
                </c:pt>
                <c:pt idx="5">
                  <c:v>44033</c:v>
                </c:pt>
                <c:pt idx="6">
                  <c:v>44034</c:v>
                </c:pt>
                <c:pt idx="7">
                  <c:v>44035</c:v>
                </c:pt>
                <c:pt idx="8">
                  <c:v>44036</c:v>
                </c:pt>
                <c:pt idx="9">
                  <c:v>44037</c:v>
                </c:pt>
                <c:pt idx="10">
                  <c:v>44038</c:v>
                </c:pt>
                <c:pt idx="11">
                  <c:v>44039</c:v>
                </c:pt>
                <c:pt idx="12">
                  <c:v>44040</c:v>
                </c:pt>
                <c:pt idx="13">
                  <c:v>44041</c:v>
                </c:pt>
                <c:pt idx="14">
                  <c:v>44042</c:v>
                </c:pt>
                <c:pt idx="15">
                  <c:v>44043</c:v>
                </c:pt>
                <c:pt idx="16">
                  <c:v>44044</c:v>
                </c:pt>
                <c:pt idx="17">
                  <c:v>44045</c:v>
                </c:pt>
                <c:pt idx="18">
                  <c:v>44046</c:v>
                </c:pt>
                <c:pt idx="19">
                  <c:v>44047</c:v>
                </c:pt>
                <c:pt idx="20">
                  <c:v>44048</c:v>
                </c:pt>
                <c:pt idx="21">
                  <c:v>44049</c:v>
                </c:pt>
                <c:pt idx="22">
                  <c:v>44050</c:v>
                </c:pt>
                <c:pt idx="23">
                  <c:v>44051</c:v>
                </c:pt>
                <c:pt idx="24">
                  <c:v>44052</c:v>
                </c:pt>
                <c:pt idx="25">
                  <c:v>44053</c:v>
                </c:pt>
                <c:pt idx="26">
                  <c:v>44054</c:v>
                </c:pt>
                <c:pt idx="27">
                  <c:v>44055</c:v>
                </c:pt>
                <c:pt idx="28">
                  <c:v>44056</c:v>
                </c:pt>
                <c:pt idx="29">
                  <c:v>44057</c:v>
                </c:pt>
                <c:pt idx="30">
                  <c:v>44058</c:v>
                </c:pt>
                <c:pt idx="31">
                  <c:v>44059</c:v>
                </c:pt>
                <c:pt idx="32">
                  <c:v>44060</c:v>
                </c:pt>
                <c:pt idx="33">
                  <c:v>44061</c:v>
                </c:pt>
                <c:pt idx="34">
                  <c:v>44062</c:v>
                </c:pt>
                <c:pt idx="35">
                  <c:v>44063</c:v>
                </c:pt>
                <c:pt idx="36">
                  <c:v>44064</c:v>
                </c:pt>
                <c:pt idx="37">
                  <c:v>44065</c:v>
                </c:pt>
                <c:pt idx="38">
                  <c:v>44066</c:v>
                </c:pt>
                <c:pt idx="39">
                  <c:v>44067</c:v>
                </c:pt>
                <c:pt idx="40">
                  <c:v>44068</c:v>
                </c:pt>
                <c:pt idx="41">
                  <c:v>44069</c:v>
                </c:pt>
                <c:pt idx="42">
                  <c:v>44070</c:v>
                </c:pt>
                <c:pt idx="43">
                  <c:v>44071</c:v>
                </c:pt>
                <c:pt idx="44">
                  <c:v>44072</c:v>
                </c:pt>
                <c:pt idx="45">
                  <c:v>44073</c:v>
                </c:pt>
                <c:pt idx="46">
                  <c:v>44074</c:v>
                </c:pt>
                <c:pt idx="47">
                  <c:v>44075</c:v>
                </c:pt>
                <c:pt idx="48">
                  <c:v>44076</c:v>
                </c:pt>
                <c:pt idx="49">
                  <c:v>44077</c:v>
                </c:pt>
                <c:pt idx="50">
                  <c:v>44078</c:v>
                </c:pt>
                <c:pt idx="51">
                  <c:v>44079</c:v>
                </c:pt>
                <c:pt idx="52">
                  <c:v>44080</c:v>
                </c:pt>
                <c:pt idx="53">
                  <c:v>44081</c:v>
                </c:pt>
                <c:pt idx="54">
                  <c:v>44082</c:v>
                </c:pt>
                <c:pt idx="55">
                  <c:v>44083</c:v>
                </c:pt>
                <c:pt idx="56">
                  <c:v>44084</c:v>
                </c:pt>
                <c:pt idx="57">
                  <c:v>44085</c:v>
                </c:pt>
                <c:pt idx="58">
                  <c:v>44086</c:v>
                </c:pt>
                <c:pt idx="59">
                  <c:v>44087</c:v>
                </c:pt>
                <c:pt idx="60">
                  <c:v>44088</c:v>
                </c:pt>
                <c:pt idx="61">
                  <c:v>44089</c:v>
                </c:pt>
                <c:pt idx="62">
                  <c:v>44090</c:v>
                </c:pt>
                <c:pt idx="63">
                  <c:v>44091</c:v>
                </c:pt>
                <c:pt idx="64">
                  <c:v>44092</c:v>
                </c:pt>
                <c:pt idx="65">
                  <c:v>44093</c:v>
                </c:pt>
                <c:pt idx="66">
                  <c:v>44094</c:v>
                </c:pt>
                <c:pt idx="67">
                  <c:v>44095</c:v>
                </c:pt>
                <c:pt idx="68">
                  <c:v>44096</c:v>
                </c:pt>
                <c:pt idx="69">
                  <c:v>44097</c:v>
                </c:pt>
                <c:pt idx="70">
                  <c:v>44098</c:v>
                </c:pt>
                <c:pt idx="71">
                  <c:v>44099</c:v>
                </c:pt>
                <c:pt idx="72">
                  <c:v>44100</c:v>
                </c:pt>
                <c:pt idx="73">
                  <c:v>44101</c:v>
                </c:pt>
                <c:pt idx="74">
                  <c:v>44102</c:v>
                </c:pt>
                <c:pt idx="75">
                  <c:v>44103</c:v>
                </c:pt>
                <c:pt idx="76">
                  <c:v>44104</c:v>
                </c:pt>
                <c:pt idx="77">
                  <c:v>44105</c:v>
                </c:pt>
                <c:pt idx="78">
                  <c:v>44106</c:v>
                </c:pt>
                <c:pt idx="79">
                  <c:v>44107</c:v>
                </c:pt>
                <c:pt idx="80">
                  <c:v>44108</c:v>
                </c:pt>
                <c:pt idx="81">
                  <c:v>44109</c:v>
                </c:pt>
                <c:pt idx="82">
                  <c:v>44110</c:v>
                </c:pt>
                <c:pt idx="83">
                  <c:v>44111</c:v>
                </c:pt>
                <c:pt idx="84">
                  <c:v>44112</c:v>
                </c:pt>
                <c:pt idx="85">
                  <c:v>44113</c:v>
                </c:pt>
                <c:pt idx="86">
                  <c:v>44114</c:v>
                </c:pt>
                <c:pt idx="87">
                  <c:v>44115</c:v>
                </c:pt>
                <c:pt idx="88">
                  <c:v>44116</c:v>
                </c:pt>
                <c:pt idx="89">
                  <c:v>44117</c:v>
                </c:pt>
                <c:pt idx="90">
                  <c:v>44118</c:v>
                </c:pt>
                <c:pt idx="91">
                  <c:v>44119</c:v>
                </c:pt>
                <c:pt idx="92">
                  <c:v>44120</c:v>
                </c:pt>
                <c:pt idx="93">
                  <c:v>44121</c:v>
                </c:pt>
                <c:pt idx="94">
                  <c:v>44122</c:v>
                </c:pt>
                <c:pt idx="95">
                  <c:v>44123</c:v>
                </c:pt>
                <c:pt idx="96">
                  <c:v>44124</c:v>
                </c:pt>
                <c:pt idx="97">
                  <c:v>44125</c:v>
                </c:pt>
                <c:pt idx="98">
                  <c:v>44126</c:v>
                </c:pt>
                <c:pt idx="99">
                  <c:v>44127</c:v>
                </c:pt>
                <c:pt idx="100">
                  <c:v>44128</c:v>
                </c:pt>
                <c:pt idx="101">
                  <c:v>44129</c:v>
                </c:pt>
                <c:pt idx="102">
                  <c:v>44130</c:v>
                </c:pt>
                <c:pt idx="103">
                  <c:v>44131</c:v>
                </c:pt>
                <c:pt idx="104">
                  <c:v>44132</c:v>
                </c:pt>
                <c:pt idx="105">
                  <c:v>44133</c:v>
                </c:pt>
                <c:pt idx="106">
                  <c:v>44134</c:v>
                </c:pt>
                <c:pt idx="107">
                  <c:v>44135</c:v>
                </c:pt>
                <c:pt idx="108">
                  <c:v>44136</c:v>
                </c:pt>
                <c:pt idx="109">
                  <c:v>44137</c:v>
                </c:pt>
                <c:pt idx="110">
                  <c:v>44138</c:v>
                </c:pt>
                <c:pt idx="111">
                  <c:v>44139</c:v>
                </c:pt>
                <c:pt idx="112">
                  <c:v>44140</c:v>
                </c:pt>
                <c:pt idx="113">
                  <c:v>44141</c:v>
                </c:pt>
                <c:pt idx="114">
                  <c:v>44142</c:v>
                </c:pt>
                <c:pt idx="115">
                  <c:v>44143</c:v>
                </c:pt>
                <c:pt idx="116">
                  <c:v>44144</c:v>
                </c:pt>
                <c:pt idx="117">
                  <c:v>44145</c:v>
                </c:pt>
                <c:pt idx="118">
                  <c:v>44146</c:v>
                </c:pt>
                <c:pt idx="119">
                  <c:v>44147</c:v>
                </c:pt>
                <c:pt idx="120">
                  <c:v>44148</c:v>
                </c:pt>
                <c:pt idx="121">
                  <c:v>44149</c:v>
                </c:pt>
                <c:pt idx="122">
                  <c:v>44150</c:v>
                </c:pt>
                <c:pt idx="123">
                  <c:v>44151</c:v>
                </c:pt>
                <c:pt idx="124">
                  <c:v>44152</c:v>
                </c:pt>
                <c:pt idx="125">
                  <c:v>44153</c:v>
                </c:pt>
                <c:pt idx="126">
                  <c:v>44154</c:v>
                </c:pt>
                <c:pt idx="127">
                  <c:v>44155</c:v>
                </c:pt>
                <c:pt idx="128">
                  <c:v>44156</c:v>
                </c:pt>
                <c:pt idx="129">
                  <c:v>44157</c:v>
                </c:pt>
                <c:pt idx="130">
                  <c:v>44158</c:v>
                </c:pt>
                <c:pt idx="131">
                  <c:v>44159</c:v>
                </c:pt>
                <c:pt idx="132">
                  <c:v>44160</c:v>
                </c:pt>
                <c:pt idx="133">
                  <c:v>44161</c:v>
                </c:pt>
                <c:pt idx="134">
                  <c:v>44162</c:v>
                </c:pt>
                <c:pt idx="135">
                  <c:v>44163</c:v>
                </c:pt>
                <c:pt idx="136">
                  <c:v>44164</c:v>
                </c:pt>
                <c:pt idx="137">
                  <c:v>44165</c:v>
                </c:pt>
                <c:pt idx="138">
                  <c:v>44166</c:v>
                </c:pt>
                <c:pt idx="139">
                  <c:v>44167</c:v>
                </c:pt>
                <c:pt idx="140">
                  <c:v>44168</c:v>
                </c:pt>
                <c:pt idx="141">
                  <c:v>44169</c:v>
                </c:pt>
                <c:pt idx="142">
                  <c:v>44170</c:v>
                </c:pt>
                <c:pt idx="143">
                  <c:v>44171</c:v>
                </c:pt>
                <c:pt idx="144">
                  <c:v>44172</c:v>
                </c:pt>
                <c:pt idx="145">
                  <c:v>44173</c:v>
                </c:pt>
                <c:pt idx="146">
                  <c:v>44174</c:v>
                </c:pt>
                <c:pt idx="147">
                  <c:v>44175</c:v>
                </c:pt>
                <c:pt idx="148">
                  <c:v>44176</c:v>
                </c:pt>
                <c:pt idx="149">
                  <c:v>44177</c:v>
                </c:pt>
                <c:pt idx="150">
                  <c:v>44178</c:v>
                </c:pt>
                <c:pt idx="151">
                  <c:v>44179</c:v>
                </c:pt>
                <c:pt idx="152">
                  <c:v>44180</c:v>
                </c:pt>
                <c:pt idx="153">
                  <c:v>44181</c:v>
                </c:pt>
                <c:pt idx="154">
                  <c:v>44182</c:v>
                </c:pt>
                <c:pt idx="155">
                  <c:v>44183</c:v>
                </c:pt>
                <c:pt idx="156">
                  <c:v>44184</c:v>
                </c:pt>
                <c:pt idx="157">
                  <c:v>44185</c:v>
                </c:pt>
                <c:pt idx="158">
                  <c:v>44186</c:v>
                </c:pt>
                <c:pt idx="159">
                  <c:v>44187</c:v>
                </c:pt>
                <c:pt idx="160">
                  <c:v>44188</c:v>
                </c:pt>
                <c:pt idx="161">
                  <c:v>44189</c:v>
                </c:pt>
                <c:pt idx="162">
                  <c:v>44190</c:v>
                </c:pt>
                <c:pt idx="163">
                  <c:v>44191</c:v>
                </c:pt>
                <c:pt idx="164">
                  <c:v>44192</c:v>
                </c:pt>
                <c:pt idx="165">
                  <c:v>44193</c:v>
                </c:pt>
                <c:pt idx="166">
                  <c:v>44194</c:v>
                </c:pt>
                <c:pt idx="167">
                  <c:v>44195</c:v>
                </c:pt>
                <c:pt idx="168">
                  <c:v>44196</c:v>
                </c:pt>
                <c:pt idx="169">
                  <c:v>44197</c:v>
                </c:pt>
                <c:pt idx="170">
                  <c:v>44198</c:v>
                </c:pt>
                <c:pt idx="171">
                  <c:v>44199</c:v>
                </c:pt>
                <c:pt idx="172">
                  <c:v>44200</c:v>
                </c:pt>
                <c:pt idx="173">
                  <c:v>44201</c:v>
                </c:pt>
                <c:pt idx="174">
                  <c:v>44202</c:v>
                </c:pt>
                <c:pt idx="175">
                  <c:v>44203</c:v>
                </c:pt>
                <c:pt idx="176">
                  <c:v>44204</c:v>
                </c:pt>
                <c:pt idx="177">
                  <c:v>44205</c:v>
                </c:pt>
                <c:pt idx="178">
                  <c:v>44206</c:v>
                </c:pt>
                <c:pt idx="179">
                  <c:v>44207</c:v>
                </c:pt>
                <c:pt idx="180">
                  <c:v>44208</c:v>
                </c:pt>
                <c:pt idx="181">
                  <c:v>44209</c:v>
                </c:pt>
                <c:pt idx="182">
                  <c:v>44210</c:v>
                </c:pt>
                <c:pt idx="183">
                  <c:v>44211</c:v>
                </c:pt>
                <c:pt idx="184">
                  <c:v>44212</c:v>
                </c:pt>
                <c:pt idx="185">
                  <c:v>44213</c:v>
                </c:pt>
                <c:pt idx="186">
                  <c:v>44214</c:v>
                </c:pt>
                <c:pt idx="187">
                  <c:v>44215</c:v>
                </c:pt>
                <c:pt idx="188">
                  <c:v>44216</c:v>
                </c:pt>
                <c:pt idx="189">
                  <c:v>44217</c:v>
                </c:pt>
                <c:pt idx="190">
                  <c:v>44218</c:v>
                </c:pt>
                <c:pt idx="191">
                  <c:v>44219</c:v>
                </c:pt>
                <c:pt idx="192">
                  <c:v>44220</c:v>
                </c:pt>
                <c:pt idx="193">
                  <c:v>44221</c:v>
                </c:pt>
                <c:pt idx="194">
                  <c:v>44222</c:v>
                </c:pt>
                <c:pt idx="195">
                  <c:v>44223</c:v>
                </c:pt>
                <c:pt idx="196">
                  <c:v>44224</c:v>
                </c:pt>
                <c:pt idx="197">
                  <c:v>44225</c:v>
                </c:pt>
                <c:pt idx="198">
                  <c:v>44226</c:v>
                </c:pt>
                <c:pt idx="199">
                  <c:v>44227</c:v>
                </c:pt>
                <c:pt idx="200">
                  <c:v>44228</c:v>
                </c:pt>
                <c:pt idx="201">
                  <c:v>44229</c:v>
                </c:pt>
                <c:pt idx="202">
                  <c:v>44230</c:v>
                </c:pt>
                <c:pt idx="203">
                  <c:v>44231</c:v>
                </c:pt>
                <c:pt idx="204">
                  <c:v>44232</c:v>
                </c:pt>
                <c:pt idx="205">
                  <c:v>44233</c:v>
                </c:pt>
                <c:pt idx="206">
                  <c:v>44234</c:v>
                </c:pt>
                <c:pt idx="207">
                  <c:v>44235</c:v>
                </c:pt>
                <c:pt idx="208">
                  <c:v>44236</c:v>
                </c:pt>
                <c:pt idx="209">
                  <c:v>44237</c:v>
                </c:pt>
                <c:pt idx="210">
                  <c:v>44238</c:v>
                </c:pt>
                <c:pt idx="211">
                  <c:v>44239</c:v>
                </c:pt>
                <c:pt idx="212">
                  <c:v>44240</c:v>
                </c:pt>
                <c:pt idx="213">
                  <c:v>44241</c:v>
                </c:pt>
                <c:pt idx="214">
                  <c:v>44242</c:v>
                </c:pt>
                <c:pt idx="215">
                  <c:v>44243</c:v>
                </c:pt>
                <c:pt idx="216">
                  <c:v>44244</c:v>
                </c:pt>
                <c:pt idx="217">
                  <c:v>44245</c:v>
                </c:pt>
                <c:pt idx="218">
                  <c:v>44246</c:v>
                </c:pt>
                <c:pt idx="219">
                  <c:v>44247</c:v>
                </c:pt>
                <c:pt idx="220">
                  <c:v>44248</c:v>
                </c:pt>
                <c:pt idx="221">
                  <c:v>44249</c:v>
                </c:pt>
                <c:pt idx="222">
                  <c:v>44250</c:v>
                </c:pt>
                <c:pt idx="223">
                  <c:v>44251</c:v>
                </c:pt>
                <c:pt idx="224">
                  <c:v>44252</c:v>
                </c:pt>
                <c:pt idx="225">
                  <c:v>44253</c:v>
                </c:pt>
                <c:pt idx="226">
                  <c:v>44254</c:v>
                </c:pt>
                <c:pt idx="227">
                  <c:v>44255</c:v>
                </c:pt>
                <c:pt idx="228">
                  <c:v>44256</c:v>
                </c:pt>
                <c:pt idx="229">
                  <c:v>44257</c:v>
                </c:pt>
                <c:pt idx="230">
                  <c:v>44258</c:v>
                </c:pt>
                <c:pt idx="231">
                  <c:v>44259</c:v>
                </c:pt>
                <c:pt idx="232">
                  <c:v>44260</c:v>
                </c:pt>
                <c:pt idx="233">
                  <c:v>44261</c:v>
                </c:pt>
                <c:pt idx="234">
                  <c:v>44262</c:v>
                </c:pt>
                <c:pt idx="235">
                  <c:v>44263</c:v>
                </c:pt>
                <c:pt idx="236">
                  <c:v>44264</c:v>
                </c:pt>
                <c:pt idx="237">
                  <c:v>44265</c:v>
                </c:pt>
                <c:pt idx="238">
                  <c:v>44266</c:v>
                </c:pt>
                <c:pt idx="239">
                  <c:v>44267</c:v>
                </c:pt>
                <c:pt idx="240">
                  <c:v>44268</c:v>
                </c:pt>
                <c:pt idx="241">
                  <c:v>44269</c:v>
                </c:pt>
                <c:pt idx="242">
                  <c:v>44270</c:v>
                </c:pt>
                <c:pt idx="243">
                  <c:v>44271</c:v>
                </c:pt>
                <c:pt idx="244">
                  <c:v>44272</c:v>
                </c:pt>
                <c:pt idx="245">
                  <c:v>44273</c:v>
                </c:pt>
                <c:pt idx="246">
                  <c:v>44274</c:v>
                </c:pt>
                <c:pt idx="247">
                  <c:v>44275</c:v>
                </c:pt>
                <c:pt idx="248">
                  <c:v>44276</c:v>
                </c:pt>
                <c:pt idx="249">
                  <c:v>44277</c:v>
                </c:pt>
              </c:numCache>
            </c:numRef>
          </c:cat>
          <c:val>
            <c:numRef>
              <c:f>'Ethnicity Known Source'!$I$8:$I$257</c:f>
              <c:numCache>
                <c:formatCode>0.0%</c:formatCode>
                <c:ptCount val="250"/>
                <c:pt idx="0">
                  <c:v>0.5714265575691112</c:v>
                </c:pt>
                <c:pt idx="1">
                  <c:v>0.56240320745139716</c:v>
                </c:pt>
                <c:pt idx="2">
                  <c:v>0.56358785981132686</c:v>
                </c:pt>
                <c:pt idx="3">
                  <c:v>0.56319626046853277</c:v>
                </c:pt>
                <c:pt idx="4">
                  <c:v>0.56210156971866965</c:v>
                </c:pt>
                <c:pt idx="5">
                  <c:v>0.5600213747672057</c:v>
                </c:pt>
                <c:pt idx="6">
                  <c:v>0.55589401694209861</c:v>
                </c:pt>
                <c:pt idx="7">
                  <c:v>0.5611907384772532</c:v>
                </c:pt>
                <c:pt idx="8">
                  <c:v>0.5682159405370697</c:v>
                </c:pt>
                <c:pt idx="9">
                  <c:v>0.55726816971765747</c:v>
                </c:pt>
                <c:pt idx="10">
                  <c:v>0.5605567428788808</c:v>
                </c:pt>
                <c:pt idx="11">
                  <c:v>0.56111179734360006</c:v>
                </c:pt>
                <c:pt idx="12">
                  <c:v>0.56106327775872111</c:v>
                </c:pt>
                <c:pt idx="13">
                  <c:v>0.56225144205057531</c:v>
                </c:pt>
                <c:pt idx="14">
                  <c:v>0.55433646735313746</c:v>
                </c:pt>
                <c:pt idx="15">
                  <c:v>0.55166364026716497</c:v>
                </c:pt>
                <c:pt idx="16">
                  <c:v>0.56302192011777585</c:v>
                </c:pt>
                <c:pt idx="17">
                  <c:v>0.55310595373122129</c:v>
                </c:pt>
                <c:pt idx="18">
                  <c:v>0.55312305349695434</c:v>
                </c:pt>
                <c:pt idx="19">
                  <c:v>0.5501062157524943</c:v>
                </c:pt>
                <c:pt idx="20">
                  <c:v>0.55496446555262957</c:v>
                </c:pt>
                <c:pt idx="21">
                  <c:v>0.55204075494978688</c:v>
                </c:pt>
                <c:pt idx="22">
                  <c:v>0.55383817011090741</c:v>
                </c:pt>
                <c:pt idx="23">
                  <c:v>0.54644154374876386</c:v>
                </c:pt>
                <c:pt idx="24">
                  <c:v>0.55898634661614732</c:v>
                </c:pt>
                <c:pt idx="25">
                  <c:v>0.56114944393589183</c:v>
                </c:pt>
                <c:pt idx="26">
                  <c:v>0.56520605932790113</c:v>
                </c:pt>
                <c:pt idx="27">
                  <c:v>0.56640306831300646</c:v>
                </c:pt>
                <c:pt idx="28">
                  <c:v>0.56716088561434508</c:v>
                </c:pt>
                <c:pt idx="29">
                  <c:v>0.55477035014881815</c:v>
                </c:pt>
                <c:pt idx="30">
                  <c:v>0.54973245745025701</c:v>
                </c:pt>
                <c:pt idx="31">
                  <c:v>0.53433051172573065</c:v>
                </c:pt>
                <c:pt idx="32">
                  <c:v>0.52837501265164277</c:v>
                </c:pt>
                <c:pt idx="33">
                  <c:v>0.52278589058474023</c:v>
                </c:pt>
                <c:pt idx="34">
                  <c:v>0.51615409899093934</c:v>
                </c:pt>
                <c:pt idx="35">
                  <c:v>0.51959101169078226</c:v>
                </c:pt>
                <c:pt idx="36">
                  <c:v>0.53298377036905664</c:v>
                </c:pt>
                <c:pt idx="37">
                  <c:v>0.53436168668036865</c:v>
                </c:pt>
                <c:pt idx="38">
                  <c:v>0.54371233603101798</c:v>
                </c:pt>
                <c:pt idx="39">
                  <c:v>0.54753701403029331</c:v>
                </c:pt>
                <c:pt idx="40">
                  <c:v>0.55154225469176132</c:v>
                </c:pt>
                <c:pt idx="41">
                  <c:v>0.55824750596223005</c:v>
                </c:pt>
                <c:pt idx="42">
                  <c:v>0.55640451274639369</c:v>
                </c:pt>
                <c:pt idx="43">
                  <c:v>0.55385591266119827</c:v>
                </c:pt>
                <c:pt idx="44">
                  <c:v>0.55664888901247223</c:v>
                </c:pt>
                <c:pt idx="45">
                  <c:v>0.56463414699773018</c:v>
                </c:pt>
                <c:pt idx="46">
                  <c:v>0.57919776540929457</c:v>
                </c:pt>
                <c:pt idx="47">
                  <c:v>0.59650795714410931</c:v>
                </c:pt>
                <c:pt idx="48">
                  <c:v>0.59601721817604236</c:v>
                </c:pt>
                <c:pt idx="49">
                  <c:v>0.59541921153152422</c:v>
                </c:pt>
                <c:pt idx="50">
                  <c:v>0.60193285917420414</c:v>
                </c:pt>
                <c:pt idx="51">
                  <c:v>0.61722227889575687</c:v>
                </c:pt>
                <c:pt idx="52">
                  <c:v>0.62261929081450784</c:v>
                </c:pt>
                <c:pt idx="53">
                  <c:v>0.62154147572222607</c:v>
                </c:pt>
                <c:pt idx="54">
                  <c:v>0.61319183449587267</c:v>
                </c:pt>
                <c:pt idx="55">
                  <c:v>0.61994913299136856</c:v>
                </c:pt>
                <c:pt idx="56">
                  <c:v>0.63034193877960487</c:v>
                </c:pt>
                <c:pt idx="57">
                  <c:v>0.63345646020983637</c:v>
                </c:pt>
                <c:pt idx="58">
                  <c:v>0.62986647456586187</c:v>
                </c:pt>
                <c:pt idx="59">
                  <c:v>0.63179520944654188</c:v>
                </c:pt>
                <c:pt idx="60">
                  <c:v>0.62940957199596925</c:v>
                </c:pt>
                <c:pt idx="61">
                  <c:v>0.63337581777357532</c:v>
                </c:pt>
                <c:pt idx="62">
                  <c:v>0.63177594705605755</c:v>
                </c:pt>
                <c:pt idx="63">
                  <c:v>0.62955496943964939</c:v>
                </c:pt>
                <c:pt idx="64">
                  <c:v>0.6262604096012242</c:v>
                </c:pt>
                <c:pt idx="65">
                  <c:v>0.62482604636848027</c:v>
                </c:pt>
                <c:pt idx="66">
                  <c:v>0.61476321806484446</c:v>
                </c:pt>
                <c:pt idx="67">
                  <c:v>0.61680435874234874</c:v>
                </c:pt>
                <c:pt idx="68">
                  <c:v>0.60840829620615888</c:v>
                </c:pt>
                <c:pt idx="69">
                  <c:v>0.604006901278901</c:v>
                </c:pt>
                <c:pt idx="70">
                  <c:v>0.59928372151239362</c:v>
                </c:pt>
                <c:pt idx="71">
                  <c:v>0.59494223977406724</c:v>
                </c:pt>
                <c:pt idx="72">
                  <c:v>0.5902028130733934</c:v>
                </c:pt>
                <c:pt idx="73">
                  <c:v>0.59077640103479434</c:v>
                </c:pt>
                <c:pt idx="74">
                  <c:v>0.58919498543992588</c:v>
                </c:pt>
                <c:pt idx="75">
                  <c:v>0.58557048034266668</c:v>
                </c:pt>
                <c:pt idx="76">
                  <c:v>0.58107852201025345</c:v>
                </c:pt>
                <c:pt idx="77">
                  <c:v>0.57961718861550338</c:v>
                </c:pt>
                <c:pt idx="78">
                  <c:v>0.57366480766312244</c:v>
                </c:pt>
                <c:pt idx="79">
                  <c:v>0.56677063387952054</c:v>
                </c:pt>
                <c:pt idx="80">
                  <c:v>0.56211478581495278</c:v>
                </c:pt>
                <c:pt idx="81">
                  <c:v>0.55248629933677773</c:v>
                </c:pt>
                <c:pt idx="82">
                  <c:v>0.55121440633375529</c:v>
                </c:pt>
                <c:pt idx="83">
                  <c:v>0.55160266263939073</c:v>
                </c:pt>
                <c:pt idx="84">
                  <c:v>0.55148200556105154</c:v>
                </c:pt>
                <c:pt idx="85">
                  <c:v>0.55286905729532554</c:v>
                </c:pt>
                <c:pt idx="86">
                  <c:v>0.56052823820937125</c:v>
                </c:pt>
                <c:pt idx="87">
                  <c:v>0.56280259017241541</c:v>
                </c:pt>
                <c:pt idx="88">
                  <c:v>0.56814521137817808</c:v>
                </c:pt>
                <c:pt idx="89">
                  <c:v>0.56662671686501986</c:v>
                </c:pt>
                <c:pt idx="90">
                  <c:v>0.56709271835254293</c:v>
                </c:pt>
                <c:pt idx="91">
                  <c:v>0.56237527206493587</c:v>
                </c:pt>
                <c:pt idx="92">
                  <c:v>0.56684873604144326</c:v>
                </c:pt>
                <c:pt idx="93">
                  <c:v>0.56174646727429789</c:v>
                </c:pt>
                <c:pt idx="94">
                  <c:v>0.55799401112117952</c:v>
                </c:pt>
                <c:pt idx="95">
                  <c:v>0.55760274953588806</c:v>
                </c:pt>
                <c:pt idx="96">
                  <c:v>0.55867044521334586</c:v>
                </c:pt>
                <c:pt idx="97">
                  <c:v>0.56163878844234982</c:v>
                </c:pt>
                <c:pt idx="98">
                  <c:v>0.57181531228672611</c:v>
                </c:pt>
                <c:pt idx="99">
                  <c:v>0.56760716206759587</c:v>
                </c:pt>
                <c:pt idx="100">
                  <c:v>0.56894886471243455</c:v>
                </c:pt>
                <c:pt idx="101">
                  <c:v>0.57078205404562399</c:v>
                </c:pt>
                <c:pt idx="102">
                  <c:v>0.56650423617386358</c:v>
                </c:pt>
                <c:pt idx="103">
                  <c:v>0.56935254021429305</c:v>
                </c:pt>
                <c:pt idx="104">
                  <c:v>0.56532805130190678</c:v>
                </c:pt>
                <c:pt idx="105">
                  <c:v>0.56016576387563455</c:v>
                </c:pt>
                <c:pt idx="106">
                  <c:v>0.56268884459122182</c:v>
                </c:pt>
                <c:pt idx="107">
                  <c:v>0.55928212495815555</c:v>
                </c:pt>
                <c:pt idx="108">
                  <c:v>0.56017456955520062</c:v>
                </c:pt>
                <c:pt idx="109">
                  <c:v>0.55755939270075872</c:v>
                </c:pt>
                <c:pt idx="110">
                  <c:v>0.55532049621178281</c:v>
                </c:pt>
                <c:pt idx="111">
                  <c:v>0.55494879268907205</c:v>
                </c:pt>
                <c:pt idx="112">
                  <c:v>0.55260771267522046</c:v>
                </c:pt>
                <c:pt idx="113">
                  <c:v>0.55171448822608093</c:v>
                </c:pt>
                <c:pt idx="114">
                  <c:v>0.55757067685537887</c:v>
                </c:pt>
                <c:pt idx="115">
                  <c:v>0.5566817517042596</c:v>
                </c:pt>
                <c:pt idx="116">
                  <c:v>0.55772619008426438</c:v>
                </c:pt>
                <c:pt idx="117">
                  <c:v>0.55905736910123172</c:v>
                </c:pt>
                <c:pt idx="118">
                  <c:v>0.55739002196922061</c:v>
                </c:pt>
                <c:pt idx="119">
                  <c:v>0.56073758743510471</c:v>
                </c:pt>
                <c:pt idx="120">
                  <c:v>0.56363122382945396</c:v>
                </c:pt>
                <c:pt idx="121">
                  <c:v>0.56097118545512992</c:v>
                </c:pt>
                <c:pt idx="122">
                  <c:v>0.55904232457311387</c:v>
                </c:pt>
                <c:pt idx="123">
                  <c:v>0.56254115520983972</c:v>
                </c:pt>
                <c:pt idx="124">
                  <c:v>0.55814146565231171</c:v>
                </c:pt>
                <c:pt idx="125">
                  <c:v>0.56083454313336134</c:v>
                </c:pt>
                <c:pt idx="126">
                  <c:v>0.55711135359364616</c:v>
                </c:pt>
                <c:pt idx="127">
                  <c:v>0.55387876345636855</c:v>
                </c:pt>
                <c:pt idx="128">
                  <c:v>0.55051747438079379</c:v>
                </c:pt>
                <c:pt idx="129">
                  <c:v>0.54633137808910515</c:v>
                </c:pt>
                <c:pt idx="130">
                  <c:v>0.54397037600044162</c:v>
                </c:pt>
                <c:pt idx="131">
                  <c:v>0.54657442120128763</c:v>
                </c:pt>
                <c:pt idx="132">
                  <c:v>0.54553644768624987</c:v>
                </c:pt>
                <c:pt idx="133">
                  <c:v>0.54643107662400558</c:v>
                </c:pt>
                <c:pt idx="134">
                  <c:v>0.54390712956302301</c:v>
                </c:pt>
                <c:pt idx="135">
                  <c:v>0.54797582410790802</c:v>
                </c:pt>
                <c:pt idx="136">
                  <c:v>0.55181721244947168</c:v>
                </c:pt>
                <c:pt idx="137">
                  <c:v>0.55253716705753797</c:v>
                </c:pt>
                <c:pt idx="138">
                  <c:v>0.55182242336328324</c:v>
                </c:pt>
                <c:pt idx="139">
                  <c:v>0.56043082120978716</c:v>
                </c:pt>
                <c:pt idx="140">
                  <c:v>0.56295132730089914</c:v>
                </c:pt>
                <c:pt idx="141">
                  <c:v>0.56768996692163209</c:v>
                </c:pt>
                <c:pt idx="142">
                  <c:v>0.56723580264372941</c:v>
                </c:pt>
                <c:pt idx="143">
                  <c:v>0.56849208093511228</c:v>
                </c:pt>
                <c:pt idx="144">
                  <c:v>0.57046911330547001</c:v>
                </c:pt>
                <c:pt idx="145">
                  <c:v>0.56937312471098112</c:v>
                </c:pt>
                <c:pt idx="146">
                  <c:v>0.56326447015575754</c:v>
                </c:pt>
                <c:pt idx="147">
                  <c:v>0.56285411223350212</c:v>
                </c:pt>
                <c:pt idx="148">
                  <c:v>0.55614560166330207</c:v>
                </c:pt>
                <c:pt idx="149">
                  <c:v>0.55473180083957396</c:v>
                </c:pt>
                <c:pt idx="150">
                  <c:v>0.55393650358189994</c:v>
                </c:pt>
                <c:pt idx="151">
                  <c:v>0.55410099079301911</c:v>
                </c:pt>
                <c:pt idx="152">
                  <c:v>0.55636512246737369</c:v>
                </c:pt>
                <c:pt idx="153">
                  <c:v>0.55304642570361784</c:v>
                </c:pt>
                <c:pt idx="154">
                  <c:v>0.5498047434396417</c:v>
                </c:pt>
                <c:pt idx="155">
                  <c:v>0.5552194209636615</c:v>
                </c:pt>
                <c:pt idx="156">
                  <c:v>0.55581808799608146</c:v>
                </c:pt>
                <c:pt idx="157">
                  <c:v>0.55834119066751009</c:v>
                </c:pt>
                <c:pt idx="158">
                  <c:v>0.55732094086149786</c:v>
                </c:pt>
                <c:pt idx="159">
                  <c:v>0.55829937307486854</c:v>
                </c:pt>
                <c:pt idx="160">
                  <c:v>0.56274530803255562</c:v>
                </c:pt>
                <c:pt idx="161">
                  <c:v>0.56267164584856766</c:v>
                </c:pt>
                <c:pt idx="162">
                  <c:v>0.55857592733906369</c:v>
                </c:pt>
                <c:pt idx="163">
                  <c:v>0.56340241317871265</c:v>
                </c:pt>
                <c:pt idx="164">
                  <c:v>0.5652071164015694</c:v>
                </c:pt>
                <c:pt idx="165">
                  <c:v>0.56171986494471049</c:v>
                </c:pt>
                <c:pt idx="166">
                  <c:v>0.56219507581953621</c:v>
                </c:pt>
                <c:pt idx="167">
                  <c:v>0.56174476116452621</c:v>
                </c:pt>
                <c:pt idx="168">
                  <c:v>0.56723277923376703</c:v>
                </c:pt>
                <c:pt idx="169">
                  <c:v>0.57039876026268432</c:v>
                </c:pt>
                <c:pt idx="170">
                  <c:v>0.57035316231335964</c:v>
                </c:pt>
                <c:pt idx="171">
                  <c:v>0.57238605432321032</c:v>
                </c:pt>
                <c:pt idx="172">
                  <c:v>0.57132548850329712</c:v>
                </c:pt>
                <c:pt idx="173">
                  <c:v>0.56150514204729274</c:v>
                </c:pt>
                <c:pt idx="174">
                  <c:v>0.55384450203371149</c:v>
                </c:pt>
                <c:pt idx="175">
                  <c:v>0.5472388157684468</c:v>
                </c:pt>
                <c:pt idx="176">
                  <c:v>0.53898436164815222</c:v>
                </c:pt>
                <c:pt idx="177">
                  <c:v>0.52892812643279397</c:v>
                </c:pt>
                <c:pt idx="178">
                  <c:v>0.52224055224240129</c:v>
                </c:pt>
                <c:pt idx="179">
                  <c:v>0.52525491915639855</c:v>
                </c:pt>
                <c:pt idx="180">
                  <c:v>0.52861390277963083</c:v>
                </c:pt>
                <c:pt idx="181">
                  <c:v>0.52523684970767914</c:v>
                </c:pt>
                <c:pt idx="182">
                  <c:v>0.52630326239574643</c:v>
                </c:pt>
                <c:pt idx="183">
                  <c:v>0.53107718409789539</c:v>
                </c:pt>
                <c:pt idx="184">
                  <c:v>0.53334124413861916</c:v>
                </c:pt>
                <c:pt idx="185">
                  <c:v>0.53051844852452446</c:v>
                </c:pt>
                <c:pt idx="186">
                  <c:v>0.52730807693523918</c:v>
                </c:pt>
                <c:pt idx="187">
                  <c:v>0.5287072686610641</c:v>
                </c:pt>
                <c:pt idx="188">
                  <c:v>0.53893780658639634</c:v>
                </c:pt>
                <c:pt idx="189">
                  <c:v>0.53257439731428258</c:v>
                </c:pt>
                <c:pt idx="190">
                  <c:v>0.53853699822573264</c:v>
                </c:pt>
                <c:pt idx="191">
                  <c:v>0.54205923110001453</c:v>
                </c:pt>
                <c:pt idx="192">
                  <c:v>0.54561721995212109</c:v>
                </c:pt>
                <c:pt idx="193">
                  <c:v>0.55645518677181438</c:v>
                </c:pt>
                <c:pt idx="194">
                  <c:v>0.55985123932517022</c:v>
                </c:pt>
                <c:pt idx="195">
                  <c:v>0.56449815668994707</c:v>
                </c:pt>
                <c:pt idx="196">
                  <c:v>0.5750693964842718</c:v>
                </c:pt>
                <c:pt idx="197">
                  <c:v>0.57754944331915736</c:v>
                </c:pt>
                <c:pt idx="198">
                  <c:v>0.57643020096013875</c:v>
                </c:pt>
                <c:pt idx="199">
                  <c:v>0.58174169637490436</c:v>
                </c:pt>
                <c:pt idx="200">
                  <c:v>0.57934847732468575</c:v>
                </c:pt>
                <c:pt idx="201">
                  <c:v>0.57532279514170015</c:v>
                </c:pt>
                <c:pt idx="202">
                  <c:v>0.57289788459207192</c:v>
                </c:pt>
                <c:pt idx="203">
                  <c:v>0.5721047549262811</c:v>
                </c:pt>
                <c:pt idx="204">
                  <c:v>0.57238404552815236</c:v>
                </c:pt>
                <c:pt idx="205">
                  <c:v>0.57080301786016807</c:v>
                </c:pt>
                <c:pt idx="206">
                  <c:v>0.57270265062427261</c:v>
                </c:pt>
                <c:pt idx="207">
                  <c:v>0.57140758660810009</c:v>
                </c:pt>
                <c:pt idx="208">
                  <c:v>0.57115384035435379</c:v>
                </c:pt>
                <c:pt idx="209">
                  <c:v>0.56641990958847177</c:v>
                </c:pt>
                <c:pt idx="210">
                  <c:v>0.5676246206564417</c:v>
                </c:pt>
                <c:pt idx="211">
                  <c:v>0.5626308155596853</c:v>
                </c:pt>
                <c:pt idx="212">
                  <c:v>0.56726437295706178</c:v>
                </c:pt>
                <c:pt idx="213">
                  <c:v>0.54731703918484331</c:v>
                </c:pt>
                <c:pt idx="214">
                  <c:v>0.53334063612361882</c:v>
                </c:pt>
                <c:pt idx="215">
                  <c:v>0.53268827530176643</c:v>
                </c:pt>
                <c:pt idx="216">
                  <c:v>0.52633694928566943</c:v>
                </c:pt>
                <c:pt idx="217">
                  <c:v>0.51946569940028342</c:v>
                </c:pt>
                <c:pt idx="218">
                  <c:v>0.51022846999612625</c:v>
                </c:pt>
                <c:pt idx="219">
                  <c:v>0.51198196816613328</c:v>
                </c:pt>
                <c:pt idx="220">
                  <c:v>0.52007758210231547</c:v>
                </c:pt>
                <c:pt idx="221">
                  <c:v>0.52585376935446748</c:v>
                </c:pt>
                <c:pt idx="222">
                  <c:v>0.53217453054386055</c:v>
                </c:pt>
                <c:pt idx="223">
                  <c:v>0.54087109358935515</c:v>
                </c:pt>
                <c:pt idx="224">
                  <c:v>0.54066662676504562</c:v>
                </c:pt>
                <c:pt idx="225">
                  <c:v>0.54164355969366151</c:v>
                </c:pt>
                <c:pt idx="226">
                  <c:v>0.53368018189778177</c:v>
                </c:pt>
                <c:pt idx="227">
                  <c:v>0.53679559590839843</c:v>
                </c:pt>
                <c:pt idx="228">
                  <c:v>0.537334466195446</c:v>
                </c:pt>
                <c:pt idx="229">
                  <c:v>0.53070773748061328</c:v>
                </c:pt>
                <c:pt idx="230">
                  <c:v>0.52805052909080441</c:v>
                </c:pt>
                <c:pt idx="231">
                  <c:v>0.52539083016756583</c:v>
                </c:pt>
                <c:pt idx="232">
                  <c:v>0.53099582115490651</c:v>
                </c:pt>
                <c:pt idx="233">
                  <c:v>0.53747385645632195</c:v>
                </c:pt>
                <c:pt idx="234">
                  <c:v>0.54267583438984135</c:v>
                </c:pt>
                <c:pt idx="235">
                  <c:v>0.54251654528046267</c:v>
                </c:pt>
                <c:pt idx="236">
                  <c:v>0.54013103436842247</c:v>
                </c:pt>
                <c:pt idx="237">
                  <c:v>0.53942437853422442</c:v>
                </c:pt>
                <c:pt idx="238">
                  <c:v>0.54345032613684807</c:v>
                </c:pt>
                <c:pt idx="239">
                  <c:v>0.54226997634941554</c:v>
                </c:pt>
                <c:pt idx="240">
                  <c:v>0.54168061758885055</c:v>
                </c:pt>
                <c:pt idx="241">
                  <c:v>0.53996148925955267</c:v>
                </c:pt>
                <c:pt idx="242">
                  <c:v>0.54334210059903076</c:v>
                </c:pt>
                <c:pt idx="243">
                  <c:v>0.55019921424278084</c:v>
                </c:pt>
                <c:pt idx="244">
                  <c:v>0.54988940237706896</c:v>
                </c:pt>
                <c:pt idx="245">
                  <c:v>0.54533450338577383</c:v>
                </c:pt>
                <c:pt idx="246">
                  <c:v>0.54425885827945819</c:v>
                </c:pt>
                <c:pt idx="247">
                  <c:v>0.54306475774498841</c:v>
                </c:pt>
                <c:pt idx="248">
                  <c:v>0.53743607930732118</c:v>
                </c:pt>
                <c:pt idx="249">
                  <c:v>0.54762307704068192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E7-4681-8B23-CFF4033E2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9954424"/>
        <c:axId val="969952456"/>
      </c:lineChart>
      <c:dateAx>
        <c:axId val="96995442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952456"/>
        <c:crosses val="autoZero"/>
        <c:auto val="1"/>
        <c:lblOffset val="100"/>
        <c:baseTimeUnit val="days"/>
      </c:dateAx>
      <c:valAx>
        <c:axId val="969952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954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12926509186347"/>
          <c:y val="0.88970880723242929"/>
          <c:w val="0.33517659120734911"/>
          <c:h val="9.5648731408573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Ethnicity!$D$1</c:f>
              <c:strCache>
                <c:ptCount val="1"/>
                <c:pt idx="0">
                  <c:v>Lag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Ethnicity!$A$2:$A$400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Ethnicity!$D$2:$D$400</c:f>
              <c:numCache>
                <c:formatCode>General</c:formatCode>
                <c:ptCount val="90"/>
                <c:pt idx="83">
                  <c:v>400</c:v>
                </c:pt>
                <c:pt idx="84">
                  <c:v>400</c:v>
                </c:pt>
                <c:pt idx="85">
                  <c:v>400</c:v>
                </c:pt>
                <c:pt idx="86">
                  <c:v>400</c:v>
                </c:pt>
                <c:pt idx="87">
                  <c:v>400</c:v>
                </c:pt>
                <c:pt idx="88">
                  <c:v>400</c:v>
                </c:pt>
                <c:pt idx="89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7-4B42-B348-0FB218F8E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1256404488"/>
        <c:axId val="1256400880"/>
      </c:barChart>
      <c:lineChart>
        <c:grouping val="standard"/>
        <c:varyColors val="0"/>
        <c:ser>
          <c:idx val="0"/>
          <c:order val="0"/>
          <c:tx>
            <c:strRef>
              <c:f>Ethnicity!$B$1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Ethnicity!$A$2:$A$400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Ethnicity!$B$2:$B$400</c:f>
              <c:numCache>
                <c:formatCode>General</c:formatCode>
                <c:ptCount val="90"/>
                <c:pt idx="0">
                  <c:v>321.40242021984352</c:v>
                </c:pt>
                <c:pt idx="1">
                  <c:v>330.07432363218334</c:v>
                </c:pt>
                <c:pt idx="2">
                  <c:v>334.95226930162454</c:v>
                </c:pt>
                <c:pt idx="3">
                  <c:v>341.99819082415058</c:v>
                </c:pt>
                <c:pt idx="4">
                  <c:v>343.89516969559992</c:v>
                </c:pt>
                <c:pt idx="5">
                  <c:v>344.70816064050678</c:v>
                </c:pt>
                <c:pt idx="6">
                  <c:v>331.15831155872581</c:v>
                </c:pt>
                <c:pt idx="7">
                  <c:v>298.09667979918038</c:v>
                </c:pt>
                <c:pt idx="8">
                  <c:v>278.85589410305153</c:v>
                </c:pt>
                <c:pt idx="9">
                  <c:v>262.59607520491437</c:v>
                </c:pt>
                <c:pt idx="10">
                  <c:v>250.13021404967594</c:v>
                </c:pt>
                <c:pt idx="11">
                  <c:v>240.91631667406486</c:v>
                </c:pt>
                <c:pt idx="12">
                  <c:v>225.46948872083462</c:v>
                </c:pt>
                <c:pt idx="13">
                  <c:v>221.40453399630036</c:v>
                </c:pt>
                <c:pt idx="14">
                  <c:v>224.65649777592779</c:v>
                </c:pt>
                <c:pt idx="15">
                  <c:v>222.21752494120719</c:v>
                </c:pt>
                <c:pt idx="16">
                  <c:v>222.21752494120719</c:v>
                </c:pt>
                <c:pt idx="17">
                  <c:v>214.08761549213864</c:v>
                </c:pt>
                <c:pt idx="18">
                  <c:v>213.54562152886743</c:v>
                </c:pt>
                <c:pt idx="19">
                  <c:v>217.88157323503734</c:v>
                </c:pt>
                <c:pt idx="20">
                  <c:v>214.90060643704552</c:v>
                </c:pt>
                <c:pt idx="21">
                  <c:v>207.0416939696126</c:v>
                </c:pt>
                <c:pt idx="22">
                  <c:v>194.30483583273849</c:v>
                </c:pt>
                <c:pt idx="23">
                  <c:v>188.88489620002613</c:v>
                </c:pt>
                <c:pt idx="24">
                  <c:v>178.58701089787263</c:v>
                </c:pt>
                <c:pt idx="25">
                  <c:v>169.10211654062596</c:v>
                </c:pt>
                <c:pt idx="26">
                  <c:v>162.59818898137112</c:v>
                </c:pt>
                <c:pt idx="27">
                  <c:v>161.51420105482865</c:v>
                </c:pt>
                <c:pt idx="28">
                  <c:v>157.17824934865874</c:v>
                </c:pt>
                <c:pt idx="29">
                  <c:v>157.44924633029436</c:v>
                </c:pt>
                <c:pt idx="30">
                  <c:v>150.13232782613267</c:v>
                </c:pt>
                <c:pt idx="31">
                  <c:v>152.02930669758197</c:v>
                </c:pt>
                <c:pt idx="32">
                  <c:v>149.31933688122581</c:v>
                </c:pt>
                <c:pt idx="33">
                  <c:v>146.338370083234</c:v>
                </c:pt>
                <c:pt idx="34">
                  <c:v>139.56344554234354</c:v>
                </c:pt>
                <c:pt idx="35">
                  <c:v>135.7694877994449</c:v>
                </c:pt>
                <c:pt idx="36">
                  <c:v>131.70453307491059</c:v>
                </c:pt>
                <c:pt idx="37">
                  <c:v>126.0135964605626</c:v>
                </c:pt>
                <c:pt idx="38">
                  <c:v>124.65861155238451</c:v>
                </c:pt>
                <c:pt idx="39">
                  <c:v>120.32265984621462</c:v>
                </c:pt>
                <c:pt idx="40">
                  <c:v>116.79969908495158</c:v>
                </c:pt>
                <c:pt idx="41">
                  <c:v>113.54773530532417</c:v>
                </c:pt>
                <c:pt idx="42">
                  <c:v>108.66978963588303</c:v>
                </c:pt>
                <c:pt idx="43">
                  <c:v>110.02477454406116</c:v>
                </c:pt>
                <c:pt idx="44">
                  <c:v>116.25770512168036</c:v>
                </c:pt>
                <c:pt idx="45">
                  <c:v>115.4447141767735</c:v>
                </c:pt>
                <c:pt idx="46">
                  <c:v>116.25770512168036</c:v>
                </c:pt>
                <c:pt idx="47">
                  <c:v>119.50966890130779</c:v>
                </c:pt>
                <c:pt idx="48">
                  <c:v>122.76163268093521</c:v>
                </c:pt>
                <c:pt idx="49">
                  <c:v>127.36858136874071</c:v>
                </c:pt>
                <c:pt idx="50">
                  <c:v>127.0975843871051</c:v>
                </c:pt>
                <c:pt idx="51">
                  <c:v>122.49063569929957</c:v>
                </c:pt>
                <c:pt idx="52">
                  <c:v>123.30362664420643</c:v>
                </c:pt>
                <c:pt idx="53">
                  <c:v>120.05166286457901</c:v>
                </c:pt>
                <c:pt idx="54">
                  <c:v>113.00574134205293</c:v>
                </c:pt>
                <c:pt idx="55">
                  <c:v>112.73474436041731</c:v>
                </c:pt>
                <c:pt idx="56">
                  <c:v>109.21178359915427</c:v>
                </c:pt>
                <c:pt idx="57">
                  <c:v>111.10876247060362</c:v>
                </c:pt>
                <c:pt idx="58">
                  <c:v>114.08972926859539</c:v>
                </c:pt>
                <c:pt idx="59">
                  <c:v>113.00574134205293</c:v>
                </c:pt>
                <c:pt idx="60">
                  <c:v>118.69667795640092</c:v>
                </c:pt>
                <c:pt idx="61">
                  <c:v>130.0785511850969</c:v>
                </c:pt>
                <c:pt idx="62">
                  <c:v>137.12447270762297</c:v>
                </c:pt>
                <c:pt idx="63">
                  <c:v>139.29244856070792</c:v>
                </c:pt>
                <c:pt idx="64">
                  <c:v>141.18942743215726</c:v>
                </c:pt>
                <c:pt idx="65">
                  <c:v>146.88036404650524</c:v>
                </c:pt>
                <c:pt idx="66">
                  <c:v>154.73927651393819</c:v>
                </c:pt>
                <c:pt idx="67">
                  <c:v>160.15921614665055</c:v>
                </c:pt>
                <c:pt idx="68">
                  <c:v>164.49516785282049</c:v>
                </c:pt>
                <c:pt idx="69">
                  <c:v>170.7280984304397</c:v>
                </c:pt>
                <c:pt idx="70">
                  <c:v>192.40785696128918</c:v>
                </c:pt>
                <c:pt idx="71">
                  <c:v>210.02266076760438</c:v>
                </c:pt>
                <c:pt idx="72">
                  <c:v>228.45045551882643</c:v>
                </c:pt>
                <c:pt idx="73">
                  <c:v>240.91631667406486</c:v>
                </c:pt>
                <c:pt idx="74">
                  <c:v>250.4012110313115</c:v>
                </c:pt>
                <c:pt idx="75">
                  <c:v>262.32507822327875</c:v>
                </c:pt>
                <c:pt idx="76">
                  <c:v>272.08096956216099</c:v>
                </c:pt>
                <c:pt idx="77">
                  <c:v>292.13474620319676</c:v>
                </c:pt>
                <c:pt idx="78">
                  <c:v>304.32961037679968</c:v>
                </c:pt>
                <c:pt idx="79">
                  <c:v>309.47855302787639</c:v>
                </c:pt>
                <c:pt idx="80">
                  <c:v>326.55136287092034</c:v>
                </c:pt>
                <c:pt idx="81">
                  <c:v>333.86828137508201</c:v>
                </c:pt>
                <c:pt idx="82">
                  <c:v>329.80332665054777</c:v>
                </c:pt>
                <c:pt idx="83">
                  <c:v>330.61631759545463</c:v>
                </c:pt>
                <c:pt idx="84">
                  <c:v>320.58942927493672</c:v>
                </c:pt>
                <c:pt idx="85">
                  <c:v>306.76858321152019</c:v>
                </c:pt>
                <c:pt idx="86">
                  <c:v>292.13474620319681</c:v>
                </c:pt>
                <c:pt idx="87">
                  <c:v>255.27915670075268</c:v>
                </c:pt>
                <c:pt idx="88">
                  <c:v>213.54562152886743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77-4B42-B348-0FB218F8E479}"/>
            </c:ext>
          </c:extLst>
        </c:ser>
        <c:ser>
          <c:idx val="1"/>
          <c:order val="1"/>
          <c:tx>
            <c:strRef>
              <c:f>Ethnicity!$C$1</c:f>
              <c:strCache>
                <c:ptCount val="1"/>
                <c:pt idx="0">
                  <c:v>Not Hispanic or Latino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Ethnicity!$A$2:$A$400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Ethnicity!$C$2:$C$400</c:f>
              <c:numCache>
                <c:formatCode>General</c:formatCode>
                <c:ptCount val="90"/>
                <c:pt idx="0">
                  <c:v>239.54799783383402</c:v>
                </c:pt>
                <c:pt idx="1">
                  <c:v>244.19707050760979</c:v>
                </c:pt>
                <c:pt idx="2">
                  <c:v>243.50272848490297</c:v>
                </c:pt>
                <c:pt idx="3">
                  <c:v>245.90273678078071</c:v>
                </c:pt>
                <c:pt idx="4">
                  <c:v>251.14049073467737</c:v>
                </c:pt>
                <c:pt idx="5">
                  <c:v>243.72914436187259</c:v>
                </c:pt>
                <c:pt idx="6">
                  <c:v>236.24232603007789</c:v>
                </c:pt>
                <c:pt idx="7">
                  <c:v>219.56302309331753</c:v>
                </c:pt>
                <c:pt idx="8">
                  <c:v>203.97051636601128</c:v>
                </c:pt>
                <c:pt idx="9">
                  <c:v>194.0836897383389</c:v>
                </c:pt>
                <c:pt idx="10">
                  <c:v>185.57045276428204</c:v>
                </c:pt>
                <c:pt idx="11">
                  <c:v>182.12893143434414</c:v>
                </c:pt>
                <c:pt idx="12">
                  <c:v>177.55533071955824</c:v>
                </c:pt>
                <c:pt idx="13">
                  <c:v>173.85720472905481</c:v>
                </c:pt>
                <c:pt idx="14">
                  <c:v>168.69492273414804</c:v>
                </c:pt>
                <c:pt idx="15">
                  <c:v>167.59303213289598</c:v>
                </c:pt>
                <c:pt idx="16">
                  <c:v>166.97416206917907</c:v>
                </c:pt>
                <c:pt idx="17">
                  <c:v>163.86471735879658</c:v>
                </c:pt>
                <c:pt idx="18">
                  <c:v>159.65338204716207</c:v>
                </c:pt>
                <c:pt idx="19">
                  <c:v>158.30998117714248</c:v>
                </c:pt>
                <c:pt idx="20">
                  <c:v>155.06468694057827</c:v>
                </c:pt>
                <c:pt idx="21">
                  <c:v>152.18165810716536</c:v>
                </c:pt>
                <c:pt idx="22">
                  <c:v>146.09861821258218</c:v>
                </c:pt>
                <c:pt idx="23">
                  <c:v>140.95143060947336</c:v>
                </c:pt>
                <c:pt idx="24">
                  <c:v>136.67971773064693</c:v>
                </c:pt>
                <c:pt idx="25">
                  <c:v>129.46459845121578</c:v>
                </c:pt>
                <c:pt idx="26">
                  <c:v>126.43062569982317</c:v>
                </c:pt>
                <c:pt idx="27">
                  <c:v>123.83439031057178</c:v>
                </c:pt>
                <c:pt idx="28">
                  <c:v>118.8230522336447</c:v>
                </c:pt>
                <c:pt idx="29">
                  <c:v>114.717377664596</c:v>
                </c:pt>
                <c:pt idx="30">
                  <c:v>109.75132276306283</c:v>
                </c:pt>
                <c:pt idx="31">
                  <c:v>107.44188081797294</c:v>
                </c:pt>
                <c:pt idx="32">
                  <c:v>105.19281644007495</c:v>
                </c:pt>
                <c:pt idx="33">
                  <c:v>102.12865490508639</c:v>
                </c:pt>
                <c:pt idx="34">
                  <c:v>100.37770545652151</c:v>
                </c:pt>
                <c:pt idx="35">
                  <c:v>96.528635548038352</c:v>
                </c:pt>
                <c:pt idx="36">
                  <c:v>98.822983101330266</c:v>
                </c:pt>
                <c:pt idx="37">
                  <c:v>98.460717698178897</c:v>
                </c:pt>
                <c:pt idx="38">
                  <c:v>96.558824331634312</c:v>
                </c:pt>
                <c:pt idx="39">
                  <c:v>96.075803794099173</c:v>
                </c:pt>
                <c:pt idx="40">
                  <c:v>94.853158058463322</c:v>
                </c:pt>
                <c:pt idx="41">
                  <c:v>93.902211375191001</c:v>
                </c:pt>
                <c:pt idx="42">
                  <c:v>92.981453475514655</c:v>
                </c:pt>
                <c:pt idx="43">
                  <c:v>87.472000469254453</c:v>
                </c:pt>
                <c:pt idx="44">
                  <c:v>88.543702286910531</c:v>
                </c:pt>
                <c:pt idx="45">
                  <c:v>89.011628432647726</c:v>
                </c:pt>
                <c:pt idx="46">
                  <c:v>88.151248100163258</c:v>
                </c:pt>
                <c:pt idx="47">
                  <c:v>89.298421876809201</c:v>
                </c:pt>
                <c:pt idx="48">
                  <c:v>91.049371325374082</c:v>
                </c:pt>
                <c:pt idx="49">
                  <c:v>92.573904896969381</c:v>
                </c:pt>
                <c:pt idx="50">
                  <c:v>96.060709402301185</c:v>
                </c:pt>
                <c:pt idx="51">
                  <c:v>96.181464536684956</c:v>
                </c:pt>
                <c:pt idx="52">
                  <c:v>96.890900951189693</c:v>
                </c:pt>
                <c:pt idx="53">
                  <c:v>100.39279984831947</c:v>
                </c:pt>
                <c:pt idx="54">
                  <c:v>101.76638950193502</c:v>
                </c:pt>
                <c:pt idx="55">
                  <c:v>103.48715016690396</c:v>
                </c:pt>
                <c:pt idx="56">
                  <c:v>108.96641438956821</c:v>
                </c:pt>
                <c:pt idx="57">
                  <c:v>111.36642268544597</c:v>
                </c:pt>
                <c:pt idx="58">
                  <c:v>115.29096455291899</c:v>
                </c:pt>
                <c:pt idx="59">
                  <c:v>120.42305776422985</c:v>
                </c:pt>
                <c:pt idx="60">
                  <c:v>124.54382672507653</c:v>
                </c:pt>
                <c:pt idx="61">
                  <c:v>129.57025919380158</c:v>
                </c:pt>
                <c:pt idx="62">
                  <c:v>133.67593376285029</c:v>
                </c:pt>
                <c:pt idx="63">
                  <c:v>138.37028961201995</c:v>
                </c:pt>
                <c:pt idx="64">
                  <c:v>145.66088085044095</c:v>
                </c:pt>
                <c:pt idx="65">
                  <c:v>154.95902619799244</c:v>
                </c:pt>
                <c:pt idx="66">
                  <c:v>161.93263520865602</c:v>
                </c:pt>
                <c:pt idx="67">
                  <c:v>169.34398158146084</c:v>
                </c:pt>
                <c:pt idx="68">
                  <c:v>175.51758782683189</c:v>
                </c:pt>
                <c:pt idx="69">
                  <c:v>182.189309001536</c:v>
                </c:pt>
                <c:pt idx="70">
                  <c:v>194.32520000710642</c:v>
                </c:pt>
                <c:pt idx="71">
                  <c:v>205.51014432940454</c:v>
                </c:pt>
                <c:pt idx="72">
                  <c:v>213.88753177727966</c:v>
                </c:pt>
                <c:pt idx="73">
                  <c:v>222.85360050527569</c:v>
                </c:pt>
                <c:pt idx="74">
                  <c:v>232.15174585282716</c:v>
                </c:pt>
                <c:pt idx="75">
                  <c:v>242.2197051820753</c:v>
                </c:pt>
                <c:pt idx="76">
                  <c:v>252.68011869807066</c:v>
                </c:pt>
                <c:pt idx="77">
                  <c:v>267.91036002222557</c:v>
                </c:pt>
                <c:pt idx="78">
                  <c:v>282.77833594322914</c:v>
                </c:pt>
                <c:pt idx="79">
                  <c:v>295.91045680746578</c:v>
                </c:pt>
                <c:pt idx="80">
                  <c:v>305.78218904334022</c:v>
                </c:pt>
                <c:pt idx="81">
                  <c:v>311.24635887420652</c:v>
                </c:pt>
                <c:pt idx="82">
                  <c:v>310.14446827295444</c:v>
                </c:pt>
                <c:pt idx="83">
                  <c:v>305.72181147614839</c:v>
                </c:pt>
                <c:pt idx="84">
                  <c:v>301.3293434629382</c:v>
                </c:pt>
                <c:pt idx="85">
                  <c:v>285.38966572427853</c:v>
                </c:pt>
                <c:pt idx="86">
                  <c:v>265.61601246893372</c:v>
                </c:pt>
                <c:pt idx="87">
                  <c:v>236.39326994805765</c:v>
                </c:pt>
                <c:pt idx="88">
                  <c:v>195.83463918690376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77-4B42-B348-0FB218F8E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6404488"/>
        <c:axId val="1256400880"/>
      </c:lineChart>
      <c:dateAx>
        <c:axId val="1256404488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400880"/>
        <c:crosses val="autoZero"/>
        <c:auto val="1"/>
        <c:lblOffset val="100"/>
        <c:baseTimeUnit val="days"/>
        <c:majorUnit val="14"/>
        <c:majorTimeUnit val="days"/>
      </c:dateAx>
      <c:valAx>
        <c:axId val="1256400880"/>
        <c:scaling>
          <c:orientation val="minMax"/>
          <c:max val="4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40448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Race!$F$1</c:f>
              <c:strCache>
                <c:ptCount val="1"/>
                <c:pt idx="0">
                  <c:v>Lag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Race!$A$2:$A$400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Race!$F$2:$F$400</c:f>
              <c:numCache>
                <c:formatCode>General</c:formatCode>
                <c:ptCount val="90"/>
                <c:pt idx="83">
                  <c:v>400</c:v>
                </c:pt>
                <c:pt idx="84">
                  <c:v>400</c:v>
                </c:pt>
                <c:pt idx="85">
                  <c:v>400</c:v>
                </c:pt>
                <c:pt idx="86">
                  <c:v>400</c:v>
                </c:pt>
                <c:pt idx="87">
                  <c:v>400</c:v>
                </c:pt>
                <c:pt idx="88">
                  <c:v>400</c:v>
                </c:pt>
                <c:pt idx="89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4-4714-B9A4-351CF55E6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1252091920"/>
        <c:axId val="1252092248"/>
      </c:barChart>
      <c:lineChart>
        <c:grouping val="standard"/>
        <c:varyColors val="0"/>
        <c:ser>
          <c:idx val="0"/>
          <c:order val="0"/>
          <c:tx>
            <c:strRef>
              <c:f>Race!$B$1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Race!$A$2:$A$400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Race!$B$2:$B$400</c:f>
              <c:numCache>
                <c:formatCode>General</c:formatCode>
                <c:ptCount val="90"/>
                <c:pt idx="0">
                  <c:v>189.29696349051187</c:v>
                </c:pt>
                <c:pt idx="1">
                  <c:v>203.2614935840742</c:v>
                </c:pt>
                <c:pt idx="2">
                  <c:v>207.91633694859499</c:v>
                </c:pt>
                <c:pt idx="3">
                  <c:v>223.43248149699761</c:v>
                </c:pt>
                <c:pt idx="4">
                  <c:v>220.32925258731709</c:v>
                </c:pt>
                <c:pt idx="5">
                  <c:v>212.5711803131158</c:v>
                </c:pt>
                <c:pt idx="6">
                  <c:v>215.67440922279633</c:v>
                </c:pt>
                <c:pt idx="7">
                  <c:v>198.60665021955342</c:v>
                </c:pt>
                <c:pt idx="8">
                  <c:v>173.78081894210928</c:v>
                </c:pt>
                <c:pt idx="9">
                  <c:v>147.40337320982482</c:v>
                </c:pt>
                <c:pt idx="10">
                  <c:v>125.68077084206118</c:v>
                </c:pt>
                <c:pt idx="11">
                  <c:v>121.02592747754038</c:v>
                </c:pt>
                <c:pt idx="12">
                  <c:v>131.8872286614222</c:v>
                </c:pt>
                <c:pt idx="13">
                  <c:v>122.57754193238064</c:v>
                </c:pt>
                <c:pt idx="14">
                  <c:v>133.43884311626246</c:v>
                </c:pt>
                <c:pt idx="15">
                  <c:v>136.54207202594301</c:v>
                </c:pt>
                <c:pt idx="16">
                  <c:v>148.95498766466508</c:v>
                </c:pt>
                <c:pt idx="17">
                  <c:v>148.95498766466508</c:v>
                </c:pt>
                <c:pt idx="18">
                  <c:v>142.74852984530403</c:v>
                </c:pt>
                <c:pt idx="19">
                  <c:v>133.43884311626246</c:v>
                </c:pt>
                <c:pt idx="20">
                  <c:v>134.99045757110275</c:v>
                </c:pt>
                <c:pt idx="21">
                  <c:v>124.12915638722093</c:v>
                </c:pt>
                <c:pt idx="22">
                  <c:v>128.78399975174167</c:v>
                </c:pt>
                <c:pt idx="23">
                  <c:v>119.47431302270013</c:v>
                </c:pt>
                <c:pt idx="24">
                  <c:v>107.06139738397803</c:v>
                </c:pt>
                <c:pt idx="25">
                  <c:v>105.50978292913776</c:v>
                </c:pt>
                <c:pt idx="26">
                  <c:v>100.85493956461698</c:v>
                </c:pt>
                <c:pt idx="27">
                  <c:v>102.40655401945722</c:v>
                </c:pt>
                <c:pt idx="28">
                  <c:v>103.95816847429749</c:v>
                </c:pt>
                <c:pt idx="29">
                  <c:v>97.75171065493646</c:v>
                </c:pt>
                <c:pt idx="30">
                  <c:v>86.890409471054639</c:v>
                </c:pt>
                <c:pt idx="31">
                  <c:v>86.890409471054639</c:v>
                </c:pt>
                <c:pt idx="32">
                  <c:v>80.68395165169359</c:v>
                </c:pt>
                <c:pt idx="33">
                  <c:v>79.132337196853328</c:v>
                </c:pt>
                <c:pt idx="34">
                  <c:v>71.374264922652017</c:v>
                </c:pt>
                <c:pt idx="35">
                  <c:v>60.512963738770182</c:v>
                </c:pt>
                <c:pt idx="36">
                  <c:v>65.167807103290968</c:v>
                </c:pt>
                <c:pt idx="37">
                  <c:v>66.719421558131231</c:v>
                </c:pt>
                <c:pt idx="38">
                  <c:v>66.719421558131231</c:v>
                </c:pt>
                <c:pt idx="39">
                  <c:v>71.374264922652017</c:v>
                </c:pt>
                <c:pt idx="40">
                  <c:v>77.580722742013066</c:v>
                </c:pt>
                <c:pt idx="41">
                  <c:v>71.374264922652017</c:v>
                </c:pt>
                <c:pt idx="42">
                  <c:v>79.132337196853328</c:v>
                </c:pt>
                <c:pt idx="43">
                  <c:v>71.374264922652017</c:v>
                </c:pt>
                <c:pt idx="44">
                  <c:v>77.580722742013066</c:v>
                </c:pt>
                <c:pt idx="45">
                  <c:v>88.442023925894887</c:v>
                </c:pt>
                <c:pt idx="46">
                  <c:v>93.096867290415688</c:v>
                </c:pt>
                <c:pt idx="47">
                  <c:v>91.545252835575411</c:v>
                </c:pt>
                <c:pt idx="48">
                  <c:v>99.303325109776736</c:v>
                </c:pt>
                <c:pt idx="49">
                  <c:v>102.40655401945723</c:v>
                </c:pt>
                <c:pt idx="50">
                  <c:v>110.16462629365854</c:v>
                </c:pt>
                <c:pt idx="51">
                  <c:v>105.50978292913776</c:v>
                </c:pt>
                <c:pt idx="52">
                  <c:v>89.993638380735163</c:v>
                </c:pt>
                <c:pt idx="53">
                  <c:v>86.89040947105461</c:v>
                </c:pt>
                <c:pt idx="54">
                  <c:v>83.787180561374115</c:v>
                </c:pt>
                <c:pt idx="55">
                  <c:v>91.545252835575411</c:v>
                </c:pt>
                <c:pt idx="56">
                  <c:v>88.442023925894901</c:v>
                </c:pt>
                <c:pt idx="57">
                  <c:v>86.890409471054639</c:v>
                </c:pt>
                <c:pt idx="58">
                  <c:v>96.200096200096183</c:v>
                </c:pt>
                <c:pt idx="59">
                  <c:v>103.95816847429751</c:v>
                </c:pt>
                <c:pt idx="60">
                  <c:v>111.71624074849881</c:v>
                </c:pt>
                <c:pt idx="61">
                  <c:v>111.71624074849881</c:v>
                </c:pt>
                <c:pt idx="62">
                  <c:v>111.71624074849881</c:v>
                </c:pt>
                <c:pt idx="63">
                  <c:v>110.16462629365854</c:v>
                </c:pt>
                <c:pt idx="64">
                  <c:v>110.16462629365856</c:v>
                </c:pt>
                <c:pt idx="65">
                  <c:v>105.50978292913778</c:v>
                </c:pt>
                <c:pt idx="66">
                  <c:v>113.26785520333907</c:v>
                </c:pt>
                <c:pt idx="67">
                  <c:v>113.26785520333907</c:v>
                </c:pt>
                <c:pt idx="68">
                  <c:v>131.8872286614222</c:v>
                </c:pt>
                <c:pt idx="69">
                  <c:v>128.78399975174167</c:v>
                </c:pt>
                <c:pt idx="70">
                  <c:v>142.74852984530403</c:v>
                </c:pt>
                <c:pt idx="71">
                  <c:v>144.3001443001443</c:v>
                </c:pt>
                <c:pt idx="72">
                  <c:v>156.71305993886637</c:v>
                </c:pt>
                <c:pt idx="73">
                  <c:v>161.36790330338718</c:v>
                </c:pt>
                <c:pt idx="74">
                  <c:v>172.22920448726902</c:v>
                </c:pt>
                <c:pt idx="75">
                  <c:v>161.36790330338718</c:v>
                </c:pt>
                <c:pt idx="76">
                  <c:v>173.78081894210928</c:v>
                </c:pt>
                <c:pt idx="77">
                  <c:v>178.43566230663006</c:v>
                </c:pt>
                <c:pt idx="78">
                  <c:v>207.91633694859502</c:v>
                </c:pt>
                <c:pt idx="79">
                  <c:v>221.88086704215735</c:v>
                </c:pt>
                <c:pt idx="80">
                  <c:v>229.63893931635863</c:v>
                </c:pt>
                <c:pt idx="81">
                  <c:v>238.94862604540026</c:v>
                </c:pt>
                <c:pt idx="82">
                  <c:v>257.56799950348341</c:v>
                </c:pt>
                <c:pt idx="83">
                  <c:v>252.91315613896259</c:v>
                </c:pt>
                <c:pt idx="84">
                  <c:v>254.46477059380285</c:v>
                </c:pt>
                <c:pt idx="85">
                  <c:v>245.15508386476131</c:v>
                </c:pt>
                <c:pt idx="86">
                  <c:v>229.63893931635863</c:v>
                </c:pt>
                <c:pt idx="87">
                  <c:v>204.81310803891446</c:v>
                </c:pt>
                <c:pt idx="88">
                  <c:v>175.33243339694954</c:v>
                </c:pt>
                <c:pt idx="89">
                  <c:v>148.95498766466511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A4-4714-B9A4-351CF55E6AA2}"/>
            </c:ext>
          </c:extLst>
        </c:ser>
        <c:ser>
          <c:idx val="1"/>
          <c:order val="1"/>
          <c:tx>
            <c:strRef>
              <c:f>Race!$C$1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Race!$A$2:$A$400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Race!$C$2:$C$400</c:f>
              <c:numCache>
                <c:formatCode>General</c:formatCode>
                <c:ptCount val="90"/>
                <c:pt idx="0">
                  <c:v>154.62343698859476</c:v>
                </c:pt>
                <c:pt idx="1">
                  <c:v>159.72522551867527</c:v>
                </c:pt>
                <c:pt idx="2">
                  <c:v>160.51011606176462</c:v>
                </c:pt>
                <c:pt idx="3">
                  <c:v>164.82701404875584</c:v>
                </c:pt>
                <c:pt idx="4">
                  <c:v>169.14391203574704</c:v>
                </c:pt>
                <c:pt idx="5">
                  <c:v>168.35902149265775</c:v>
                </c:pt>
                <c:pt idx="6">
                  <c:v>164.43456877721115</c:v>
                </c:pt>
                <c:pt idx="7">
                  <c:v>156.58566334631806</c:v>
                </c:pt>
                <c:pt idx="8">
                  <c:v>154.62343698859476</c:v>
                </c:pt>
                <c:pt idx="9">
                  <c:v>150.30653900160354</c:v>
                </c:pt>
                <c:pt idx="10">
                  <c:v>140.10296194144243</c:v>
                </c:pt>
                <c:pt idx="11">
                  <c:v>142.06518829916575</c:v>
                </c:pt>
                <c:pt idx="12">
                  <c:v>134.2162828682726</c:v>
                </c:pt>
                <c:pt idx="13">
                  <c:v>130.6842754243707</c:v>
                </c:pt>
                <c:pt idx="14">
                  <c:v>123.62026053656687</c:v>
                </c:pt>
                <c:pt idx="15">
                  <c:v>117.34113619185236</c:v>
                </c:pt>
                <c:pt idx="16">
                  <c:v>116.16380037721839</c:v>
                </c:pt>
                <c:pt idx="17">
                  <c:v>116.55624564876305</c:v>
                </c:pt>
                <c:pt idx="18">
                  <c:v>111.84690239022719</c:v>
                </c:pt>
                <c:pt idx="19">
                  <c:v>114.59401929103976</c:v>
                </c:pt>
                <c:pt idx="20">
                  <c:v>116.16380037721839</c:v>
                </c:pt>
                <c:pt idx="21">
                  <c:v>116.55624564876305</c:v>
                </c:pt>
                <c:pt idx="22">
                  <c:v>118.51847200648635</c:v>
                </c:pt>
                <c:pt idx="23">
                  <c:v>114.20157401949511</c:v>
                </c:pt>
                <c:pt idx="24">
                  <c:v>111.45445711868251</c:v>
                </c:pt>
                <c:pt idx="25">
                  <c:v>107.92244967478059</c:v>
                </c:pt>
                <c:pt idx="26">
                  <c:v>101.64332533006609</c:v>
                </c:pt>
                <c:pt idx="27">
                  <c:v>94.971755713806928</c:v>
                </c:pt>
                <c:pt idx="28">
                  <c:v>90.65485772681572</c:v>
                </c:pt>
                <c:pt idx="29">
                  <c:v>83.198397567467239</c:v>
                </c:pt>
                <c:pt idx="30">
                  <c:v>74.564601593484781</c:v>
                </c:pt>
                <c:pt idx="31">
                  <c:v>75.349492136574085</c:v>
                </c:pt>
                <c:pt idx="32">
                  <c:v>71.032594149582877</c:v>
                </c:pt>
                <c:pt idx="33">
                  <c:v>73.779711050395463</c:v>
                </c:pt>
                <c:pt idx="34">
                  <c:v>74.564601593484781</c:v>
                </c:pt>
                <c:pt idx="35">
                  <c:v>75.349492136574085</c:v>
                </c:pt>
                <c:pt idx="36">
                  <c:v>79.273944852020662</c:v>
                </c:pt>
                <c:pt idx="37">
                  <c:v>85.945514468279839</c:v>
                </c:pt>
                <c:pt idx="38">
                  <c:v>78.881499580475989</c:v>
                </c:pt>
                <c:pt idx="39">
                  <c:v>76.526827951208062</c:v>
                </c:pt>
                <c:pt idx="40">
                  <c:v>72.20992996421684</c:v>
                </c:pt>
                <c:pt idx="41">
                  <c:v>67.893031977225618</c:v>
                </c:pt>
                <c:pt idx="42">
                  <c:v>66.715696162591641</c:v>
                </c:pt>
                <c:pt idx="43">
                  <c:v>64.361024533323715</c:v>
                </c:pt>
                <c:pt idx="44">
                  <c:v>61.613907632511108</c:v>
                </c:pt>
                <c:pt idx="45">
                  <c:v>62.398798175600419</c:v>
                </c:pt>
                <c:pt idx="46">
                  <c:v>65.538360347957678</c:v>
                </c:pt>
                <c:pt idx="47">
                  <c:v>65.538360347957678</c:v>
                </c:pt>
                <c:pt idx="48">
                  <c:v>70.247703606493559</c:v>
                </c:pt>
                <c:pt idx="49">
                  <c:v>65.538360347957664</c:v>
                </c:pt>
                <c:pt idx="50">
                  <c:v>66.323250891046982</c:v>
                </c:pt>
                <c:pt idx="51">
                  <c:v>65.145915076413004</c:v>
                </c:pt>
                <c:pt idx="52">
                  <c:v>66.323250891046982</c:v>
                </c:pt>
                <c:pt idx="53">
                  <c:v>67.1081414341363</c:v>
                </c:pt>
                <c:pt idx="54">
                  <c:v>68.677922520314922</c:v>
                </c:pt>
                <c:pt idx="55">
                  <c:v>64.361024533323715</c:v>
                </c:pt>
                <c:pt idx="56">
                  <c:v>65.538360347957678</c:v>
                </c:pt>
                <c:pt idx="57">
                  <c:v>63.576133990234396</c:v>
                </c:pt>
                <c:pt idx="58">
                  <c:v>71.425039421127522</c:v>
                </c:pt>
                <c:pt idx="59">
                  <c:v>69.070367791859582</c:v>
                </c:pt>
                <c:pt idx="60">
                  <c:v>65.930805619502323</c:v>
                </c:pt>
                <c:pt idx="61">
                  <c:v>69.8552583349489</c:v>
                </c:pt>
                <c:pt idx="62">
                  <c:v>76.134382679663403</c:v>
                </c:pt>
                <c:pt idx="63">
                  <c:v>78.489054308931344</c:v>
                </c:pt>
                <c:pt idx="64">
                  <c:v>82.413507024377921</c:v>
                </c:pt>
                <c:pt idx="65">
                  <c:v>76.919273222752722</c:v>
                </c:pt>
                <c:pt idx="66">
                  <c:v>85.160623925190507</c:v>
                </c:pt>
                <c:pt idx="67">
                  <c:v>92.617084084538973</c:v>
                </c:pt>
                <c:pt idx="68">
                  <c:v>95.364200985351573</c:v>
                </c:pt>
                <c:pt idx="69">
                  <c:v>95.364200985351587</c:v>
                </c:pt>
                <c:pt idx="70">
                  <c:v>96.54153679998555</c:v>
                </c:pt>
                <c:pt idx="71">
                  <c:v>100.85843478697679</c:v>
                </c:pt>
                <c:pt idx="72">
                  <c:v>109.49223076095925</c:v>
                </c:pt>
                <c:pt idx="73">
                  <c:v>108.31489494632525</c:v>
                </c:pt>
                <c:pt idx="74">
                  <c:v>114.98646456258442</c:v>
                </c:pt>
                <c:pt idx="75">
                  <c:v>116.16380037721839</c:v>
                </c:pt>
                <c:pt idx="76">
                  <c:v>120.08825309266497</c:v>
                </c:pt>
                <c:pt idx="77">
                  <c:v>138.53318085526385</c:v>
                </c:pt>
                <c:pt idx="78">
                  <c:v>146.38208628615698</c:v>
                </c:pt>
                <c:pt idx="79">
                  <c:v>153.44610117396081</c:v>
                </c:pt>
                <c:pt idx="80">
                  <c:v>162.07989714794323</c:v>
                </c:pt>
                <c:pt idx="81">
                  <c:v>159.33278024713061</c:v>
                </c:pt>
                <c:pt idx="82">
                  <c:v>158.94033497558598</c:v>
                </c:pt>
                <c:pt idx="83">
                  <c:v>156.97810861786269</c:v>
                </c:pt>
                <c:pt idx="84">
                  <c:v>142.45763357071039</c:v>
                </c:pt>
                <c:pt idx="85">
                  <c:v>133.03894705363862</c:v>
                </c:pt>
                <c:pt idx="86">
                  <c:v>120.08825309266498</c:v>
                </c:pt>
                <c:pt idx="87">
                  <c:v>111.84690239022719</c:v>
                </c:pt>
                <c:pt idx="88">
                  <c:v>103.99799695933405</c:v>
                </c:pt>
                <c:pt idx="89">
                  <c:v>89.477521912181743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A4-4714-B9A4-351CF55E6AA2}"/>
            </c:ext>
          </c:extLst>
        </c:ser>
        <c:ser>
          <c:idx val="2"/>
          <c:order val="2"/>
          <c:tx>
            <c:strRef>
              <c:f>Race!$D$1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Race!$A$2:$A$400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Race!$D$2:$D$400</c:f>
              <c:numCache>
                <c:formatCode>General</c:formatCode>
                <c:ptCount val="90"/>
                <c:pt idx="0">
                  <c:v>186.41396709507572</c:v>
                </c:pt>
                <c:pt idx="1">
                  <c:v>200.90012404724925</c:v>
                </c:pt>
                <c:pt idx="2">
                  <c:v>203.47332297954327</c:v>
                </c:pt>
                <c:pt idx="3">
                  <c:v>210.04927580651676</c:v>
                </c:pt>
                <c:pt idx="4">
                  <c:v>219.57964222242043</c:v>
                </c:pt>
                <c:pt idx="5">
                  <c:v>216.43462130517221</c:v>
                </c:pt>
                <c:pt idx="6">
                  <c:v>210.04927580651679</c:v>
                </c:pt>
                <c:pt idx="7">
                  <c:v>195.65842251850225</c:v>
                </c:pt>
                <c:pt idx="8">
                  <c:v>175.07283106015035</c:v>
                </c:pt>
                <c:pt idx="9">
                  <c:v>164.97064265929245</c:v>
                </c:pt>
                <c:pt idx="10">
                  <c:v>159.63363746638643</c:v>
                </c:pt>
                <c:pt idx="11">
                  <c:v>159.15711914559122</c:v>
                </c:pt>
                <c:pt idx="12">
                  <c:v>153.1529883035719</c:v>
                </c:pt>
                <c:pt idx="13">
                  <c:v>150.57978937127791</c:v>
                </c:pt>
                <c:pt idx="14">
                  <c:v>145.52869517084898</c:v>
                </c:pt>
                <c:pt idx="15">
                  <c:v>146.67233914075743</c:v>
                </c:pt>
                <c:pt idx="16">
                  <c:v>148.10189410314297</c:v>
                </c:pt>
                <c:pt idx="17">
                  <c:v>142.19306692528269</c:v>
                </c:pt>
                <c:pt idx="18">
                  <c:v>139.33395700051159</c:v>
                </c:pt>
                <c:pt idx="19">
                  <c:v>140.38229730626099</c:v>
                </c:pt>
                <c:pt idx="20">
                  <c:v>136.85606173237665</c:v>
                </c:pt>
                <c:pt idx="21">
                  <c:v>133.80634447928747</c:v>
                </c:pt>
                <c:pt idx="22">
                  <c:v>125.70553302576936</c:v>
                </c:pt>
                <c:pt idx="23">
                  <c:v>117.03289958729702</c:v>
                </c:pt>
                <c:pt idx="24">
                  <c:v>116.2704702740247</c:v>
                </c:pt>
                <c:pt idx="25">
                  <c:v>103.97629759750899</c:v>
                </c:pt>
                <c:pt idx="26">
                  <c:v>99.020507061239073</c:v>
                </c:pt>
                <c:pt idx="27">
                  <c:v>97.686255763012568</c:v>
                </c:pt>
                <c:pt idx="28">
                  <c:v>96.161397136467983</c:v>
                </c:pt>
                <c:pt idx="29">
                  <c:v>93.20698354753786</c:v>
                </c:pt>
                <c:pt idx="30">
                  <c:v>93.778805532492086</c:v>
                </c:pt>
                <c:pt idx="31">
                  <c:v>93.588198204173978</c:v>
                </c:pt>
                <c:pt idx="32">
                  <c:v>96.733219121422195</c:v>
                </c:pt>
                <c:pt idx="33">
                  <c:v>95.970789808149902</c:v>
                </c:pt>
                <c:pt idx="34">
                  <c:v>94.350627517446284</c:v>
                </c:pt>
                <c:pt idx="35">
                  <c:v>90.443177286925788</c:v>
                </c:pt>
                <c:pt idx="36">
                  <c:v>98.258077747966794</c:v>
                </c:pt>
                <c:pt idx="37">
                  <c:v>98.829899732921007</c:v>
                </c:pt>
                <c:pt idx="38">
                  <c:v>95.875486143990869</c:v>
                </c:pt>
                <c:pt idx="39">
                  <c:v>96.44730812894511</c:v>
                </c:pt>
                <c:pt idx="40">
                  <c:v>96.447308128945082</c:v>
                </c:pt>
                <c:pt idx="41">
                  <c:v>97.876863091330634</c:v>
                </c:pt>
                <c:pt idx="42">
                  <c:v>97.019130113899323</c:v>
                </c:pt>
                <c:pt idx="43">
                  <c:v>86.631030720564326</c:v>
                </c:pt>
                <c:pt idx="44">
                  <c:v>87.202852705518552</c:v>
                </c:pt>
                <c:pt idx="45">
                  <c:v>87.202852705518552</c:v>
                </c:pt>
                <c:pt idx="46">
                  <c:v>83.200098810838995</c:v>
                </c:pt>
                <c:pt idx="47">
                  <c:v>82.437669497566716</c:v>
                </c:pt>
                <c:pt idx="48">
                  <c:v>83.009491482520929</c:v>
                </c:pt>
                <c:pt idx="49">
                  <c:v>82.628276825884768</c:v>
                </c:pt>
                <c:pt idx="50">
                  <c:v>85.963905071451038</c:v>
                </c:pt>
                <c:pt idx="51">
                  <c:v>82.628276825884782</c:v>
                </c:pt>
                <c:pt idx="52">
                  <c:v>81.579936520135377</c:v>
                </c:pt>
                <c:pt idx="53">
                  <c:v>84.724957437383594</c:v>
                </c:pt>
                <c:pt idx="54">
                  <c:v>84.91556476570166</c:v>
                </c:pt>
                <c:pt idx="55">
                  <c:v>83.390706139157061</c:v>
                </c:pt>
                <c:pt idx="56">
                  <c:v>87.869978354631812</c:v>
                </c:pt>
                <c:pt idx="57">
                  <c:v>86.154512399769132</c:v>
                </c:pt>
                <c:pt idx="58">
                  <c:v>89.776051637812529</c:v>
                </c:pt>
                <c:pt idx="59">
                  <c:v>94.922449502400497</c:v>
                </c:pt>
                <c:pt idx="60">
                  <c:v>96.923826449740289</c:v>
                </c:pt>
                <c:pt idx="61">
                  <c:v>98.829899732921021</c:v>
                </c:pt>
                <c:pt idx="62">
                  <c:v>102.54674263512345</c:v>
                </c:pt>
                <c:pt idx="63">
                  <c:v>105.11994156741743</c:v>
                </c:pt>
                <c:pt idx="64">
                  <c:v>112.64893103598135</c:v>
                </c:pt>
                <c:pt idx="65">
                  <c:v>118.36715088552353</c:v>
                </c:pt>
                <c:pt idx="66">
                  <c:v>122.94172676515727</c:v>
                </c:pt>
                <c:pt idx="67">
                  <c:v>129.89889424876696</c:v>
                </c:pt>
                <c:pt idx="68">
                  <c:v>137.99970570228507</c:v>
                </c:pt>
                <c:pt idx="69">
                  <c:v>143.33671089519112</c:v>
                </c:pt>
                <c:pt idx="70">
                  <c:v>156.67922387745628</c:v>
                </c:pt>
                <c:pt idx="71">
                  <c:v>168.21096724069966</c:v>
                </c:pt>
                <c:pt idx="72">
                  <c:v>177.74133365660336</c:v>
                </c:pt>
                <c:pt idx="73">
                  <c:v>189.46368434816489</c:v>
                </c:pt>
                <c:pt idx="74">
                  <c:v>196.32554816761552</c:v>
                </c:pt>
                <c:pt idx="75">
                  <c:v>208.14320252333604</c:v>
                </c:pt>
                <c:pt idx="76">
                  <c:v>218.05478359587588</c:v>
                </c:pt>
                <c:pt idx="77">
                  <c:v>238.54507139006878</c:v>
                </c:pt>
                <c:pt idx="78">
                  <c:v>265.61131201123516</c:v>
                </c:pt>
                <c:pt idx="79">
                  <c:v>289.43722805099435</c:v>
                </c:pt>
                <c:pt idx="80">
                  <c:v>302.68443736910041</c:v>
                </c:pt>
                <c:pt idx="81">
                  <c:v>325.8432277597463</c:v>
                </c:pt>
                <c:pt idx="82">
                  <c:v>331.56144760928856</c:v>
                </c:pt>
                <c:pt idx="83">
                  <c:v>341.85424333846453</c:v>
                </c:pt>
                <c:pt idx="84">
                  <c:v>344.14153127828138</c:v>
                </c:pt>
                <c:pt idx="85">
                  <c:v>347.00064120305245</c:v>
                </c:pt>
                <c:pt idx="86">
                  <c:v>345.66638990482591</c:v>
                </c:pt>
                <c:pt idx="87">
                  <c:v>338.61391875705721</c:v>
                </c:pt>
                <c:pt idx="88">
                  <c:v>314.69269905313905</c:v>
                </c:pt>
                <c:pt idx="89">
                  <c:v>281.81293491827137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A4-4714-B9A4-351CF55E6AA2}"/>
            </c:ext>
          </c:extLst>
        </c:ser>
        <c:ser>
          <c:idx val="3"/>
          <c:order val="3"/>
          <c:tx>
            <c:strRef>
              <c:f>Race!$E$1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Race!$A$2:$A$400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Race!$E$2:$E$400</c:f>
              <c:numCache>
                <c:formatCode>General</c:formatCode>
                <c:ptCount val="90"/>
                <c:pt idx="0">
                  <c:v>239.05518992814908</c:v>
                </c:pt>
                <c:pt idx="1">
                  <c:v>241.4537369842844</c:v>
                </c:pt>
                <c:pt idx="2">
                  <c:v>238.98412186722661</c:v>
                </c:pt>
                <c:pt idx="3">
                  <c:v>240.54761920752222</c:v>
                </c:pt>
                <c:pt idx="4">
                  <c:v>245.50461645686846</c:v>
                </c:pt>
                <c:pt idx="5">
                  <c:v>237.81149886200495</c:v>
                </c:pt>
                <c:pt idx="6">
                  <c:v>230.22498335852521</c:v>
                </c:pt>
                <c:pt idx="7">
                  <c:v>215.1940884734108</c:v>
                </c:pt>
                <c:pt idx="8">
                  <c:v>200.35863075583333</c:v>
                </c:pt>
                <c:pt idx="9">
                  <c:v>190.74667551606157</c:v>
                </c:pt>
                <c:pt idx="10">
                  <c:v>182.52054746427916</c:v>
                </c:pt>
                <c:pt idx="11">
                  <c:v>178.13209470231314</c:v>
                </c:pt>
                <c:pt idx="12">
                  <c:v>173.47713671188765</c:v>
                </c:pt>
                <c:pt idx="13">
                  <c:v>169.746063513455</c:v>
                </c:pt>
                <c:pt idx="14">
                  <c:v>164.57586208134117</c:v>
                </c:pt>
                <c:pt idx="15">
                  <c:v>163.27886996950502</c:v>
                </c:pt>
                <c:pt idx="16">
                  <c:v>162.87022861920053</c:v>
                </c:pt>
                <c:pt idx="17">
                  <c:v>159.95643812137695</c:v>
                </c:pt>
                <c:pt idx="18">
                  <c:v>155.72788849648663</c:v>
                </c:pt>
                <c:pt idx="19">
                  <c:v>154.41312936941989</c:v>
                </c:pt>
                <c:pt idx="20">
                  <c:v>151.41050379544313</c:v>
                </c:pt>
                <c:pt idx="21">
                  <c:v>148.33681016054382</c:v>
                </c:pt>
                <c:pt idx="22">
                  <c:v>142.91787051520114</c:v>
                </c:pt>
                <c:pt idx="23">
                  <c:v>138.95582611877029</c:v>
                </c:pt>
                <c:pt idx="24">
                  <c:v>134.28310111311418</c:v>
                </c:pt>
                <c:pt idx="25">
                  <c:v>128.13571384331561</c:v>
                </c:pt>
                <c:pt idx="26">
                  <c:v>125.8260018633335</c:v>
                </c:pt>
                <c:pt idx="27">
                  <c:v>123.44522182242885</c:v>
                </c:pt>
                <c:pt idx="28">
                  <c:v>118.48822457308263</c:v>
                </c:pt>
                <c:pt idx="29">
                  <c:v>114.20637390250037</c:v>
                </c:pt>
                <c:pt idx="30">
                  <c:v>108.55646305915953</c:v>
                </c:pt>
                <c:pt idx="31">
                  <c:v>106.12238197256296</c:v>
                </c:pt>
                <c:pt idx="32">
                  <c:v>103.11975639858622</c:v>
                </c:pt>
                <c:pt idx="33">
                  <c:v>99.584120367690517</c:v>
                </c:pt>
                <c:pt idx="34">
                  <c:v>97.860719890319231</c:v>
                </c:pt>
                <c:pt idx="35">
                  <c:v>94.0230446005028</c:v>
                </c:pt>
                <c:pt idx="36">
                  <c:v>94.875861331573134</c:v>
                </c:pt>
                <c:pt idx="37">
                  <c:v>93.294596976046904</c:v>
                </c:pt>
                <c:pt idx="38">
                  <c:v>92.335178153592778</c:v>
                </c:pt>
                <c:pt idx="39">
                  <c:v>92.015371879441417</c:v>
                </c:pt>
                <c:pt idx="40">
                  <c:v>90.753913798066577</c:v>
                </c:pt>
                <c:pt idx="41">
                  <c:v>89.368086610077313</c:v>
                </c:pt>
                <c:pt idx="42">
                  <c:v>87.964492406857403</c:v>
                </c:pt>
                <c:pt idx="43">
                  <c:v>84.073516071349076</c:v>
                </c:pt>
                <c:pt idx="44">
                  <c:v>85.796916548720347</c:v>
                </c:pt>
                <c:pt idx="45">
                  <c:v>85.921285655334756</c:v>
                </c:pt>
                <c:pt idx="46">
                  <c:v>85.477110274568957</c:v>
                </c:pt>
                <c:pt idx="47">
                  <c:v>86.934005523480764</c:v>
                </c:pt>
                <c:pt idx="48">
                  <c:v>88.444201818084451</c:v>
                </c:pt>
                <c:pt idx="49">
                  <c:v>90.718379767605299</c:v>
                </c:pt>
                <c:pt idx="50">
                  <c:v>93.898675493888376</c:v>
                </c:pt>
                <c:pt idx="51">
                  <c:v>94.502754011729849</c:v>
                </c:pt>
                <c:pt idx="52">
                  <c:v>95.906348214949759</c:v>
                </c:pt>
                <c:pt idx="53">
                  <c:v>99.051109910771558</c:v>
                </c:pt>
                <c:pt idx="54">
                  <c:v>100.61460725106716</c:v>
                </c:pt>
                <c:pt idx="55">
                  <c:v>103.10198938335557</c:v>
                </c:pt>
                <c:pt idx="56">
                  <c:v>108.60976410485139</c:v>
                </c:pt>
                <c:pt idx="57">
                  <c:v>112.3053032728228</c:v>
                </c:pt>
                <c:pt idx="58">
                  <c:v>115.84093930371851</c:v>
                </c:pt>
                <c:pt idx="59">
                  <c:v>120.81570356829536</c:v>
                </c:pt>
                <c:pt idx="60">
                  <c:v>125.87930290902538</c:v>
                </c:pt>
                <c:pt idx="61">
                  <c:v>131.52921375236627</c:v>
                </c:pt>
                <c:pt idx="62">
                  <c:v>135.79329740771786</c:v>
                </c:pt>
                <c:pt idx="63">
                  <c:v>140.7502946570641</c:v>
                </c:pt>
                <c:pt idx="64">
                  <c:v>147.87486776454742</c:v>
                </c:pt>
                <c:pt idx="65">
                  <c:v>158.53507690292639</c:v>
                </c:pt>
                <c:pt idx="66">
                  <c:v>165.65965001040968</c:v>
                </c:pt>
                <c:pt idx="67">
                  <c:v>172.65985401127858</c:v>
                </c:pt>
                <c:pt idx="68">
                  <c:v>178.7361732201546</c:v>
                </c:pt>
                <c:pt idx="69">
                  <c:v>185.96734841902168</c:v>
                </c:pt>
                <c:pt idx="70">
                  <c:v>198.90173550692157</c:v>
                </c:pt>
                <c:pt idx="71">
                  <c:v>209.54417763006992</c:v>
                </c:pt>
                <c:pt idx="72">
                  <c:v>217.94797583415871</c:v>
                </c:pt>
                <c:pt idx="73">
                  <c:v>227.09798867793398</c:v>
                </c:pt>
                <c:pt idx="74">
                  <c:v>237.81149886200487</c:v>
                </c:pt>
                <c:pt idx="75">
                  <c:v>247.86762948254241</c:v>
                </c:pt>
                <c:pt idx="76">
                  <c:v>258.79434384938088</c:v>
                </c:pt>
                <c:pt idx="77">
                  <c:v>275.21106592248458</c:v>
                </c:pt>
                <c:pt idx="78">
                  <c:v>291.23691366051429</c:v>
                </c:pt>
                <c:pt idx="79">
                  <c:v>305.37945778409716</c:v>
                </c:pt>
                <c:pt idx="80">
                  <c:v>316.60821140985632</c:v>
                </c:pt>
                <c:pt idx="81">
                  <c:v>321.2987034307431</c:v>
                </c:pt>
                <c:pt idx="82">
                  <c:v>320.99666417182237</c:v>
                </c:pt>
                <c:pt idx="83">
                  <c:v>315.45335541986526</c:v>
                </c:pt>
                <c:pt idx="84">
                  <c:v>312.91267224188499</c:v>
                </c:pt>
                <c:pt idx="85">
                  <c:v>305.48605987548092</c:v>
                </c:pt>
                <c:pt idx="86">
                  <c:v>294.89691879802439</c:v>
                </c:pt>
                <c:pt idx="87">
                  <c:v>279.93709197383254</c:v>
                </c:pt>
                <c:pt idx="88">
                  <c:v>256.52016589986005</c:v>
                </c:pt>
                <c:pt idx="89">
                  <c:v>224.14866414964916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DA4-4714-B9A4-351CF55E6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091920"/>
        <c:axId val="1252092248"/>
      </c:lineChart>
      <c:dateAx>
        <c:axId val="1252091920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092248"/>
        <c:crosses val="autoZero"/>
        <c:auto val="1"/>
        <c:lblOffset val="100"/>
        <c:baseTimeUnit val="days"/>
        <c:majorUnit val="14"/>
        <c:majorTimeUnit val="days"/>
      </c:dateAx>
      <c:valAx>
        <c:axId val="1252092248"/>
        <c:scaling>
          <c:orientation val="minMax"/>
          <c:max val="4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0919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'Race (Barrien)'!$B$1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'Race (Barrien)'!$A$2:$A$400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(Barrien)'!$B$2:$B$400</c:f>
              <c:numCache>
                <c:formatCode>General</c:formatCode>
                <c:ptCount val="90"/>
                <c:pt idx="0">
                  <c:v>239.61661341853036</c:v>
                </c:pt>
                <c:pt idx="1">
                  <c:v>212.99254526091588</c:v>
                </c:pt>
                <c:pt idx="2">
                  <c:v>186.36847710330139</c:v>
                </c:pt>
                <c:pt idx="3">
                  <c:v>186.36847710330139</c:v>
                </c:pt>
                <c:pt idx="4">
                  <c:v>133.12034078807241</c:v>
                </c:pt>
                <c:pt idx="5">
                  <c:v>133.12034078807241</c:v>
                </c:pt>
                <c:pt idx="6">
                  <c:v>133.12034078807241</c:v>
                </c:pt>
                <c:pt idx="7">
                  <c:v>133.12034078807241</c:v>
                </c:pt>
                <c:pt idx="8">
                  <c:v>133.12034078807241</c:v>
                </c:pt>
                <c:pt idx="9">
                  <c:v>159.7444089456869</c:v>
                </c:pt>
                <c:pt idx="10">
                  <c:v>159.7444089456869</c:v>
                </c:pt>
                <c:pt idx="11">
                  <c:v>159.7444089456869</c:v>
                </c:pt>
                <c:pt idx="12">
                  <c:v>159.7444089456869</c:v>
                </c:pt>
                <c:pt idx="13">
                  <c:v>186.36847710330139</c:v>
                </c:pt>
                <c:pt idx="14">
                  <c:v>212.99254526091588</c:v>
                </c:pt>
                <c:pt idx="15">
                  <c:v>212.99254526091588</c:v>
                </c:pt>
                <c:pt idx="16">
                  <c:v>212.99254526091588</c:v>
                </c:pt>
                <c:pt idx="17">
                  <c:v>212.99254526091588</c:v>
                </c:pt>
                <c:pt idx="18">
                  <c:v>212.99254526091588</c:v>
                </c:pt>
                <c:pt idx="19">
                  <c:v>186.36847710330139</c:v>
                </c:pt>
                <c:pt idx="20">
                  <c:v>186.36847710330139</c:v>
                </c:pt>
                <c:pt idx="21">
                  <c:v>186.36847710330139</c:v>
                </c:pt>
                <c:pt idx="22">
                  <c:v>212.99254526091588</c:v>
                </c:pt>
                <c:pt idx="23">
                  <c:v>212.99254526091588</c:v>
                </c:pt>
                <c:pt idx="24">
                  <c:v>212.99254526091588</c:v>
                </c:pt>
                <c:pt idx="25">
                  <c:v>186.36847710330139</c:v>
                </c:pt>
                <c:pt idx="26">
                  <c:v>186.36847710330139</c:v>
                </c:pt>
                <c:pt idx="27">
                  <c:v>159.7444089456869</c:v>
                </c:pt>
                <c:pt idx="28">
                  <c:v>159.7444089456869</c:v>
                </c:pt>
                <c:pt idx="29">
                  <c:v>159.7444089456869</c:v>
                </c:pt>
                <c:pt idx="30">
                  <c:v>133.12034078807241</c:v>
                </c:pt>
                <c:pt idx="31">
                  <c:v>186.36847710330139</c:v>
                </c:pt>
                <c:pt idx="32">
                  <c:v>186.36847710330139</c:v>
                </c:pt>
                <c:pt idx="33">
                  <c:v>186.36847710330139</c:v>
                </c:pt>
                <c:pt idx="34">
                  <c:v>186.36847710330139</c:v>
                </c:pt>
                <c:pt idx="35">
                  <c:v>186.36847710330139</c:v>
                </c:pt>
                <c:pt idx="36">
                  <c:v>186.36847710330139</c:v>
                </c:pt>
                <c:pt idx="37">
                  <c:v>159.7444089456869</c:v>
                </c:pt>
                <c:pt idx="38">
                  <c:v>159.7444089456869</c:v>
                </c:pt>
                <c:pt idx="39">
                  <c:v>133.12034078807244</c:v>
                </c:pt>
                <c:pt idx="40">
                  <c:v>186.36847710330139</c:v>
                </c:pt>
                <c:pt idx="41">
                  <c:v>186.36847710330139</c:v>
                </c:pt>
                <c:pt idx="42">
                  <c:v>186.36847710330139</c:v>
                </c:pt>
                <c:pt idx="43">
                  <c:v>159.7444089456869</c:v>
                </c:pt>
                <c:pt idx="44">
                  <c:v>133.12034078807244</c:v>
                </c:pt>
                <c:pt idx="45">
                  <c:v>159.7444089456869</c:v>
                </c:pt>
                <c:pt idx="46">
                  <c:v>159.7444089456869</c:v>
                </c:pt>
                <c:pt idx="47">
                  <c:v>186.36847710330139</c:v>
                </c:pt>
                <c:pt idx="48">
                  <c:v>186.36847710330139</c:v>
                </c:pt>
                <c:pt idx="49">
                  <c:v>186.36847710330139</c:v>
                </c:pt>
                <c:pt idx="50">
                  <c:v>186.36847710330139</c:v>
                </c:pt>
                <c:pt idx="51">
                  <c:v>186.36847710330139</c:v>
                </c:pt>
                <c:pt idx="52">
                  <c:v>159.7444089456869</c:v>
                </c:pt>
                <c:pt idx="53">
                  <c:v>159.7444089456869</c:v>
                </c:pt>
                <c:pt idx="54">
                  <c:v>159.7444089456869</c:v>
                </c:pt>
                <c:pt idx="55">
                  <c:v>159.7444089456869</c:v>
                </c:pt>
                <c:pt idx="56">
                  <c:v>159.7444089456869</c:v>
                </c:pt>
                <c:pt idx="57">
                  <c:v>159.7444089456869</c:v>
                </c:pt>
                <c:pt idx="58">
                  <c:v>159.7444089456869</c:v>
                </c:pt>
                <c:pt idx="59">
                  <c:v>159.7444089456869</c:v>
                </c:pt>
                <c:pt idx="60">
                  <c:v>159.7444089456869</c:v>
                </c:pt>
                <c:pt idx="61">
                  <c:v>106.49627263045794</c:v>
                </c:pt>
                <c:pt idx="62">
                  <c:v>106.49627263045794</c:v>
                </c:pt>
                <c:pt idx="63">
                  <c:v>133.12034078807241</c:v>
                </c:pt>
                <c:pt idx="64">
                  <c:v>133.12034078807241</c:v>
                </c:pt>
                <c:pt idx="65">
                  <c:v>133.12034078807241</c:v>
                </c:pt>
                <c:pt idx="66">
                  <c:v>133.12034078807241</c:v>
                </c:pt>
                <c:pt idx="67">
                  <c:v>133.12034078807241</c:v>
                </c:pt>
                <c:pt idx="68">
                  <c:v>133.12034078807241</c:v>
                </c:pt>
                <c:pt idx="69">
                  <c:v>133.12034078807241</c:v>
                </c:pt>
                <c:pt idx="70">
                  <c:v>79.87220447284345</c:v>
                </c:pt>
                <c:pt idx="71">
                  <c:v>79.87220447284345</c:v>
                </c:pt>
                <c:pt idx="72">
                  <c:v>79.87220447284345</c:v>
                </c:pt>
                <c:pt idx="73">
                  <c:v>79.87220447284345</c:v>
                </c:pt>
                <c:pt idx="74">
                  <c:v>79.87220447284345</c:v>
                </c:pt>
                <c:pt idx="75">
                  <c:v>53.248136315228969</c:v>
                </c:pt>
                <c:pt idx="76">
                  <c:v>53.248136315228969</c:v>
                </c:pt>
                <c:pt idx="77">
                  <c:v>26.624068157614484</c:v>
                </c:pt>
                <c:pt idx="78">
                  <c:v>53.248136315228969</c:v>
                </c:pt>
                <c:pt idx="79">
                  <c:v>53.248136315228969</c:v>
                </c:pt>
                <c:pt idx="80">
                  <c:v>53.248136315228969</c:v>
                </c:pt>
                <c:pt idx="81">
                  <c:v>53.248136315228969</c:v>
                </c:pt>
                <c:pt idx="82">
                  <c:v>53.248136315228969</c:v>
                </c:pt>
                <c:pt idx="83">
                  <c:v>53.248136315228969</c:v>
                </c:pt>
                <c:pt idx="84">
                  <c:v>79.87220447284345</c:v>
                </c:pt>
                <c:pt idx="85">
                  <c:v>79.87220447284345</c:v>
                </c:pt>
                <c:pt idx="86">
                  <c:v>79.87220447284345</c:v>
                </c:pt>
                <c:pt idx="87">
                  <c:v>79.87220447284345</c:v>
                </c:pt>
                <c:pt idx="88">
                  <c:v>79.87220447284345</c:v>
                </c:pt>
                <c:pt idx="89">
                  <c:v>79.87220447284345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F1-4935-B8C8-2087EE58CED8}"/>
            </c:ext>
          </c:extLst>
        </c:ser>
        <c:ser>
          <c:idx val="1"/>
          <c:order val="1"/>
          <c:tx>
            <c:strRef>
              <c:f>'Race (Barrien)'!$C$1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'Race (Barrien)'!$A$2:$A$400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(Barrien)'!$C$2:$C$400</c:f>
              <c:numCache>
                <c:formatCode>General</c:formatCode>
                <c:ptCount val="90"/>
                <c:pt idx="0">
                  <c:v>212.93585307426139</c:v>
                </c:pt>
                <c:pt idx="1">
                  <c:v>195.1911986514063</c:v>
                </c:pt>
                <c:pt idx="2">
                  <c:v>204.06352586283384</c:v>
                </c:pt>
                <c:pt idx="3">
                  <c:v>177.44654422855118</c:v>
                </c:pt>
                <c:pt idx="4">
                  <c:v>186.31887143997872</c:v>
                </c:pt>
                <c:pt idx="5">
                  <c:v>186.31887143997866</c:v>
                </c:pt>
                <c:pt idx="6">
                  <c:v>186.31887143997866</c:v>
                </c:pt>
                <c:pt idx="7">
                  <c:v>221.80818028568891</c:v>
                </c:pt>
                <c:pt idx="8">
                  <c:v>230.68050749711648</c:v>
                </c:pt>
                <c:pt idx="9">
                  <c:v>248.4251619199716</c:v>
                </c:pt>
                <c:pt idx="10">
                  <c:v>275.04214355425427</c:v>
                </c:pt>
                <c:pt idx="11">
                  <c:v>283.91447076568181</c:v>
                </c:pt>
                <c:pt idx="12">
                  <c:v>283.91447076568181</c:v>
                </c:pt>
                <c:pt idx="13">
                  <c:v>283.91447076568181</c:v>
                </c:pt>
                <c:pt idx="14">
                  <c:v>283.91447076568181</c:v>
                </c:pt>
                <c:pt idx="15">
                  <c:v>292.78679797710936</c:v>
                </c:pt>
                <c:pt idx="16">
                  <c:v>283.91447076568181</c:v>
                </c:pt>
                <c:pt idx="17">
                  <c:v>266.16981634282672</c:v>
                </c:pt>
                <c:pt idx="18">
                  <c:v>275.04214355425427</c:v>
                </c:pt>
                <c:pt idx="19">
                  <c:v>266.16981634282672</c:v>
                </c:pt>
                <c:pt idx="20">
                  <c:v>266.16981634282672</c:v>
                </c:pt>
                <c:pt idx="21">
                  <c:v>248.4251619199716</c:v>
                </c:pt>
                <c:pt idx="22">
                  <c:v>239.55283470854403</c:v>
                </c:pt>
                <c:pt idx="23">
                  <c:v>230.68050749711645</c:v>
                </c:pt>
                <c:pt idx="24">
                  <c:v>248.42516191997157</c:v>
                </c:pt>
                <c:pt idx="25">
                  <c:v>248.42516191997157</c:v>
                </c:pt>
                <c:pt idx="26">
                  <c:v>248.42516191997157</c:v>
                </c:pt>
                <c:pt idx="27">
                  <c:v>221.80818028568891</c:v>
                </c:pt>
                <c:pt idx="28">
                  <c:v>221.80818028568891</c:v>
                </c:pt>
                <c:pt idx="29">
                  <c:v>212.9358530742613</c:v>
                </c:pt>
                <c:pt idx="30">
                  <c:v>212.9358530742613</c:v>
                </c:pt>
                <c:pt idx="31">
                  <c:v>221.80818028568885</c:v>
                </c:pt>
                <c:pt idx="32">
                  <c:v>204.06352586283376</c:v>
                </c:pt>
                <c:pt idx="33">
                  <c:v>204.06352586283376</c:v>
                </c:pt>
                <c:pt idx="34">
                  <c:v>204.06352586283376</c:v>
                </c:pt>
                <c:pt idx="35">
                  <c:v>204.06352586283376</c:v>
                </c:pt>
                <c:pt idx="36">
                  <c:v>204.06352586283376</c:v>
                </c:pt>
                <c:pt idx="37">
                  <c:v>168.57421701712354</c:v>
                </c:pt>
                <c:pt idx="38">
                  <c:v>150.82956259426848</c:v>
                </c:pt>
                <c:pt idx="39">
                  <c:v>133.08490817141339</c:v>
                </c:pt>
                <c:pt idx="40">
                  <c:v>106.46792653713071</c:v>
                </c:pt>
                <c:pt idx="41">
                  <c:v>97.595599325703148</c:v>
                </c:pt>
                <c:pt idx="42">
                  <c:v>97.595599325703148</c:v>
                </c:pt>
                <c:pt idx="43">
                  <c:v>97.595599325703148</c:v>
                </c:pt>
                <c:pt idx="44">
                  <c:v>97.595599325703148</c:v>
                </c:pt>
                <c:pt idx="45">
                  <c:v>88.723272114275588</c:v>
                </c:pt>
                <c:pt idx="46">
                  <c:v>79.850944902848042</c:v>
                </c:pt>
                <c:pt idx="47">
                  <c:v>79.850944902848042</c:v>
                </c:pt>
                <c:pt idx="48">
                  <c:v>70.978617691420467</c:v>
                </c:pt>
                <c:pt idx="49">
                  <c:v>70.978617691420467</c:v>
                </c:pt>
                <c:pt idx="50">
                  <c:v>70.978617691420467</c:v>
                </c:pt>
                <c:pt idx="51">
                  <c:v>70.978617691420467</c:v>
                </c:pt>
                <c:pt idx="52">
                  <c:v>62.106290479992914</c:v>
                </c:pt>
                <c:pt idx="53">
                  <c:v>53.233963268565354</c:v>
                </c:pt>
                <c:pt idx="54">
                  <c:v>35.489308845710227</c:v>
                </c:pt>
                <c:pt idx="55">
                  <c:v>35.489308845710227</c:v>
                </c:pt>
                <c:pt idx="56">
                  <c:v>35.489308845710227</c:v>
                </c:pt>
                <c:pt idx="57">
                  <c:v>35.489308845710227</c:v>
                </c:pt>
                <c:pt idx="58">
                  <c:v>35.489308845710227</c:v>
                </c:pt>
                <c:pt idx="59">
                  <c:v>35.489308845710227</c:v>
                </c:pt>
                <c:pt idx="60">
                  <c:v>35.489308845710227</c:v>
                </c:pt>
                <c:pt idx="61">
                  <c:v>26.616981634282673</c:v>
                </c:pt>
                <c:pt idx="62">
                  <c:v>26.616981634282673</c:v>
                </c:pt>
                <c:pt idx="63">
                  <c:v>26.616981634282673</c:v>
                </c:pt>
                <c:pt idx="64">
                  <c:v>17.744654422855113</c:v>
                </c:pt>
                <c:pt idx="65">
                  <c:v>8.8723272114275566</c:v>
                </c:pt>
                <c:pt idx="66">
                  <c:v>0</c:v>
                </c:pt>
                <c:pt idx="67">
                  <c:v>8.8723272114275566</c:v>
                </c:pt>
                <c:pt idx="68">
                  <c:v>17.744654422855113</c:v>
                </c:pt>
                <c:pt idx="69">
                  <c:v>17.744654422855113</c:v>
                </c:pt>
                <c:pt idx="70">
                  <c:v>17.744654422855113</c:v>
                </c:pt>
                <c:pt idx="71">
                  <c:v>17.744654422855113</c:v>
                </c:pt>
                <c:pt idx="72">
                  <c:v>17.744654422855113</c:v>
                </c:pt>
                <c:pt idx="73">
                  <c:v>17.744654422855113</c:v>
                </c:pt>
                <c:pt idx="74">
                  <c:v>26.616981634282673</c:v>
                </c:pt>
                <c:pt idx="75">
                  <c:v>44.361636057137794</c:v>
                </c:pt>
                <c:pt idx="76">
                  <c:v>62.106290479992907</c:v>
                </c:pt>
                <c:pt idx="77">
                  <c:v>62.106290479992907</c:v>
                </c:pt>
                <c:pt idx="78">
                  <c:v>70.978617691420453</c:v>
                </c:pt>
                <c:pt idx="79">
                  <c:v>70.978617691420453</c:v>
                </c:pt>
                <c:pt idx="80">
                  <c:v>79.850944902848013</c:v>
                </c:pt>
                <c:pt idx="81">
                  <c:v>79.850944902848013</c:v>
                </c:pt>
                <c:pt idx="82">
                  <c:v>88.723272114275588</c:v>
                </c:pt>
                <c:pt idx="83">
                  <c:v>88.723272114275588</c:v>
                </c:pt>
                <c:pt idx="84">
                  <c:v>88.723272114275588</c:v>
                </c:pt>
                <c:pt idx="85">
                  <c:v>97.595599325703148</c:v>
                </c:pt>
                <c:pt idx="86">
                  <c:v>97.595599325703148</c:v>
                </c:pt>
                <c:pt idx="87">
                  <c:v>97.595599325703148</c:v>
                </c:pt>
                <c:pt idx="88">
                  <c:v>97.595599325703148</c:v>
                </c:pt>
                <c:pt idx="89">
                  <c:v>97.595599325703148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F1-4935-B8C8-2087EE58CED8}"/>
            </c:ext>
          </c:extLst>
        </c:ser>
        <c:ser>
          <c:idx val="2"/>
          <c:order val="2"/>
          <c:tx>
            <c:strRef>
              <c:f>'Race (Barrien)'!$D$1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'Race (Barrien)'!$A$2:$A$400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(Barrien)'!$D$2:$D$400</c:f>
              <c:numCache>
                <c:formatCode>General</c:formatCode>
                <c:ptCount val="90"/>
                <c:pt idx="0">
                  <c:v>317.5257731958763</c:v>
                </c:pt>
                <c:pt idx="1">
                  <c:v>314.77663230240546</c:v>
                </c:pt>
                <c:pt idx="2">
                  <c:v>307.90378006872851</c:v>
                </c:pt>
                <c:pt idx="3">
                  <c:v>302.40549828178689</c:v>
                </c:pt>
                <c:pt idx="4">
                  <c:v>305.15463917525773</c:v>
                </c:pt>
                <c:pt idx="5">
                  <c:v>283.16151202749131</c:v>
                </c:pt>
                <c:pt idx="6">
                  <c:v>273.53951890034364</c:v>
                </c:pt>
                <c:pt idx="7">
                  <c:v>283.16151202749131</c:v>
                </c:pt>
                <c:pt idx="8">
                  <c:v>291.40893470790371</c:v>
                </c:pt>
                <c:pt idx="9">
                  <c:v>285.91065292096221</c:v>
                </c:pt>
                <c:pt idx="10">
                  <c:v>290.03436426116838</c:v>
                </c:pt>
                <c:pt idx="11">
                  <c:v>283.16151202749131</c:v>
                </c:pt>
                <c:pt idx="12">
                  <c:v>287.28522336769754</c:v>
                </c:pt>
                <c:pt idx="13">
                  <c:v>279.03780068728526</c:v>
                </c:pt>
                <c:pt idx="14">
                  <c:v>279.03780068728514</c:v>
                </c:pt>
                <c:pt idx="15">
                  <c:v>283.16151202749137</c:v>
                </c:pt>
                <c:pt idx="16">
                  <c:v>291.40893470790371</c:v>
                </c:pt>
                <c:pt idx="17">
                  <c:v>296.90721649484533</c:v>
                </c:pt>
                <c:pt idx="18">
                  <c:v>298.28178694158066</c:v>
                </c:pt>
                <c:pt idx="19">
                  <c:v>296.90721649484533</c:v>
                </c:pt>
                <c:pt idx="20">
                  <c:v>302.40549828178695</c:v>
                </c:pt>
                <c:pt idx="21">
                  <c:v>309.27835051546396</c:v>
                </c:pt>
                <c:pt idx="22">
                  <c:v>314.77663230240552</c:v>
                </c:pt>
                <c:pt idx="23">
                  <c:v>312.02749140893474</c:v>
                </c:pt>
                <c:pt idx="24">
                  <c:v>312.02749140893474</c:v>
                </c:pt>
                <c:pt idx="25">
                  <c:v>317.5257731958763</c:v>
                </c:pt>
                <c:pt idx="26">
                  <c:v>313.40206185567007</c:v>
                </c:pt>
                <c:pt idx="27">
                  <c:v>307.90378006872851</c:v>
                </c:pt>
                <c:pt idx="28">
                  <c:v>302.40549828178695</c:v>
                </c:pt>
                <c:pt idx="29">
                  <c:v>299.65635738831617</c:v>
                </c:pt>
                <c:pt idx="30">
                  <c:v>285.91065292096221</c:v>
                </c:pt>
                <c:pt idx="31">
                  <c:v>280.41237113402065</c:v>
                </c:pt>
                <c:pt idx="32">
                  <c:v>273.53951890034369</c:v>
                </c:pt>
                <c:pt idx="33">
                  <c:v>259.79381443298973</c:v>
                </c:pt>
                <c:pt idx="34">
                  <c:v>250.171821305842</c:v>
                </c:pt>
                <c:pt idx="35">
                  <c:v>250.171821305842</c:v>
                </c:pt>
                <c:pt idx="36">
                  <c:v>247.42268041237122</c:v>
                </c:pt>
                <c:pt idx="37">
                  <c:v>236.42611683848807</c:v>
                </c:pt>
                <c:pt idx="38">
                  <c:v>228.17869415807567</c:v>
                </c:pt>
                <c:pt idx="39">
                  <c:v>229.55326460481106</c:v>
                </c:pt>
                <c:pt idx="40">
                  <c:v>222.68041237113408</c:v>
                </c:pt>
                <c:pt idx="41">
                  <c:v>218.55670103092788</c:v>
                </c:pt>
                <c:pt idx="42">
                  <c:v>219.93127147766327</c:v>
                </c:pt>
                <c:pt idx="43">
                  <c:v>224.05498281786947</c:v>
                </c:pt>
                <c:pt idx="44">
                  <c:v>219.93127147766327</c:v>
                </c:pt>
                <c:pt idx="45">
                  <c:v>208.93470790378009</c:v>
                </c:pt>
                <c:pt idx="46">
                  <c:v>197.93814432989691</c:v>
                </c:pt>
                <c:pt idx="47">
                  <c:v>189.69072164948454</c:v>
                </c:pt>
                <c:pt idx="48">
                  <c:v>181.4432989690722</c:v>
                </c:pt>
                <c:pt idx="49">
                  <c:v>180.06872852233676</c:v>
                </c:pt>
                <c:pt idx="50">
                  <c:v>173.1958762886598</c:v>
                </c:pt>
                <c:pt idx="51">
                  <c:v>159.45017182130584</c:v>
                </c:pt>
                <c:pt idx="52">
                  <c:v>152.57731958762886</c:v>
                </c:pt>
                <c:pt idx="53">
                  <c:v>148.45360824742266</c:v>
                </c:pt>
                <c:pt idx="54">
                  <c:v>140.20618556701029</c:v>
                </c:pt>
                <c:pt idx="55">
                  <c:v>134.7079037800687</c:v>
                </c:pt>
                <c:pt idx="56">
                  <c:v>131.9587628865979</c:v>
                </c:pt>
                <c:pt idx="57">
                  <c:v>136.08247422680409</c:v>
                </c:pt>
                <c:pt idx="58">
                  <c:v>134.70790378006868</c:v>
                </c:pt>
                <c:pt idx="59">
                  <c:v>136.08247422680409</c:v>
                </c:pt>
                <c:pt idx="60">
                  <c:v>131.9587628865979</c:v>
                </c:pt>
                <c:pt idx="61">
                  <c:v>125.0859106529209</c:v>
                </c:pt>
                <c:pt idx="62">
                  <c:v>122.33676975945012</c:v>
                </c:pt>
                <c:pt idx="63">
                  <c:v>122.33676975945012</c:v>
                </c:pt>
                <c:pt idx="64">
                  <c:v>118.21305841924395</c:v>
                </c:pt>
                <c:pt idx="65">
                  <c:v>115.46391752577316</c:v>
                </c:pt>
                <c:pt idx="66">
                  <c:v>116.83848797250855</c:v>
                </c:pt>
                <c:pt idx="67">
                  <c:v>116.83848797250856</c:v>
                </c:pt>
                <c:pt idx="68">
                  <c:v>115.46391752577316</c:v>
                </c:pt>
                <c:pt idx="69">
                  <c:v>105.84192439862539</c:v>
                </c:pt>
                <c:pt idx="70">
                  <c:v>112.71477663230239</c:v>
                </c:pt>
                <c:pt idx="71">
                  <c:v>123.71134020618555</c:v>
                </c:pt>
                <c:pt idx="72">
                  <c:v>125.08591065292096</c:v>
                </c:pt>
                <c:pt idx="73">
                  <c:v>126.46048109965633</c:v>
                </c:pt>
                <c:pt idx="74">
                  <c:v>130.58419243986251</c:v>
                </c:pt>
                <c:pt idx="75">
                  <c:v>134.7079037800687</c:v>
                </c:pt>
                <c:pt idx="76">
                  <c:v>134.7079037800687</c:v>
                </c:pt>
                <c:pt idx="77">
                  <c:v>144.32989690721649</c:v>
                </c:pt>
                <c:pt idx="78">
                  <c:v>147.07903780068727</c:v>
                </c:pt>
                <c:pt idx="79">
                  <c:v>162.19931271477662</c:v>
                </c:pt>
                <c:pt idx="80">
                  <c:v>170.44673539518899</c:v>
                </c:pt>
                <c:pt idx="81">
                  <c:v>180.06872852233676</c:v>
                </c:pt>
                <c:pt idx="82">
                  <c:v>182.81786941580756</c:v>
                </c:pt>
                <c:pt idx="83">
                  <c:v>182.81786941580751</c:v>
                </c:pt>
                <c:pt idx="84">
                  <c:v>197.93814432989686</c:v>
                </c:pt>
                <c:pt idx="85">
                  <c:v>197.93814432989686</c:v>
                </c:pt>
                <c:pt idx="86">
                  <c:v>196.56357388316147</c:v>
                </c:pt>
                <c:pt idx="87">
                  <c:v>191.06529209621991</c:v>
                </c:pt>
                <c:pt idx="88">
                  <c:v>192.43986254295532</c:v>
                </c:pt>
                <c:pt idx="89">
                  <c:v>186.94158075601374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F1-4935-B8C8-2087EE58CED8}"/>
            </c:ext>
          </c:extLst>
        </c:ser>
        <c:ser>
          <c:idx val="3"/>
          <c:order val="3"/>
          <c:tx>
            <c:strRef>
              <c:f>'Race (Barrien)'!$E$1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'Race (Barrien)'!$A$2:$A$400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(Barrien)'!$E$2:$E$400</c:f>
              <c:numCache>
                <c:formatCode>General</c:formatCode>
                <c:ptCount val="90"/>
                <c:pt idx="0">
                  <c:v>294.28665023387191</c:v>
                </c:pt>
                <c:pt idx="1">
                  <c:v>295.89770853807198</c:v>
                </c:pt>
                <c:pt idx="2">
                  <c:v>291.60155306020522</c:v>
                </c:pt>
                <c:pt idx="3">
                  <c:v>288.11092673443846</c:v>
                </c:pt>
                <c:pt idx="4">
                  <c:v>281.39818380027174</c:v>
                </c:pt>
                <c:pt idx="5">
                  <c:v>272.00034369243826</c:v>
                </c:pt>
                <c:pt idx="6">
                  <c:v>265.28760075827148</c:v>
                </c:pt>
                <c:pt idx="7">
                  <c:v>264.21356188880486</c:v>
                </c:pt>
                <c:pt idx="8">
                  <c:v>264.21356188880486</c:v>
                </c:pt>
                <c:pt idx="9">
                  <c:v>257.50081895463802</c:v>
                </c:pt>
                <c:pt idx="10">
                  <c:v>255.084231498338</c:v>
                </c:pt>
                <c:pt idx="11">
                  <c:v>255.62125093307134</c:v>
                </c:pt>
                <c:pt idx="12">
                  <c:v>255.62125093307131</c:v>
                </c:pt>
                <c:pt idx="13">
                  <c:v>253.47317319413796</c:v>
                </c:pt>
                <c:pt idx="14">
                  <c:v>252.93615375940456</c:v>
                </c:pt>
                <c:pt idx="15">
                  <c:v>255.35274121570461</c:v>
                </c:pt>
                <c:pt idx="16">
                  <c:v>256.15827036780468</c:v>
                </c:pt>
                <c:pt idx="17">
                  <c:v>256.15827036780462</c:v>
                </c:pt>
                <c:pt idx="18">
                  <c:v>256.15827036780462</c:v>
                </c:pt>
                <c:pt idx="19">
                  <c:v>256.42678008517134</c:v>
                </c:pt>
                <c:pt idx="20">
                  <c:v>254.01019262887124</c:v>
                </c:pt>
                <c:pt idx="21">
                  <c:v>251.59360517257116</c:v>
                </c:pt>
                <c:pt idx="22">
                  <c:v>244.88086223840438</c:v>
                </c:pt>
                <c:pt idx="23">
                  <c:v>240.04768732580428</c:v>
                </c:pt>
                <c:pt idx="24">
                  <c:v>235.48302213057087</c:v>
                </c:pt>
                <c:pt idx="25">
                  <c:v>229.57580834850413</c:v>
                </c:pt>
                <c:pt idx="26">
                  <c:v>225.54816258800403</c:v>
                </c:pt>
                <c:pt idx="27">
                  <c:v>218.56690993647058</c:v>
                </c:pt>
                <c:pt idx="28">
                  <c:v>216.15032248017056</c:v>
                </c:pt>
                <c:pt idx="29">
                  <c:v>210.51161841547045</c:v>
                </c:pt>
                <c:pt idx="30">
                  <c:v>206.48397265497039</c:v>
                </c:pt>
                <c:pt idx="31">
                  <c:v>196.81762282977022</c:v>
                </c:pt>
                <c:pt idx="32">
                  <c:v>191.17891876507014</c:v>
                </c:pt>
                <c:pt idx="33">
                  <c:v>185.27170498300336</c:v>
                </c:pt>
                <c:pt idx="34">
                  <c:v>178.29045233146991</c:v>
                </c:pt>
                <c:pt idx="35">
                  <c:v>176.14237459253653</c:v>
                </c:pt>
                <c:pt idx="36">
                  <c:v>173.72578713623645</c:v>
                </c:pt>
                <c:pt idx="37">
                  <c:v>169.42963165836969</c:v>
                </c:pt>
                <c:pt idx="38">
                  <c:v>166.74453448470297</c:v>
                </c:pt>
                <c:pt idx="39">
                  <c:v>162.71688872420287</c:v>
                </c:pt>
                <c:pt idx="40">
                  <c:v>158.1522235289695</c:v>
                </c:pt>
                <c:pt idx="41">
                  <c:v>153.85606805110277</c:v>
                </c:pt>
                <c:pt idx="42">
                  <c:v>150.63395144270274</c:v>
                </c:pt>
                <c:pt idx="43">
                  <c:v>148.754383421136</c:v>
                </c:pt>
                <c:pt idx="44">
                  <c:v>143.11567935643589</c:v>
                </c:pt>
                <c:pt idx="45">
                  <c:v>135.5974072701691</c:v>
                </c:pt>
                <c:pt idx="46">
                  <c:v>129.42168377073563</c:v>
                </c:pt>
                <c:pt idx="47">
                  <c:v>124.58850885813555</c:v>
                </c:pt>
                <c:pt idx="48">
                  <c:v>121.3663922497355</c:v>
                </c:pt>
                <c:pt idx="49">
                  <c:v>117.87576592396876</c:v>
                </c:pt>
                <c:pt idx="50">
                  <c:v>117.33874648923543</c:v>
                </c:pt>
                <c:pt idx="51">
                  <c:v>113.31110072873535</c:v>
                </c:pt>
                <c:pt idx="52">
                  <c:v>112.50557157663533</c:v>
                </c:pt>
                <c:pt idx="53">
                  <c:v>109.01494525086862</c:v>
                </c:pt>
                <c:pt idx="54">
                  <c:v>110.35749383770198</c:v>
                </c:pt>
                <c:pt idx="55">
                  <c:v>109.82047440296864</c:v>
                </c:pt>
                <c:pt idx="56">
                  <c:v>111.96855214190204</c:v>
                </c:pt>
                <c:pt idx="57">
                  <c:v>113.04259101136873</c:v>
                </c:pt>
                <c:pt idx="58">
                  <c:v>114.92215903293543</c:v>
                </c:pt>
                <c:pt idx="59">
                  <c:v>117.33874648923546</c:v>
                </c:pt>
                <c:pt idx="60">
                  <c:v>120.02384366290217</c:v>
                </c:pt>
                <c:pt idx="61">
                  <c:v>121.09788253236886</c:v>
                </c:pt>
                <c:pt idx="62">
                  <c:v>120.82937281500219</c:v>
                </c:pt>
                <c:pt idx="63">
                  <c:v>123.24596027130225</c:v>
                </c:pt>
                <c:pt idx="64">
                  <c:v>127.81062546653565</c:v>
                </c:pt>
                <c:pt idx="65">
                  <c:v>133.71783924860244</c:v>
                </c:pt>
                <c:pt idx="66">
                  <c:v>138.28250444383585</c:v>
                </c:pt>
                <c:pt idx="67">
                  <c:v>140.96760161750257</c:v>
                </c:pt>
                <c:pt idx="68">
                  <c:v>145.53226681273597</c:v>
                </c:pt>
                <c:pt idx="69">
                  <c:v>152.51351946426945</c:v>
                </c:pt>
                <c:pt idx="70">
                  <c:v>164.05943731103631</c:v>
                </c:pt>
                <c:pt idx="71">
                  <c:v>168.89261222363641</c:v>
                </c:pt>
                <c:pt idx="72">
                  <c:v>170.50367052783642</c:v>
                </c:pt>
                <c:pt idx="73">
                  <c:v>174.26280657096984</c:v>
                </c:pt>
                <c:pt idx="74">
                  <c:v>180.70703978776996</c:v>
                </c:pt>
                <c:pt idx="75">
                  <c:v>187.41978272193674</c:v>
                </c:pt>
                <c:pt idx="76">
                  <c:v>192.78997706927018</c:v>
                </c:pt>
                <c:pt idx="77">
                  <c:v>201.65079774237034</c:v>
                </c:pt>
                <c:pt idx="78">
                  <c:v>210.24310869810381</c:v>
                </c:pt>
                <c:pt idx="79">
                  <c:v>216.68734191490393</c:v>
                </c:pt>
                <c:pt idx="80">
                  <c:v>220.44647795803738</c:v>
                </c:pt>
                <c:pt idx="81">
                  <c:v>224.47412371853741</c:v>
                </c:pt>
                <c:pt idx="82">
                  <c:v>225.81667230537076</c:v>
                </c:pt>
                <c:pt idx="83">
                  <c:v>226.08518202273743</c:v>
                </c:pt>
                <c:pt idx="84">
                  <c:v>227.96475004430411</c:v>
                </c:pt>
                <c:pt idx="85">
                  <c:v>228.50176947903745</c:v>
                </c:pt>
                <c:pt idx="86">
                  <c:v>225.01114315327069</c:v>
                </c:pt>
                <c:pt idx="87">
                  <c:v>223.13157513170398</c:v>
                </c:pt>
                <c:pt idx="88">
                  <c:v>216.6873419149039</c:v>
                </c:pt>
                <c:pt idx="89">
                  <c:v>211.04863785020382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F1-4935-B8C8-2087EE58C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8249712"/>
        <c:axId val="968250368"/>
      </c:lineChart>
      <c:dateAx>
        <c:axId val="968249712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50368"/>
        <c:crosses val="autoZero"/>
        <c:auto val="1"/>
        <c:lblOffset val="100"/>
        <c:baseTimeUnit val="days"/>
        <c:majorUnit val="14"/>
        <c:majorTimeUnit val="days"/>
      </c:dateAx>
      <c:valAx>
        <c:axId val="96825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4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'Race (Genesee)'!$B$1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'Race (Genesee)'!$A$2:$A$400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(Genesee)'!$B$2:$B$400</c:f>
              <c:numCache>
                <c:formatCode>General</c:formatCode>
                <c:ptCount val="90"/>
                <c:pt idx="0">
                  <c:v>290.41626331074542</c:v>
                </c:pt>
                <c:pt idx="1">
                  <c:v>290.41626331074542</c:v>
                </c:pt>
                <c:pt idx="2">
                  <c:v>301.17242121114339</c:v>
                </c:pt>
                <c:pt idx="3">
                  <c:v>311.92857911154141</c:v>
                </c:pt>
                <c:pt idx="4">
                  <c:v>311.92857911154141</c:v>
                </c:pt>
                <c:pt idx="5">
                  <c:v>290.41626331074542</c:v>
                </c:pt>
                <c:pt idx="6">
                  <c:v>279.66010541034746</c:v>
                </c:pt>
                <c:pt idx="7">
                  <c:v>268.90394750994949</c:v>
                </c:pt>
                <c:pt idx="8">
                  <c:v>268.90394750994949</c:v>
                </c:pt>
                <c:pt idx="9">
                  <c:v>258.14778960955152</c:v>
                </c:pt>
                <c:pt idx="10">
                  <c:v>236.63547380875556</c:v>
                </c:pt>
                <c:pt idx="11">
                  <c:v>236.63547380875556</c:v>
                </c:pt>
                <c:pt idx="12">
                  <c:v>236.63547380875556</c:v>
                </c:pt>
                <c:pt idx="13">
                  <c:v>215.1231580079596</c:v>
                </c:pt>
                <c:pt idx="14">
                  <c:v>225.87931590835757</c:v>
                </c:pt>
                <c:pt idx="15">
                  <c:v>236.63547380875556</c:v>
                </c:pt>
                <c:pt idx="16">
                  <c:v>215.1231580079596</c:v>
                </c:pt>
                <c:pt idx="17">
                  <c:v>204.36700010756161</c:v>
                </c:pt>
                <c:pt idx="18">
                  <c:v>193.61084220716364</c:v>
                </c:pt>
                <c:pt idx="19">
                  <c:v>182.85468430676565</c:v>
                </c:pt>
                <c:pt idx="20">
                  <c:v>182.85468430676565</c:v>
                </c:pt>
                <c:pt idx="21">
                  <c:v>172.09852640636765</c:v>
                </c:pt>
                <c:pt idx="22">
                  <c:v>172.09852640636765</c:v>
                </c:pt>
                <c:pt idx="23">
                  <c:v>182.85468430676565</c:v>
                </c:pt>
                <c:pt idx="24">
                  <c:v>172.09852640636765</c:v>
                </c:pt>
                <c:pt idx="25">
                  <c:v>161.34236850596969</c:v>
                </c:pt>
                <c:pt idx="26">
                  <c:v>161.34236850596969</c:v>
                </c:pt>
                <c:pt idx="27">
                  <c:v>139.83005270517373</c:v>
                </c:pt>
                <c:pt idx="28">
                  <c:v>129.07389480477573</c:v>
                </c:pt>
                <c:pt idx="29">
                  <c:v>129.07389480477573</c:v>
                </c:pt>
                <c:pt idx="30">
                  <c:v>129.07389480477573</c:v>
                </c:pt>
                <c:pt idx="31">
                  <c:v>118.31773690437777</c:v>
                </c:pt>
                <c:pt idx="32">
                  <c:v>96.805421103581821</c:v>
                </c:pt>
                <c:pt idx="33">
                  <c:v>75.293105302785847</c:v>
                </c:pt>
                <c:pt idx="34">
                  <c:v>86.049263203183827</c:v>
                </c:pt>
                <c:pt idx="35">
                  <c:v>86.049263203183827</c:v>
                </c:pt>
                <c:pt idx="36">
                  <c:v>96.805421103581821</c:v>
                </c:pt>
                <c:pt idx="37">
                  <c:v>96.805421103581821</c:v>
                </c:pt>
                <c:pt idx="38">
                  <c:v>96.805421103581821</c:v>
                </c:pt>
                <c:pt idx="39">
                  <c:v>96.805421103581821</c:v>
                </c:pt>
                <c:pt idx="40">
                  <c:v>96.805421103581821</c:v>
                </c:pt>
                <c:pt idx="41">
                  <c:v>86.049263203183827</c:v>
                </c:pt>
                <c:pt idx="42">
                  <c:v>64.536947402387867</c:v>
                </c:pt>
                <c:pt idx="43">
                  <c:v>64.536947402387867</c:v>
                </c:pt>
                <c:pt idx="44">
                  <c:v>53.780789501989894</c:v>
                </c:pt>
                <c:pt idx="45">
                  <c:v>43.024631601591906</c:v>
                </c:pt>
                <c:pt idx="46">
                  <c:v>43.024631601591906</c:v>
                </c:pt>
                <c:pt idx="47">
                  <c:v>32.268473701193933</c:v>
                </c:pt>
                <c:pt idx="48">
                  <c:v>32.268473701193933</c:v>
                </c:pt>
                <c:pt idx="49">
                  <c:v>32.268473701193933</c:v>
                </c:pt>
                <c:pt idx="50">
                  <c:v>32.268473701193933</c:v>
                </c:pt>
                <c:pt idx="51">
                  <c:v>32.268473701193933</c:v>
                </c:pt>
                <c:pt idx="52">
                  <c:v>32.268473701193933</c:v>
                </c:pt>
                <c:pt idx="53">
                  <c:v>21.512315800795953</c:v>
                </c:pt>
                <c:pt idx="54">
                  <c:v>32.268473701193933</c:v>
                </c:pt>
                <c:pt idx="55">
                  <c:v>32.268473701193933</c:v>
                </c:pt>
                <c:pt idx="56">
                  <c:v>43.024631601591906</c:v>
                </c:pt>
                <c:pt idx="57">
                  <c:v>53.780789501989894</c:v>
                </c:pt>
                <c:pt idx="58">
                  <c:v>75.293105302785833</c:v>
                </c:pt>
                <c:pt idx="59">
                  <c:v>75.293105302785833</c:v>
                </c:pt>
                <c:pt idx="60">
                  <c:v>75.293105302785833</c:v>
                </c:pt>
                <c:pt idx="61">
                  <c:v>75.293105302785833</c:v>
                </c:pt>
                <c:pt idx="62">
                  <c:v>75.293105302785833</c:v>
                </c:pt>
                <c:pt idx="63">
                  <c:v>75.293105302785833</c:v>
                </c:pt>
                <c:pt idx="64">
                  <c:v>75.293105302785833</c:v>
                </c:pt>
                <c:pt idx="65">
                  <c:v>75.293105302785833</c:v>
                </c:pt>
                <c:pt idx="66">
                  <c:v>75.293105302785847</c:v>
                </c:pt>
                <c:pt idx="67">
                  <c:v>86.049263203183827</c:v>
                </c:pt>
                <c:pt idx="68">
                  <c:v>96.805421103581821</c:v>
                </c:pt>
                <c:pt idx="69">
                  <c:v>107.5615790039798</c:v>
                </c:pt>
                <c:pt idx="70">
                  <c:v>118.31773690437778</c:v>
                </c:pt>
                <c:pt idx="71">
                  <c:v>118.31773690437778</c:v>
                </c:pt>
                <c:pt idx="72">
                  <c:v>129.07389480477576</c:v>
                </c:pt>
                <c:pt idx="73">
                  <c:v>129.07389480477576</c:v>
                </c:pt>
                <c:pt idx="74">
                  <c:v>139.83005270517373</c:v>
                </c:pt>
                <c:pt idx="75">
                  <c:v>139.83005270517373</c:v>
                </c:pt>
                <c:pt idx="76">
                  <c:v>150.58621060557169</c:v>
                </c:pt>
                <c:pt idx="77">
                  <c:v>150.58621060557169</c:v>
                </c:pt>
                <c:pt idx="78">
                  <c:v>161.34236850596969</c:v>
                </c:pt>
                <c:pt idx="79">
                  <c:v>172.09852640636765</c:v>
                </c:pt>
                <c:pt idx="80">
                  <c:v>172.09852640636765</c:v>
                </c:pt>
                <c:pt idx="81">
                  <c:v>172.09852640636765</c:v>
                </c:pt>
                <c:pt idx="82">
                  <c:v>172.09852640636765</c:v>
                </c:pt>
                <c:pt idx="83">
                  <c:v>172.09852640636765</c:v>
                </c:pt>
                <c:pt idx="84">
                  <c:v>161.34236850596969</c:v>
                </c:pt>
                <c:pt idx="85">
                  <c:v>161.34236850596969</c:v>
                </c:pt>
                <c:pt idx="86">
                  <c:v>150.58621060557169</c:v>
                </c:pt>
                <c:pt idx="87">
                  <c:v>139.83005270517373</c:v>
                </c:pt>
                <c:pt idx="88">
                  <c:v>118.31773690437778</c:v>
                </c:pt>
                <c:pt idx="89">
                  <c:v>118.31773690437778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8F-4680-A426-1FF30F79B06D}"/>
            </c:ext>
          </c:extLst>
        </c:ser>
        <c:ser>
          <c:idx val="1"/>
          <c:order val="1"/>
          <c:tx>
            <c:strRef>
              <c:f>'Race (Genesee)'!$C$1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'Race (Genesee)'!$A$2:$A$400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(Genesee)'!$C$2:$C$400</c:f>
              <c:numCache>
                <c:formatCode>General</c:formatCode>
                <c:ptCount val="90"/>
                <c:pt idx="0">
                  <c:v>100.20040080160319</c:v>
                </c:pt>
                <c:pt idx="1">
                  <c:v>100.20040080160319</c:v>
                </c:pt>
                <c:pt idx="2">
                  <c:v>113.56045424181697</c:v>
                </c:pt>
                <c:pt idx="3">
                  <c:v>126.92050768203073</c:v>
                </c:pt>
                <c:pt idx="4">
                  <c:v>126.92050768203073</c:v>
                </c:pt>
                <c:pt idx="5">
                  <c:v>126.92050768203072</c:v>
                </c:pt>
                <c:pt idx="6">
                  <c:v>126.92050768203072</c:v>
                </c:pt>
                <c:pt idx="7">
                  <c:v>126.92050768203072</c:v>
                </c:pt>
                <c:pt idx="8">
                  <c:v>126.92050768203072</c:v>
                </c:pt>
                <c:pt idx="9">
                  <c:v>126.92050768203072</c:v>
                </c:pt>
                <c:pt idx="10">
                  <c:v>120.24048096192384</c:v>
                </c:pt>
                <c:pt idx="11">
                  <c:v>120.24048096192384</c:v>
                </c:pt>
                <c:pt idx="12">
                  <c:v>113.56045424181694</c:v>
                </c:pt>
                <c:pt idx="13">
                  <c:v>106.88042752171008</c:v>
                </c:pt>
                <c:pt idx="14">
                  <c:v>120.24048096192384</c:v>
                </c:pt>
                <c:pt idx="15">
                  <c:v>106.88042752171008</c:v>
                </c:pt>
                <c:pt idx="16">
                  <c:v>113.56045424181694</c:v>
                </c:pt>
                <c:pt idx="17">
                  <c:v>106.88042752171008</c:v>
                </c:pt>
                <c:pt idx="18">
                  <c:v>106.88042752171008</c:v>
                </c:pt>
                <c:pt idx="19">
                  <c:v>106.88042752171008</c:v>
                </c:pt>
                <c:pt idx="20">
                  <c:v>100.20040080160319</c:v>
                </c:pt>
                <c:pt idx="21">
                  <c:v>93.520374081496328</c:v>
                </c:pt>
                <c:pt idx="22">
                  <c:v>93.520374081496328</c:v>
                </c:pt>
                <c:pt idx="23">
                  <c:v>80.160320641282567</c:v>
                </c:pt>
                <c:pt idx="24">
                  <c:v>80.160320641282567</c:v>
                </c:pt>
                <c:pt idx="25">
                  <c:v>80.160320641282567</c:v>
                </c:pt>
                <c:pt idx="26">
                  <c:v>80.160320641282567</c:v>
                </c:pt>
                <c:pt idx="27">
                  <c:v>86.840347361389433</c:v>
                </c:pt>
                <c:pt idx="28">
                  <c:v>80.160320641282567</c:v>
                </c:pt>
                <c:pt idx="29">
                  <c:v>80.160320641282567</c:v>
                </c:pt>
                <c:pt idx="30">
                  <c:v>73.480293921175686</c:v>
                </c:pt>
                <c:pt idx="31">
                  <c:v>73.480293921175686</c:v>
                </c:pt>
                <c:pt idx="32">
                  <c:v>60.120240480961925</c:v>
                </c:pt>
                <c:pt idx="33">
                  <c:v>46.760187040748164</c:v>
                </c:pt>
                <c:pt idx="34">
                  <c:v>46.760187040748164</c:v>
                </c:pt>
                <c:pt idx="35">
                  <c:v>40.080160320641284</c:v>
                </c:pt>
                <c:pt idx="36">
                  <c:v>40.080160320641284</c:v>
                </c:pt>
                <c:pt idx="37">
                  <c:v>40.080160320641284</c:v>
                </c:pt>
                <c:pt idx="38">
                  <c:v>33.400133600534403</c:v>
                </c:pt>
                <c:pt idx="39">
                  <c:v>33.400133600534403</c:v>
                </c:pt>
                <c:pt idx="40">
                  <c:v>33.400133600534403</c:v>
                </c:pt>
                <c:pt idx="41">
                  <c:v>33.400133600534403</c:v>
                </c:pt>
                <c:pt idx="42">
                  <c:v>33.400133600534403</c:v>
                </c:pt>
                <c:pt idx="43">
                  <c:v>33.400133600534403</c:v>
                </c:pt>
                <c:pt idx="44">
                  <c:v>20.040080160320642</c:v>
                </c:pt>
                <c:pt idx="45">
                  <c:v>26.720106880427522</c:v>
                </c:pt>
                <c:pt idx="46">
                  <c:v>26.720106880427522</c:v>
                </c:pt>
                <c:pt idx="47">
                  <c:v>33.400133600534403</c:v>
                </c:pt>
                <c:pt idx="48">
                  <c:v>33.400133600534403</c:v>
                </c:pt>
                <c:pt idx="49">
                  <c:v>33.400133600534403</c:v>
                </c:pt>
                <c:pt idx="50">
                  <c:v>40.080160320641284</c:v>
                </c:pt>
                <c:pt idx="51">
                  <c:v>40.080160320641284</c:v>
                </c:pt>
                <c:pt idx="52">
                  <c:v>40.080160320641284</c:v>
                </c:pt>
                <c:pt idx="53">
                  <c:v>40.080160320641284</c:v>
                </c:pt>
                <c:pt idx="54">
                  <c:v>40.080160320641284</c:v>
                </c:pt>
                <c:pt idx="55">
                  <c:v>46.760187040748164</c:v>
                </c:pt>
                <c:pt idx="56">
                  <c:v>46.760187040748164</c:v>
                </c:pt>
                <c:pt idx="57">
                  <c:v>40.080160320641284</c:v>
                </c:pt>
                <c:pt idx="58">
                  <c:v>40.080160320641284</c:v>
                </c:pt>
                <c:pt idx="59">
                  <c:v>40.080160320641284</c:v>
                </c:pt>
                <c:pt idx="60">
                  <c:v>40.080160320641284</c:v>
                </c:pt>
                <c:pt idx="61">
                  <c:v>40.080160320641284</c:v>
                </c:pt>
                <c:pt idx="62">
                  <c:v>46.760187040748164</c:v>
                </c:pt>
                <c:pt idx="63">
                  <c:v>46.760187040748164</c:v>
                </c:pt>
                <c:pt idx="64">
                  <c:v>46.760187040748164</c:v>
                </c:pt>
                <c:pt idx="65">
                  <c:v>53.440213760855045</c:v>
                </c:pt>
                <c:pt idx="66">
                  <c:v>53.440213760855045</c:v>
                </c:pt>
                <c:pt idx="67">
                  <c:v>53.440213760855045</c:v>
                </c:pt>
                <c:pt idx="68">
                  <c:v>60.120240480961925</c:v>
                </c:pt>
                <c:pt idx="69">
                  <c:v>66.800267201068806</c:v>
                </c:pt>
                <c:pt idx="70">
                  <c:v>73.480293921175686</c:v>
                </c:pt>
                <c:pt idx="71">
                  <c:v>73.480293921175686</c:v>
                </c:pt>
                <c:pt idx="72">
                  <c:v>80.160320641282567</c:v>
                </c:pt>
                <c:pt idx="73">
                  <c:v>86.840347361389433</c:v>
                </c:pt>
                <c:pt idx="74">
                  <c:v>93.520374081496314</c:v>
                </c:pt>
                <c:pt idx="75">
                  <c:v>86.840347361389433</c:v>
                </c:pt>
                <c:pt idx="76">
                  <c:v>80.160320641282567</c:v>
                </c:pt>
                <c:pt idx="77">
                  <c:v>80.160320641282567</c:v>
                </c:pt>
                <c:pt idx="78">
                  <c:v>80.160320641282567</c:v>
                </c:pt>
                <c:pt idx="79">
                  <c:v>80.160320641282567</c:v>
                </c:pt>
                <c:pt idx="80">
                  <c:v>80.160320641282567</c:v>
                </c:pt>
                <c:pt idx="81">
                  <c:v>93.520374081496328</c:v>
                </c:pt>
                <c:pt idx="82">
                  <c:v>100.20040080160319</c:v>
                </c:pt>
                <c:pt idx="83">
                  <c:v>100.20040080160319</c:v>
                </c:pt>
                <c:pt idx="84">
                  <c:v>113.56045424181697</c:v>
                </c:pt>
                <c:pt idx="85">
                  <c:v>106.88042752171009</c:v>
                </c:pt>
                <c:pt idx="86">
                  <c:v>106.88042752171009</c:v>
                </c:pt>
                <c:pt idx="87">
                  <c:v>106.88042752171009</c:v>
                </c:pt>
                <c:pt idx="88">
                  <c:v>106.88042752171009</c:v>
                </c:pt>
                <c:pt idx="89">
                  <c:v>106.88042752171006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8F-4680-A426-1FF30F79B06D}"/>
            </c:ext>
          </c:extLst>
        </c:ser>
        <c:ser>
          <c:idx val="2"/>
          <c:order val="2"/>
          <c:tx>
            <c:strRef>
              <c:f>'Race (Genesee)'!$D$1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'Race (Genesee)'!$A$2:$A$400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(Genesee)'!$D$2:$D$400</c:f>
              <c:numCache>
                <c:formatCode>General</c:formatCode>
                <c:ptCount val="90"/>
                <c:pt idx="0">
                  <c:v>318.07342734593448</c:v>
                </c:pt>
                <c:pt idx="1">
                  <c:v>321.88268994887972</c:v>
                </c:pt>
                <c:pt idx="2">
                  <c:v>313.88323848269454</c:v>
                </c:pt>
                <c:pt idx="3">
                  <c:v>306.64563953709842</c:v>
                </c:pt>
                <c:pt idx="4">
                  <c:v>298.64618807091318</c:v>
                </c:pt>
                <c:pt idx="5">
                  <c:v>287.21840026207724</c:v>
                </c:pt>
                <c:pt idx="6">
                  <c:v>275.79061245324118</c:v>
                </c:pt>
                <c:pt idx="7">
                  <c:v>267.791160987056</c:v>
                </c:pt>
                <c:pt idx="8">
                  <c:v>261.69634082234353</c:v>
                </c:pt>
                <c:pt idx="9">
                  <c:v>246.45929041056223</c:v>
                </c:pt>
                <c:pt idx="10">
                  <c:v>233.12687130025364</c:v>
                </c:pt>
                <c:pt idx="11">
                  <c:v>225.88927235465752</c:v>
                </c:pt>
                <c:pt idx="12">
                  <c:v>219.41352592965052</c:v>
                </c:pt>
                <c:pt idx="13">
                  <c:v>210.27129568258172</c:v>
                </c:pt>
                <c:pt idx="14">
                  <c:v>205.70018055904737</c:v>
                </c:pt>
                <c:pt idx="15">
                  <c:v>199.98628665462937</c:v>
                </c:pt>
                <c:pt idx="16">
                  <c:v>191.60590892814966</c:v>
                </c:pt>
                <c:pt idx="17">
                  <c:v>184.36830998255357</c:v>
                </c:pt>
                <c:pt idx="18">
                  <c:v>182.84460494137548</c:v>
                </c:pt>
                <c:pt idx="19">
                  <c:v>180.9399736399028</c:v>
                </c:pt>
                <c:pt idx="20">
                  <c:v>177.51163729725201</c:v>
                </c:pt>
                <c:pt idx="21">
                  <c:v>174.08330095460124</c:v>
                </c:pt>
                <c:pt idx="22">
                  <c:v>169.89311209136136</c:v>
                </c:pt>
                <c:pt idx="23">
                  <c:v>166.08384948841606</c:v>
                </c:pt>
                <c:pt idx="24">
                  <c:v>159.60810306340903</c:v>
                </c:pt>
                <c:pt idx="25">
                  <c:v>155.41791420016918</c:v>
                </c:pt>
                <c:pt idx="26">
                  <c:v>154.27513541928556</c:v>
                </c:pt>
                <c:pt idx="27">
                  <c:v>151.22772533692932</c:v>
                </c:pt>
                <c:pt idx="28">
                  <c:v>146.27568395310035</c:v>
                </c:pt>
                <c:pt idx="29">
                  <c:v>140.94271630897688</c:v>
                </c:pt>
                <c:pt idx="30">
                  <c:v>135.990674925148</c:v>
                </c:pt>
                <c:pt idx="31">
                  <c:v>127.61029719866828</c:v>
                </c:pt>
                <c:pt idx="32">
                  <c:v>119.6108457324831</c:v>
                </c:pt>
                <c:pt idx="33">
                  <c:v>115.42065686924325</c:v>
                </c:pt>
                <c:pt idx="34">
                  <c:v>110.84954174570888</c:v>
                </c:pt>
                <c:pt idx="35">
                  <c:v>110.08768922511982</c:v>
                </c:pt>
                <c:pt idx="36">
                  <c:v>106.27842662217449</c:v>
                </c:pt>
                <c:pt idx="37">
                  <c:v>102.46916401922915</c:v>
                </c:pt>
                <c:pt idx="38">
                  <c:v>98.278975155989301</c:v>
                </c:pt>
                <c:pt idx="39">
                  <c:v>96.755270114811168</c:v>
                </c:pt>
                <c:pt idx="40">
                  <c:v>94.85063881333852</c:v>
                </c:pt>
                <c:pt idx="41">
                  <c:v>92.565081251571328</c:v>
                </c:pt>
                <c:pt idx="42">
                  <c:v>94.469712553043976</c:v>
                </c:pt>
                <c:pt idx="43">
                  <c:v>91.803228730982255</c:v>
                </c:pt>
                <c:pt idx="44">
                  <c:v>92.184154991276785</c:v>
                </c:pt>
                <c:pt idx="45">
                  <c:v>97.517122635400241</c:v>
                </c:pt>
                <c:pt idx="46">
                  <c:v>96.374343854516653</c:v>
                </c:pt>
                <c:pt idx="47">
                  <c:v>99.421753936872918</c:v>
                </c:pt>
                <c:pt idx="48">
                  <c:v>97.898048895694785</c:v>
                </c:pt>
                <c:pt idx="49">
                  <c:v>101.70731149864011</c:v>
                </c:pt>
                <c:pt idx="50">
                  <c:v>104.37379532070184</c:v>
                </c:pt>
                <c:pt idx="51">
                  <c:v>105.89750036187996</c:v>
                </c:pt>
                <c:pt idx="52">
                  <c:v>108.5639841839417</c:v>
                </c:pt>
                <c:pt idx="53">
                  <c:v>110.84954174570888</c:v>
                </c:pt>
                <c:pt idx="54">
                  <c:v>112.75417304718154</c:v>
                </c:pt>
                <c:pt idx="55">
                  <c:v>119.61084573248311</c:v>
                </c:pt>
                <c:pt idx="56">
                  <c:v>124.1819608560175</c:v>
                </c:pt>
                <c:pt idx="57">
                  <c:v>127.99122345896282</c:v>
                </c:pt>
                <c:pt idx="58">
                  <c:v>135.22882240455891</c:v>
                </c:pt>
                <c:pt idx="59">
                  <c:v>142.46642135015506</c:v>
                </c:pt>
                <c:pt idx="60">
                  <c:v>147.41846273398397</c:v>
                </c:pt>
                <c:pt idx="61">
                  <c:v>147.41846273398397</c:v>
                </c:pt>
                <c:pt idx="62">
                  <c:v>150.84679907663474</c:v>
                </c:pt>
                <c:pt idx="63">
                  <c:v>158.08439802223089</c:v>
                </c:pt>
                <c:pt idx="64">
                  <c:v>163.41736566635433</c:v>
                </c:pt>
                <c:pt idx="65">
                  <c:v>166.46477574871051</c:v>
                </c:pt>
                <c:pt idx="66">
                  <c:v>175.60700599577933</c:v>
                </c:pt>
                <c:pt idx="67">
                  <c:v>180.55904737960822</c:v>
                </c:pt>
                <c:pt idx="68">
                  <c:v>184.74923624284807</c:v>
                </c:pt>
                <c:pt idx="69">
                  <c:v>191.98683518844419</c:v>
                </c:pt>
                <c:pt idx="70">
                  <c:v>205.31925429875281</c:v>
                </c:pt>
                <c:pt idx="71">
                  <c:v>214.84241080611613</c:v>
                </c:pt>
                <c:pt idx="72">
                  <c:v>214.46148454582155</c:v>
                </c:pt>
                <c:pt idx="73">
                  <c:v>223.6037147928904</c:v>
                </c:pt>
                <c:pt idx="74">
                  <c:v>225.50834609436302</c:v>
                </c:pt>
                <c:pt idx="75">
                  <c:v>231.60316625907552</c:v>
                </c:pt>
                <c:pt idx="76">
                  <c:v>237.31706016349349</c:v>
                </c:pt>
                <c:pt idx="77">
                  <c:v>247.60206919144591</c:v>
                </c:pt>
                <c:pt idx="78">
                  <c:v>256.36337317822012</c:v>
                </c:pt>
                <c:pt idx="79">
                  <c:v>258.26800447969276</c:v>
                </c:pt>
                <c:pt idx="80">
                  <c:v>267.79116098705612</c:v>
                </c:pt>
                <c:pt idx="81">
                  <c:v>271.21949732970694</c:v>
                </c:pt>
                <c:pt idx="82">
                  <c:v>275.02875993265224</c:v>
                </c:pt>
                <c:pt idx="83">
                  <c:v>276.17153871353582</c:v>
                </c:pt>
                <c:pt idx="84">
                  <c:v>281.12358009736477</c:v>
                </c:pt>
                <c:pt idx="85">
                  <c:v>281.5045063576593</c:v>
                </c:pt>
                <c:pt idx="86">
                  <c:v>282.26635887824835</c:v>
                </c:pt>
                <c:pt idx="87">
                  <c:v>282.26635887824835</c:v>
                </c:pt>
                <c:pt idx="88">
                  <c:v>274.64783367235771</c:v>
                </c:pt>
                <c:pt idx="89">
                  <c:v>265.12467716499435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8F-4680-A426-1FF30F79B06D}"/>
            </c:ext>
          </c:extLst>
        </c:ser>
        <c:ser>
          <c:idx val="3"/>
          <c:order val="3"/>
          <c:tx>
            <c:strRef>
              <c:f>'Race (Genesee)'!$E$1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'Race (Genesee)'!$A$2:$A$400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(Genesee)'!$E$2:$E$400</c:f>
              <c:numCache>
                <c:formatCode>General</c:formatCode>
                <c:ptCount val="90"/>
                <c:pt idx="0">
                  <c:v>222.8540359789998</c:v>
                </c:pt>
                <c:pt idx="1">
                  <c:v>224.788159724237</c:v>
                </c:pt>
                <c:pt idx="2">
                  <c:v>219.41559376524472</c:v>
                </c:pt>
                <c:pt idx="3">
                  <c:v>214.04302780625238</c:v>
                </c:pt>
                <c:pt idx="4">
                  <c:v>209.74497503905857</c:v>
                </c:pt>
                <c:pt idx="5">
                  <c:v>203.72770116498722</c:v>
                </c:pt>
                <c:pt idx="6">
                  <c:v>196.95826805665692</c:v>
                </c:pt>
                <c:pt idx="7">
                  <c:v>194.80924167306003</c:v>
                </c:pt>
                <c:pt idx="8">
                  <c:v>191.37079945930498</c:v>
                </c:pt>
                <c:pt idx="9">
                  <c:v>184.92372030851422</c:v>
                </c:pt>
                <c:pt idx="10">
                  <c:v>181.48527809475917</c:v>
                </c:pt>
                <c:pt idx="11">
                  <c:v>179.0138977536227</c:v>
                </c:pt>
                <c:pt idx="12">
                  <c:v>170.95504881513432</c:v>
                </c:pt>
                <c:pt idx="13">
                  <c:v>167.19425264383972</c:v>
                </c:pt>
                <c:pt idx="14">
                  <c:v>166.2271907712211</c:v>
                </c:pt>
                <c:pt idx="15">
                  <c:v>164.2930670259839</c:v>
                </c:pt>
                <c:pt idx="16">
                  <c:v>160.20991689714975</c:v>
                </c:pt>
                <c:pt idx="17">
                  <c:v>156.7714746833947</c:v>
                </c:pt>
                <c:pt idx="18">
                  <c:v>153.0106785121001</c:v>
                </c:pt>
                <c:pt idx="19">
                  <c:v>150.96910344768307</c:v>
                </c:pt>
                <c:pt idx="20">
                  <c:v>149.57223629834508</c:v>
                </c:pt>
                <c:pt idx="21">
                  <c:v>146.99340463802872</c:v>
                </c:pt>
                <c:pt idx="22">
                  <c:v>143.98476770099305</c:v>
                </c:pt>
                <c:pt idx="23">
                  <c:v>138.3972991036411</c:v>
                </c:pt>
                <c:pt idx="24">
                  <c:v>132.3800252295697</c:v>
                </c:pt>
                <c:pt idx="25">
                  <c:v>128.18942378155572</c:v>
                </c:pt>
                <c:pt idx="26">
                  <c:v>124.10627365272161</c:v>
                </c:pt>
                <c:pt idx="27">
                  <c:v>120.23802616224718</c:v>
                </c:pt>
                <c:pt idx="28">
                  <c:v>118.51880505536964</c:v>
                </c:pt>
                <c:pt idx="29">
                  <c:v>116.90703526767196</c:v>
                </c:pt>
                <c:pt idx="30">
                  <c:v>110.3525047977014</c:v>
                </c:pt>
                <c:pt idx="31">
                  <c:v>105.73209807296803</c:v>
                </c:pt>
                <c:pt idx="32">
                  <c:v>100.46698343315558</c:v>
                </c:pt>
                <c:pt idx="33">
                  <c:v>96.921089900220679</c:v>
                </c:pt>
                <c:pt idx="34">
                  <c:v>94.019904282364863</c:v>
                </c:pt>
                <c:pt idx="35">
                  <c:v>92.408134494667181</c:v>
                </c:pt>
                <c:pt idx="36">
                  <c:v>92.30068317548735</c:v>
                </c:pt>
                <c:pt idx="37">
                  <c:v>89.50694887681135</c:v>
                </c:pt>
                <c:pt idx="38">
                  <c:v>87.787727769933824</c:v>
                </c:pt>
                <c:pt idx="39">
                  <c:v>86.17595798223617</c:v>
                </c:pt>
                <c:pt idx="40">
                  <c:v>83.597126321919873</c:v>
                </c:pt>
                <c:pt idx="41">
                  <c:v>80.373586746524495</c:v>
                </c:pt>
                <c:pt idx="42">
                  <c:v>80.48103806570434</c:v>
                </c:pt>
                <c:pt idx="43">
                  <c:v>78.54691432046711</c:v>
                </c:pt>
                <c:pt idx="44">
                  <c:v>76.720241894409739</c:v>
                </c:pt>
                <c:pt idx="45">
                  <c:v>74.356312872453145</c:v>
                </c:pt>
                <c:pt idx="46">
                  <c:v>73.2817996806547</c:v>
                </c:pt>
                <c:pt idx="47">
                  <c:v>72.637091765575619</c:v>
                </c:pt>
                <c:pt idx="48">
                  <c:v>72.637091765575619</c:v>
                </c:pt>
                <c:pt idx="49">
                  <c:v>74.033958914913612</c:v>
                </c:pt>
                <c:pt idx="50">
                  <c:v>75.753180021791138</c:v>
                </c:pt>
                <c:pt idx="51">
                  <c:v>77.150047171129145</c:v>
                </c:pt>
                <c:pt idx="52">
                  <c:v>77.472401128668679</c:v>
                </c:pt>
                <c:pt idx="53">
                  <c:v>78.546914320467138</c:v>
                </c:pt>
                <c:pt idx="54">
                  <c:v>79.728878831445428</c:v>
                </c:pt>
                <c:pt idx="55">
                  <c:v>80.48103806570434</c:v>
                </c:pt>
                <c:pt idx="56">
                  <c:v>82.952418406840764</c:v>
                </c:pt>
                <c:pt idx="57">
                  <c:v>84.993993471257838</c:v>
                </c:pt>
                <c:pt idx="58">
                  <c:v>86.068506663056297</c:v>
                </c:pt>
                <c:pt idx="59">
                  <c:v>87.895179089113682</c:v>
                </c:pt>
                <c:pt idx="60">
                  <c:v>90.581462068609838</c:v>
                </c:pt>
                <c:pt idx="61">
                  <c:v>92.837939771386587</c:v>
                </c:pt>
                <c:pt idx="62">
                  <c:v>94.449709559084283</c:v>
                </c:pt>
                <c:pt idx="63">
                  <c:v>96.16893066596181</c:v>
                </c:pt>
                <c:pt idx="64">
                  <c:v>100.1446294756161</c:v>
                </c:pt>
                <c:pt idx="65">
                  <c:v>103.58307168937115</c:v>
                </c:pt>
                <c:pt idx="66">
                  <c:v>107.12896522230605</c:v>
                </c:pt>
                <c:pt idx="67">
                  <c:v>110.5674074360611</c:v>
                </c:pt>
                <c:pt idx="68">
                  <c:v>114.32820360735569</c:v>
                </c:pt>
                <c:pt idx="69">
                  <c:v>117.98154845947043</c:v>
                </c:pt>
                <c:pt idx="70">
                  <c:v>123.9988223335418</c:v>
                </c:pt>
                <c:pt idx="71">
                  <c:v>128.40432641991546</c:v>
                </c:pt>
                <c:pt idx="72">
                  <c:v>132.8098305062891</c:v>
                </c:pt>
                <c:pt idx="73">
                  <c:v>137.00043195430311</c:v>
                </c:pt>
                <c:pt idx="74">
                  <c:v>139.90161757215893</c:v>
                </c:pt>
                <c:pt idx="75">
                  <c:v>145.91889144623028</c:v>
                </c:pt>
                <c:pt idx="76">
                  <c:v>150.10949289424426</c:v>
                </c:pt>
                <c:pt idx="77">
                  <c:v>157.63108523683343</c:v>
                </c:pt>
                <c:pt idx="78">
                  <c:v>163.00365119582571</c:v>
                </c:pt>
                <c:pt idx="79">
                  <c:v>166.65699604794051</c:v>
                </c:pt>
                <c:pt idx="80">
                  <c:v>169.45073034661647</c:v>
                </c:pt>
                <c:pt idx="81">
                  <c:v>170.63269485759477</c:v>
                </c:pt>
                <c:pt idx="82">
                  <c:v>171.3848540918537</c:v>
                </c:pt>
                <c:pt idx="83">
                  <c:v>170.63269485759477</c:v>
                </c:pt>
                <c:pt idx="84">
                  <c:v>173.85623443299016</c:v>
                </c:pt>
                <c:pt idx="85">
                  <c:v>176.3276147741266</c:v>
                </c:pt>
                <c:pt idx="86">
                  <c:v>175.79035817822739</c:v>
                </c:pt>
                <c:pt idx="87">
                  <c:v>175.36055290150802</c:v>
                </c:pt>
                <c:pt idx="88">
                  <c:v>172.99662387955141</c:v>
                </c:pt>
                <c:pt idx="89">
                  <c:v>169.02092506989709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8F-4680-A426-1FF30F79B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690552"/>
        <c:axId val="970527824"/>
      </c:lineChart>
      <c:dateAx>
        <c:axId val="513690552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527824"/>
        <c:crosses val="autoZero"/>
        <c:auto val="1"/>
        <c:lblOffset val="100"/>
        <c:baseTimeUnit val="days"/>
        <c:majorUnit val="14"/>
        <c:majorTimeUnit val="days"/>
      </c:dateAx>
      <c:valAx>
        <c:axId val="97052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90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'Ethnicity (Berrien)'!$B$1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'Ethnicity (Berrien)'!$A$2:$A$400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 (Berrien)'!$B$2:$B$400</c:f>
              <c:numCache>
                <c:formatCode>General</c:formatCode>
                <c:ptCount val="90"/>
                <c:pt idx="0">
                  <c:v>373.76826367652058</c:v>
                </c:pt>
                <c:pt idx="1">
                  <c:v>377.54370068335413</c:v>
                </c:pt>
                <c:pt idx="2">
                  <c:v>362.44195265601996</c:v>
                </c:pt>
                <c:pt idx="3">
                  <c:v>369.99282666968702</c:v>
                </c:pt>
                <c:pt idx="4">
                  <c:v>339.78933061501868</c:v>
                </c:pt>
                <c:pt idx="5">
                  <c:v>317.1367085740174</c:v>
                </c:pt>
                <c:pt idx="6">
                  <c:v>317.1367085740174</c:v>
                </c:pt>
                <c:pt idx="7">
                  <c:v>339.78933061501868</c:v>
                </c:pt>
                <c:pt idx="8">
                  <c:v>354.89107864235285</c:v>
                </c:pt>
                <c:pt idx="9">
                  <c:v>354.89107864235285</c:v>
                </c:pt>
                <c:pt idx="10">
                  <c:v>362.44195265601985</c:v>
                </c:pt>
                <c:pt idx="11">
                  <c:v>347.34020462868574</c:v>
                </c:pt>
                <c:pt idx="12">
                  <c:v>343.56476762185224</c:v>
                </c:pt>
                <c:pt idx="13">
                  <c:v>336.01389360818513</c:v>
                </c:pt>
                <c:pt idx="14">
                  <c:v>354.89107864235285</c:v>
                </c:pt>
                <c:pt idx="15">
                  <c:v>358.66651564918635</c:v>
                </c:pt>
                <c:pt idx="16">
                  <c:v>366.21738966285346</c:v>
                </c:pt>
                <c:pt idx="17">
                  <c:v>373.76826367652052</c:v>
                </c:pt>
                <c:pt idx="18">
                  <c:v>354.89107864235274</c:v>
                </c:pt>
                <c:pt idx="19">
                  <c:v>358.66651564918629</c:v>
                </c:pt>
                <c:pt idx="20">
                  <c:v>354.8910786423528</c:v>
                </c:pt>
                <c:pt idx="21">
                  <c:v>354.89107864235285</c:v>
                </c:pt>
                <c:pt idx="22">
                  <c:v>354.89107864235291</c:v>
                </c:pt>
                <c:pt idx="23">
                  <c:v>354.89107864235285</c:v>
                </c:pt>
                <c:pt idx="24">
                  <c:v>347.3402046286858</c:v>
                </c:pt>
                <c:pt idx="25">
                  <c:v>336.01389360818513</c:v>
                </c:pt>
                <c:pt idx="26">
                  <c:v>320.91214558085102</c:v>
                </c:pt>
                <c:pt idx="27">
                  <c:v>317.13670857401746</c:v>
                </c:pt>
                <c:pt idx="28">
                  <c:v>294.48408653301618</c:v>
                </c:pt>
                <c:pt idx="29">
                  <c:v>290.70864952618263</c:v>
                </c:pt>
                <c:pt idx="30">
                  <c:v>268.05602748518146</c:v>
                </c:pt>
                <c:pt idx="31">
                  <c:v>268.05602748518152</c:v>
                </c:pt>
                <c:pt idx="32">
                  <c:v>260.5051534715144</c:v>
                </c:pt>
                <c:pt idx="33">
                  <c:v>237.85253143051315</c:v>
                </c:pt>
                <c:pt idx="34">
                  <c:v>237.85253143051312</c:v>
                </c:pt>
                <c:pt idx="35">
                  <c:v>230.30165741684607</c:v>
                </c:pt>
                <c:pt idx="36">
                  <c:v>226.52622041001254</c:v>
                </c:pt>
                <c:pt idx="37">
                  <c:v>200.09816136217776</c:v>
                </c:pt>
                <c:pt idx="38">
                  <c:v>184.99641333484357</c:v>
                </c:pt>
                <c:pt idx="39">
                  <c:v>181.22097632801004</c:v>
                </c:pt>
                <c:pt idx="40">
                  <c:v>169.89466530750937</c:v>
                </c:pt>
                <c:pt idx="41">
                  <c:v>177.44553932117645</c:v>
                </c:pt>
                <c:pt idx="42">
                  <c:v>177.44553932117648</c:v>
                </c:pt>
                <c:pt idx="43">
                  <c:v>166.11922830067584</c:v>
                </c:pt>
                <c:pt idx="44">
                  <c:v>147.24204326650812</c:v>
                </c:pt>
                <c:pt idx="45">
                  <c:v>139.69116925284104</c:v>
                </c:pt>
                <c:pt idx="46">
                  <c:v>135.91573224600751</c:v>
                </c:pt>
                <c:pt idx="47">
                  <c:v>128.36485823234045</c:v>
                </c:pt>
                <c:pt idx="48">
                  <c:v>124.5894212255069</c:v>
                </c:pt>
                <c:pt idx="49">
                  <c:v>120.81398421867335</c:v>
                </c:pt>
                <c:pt idx="50">
                  <c:v>128.36485823234042</c:v>
                </c:pt>
                <c:pt idx="51">
                  <c:v>113.26311020500626</c:v>
                </c:pt>
                <c:pt idx="52">
                  <c:v>117.03854721183978</c:v>
                </c:pt>
                <c:pt idx="53">
                  <c:v>113.26311020500624</c:v>
                </c:pt>
                <c:pt idx="54">
                  <c:v>105.71223619133914</c:v>
                </c:pt>
                <c:pt idx="55">
                  <c:v>94.385925170838533</c:v>
                </c:pt>
                <c:pt idx="56">
                  <c:v>98.161362177672075</c:v>
                </c:pt>
                <c:pt idx="57">
                  <c:v>109.48767319817269</c:v>
                </c:pt>
                <c:pt idx="58">
                  <c:v>128.3648582323404</c:v>
                </c:pt>
                <c:pt idx="59">
                  <c:v>124.58942122550685</c:v>
                </c:pt>
                <c:pt idx="60">
                  <c:v>128.3648582323404</c:v>
                </c:pt>
                <c:pt idx="61">
                  <c:v>124.58942122550685</c:v>
                </c:pt>
                <c:pt idx="62">
                  <c:v>128.3648582323404</c:v>
                </c:pt>
                <c:pt idx="63">
                  <c:v>139.69116925284101</c:v>
                </c:pt>
                <c:pt idx="64">
                  <c:v>139.69116925284101</c:v>
                </c:pt>
                <c:pt idx="65">
                  <c:v>147.24204326650809</c:v>
                </c:pt>
                <c:pt idx="66">
                  <c:v>143.46660625967459</c:v>
                </c:pt>
                <c:pt idx="67">
                  <c:v>151.01748027334168</c:v>
                </c:pt>
                <c:pt idx="68">
                  <c:v>162.34379129384232</c:v>
                </c:pt>
                <c:pt idx="69">
                  <c:v>166.11922830067584</c:v>
                </c:pt>
                <c:pt idx="70">
                  <c:v>196.32272435534418</c:v>
                </c:pt>
                <c:pt idx="71">
                  <c:v>192.54728734851062</c:v>
                </c:pt>
                <c:pt idx="72">
                  <c:v>200.09816136217771</c:v>
                </c:pt>
                <c:pt idx="73">
                  <c:v>211.42447238267835</c:v>
                </c:pt>
                <c:pt idx="74">
                  <c:v>211.42447238267835</c:v>
                </c:pt>
                <c:pt idx="75">
                  <c:v>215.1999093895119</c:v>
                </c:pt>
                <c:pt idx="76">
                  <c:v>215.1999093895119</c:v>
                </c:pt>
                <c:pt idx="77">
                  <c:v>222.75078340317896</c:v>
                </c:pt>
                <c:pt idx="78">
                  <c:v>234.0770944236796</c:v>
                </c:pt>
                <c:pt idx="79">
                  <c:v>237.8525314305131</c:v>
                </c:pt>
                <c:pt idx="80">
                  <c:v>241.62796843734668</c:v>
                </c:pt>
                <c:pt idx="81">
                  <c:v>249.17884245101376</c:v>
                </c:pt>
                <c:pt idx="82">
                  <c:v>245.40340544418021</c:v>
                </c:pt>
                <c:pt idx="83">
                  <c:v>249.17884245101376</c:v>
                </c:pt>
                <c:pt idx="84">
                  <c:v>256.72971646468085</c:v>
                </c:pt>
                <c:pt idx="85">
                  <c:v>264.28059047834796</c:v>
                </c:pt>
                <c:pt idx="86">
                  <c:v>268.05602748518152</c:v>
                </c:pt>
                <c:pt idx="87">
                  <c:v>260.50515347151435</c:v>
                </c:pt>
                <c:pt idx="88">
                  <c:v>237.8525314305131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88-4C5E-8B80-5D99E6A5D548}"/>
            </c:ext>
          </c:extLst>
        </c:ser>
        <c:ser>
          <c:idx val="1"/>
          <c:order val="1"/>
          <c:tx>
            <c:strRef>
              <c:f>'Ethnicity (Berrien)'!$C$1</c:f>
              <c:strCache>
                <c:ptCount val="1"/>
                <c:pt idx="0">
                  <c:v>Not Hispanic or Latino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'Ethnicity (Berrien)'!$A$2:$A$400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 (Berrien)'!$C$2:$C$400</c:f>
              <c:numCache>
                <c:formatCode>General</c:formatCode>
                <c:ptCount val="90"/>
                <c:pt idx="0">
                  <c:v>305.73001687740367</c:v>
                </c:pt>
                <c:pt idx="1">
                  <c:v>305.26888563022811</c:v>
                </c:pt>
                <c:pt idx="2">
                  <c:v>301.11870440564792</c:v>
                </c:pt>
                <c:pt idx="3">
                  <c:v>296.73795755747994</c:v>
                </c:pt>
                <c:pt idx="4">
                  <c:v>292.35721070931214</c:v>
                </c:pt>
                <c:pt idx="5">
                  <c:v>281.75119202427402</c:v>
                </c:pt>
                <c:pt idx="6">
                  <c:v>274.37309206946486</c:v>
                </c:pt>
                <c:pt idx="7">
                  <c:v>275.06478894022814</c:v>
                </c:pt>
                <c:pt idx="8">
                  <c:v>276.44818268175487</c:v>
                </c:pt>
                <c:pt idx="9">
                  <c:v>270.68404209206022</c:v>
                </c:pt>
                <c:pt idx="10">
                  <c:v>269.30064835053355</c:v>
                </c:pt>
                <c:pt idx="11">
                  <c:v>269.76177959770911</c:v>
                </c:pt>
                <c:pt idx="12">
                  <c:v>268.83951710335793</c:v>
                </c:pt>
                <c:pt idx="13">
                  <c:v>265.61159837312897</c:v>
                </c:pt>
                <c:pt idx="14">
                  <c:v>264.6893358787778</c:v>
                </c:pt>
                <c:pt idx="15">
                  <c:v>266.53386086748009</c:v>
                </c:pt>
                <c:pt idx="16">
                  <c:v>268.37838585618232</c:v>
                </c:pt>
                <c:pt idx="17">
                  <c:v>269.53121397412127</c:v>
                </c:pt>
                <c:pt idx="18">
                  <c:v>270.914607715648</c:v>
                </c:pt>
                <c:pt idx="19">
                  <c:v>271.83687020999912</c:v>
                </c:pt>
                <c:pt idx="20">
                  <c:v>269.30064835053355</c:v>
                </c:pt>
                <c:pt idx="21">
                  <c:v>267.45612336183126</c:v>
                </c:pt>
                <c:pt idx="22">
                  <c:v>263.99763900801446</c:v>
                </c:pt>
                <c:pt idx="23">
                  <c:v>258.23349841831981</c:v>
                </c:pt>
                <c:pt idx="24">
                  <c:v>253.85275157015195</c:v>
                </c:pt>
                <c:pt idx="25">
                  <c:v>250.62483283992287</c:v>
                </c:pt>
                <c:pt idx="26">
                  <c:v>246.01352036816718</c:v>
                </c:pt>
                <c:pt idx="27">
                  <c:v>239.32711728412141</c:v>
                </c:pt>
                <c:pt idx="28">
                  <c:v>236.79089542465579</c:v>
                </c:pt>
                <c:pt idx="29">
                  <c:v>230.79618921137336</c:v>
                </c:pt>
                <c:pt idx="30">
                  <c:v>224.5709173745031</c:v>
                </c:pt>
                <c:pt idx="31">
                  <c:v>217.42338304328177</c:v>
                </c:pt>
                <c:pt idx="32">
                  <c:v>210.27584871206039</c:v>
                </c:pt>
                <c:pt idx="33">
                  <c:v>202.89774875725124</c:v>
                </c:pt>
                <c:pt idx="34">
                  <c:v>195.51964880244211</c:v>
                </c:pt>
                <c:pt idx="35">
                  <c:v>193.67512381373984</c:v>
                </c:pt>
                <c:pt idx="36">
                  <c:v>192.06116444862533</c:v>
                </c:pt>
                <c:pt idx="37">
                  <c:v>186.7581551061063</c:v>
                </c:pt>
                <c:pt idx="38">
                  <c:v>182.14684263435058</c:v>
                </c:pt>
                <c:pt idx="39">
                  <c:v>177.99666140977044</c:v>
                </c:pt>
                <c:pt idx="40">
                  <c:v>173.15478331442696</c:v>
                </c:pt>
                <c:pt idx="41">
                  <c:v>167.8517739719079</c:v>
                </c:pt>
                <c:pt idx="42">
                  <c:v>166.23781460679345</c:v>
                </c:pt>
                <c:pt idx="43">
                  <c:v>165.0849864888545</c:v>
                </c:pt>
                <c:pt idx="44">
                  <c:v>160.01254276992319</c:v>
                </c:pt>
                <c:pt idx="45">
                  <c:v>152.63444281511403</c:v>
                </c:pt>
                <c:pt idx="46">
                  <c:v>145.25634286030487</c:v>
                </c:pt>
                <c:pt idx="47">
                  <c:v>139.95333351778584</c:v>
                </c:pt>
                <c:pt idx="48">
                  <c:v>135.80315229320567</c:v>
                </c:pt>
                <c:pt idx="49">
                  <c:v>132.3446679393889</c:v>
                </c:pt>
                <c:pt idx="50">
                  <c:v>130.9612741978622</c:v>
                </c:pt>
                <c:pt idx="51">
                  <c:v>126.11939610251871</c:v>
                </c:pt>
                <c:pt idx="52">
                  <c:v>123.12204299587749</c:v>
                </c:pt>
                <c:pt idx="53">
                  <c:v>118.97186177129733</c:v>
                </c:pt>
                <c:pt idx="54">
                  <c:v>118.51073052412177</c:v>
                </c:pt>
                <c:pt idx="55">
                  <c:v>116.89677115900727</c:v>
                </c:pt>
                <c:pt idx="56">
                  <c:v>117.58846802977062</c:v>
                </c:pt>
                <c:pt idx="57">
                  <c:v>118.04959927694618</c:v>
                </c:pt>
                <c:pt idx="58">
                  <c:v>120.12468988923625</c:v>
                </c:pt>
                <c:pt idx="59">
                  <c:v>122.19978050152632</c:v>
                </c:pt>
                <c:pt idx="60">
                  <c:v>122.89147737228969</c:v>
                </c:pt>
                <c:pt idx="61">
                  <c:v>120.81638675999962</c:v>
                </c:pt>
                <c:pt idx="62">
                  <c:v>120.81638675999963</c:v>
                </c:pt>
                <c:pt idx="63">
                  <c:v>123.81373986664083</c:v>
                </c:pt>
                <c:pt idx="64">
                  <c:v>126.58052734969426</c:v>
                </c:pt>
                <c:pt idx="65">
                  <c:v>130.26957732709883</c:v>
                </c:pt>
                <c:pt idx="66">
                  <c:v>134.18919292809116</c:v>
                </c:pt>
                <c:pt idx="67">
                  <c:v>136.72541478755682</c:v>
                </c:pt>
                <c:pt idx="68">
                  <c:v>140.41446476496139</c:v>
                </c:pt>
                <c:pt idx="69">
                  <c:v>144.79521161312931</c:v>
                </c:pt>
                <c:pt idx="70">
                  <c:v>155.40123029816746</c:v>
                </c:pt>
                <c:pt idx="71">
                  <c:v>162.31819900580106</c:v>
                </c:pt>
                <c:pt idx="72">
                  <c:v>163.0098958765644</c:v>
                </c:pt>
                <c:pt idx="73">
                  <c:v>165.77668335961783</c:v>
                </c:pt>
                <c:pt idx="74">
                  <c:v>171.31025832572467</c:v>
                </c:pt>
                <c:pt idx="75">
                  <c:v>177.3049645390071</c:v>
                </c:pt>
                <c:pt idx="76">
                  <c:v>182.14684263435055</c:v>
                </c:pt>
                <c:pt idx="77">
                  <c:v>191.13890195427419</c:v>
                </c:pt>
                <c:pt idx="78">
                  <c:v>199.43926440343452</c:v>
                </c:pt>
                <c:pt idx="79">
                  <c:v>206.81736435824362</c:v>
                </c:pt>
                <c:pt idx="80">
                  <c:v>210.96754558282376</c:v>
                </c:pt>
                <c:pt idx="81">
                  <c:v>216.03998930175504</c:v>
                </c:pt>
                <c:pt idx="82">
                  <c:v>217.8845142904573</c:v>
                </c:pt>
                <c:pt idx="83">
                  <c:v>218.80677678480848</c:v>
                </c:pt>
                <c:pt idx="84">
                  <c:v>223.64865488015201</c:v>
                </c:pt>
                <c:pt idx="85">
                  <c:v>222.49582676221306</c:v>
                </c:pt>
                <c:pt idx="86">
                  <c:v>216.96225179610616</c:v>
                </c:pt>
                <c:pt idx="87">
                  <c:v>213.04263619511377</c:v>
                </c:pt>
                <c:pt idx="88">
                  <c:v>204.7422737459535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88-4C5E-8B80-5D99E6A5D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8078600"/>
        <c:axId val="1078078928"/>
      </c:lineChart>
      <c:dateAx>
        <c:axId val="1078078600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078928"/>
        <c:crosses val="autoZero"/>
        <c:auto val="1"/>
        <c:lblOffset val="100"/>
        <c:baseTimeUnit val="days"/>
        <c:majorUnit val="14"/>
        <c:majorTimeUnit val="days"/>
      </c:dateAx>
      <c:valAx>
        <c:axId val="107807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07860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'Ethnicity (Genesee)'!$B$1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'Ethnicity (Genesee)'!$A$2:$A$400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 (Genesee)'!$B$2:$B$400</c:f>
              <c:numCache>
                <c:formatCode>General</c:formatCode>
                <c:ptCount val="90"/>
                <c:pt idx="0">
                  <c:v>271.47031081049994</c:v>
                </c:pt>
                <c:pt idx="1">
                  <c:v>273.77090666482616</c:v>
                </c:pt>
                <c:pt idx="2">
                  <c:v>271.47031081049988</c:v>
                </c:pt>
                <c:pt idx="3">
                  <c:v>264.56852324752111</c:v>
                </c:pt>
                <c:pt idx="4">
                  <c:v>262.26792739319484</c:v>
                </c:pt>
                <c:pt idx="5">
                  <c:v>257.66673568454229</c:v>
                </c:pt>
                <c:pt idx="6">
                  <c:v>253.0655439758898</c:v>
                </c:pt>
                <c:pt idx="7">
                  <c:v>246.16375641291097</c:v>
                </c:pt>
                <c:pt idx="8">
                  <c:v>243.86316055858472</c:v>
                </c:pt>
                <c:pt idx="9">
                  <c:v>250.76494812156352</c:v>
                </c:pt>
                <c:pt idx="10">
                  <c:v>255.36613983021604</c:v>
                </c:pt>
                <c:pt idx="11">
                  <c:v>246.16375641291097</c:v>
                </c:pt>
                <c:pt idx="12">
                  <c:v>230.05958543262707</c:v>
                </c:pt>
                <c:pt idx="13">
                  <c:v>213.95541445234315</c:v>
                </c:pt>
                <c:pt idx="14">
                  <c:v>209.35422274369066</c:v>
                </c:pt>
                <c:pt idx="15">
                  <c:v>202.45243518071183</c:v>
                </c:pt>
                <c:pt idx="16">
                  <c:v>204.75303103503811</c:v>
                </c:pt>
                <c:pt idx="17">
                  <c:v>207.05362688936438</c:v>
                </c:pt>
                <c:pt idx="18">
                  <c:v>211.6548185980169</c:v>
                </c:pt>
                <c:pt idx="19">
                  <c:v>207.05362688936435</c:v>
                </c:pt>
                <c:pt idx="20">
                  <c:v>204.75303103503808</c:v>
                </c:pt>
                <c:pt idx="21">
                  <c:v>202.45243518071183</c:v>
                </c:pt>
                <c:pt idx="22">
                  <c:v>193.25005176340673</c:v>
                </c:pt>
                <c:pt idx="23">
                  <c:v>197.85124347205928</c:v>
                </c:pt>
                <c:pt idx="24">
                  <c:v>190.94945590908048</c:v>
                </c:pt>
                <c:pt idx="25">
                  <c:v>190.94945590908048</c:v>
                </c:pt>
                <c:pt idx="26">
                  <c:v>190.94945590908048</c:v>
                </c:pt>
                <c:pt idx="27">
                  <c:v>184.04766834610166</c:v>
                </c:pt>
                <c:pt idx="28">
                  <c:v>172.54468907447034</c:v>
                </c:pt>
                <c:pt idx="29">
                  <c:v>165.64290151149152</c:v>
                </c:pt>
                <c:pt idx="30">
                  <c:v>144.93753882255504</c:v>
                </c:pt>
                <c:pt idx="31">
                  <c:v>140.33634711390249</c:v>
                </c:pt>
                <c:pt idx="32">
                  <c:v>131.13396369659742</c:v>
                </c:pt>
                <c:pt idx="33">
                  <c:v>121.93158027929233</c:v>
                </c:pt>
                <c:pt idx="34">
                  <c:v>117.3303885706398</c:v>
                </c:pt>
                <c:pt idx="35">
                  <c:v>119.63098442496607</c:v>
                </c:pt>
                <c:pt idx="36">
                  <c:v>117.3303885706398</c:v>
                </c:pt>
                <c:pt idx="37">
                  <c:v>112.72919686198726</c:v>
                </c:pt>
                <c:pt idx="38">
                  <c:v>108.12800515333473</c:v>
                </c:pt>
                <c:pt idx="39">
                  <c:v>98.92562173602964</c:v>
                </c:pt>
                <c:pt idx="40">
                  <c:v>96.625025881703365</c:v>
                </c:pt>
                <c:pt idx="41">
                  <c:v>94.32443002737709</c:v>
                </c:pt>
                <c:pt idx="42">
                  <c:v>98.92562173602964</c:v>
                </c:pt>
                <c:pt idx="43">
                  <c:v>98.92562173602964</c:v>
                </c:pt>
                <c:pt idx="44">
                  <c:v>98.92562173602964</c:v>
                </c:pt>
                <c:pt idx="45">
                  <c:v>94.32443002737709</c:v>
                </c:pt>
                <c:pt idx="46">
                  <c:v>96.625025881703365</c:v>
                </c:pt>
                <c:pt idx="47">
                  <c:v>94.32443002737709</c:v>
                </c:pt>
                <c:pt idx="48">
                  <c:v>82.82145075574573</c:v>
                </c:pt>
                <c:pt idx="49">
                  <c:v>80.520854901419455</c:v>
                </c:pt>
                <c:pt idx="50">
                  <c:v>82.82145075574573</c:v>
                </c:pt>
                <c:pt idx="51">
                  <c:v>78.220259047093194</c:v>
                </c:pt>
                <c:pt idx="52">
                  <c:v>78.220259047093194</c:v>
                </c:pt>
                <c:pt idx="53">
                  <c:v>71.318471484114383</c:v>
                </c:pt>
                <c:pt idx="54">
                  <c:v>73.619067338440658</c:v>
                </c:pt>
                <c:pt idx="55">
                  <c:v>80.520854901419469</c:v>
                </c:pt>
                <c:pt idx="56">
                  <c:v>85.122046610072005</c:v>
                </c:pt>
                <c:pt idx="57">
                  <c:v>87.422642464398265</c:v>
                </c:pt>
                <c:pt idx="58">
                  <c:v>92.023834173050801</c:v>
                </c:pt>
                <c:pt idx="59">
                  <c:v>94.324430027377062</c:v>
                </c:pt>
                <c:pt idx="60">
                  <c:v>103.52681344468215</c:v>
                </c:pt>
                <c:pt idx="61">
                  <c:v>105.82740929900842</c:v>
                </c:pt>
                <c:pt idx="62">
                  <c:v>108.1280051533347</c:v>
                </c:pt>
                <c:pt idx="63">
                  <c:v>112.72919686198723</c:v>
                </c:pt>
                <c:pt idx="64">
                  <c:v>119.63098442496604</c:v>
                </c:pt>
                <c:pt idx="65">
                  <c:v>124.23217613361859</c:v>
                </c:pt>
                <c:pt idx="66">
                  <c:v>131.13396369659742</c:v>
                </c:pt>
                <c:pt idx="67">
                  <c:v>142.63694296822877</c:v>
                </c:pt>
                <c:pt idx="68">
                  <c:v>149.53873053120756</c:v>
                </c:pt>
                <c:pt idx="69">
                  <c:v>154.13992223986011</c:v>
                </c:pt>
                <c:pt idx="70">
                  <c:v>161.04170980283894</c:v>
                </c:pt>
                <c:pt idx="71">
                  <c:v>163.34230565716521</c:v>
                </c:pt>
                <c:pt idx="72">
                  <c:v>170.24409322014404</c:v>
                </c:pt>
                <c:pt idx="73">
                  <c:v>161.04170980283894</c:v>
                </c:pt>
                <c:pt idx="74">
                  <c:v>161.04170980283894</c:v>
                </c:pt>
                <c:pt idx="75">
                  <c:v>165.64290151149149</c:v>
                </c:pt>
                <c:pt idx="76">
                  <c:v>165.64290151149152</c:v>
                </c:pt>
                <c:pt idx="77">
                  <c:v>184.04766834610169</c:v>
                </c:pt>
                <c:pt idx="78">
                  <c:v>188.64886005475424</c:v>
                </c:pt>
                <c:pt idx="79">
                  <c:v>197.85124347205931</c:v>
                </c:pt>
                <c:pt idx="80">
                  <c:v>207.05362688936438</c:v>
                </c:pt>
                <c:pt idx="81">
                  <c:v>209.35422274369066</c:v>
                </c:pt>
                <c:pt idx="82">
                  <c:v>216.25601030666948</c:v>
                </c:pt>
                <c:pt idx="83">
                  <c:v>216.25601030666948</c:v>
                </c:pt>
                <c:pt idx="84">
                  <c:v>232.36018128695338</c:v>
                </c:pt>
                <c:pt idx="85">
                  <c:v>234.6607771412796</c:v>
                </c:pt>
                <c:pt idx="86">
                  <c:v>230.05958543262707</c:v>
                </c:pt>
                <c:pt idx="87">
                  <c:v>225.45839372397452</c:v>
                </c:pt>
                <c:pt idx="88">
                  <c:v>216.25601030666942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A0-452D-B9F0-52A69B83DCB6}"/>
            </c:ext>
          </c:extLst>
        </c:ser>
        <c:ser>
          <c:idx val="1"/>
          <c:order val="1"/>
          <c:tx>
            <c:strRef>
              <c:f>'Ethnicity (Genesee)'!$C$1</c:f>
              <c:strCache>
                <c:ptCount val="1"/>
                <c:pt idx="0">
                  <c:v>Not Hispanic or Latino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'Ethnicity (Genesee)'!$A$2:$A$400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  <c:pt idx="89">
                  <c:v>44289</c:v>
                </c:pt>
              </c:numCache>
            </c:numRef>
          </c:cat>
          <c:val>
            <c:numRef>
              <c:f>'Ethnicity (Genesee)'!$C$2:$C$400</c:f>
              <c:numCache>
                <c:formatCode>General</c:formatCode>
                <c:ptCount val="90"/>
                <c:pt idx="0">
                  <c:v>244.55438460201776</c:v>
                </c:pt>
                <c:pt idx="1">
                  <c:v>246.85426909670755</c:v>
                </c:pt>
                <c:pt idx="2">
                  <c:v>241.06196740637765</c:v>
                </c:pt>
                <c:pt idx="3">
                  <c:v>234.84376117999409</c:v>
                </c:pt>
                <c:pt idx="4">
                  <c:v>230.24399219061439</c:v>
                </c:pt>
                <c:pt idx="5">
                  <c:v>222.32216782001615</c:v>
                </c:pt>
                <c:pt idx="6">
                  <c:v>216.01878068642182</c:v>
                </c:pt>
                <c:pt idx="7">
                  <c:v>213.1226298412569</c:v>
                </c:pt>
                <c:pt idx="8">
                  <c:v>209.28948901677379</c:v>
                </c:pt>
                <c:pt idx="9">
                  <c:v>200.08995103801456</c:v>
                </c:pt>
                <c:pt idx="10">
                  <c:v>194.72355388373833</c:v>
                </c:pt>
                <c:pt idx="11">
                  <c:v>191.23113668809819</c:v>
                </c:pt>
                <c:pt idx="12">
                  <c:v>184.67220683287164</c:v>
                </c:pt>
                <c:pt idx="13">
                  <c:v>180.41316147233496</c:v>
                </c:pt>
                <c:pt idx="14">
                  <c:v>178.62436242090953</c:v>
                </c:pt>
                <c:pt idx="15">
                  <c:v>175.13194522526939</c:v>
                </c:pt>
                <c:pt idx="16">
                  <c:v>170.70253805031123</c:v>
                </c:pt>
                <c:pt idx="17">
                  <c:v>166.61385450419596</c:v>
                </c:pt>
                <c:pt idx="18">
                  <c:v>163.1214373085559</c:v>
                </c:pt>
                <c:pt idx="19">
                  <c:v>161.16227644270901</c:v>
                </c:pt>
                <c:pt idx="20">
                  <c:v>159.11793466965139</c:v>
                </c:pt>
                <c:pt idx="21">
                  <c:v>155.7106983812221</c:v>
                </c:pt>
                <c:pt idx="22">
                  <c:v>152.55900481442492</c:v>
                </c:pt>
                <c:pt idx="23">
                  <c:v>146.59634130967353</c:v>
                </c:pt>
                <c:pt idx="24">
                  <c:v>140.12259236165769</c:v>
                </c:pt>
                <c:pt idx="25">
                  <c:v>135.3524615578566</c:v>
                </c:pt>
                <c:pt idx="26">
                  <c:v>131.68968254779503</c:v>
                </c:pt>
                <c:pt idx="27">
                  <c:v>128.1120844449442</c:v>
                </c:pt>
                <c:pt idx="28">
                  <c:v>126.23810448630805</c:v>
                </c:pt>
                <c:pt idx="29">
                  <c:v>124.02340089882892</c:v>
                </c:pt>
                <c:pt idx="30">
                  <c:v>117.89037557965607</c:v>
                </c:pt>
                <c:pt idx="31">
                  <c:v>112.26843570374761</c:v>
                </c:pt>
                <c:pt idx="32">
                  <c:v>105.87986766294256</c:v>
                </c:pt>
                <c:pt idx="33">
                  <c:v>102.72817409614539</c:v>
                </c:pt>
                <c:pt idx="34">
                  <c:v>98.980214178873084</c:v>
                </c:pt>
                <c:pt idx="35">
                  <c:v>97.361776941869138</c:v>
                </c:pt>
                <c:pt idx="36">
                  <c:v>96.084063333708116</c:v>
                </c:pt>
                <c:pt idx="37">
                  <c:v>92.676827045278742</c:v>
                </c:pt>
                <c:pt idx="38">
                  <c:v>90.206580736167481</c:v>
                </c:pt>
                <c:pt idx="39">
                  <c:v>88.75850531358499</c:v>
                </c:pt>
                <c:pt idx="40">
                  <c:v>86.543801726105912</c:v>
                </c:pt>
                <c:pt idx="41">
                  <c:v>83.732831788151685</c:v>
                </c:pt>
                <c:pt idx="42">
                  <c:v>83.903193602573154</c:v>
                </c:pt>
                <c:pt idx="43">
                  <c:v>81.773670922304788</c:v>
                </c:pt>
                <c:pt idx="44">
                  <c:v>80.410776406933039</c:v>
                </c:pt>
                <c:pt idx="45">
                  <c:v>80.325595499722311</c:v>
                </c:pt>
                <c:pt idx="46">
                  <c:v>79.218243705982772</c:v>
                </c:pt>
                <c:pt idx="47">
                  <c:v>79.303424613193513</c:v>
                </c:pt>
                <c:pt idx="48">
                  <c:v>79.388605520404255</c:v>
                </c:pt>
                <c:pt idx="49">
                  <c:v>81.177404571829669</c:v>
                </c:pt>
                <c:pt idx="50">
                  <c:v>83.392108159308748</c:v>
                </c:pt>
                <c:pt idx="51">
                  <c:v>85.436449932366401</c:v>
                </c:pt>
                <c:pt idx="52">
                  <c:v>85.862354468420065</c:v>
                </c:pt>
                <c:pt idx="53">
                  <c:v>87.565972612634752</c:v>
                </c:pt>
                <c:pt idx="54">
                  <c:v>89.014048035217215</c:v>
                </c:pt>
                <c:pt idx="55">
                  <c:v>90.888027993853342</c:v>
                </c:pt>
                <c:pt idx="56">
                  <c:v>93.954540653439778</c:v>
                </c:pt>
                <c:pt idx="57">
                  <c:v>96.169244240918871</c:v>
                </c:pt>
                <c:pt idx="58">
                  <c:v>98.639490550030146</c:v>
                </c:pt>
                <c:pt idx="59">
                  <c:v>101.96154593124878</c:v>
                </c:pt>
                <c:pt idx="60">
                  <c:v>105.19842040525667</c:v>
                </c:pt>
                <c:pt idx="61">
                  <c:v>107.15758127110355</c:v>
                </c:pt>
                <c:pt idx="62">
                  <c:v>109.62782758021486</c:v>
                </c:pt>
                <c:pt idx="63">
                  <c:v>112.60915933259054</c:v>
                </c:pt>
                <c:pt idx="64">
                  <c:v>117.03856650754872</c:v>
                </c:pt>
                <c:pt idx="65">
                  <c:v>120.61616461039957</c:v>
                </c:pt>
                <c:pt idx="66">
                  <c:v>125.13075269256848</c:v>
                </c:pt>
                <c:pt idx="67">
                  <c:v>129.38979805310518</c:v>
                </c:pt>
                <c:pt idx="68">
                  <c:v>133.30811978479898</c:v>
                </c:pt>
                <c:pt idx="69">
                  <c:v>137.31162242370345</c:v>
                </c:pt>
                <c:pt idx="70">
                  <c:v>145.31862770151247</c:v>
                </c:pt>
                <c:pt idx="71">
                  <c:v>150.77020576299944</c:v>
                </c:pt>
                <c:pt idx="72">
                  <c:v>154.94407021632543</c:v>
                </c:pt>
                <c:pt idx="73">
                  <c:v>161.3326382571305</c:v>
                </c:pt>
                <c:pt idx="74">
                  <c:v>164.31397000950619</c:v>
                </c:pt>
                <c:pt idx="75">
                  <c:v>169.93590988541465</c:v>
                </c:pt>
                <c:pt idx="76">
                  <c:v>174.19495524595135</c:v>
                </c:pt>
                <c:pt idx="77">
                  <c:v>181.43533235886375</c:v>
                </c:pt>
                <c:pt idx="78">
                  <c:v>188.42016675014392</c:v>
                </c:pt>
                <c:pt idx="79">
                  <c:v>191.5718603169411</c:v>
                </c:pt>
                <c:pt idx="80">
                  <c:v>196.00126749189931</c:v>
                </c:pt>
                <c:pt idx="81">
                  <c:v>196.51235293516368</c:v>
                </c:pt>
                <c:pt idx="82">
                  <c:v>200.00477013080382</c:v>
                </c:pt>
                <c:pt idx="83">
                  <c:v>199.15296105869641</c:v>
                </c:pt>
                <c:pt idx="84">
                  <c:v>203.3268255120224</c:v>
                </c:pt>
                <c:pt idx="85">
                  <c:v>203.92309186249753</c:v>
                </c:pt>
                <c:pt idx="86">
                  <c:v>201.96393099665065</c:v>
                </c:pt>
                <c:pt idx="87">
                  <c:v>198.55669470822133</c:v>
                </c:pt>
                <c:pt idx="88">
                  <c:v>193.27547846115581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A0-452D-B9F0-52A69B83D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3188992"/>
        <c:axId val="733192600"/>
      </c:lineChart>
      <c:dateAx>
        <c:axId val="733188992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192600"/>
        <c:crosses val="autoZero"/>
        <c:auto val="1"/>
        <c:lblOffset val="100"/>
        <c:baseTimeUnit val="days"/>
        <c:majorUnit val="14"/>
        <c:majorTimeUnit val="days"/>
      </c:dateAx>
      <c:valAx>
        <c:axId val="733192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188992"/>
        <c:crosses val="autoZero"/>
        <c:crossBetween val="between"/>
        <c:majorUnit val="7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'Race (Kent)'!$B$1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'Race (Kent)'!$A$2:$A$400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(Kent)'!$B$2:$B$400</c:f>
              <c:numCache>
                <c:formatCode>General</c:formatCode>
                <c:ptCount val="90"/>
                <c:pt idx="0">
                  <c:v>317.61952524239382</c:v>
                </c:pt>
                <c:pt idx="1">
                  <c:v>317.61952524239382</c:v>
                </c:pt>
                <c:pt idx="2">
                  <c:v>312.04725286972018</c:v>
                </c:pt>
                <c:pt idx="3">
                  <c:v>284.18589100635228</c:v>
                </c:pt>
                <c:pt idx="4">
                  <c:v>256.32452914298449</c:v>
                </c:pt>
                <c:pt idx="5">
                  <c:v>250.75225677031091</c:v>
                </c:pt>
                <c:pt idx="6">
                  <c:v>239.60771202496375</c:v>
                </c:pt>
                <c:pt idx="7">
                  <c:v>245.17998439763733</c:v>
                </c:pt>
                <c:pt idx="8">
                  <c:v>245.17998439763736</c:v>
                </c:pt>
                <c:pt idx="9">
                  <c:v>211.74635016159593</c:v>
                </c:pt>
                <c:pt idx="10">
                  <c:v>206.17407778892238</c:v>
                </c:pt>
                <c:pt idx="11">
                  <c:v>200.60180541624879</c:v>
                </c:pt>
                <c:pt idx="12">
                  <c:v>206.17407778892235</c:v>
                </c:pt>
                <c:pt idx="13">
                  <c:v>195.02953304357519</c:v>
                </c:pt>
                <c:pt idx="14">
                  <c:v>189.4572606709016</c:v>
                </c:pt>
                <c:pt idx="15">
                  <c:v>195.02953304357516</c:v>
                </c:pt>
                <c:pt idx="16">
                  <c:v>183.884988298228</c:v>
                </c:pt>
                <c:pt idx="17">
                  <c:v>178.31271592555441</c:v>
                </c:pt>
                <c:pt idx="18">
                  <c:v>167.16817118020722</c:v>
                </c:pt>
                <c:pt idx="19">
                  <c:v>167.16817118020722</c:v>
                </c:pt>
                <c:pt idx="20">
                  <c:v>167.16817118020722</c:v>
                </c:pt>
                <c:pt idx="21">
                  <c:v>150.45135406218654</c:v>
                </c:pt>
                <c:pt idx="22">
                  <c:v>144.87908168951296</c:v>
                </c:pt>
                <c:pt idx="23">
                  <c:v>128.16226457149222</c:v>
                </c:pt>
                <c:pt idx="24">
                  <c:v>128.16226457149222</c:v>
                </c:pt>
                <c:pt idx="25">
                  <c:v>122.58999219881865</c:v>
                </c:pt>
                <c:pt idx="26">
                  <c:v>117.01771982614507</c:v>
                </c:pt>
                <c:pt idx="27">
                  <c:v>117.01771982614507</c:v>
                </c:pt>
                <c:pt idx="28">
                  <c:v>122.58999219881863</c:v>
                </c:pt>
                <c:pt idx="29">
                  <c:v>128.16226457149222</c:v>
                </c:pt>
                <c:pt idx="30">
                  <c:v>128.16226457149222</c:v>
                </c:pt>
                <c:pt idx="31">
                  <c:v>128.16226457149222</c:v>
                </c:pt>
                <c:pt idx="32">
                  <c:v>100.30090270812435</c:v>
                </c:pt>
                <c:pt idx="33">
                  <c:v>100.30090270812435</c:v>
                </c:pt>
                <c:pt idx="34">
                  <c:v>100.30090270812435</c:v>
                </c:pt>
                <c:pt idx="35">
                  <c:v>105.87317508079792</c:v>
                </c:pt>
                <c:pt idx="36">
                  <c:v>105.87317508079792</c:v>
                </c:pt>
                <c:pt idx="37">
                  <c:v>100.30090270812435</c:v>
                </c:pt>
                <c:pt idx="38">
                  <c:v>94.728630335450774</c:v>
                </c:pt>
                <c:pt idx="39">
                  <c:v>94.728630335450774</c:v>
                </c:pt>
                <c:pt idx="40">
                  <c:v>94.728630335450774</c:v>
                </c:pt>
                <c:pt idx="41">
                  <c:v>94.728630335450774</c:v>
                </c:pt>
                <c:pt idx="42">
                  <c:v>78.01181321743006</c:v>
                </c:pt>
                <c:pt idx="43">
                  <c:v>72.439540844756493</c:v>
                </c:pt>
                <c:pt idx="44">
                  <c:v>83.584085590103641</c:v>
                </c:pt>
                <c:pt idx="45">
                  <c:v>78.01181321743006</c:v>
                </c:pt>
                <c:pt idx="46">
                  <c:v>94.728630335450788</c:v>
                </c:pt>
                <c:pt idx="47">
                  <c:v>94.728630335450788</c:v>
                </c:pt>
                <c:pt idx="48">
                  <c:v>105.87317508079794</c:v>
                </c:pt>
                <c:pt idx="49">
                  <c:v>117.0177198261451</c:v>
                </c:pt>
                <c:pt idx="50">
                  <c:v>117.0177198261451</c:v>
                </c:pt>
                <c:pt idx="51">
                  <c:v>122.58999219881868</c:v>
                </c:pt>
                <c:pt idx="52">
                  <c:v>122.58999219881868</c:v>
                </c:pt>
                <c:pt idx="53">
                  <c:v>128.16226457149224</c:v>
                </c:pt>
                <c:pt idx="54">
                  <c:v>128.16226457149224</c:v>
                </c:pt>
                <c:pt idx="55">
                  <c:v>133.73453694416582</c:v>
                </c:pt>
                <c:pt idx="56">
                  <c:v>128.16226457149224</c:v>
                </c:pt>
                <c:pt idx="57">
                  <c:v>122.58999219881866</c:v>
                </c:pt>
                <c:pt idx="58">
                  <c:v>133.73453694416582</c:v>
                </c:pt>
                <c:pt idx="59">
                  <c:v>122.58999219881866</c:v>
                </c:pt>
                <c:pt idx="60">
                  <c:v>122.58999219881866</c:v>
                </c:pt>
                <c:pt idx="61">
                  <c:v>117.01771982614508</c:v>
                </c:pt>
                <c:pt idx="62">
                  <c:v>117.01771982614508</c:v>
                </c:pt>
                <c:pt idx="63">
                  <c:v>117.01771982614508</c:v>
                </c:pt>
                <c:pt idx="64">
                  <c:v>117.01771982614508</c:v>
                </c:pt>
                <c:pt idx="65">
                  <c:v>117.01771982614508</c:v>
                </c:pt>
                <c:pt idx="66">
                  <c:v>128.16226457149224</c:v>
                </c:pt>
                <c:pt idx="67">
                  <c:v>139.30680931683938</c:v>
                </c:pt>
                <c:pt idx="68">
                  <c:v>144.87908168951296</c:v>
                </c:pt>
                <c:pt idx="69">
                  <c:v>150.45135406218654</c:v>
                </c:pt>
                <c:pt idx="70">
                  <c:v>150.45135406218654</c:v>
                </c:pt>
                <c:pt idx="71">
                  <c:v>150.45135406218654</c:v>
                </c:pt>
                <c:pt idx="72">
                  <c:v>150.45135406218654</c:v>
                </c:pt>
                <c:pt idx="73">
                  <c:v>150.45135406218654</c:v>
                </c:pt>
                <c:pt idx="74">
                  <c:v>144.87908168951296</c:v>
                </c:pt>
                <c:pt idx="75">
                  <c:v>139.30680931683938</c:v>
                </c:pt>
                <c:pt idx="76">
                  <c:v>128.16226457149222</c:v>
                </c:pt>
                <c:pt idx="77">
                  <c:v>139.30680931683938</c:v>
                </c:pt>
                <c:pt idx="78">
                  <c:v>139.30680931683938</c:v>
                </c:pt>
                <c:pt idx="79">
                  <c:v>128.16226457149224</c:v>
                </c:pt>
                <c:pt idx="80">
                  <c:v>128.16226457149224</c:v>
                </c:pt>
                <c:pt idx="81">
                  <c:v>122.58999219881865</c:v>
                </c:pt>
                <c:pt idx="82">
                  <c:v>117.01771982614508</c:v>
                </c:pt>
                <c:pt idx="83">
                  <c:v>122.58999219881866</c:v>
                </c:pt>
                <c:pt idx="84">
                  <c:v>144.87908168951296</c:v>
                </c:pt>
                <c:pt idx="85">
                  <c:v>133.73453694416582</c:v>
                </c:pt>
                <c:pt idx="86">
                  <c:v>133.73453694416582</c:v>
                </c:pt>
                <c:pt idx="87">
                  <c:v>133.73453694416582</c:v>
                </c:pt>
                <c:pt idx="88">
                  <c:v>117.0177198261451</c:v>
                </c:pt>
                <c:pt idx="89">
                  <c:v>117.01771982614508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EE-4536-B714-7B6E54CDF29E}"/>
            </c:ext>
          </c:extLst>
        </c:ser>
        <c:ser>
          <c:idx val="1"/>
          <c:order val="1"/>
          <c:tx>
            <c:strRef>
              <c:f>'Race (Kent)'!$C$1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'Race (Kent)'!$A$2:$A$400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(Kent)'!$C$2:$C$400</c:f>
              <c:numCache>
                <c:formatCode>General</c:formatCode>
                <c:ptCount val="90"/>
                <c:pt idx="0">
                  <c:v>272.77914631261046</c:v>
                </c:pt>
                <c:pt idx="1">
                  <c:v>261.64530360597331</c:v>
                </c:pt>
                <c:pt idx="2">
                  <c:v>251.90319123766579</c:v>
                </c:pt>
                <c:pt idx="3">
                  <c:v>249.11973056100652</c:v>
                </c:pt>
                <c:pt idx="4">
                  <c:v>240.76934853102864</c:v>
                </c:pt>
                <c:pt idx="5">
                  <c:v>235.20242717771004</c:v>
                </c:pt>
                <c:pt idx="6">
                  <c:v>233.81069683938043</c:v>
                </c:pt>
                <c:pt idx="7">
                  <c:v>235.20242717771006</c:v>
                </c:pt>
                <c:pt idx="8">
                  <c:v>229.63550582439149</c:v>
                </c:pt>
                <c:pt idx="9">
                  <c:v>229.63550582439146</c:v>
                </c:pt>
                <c:pt idx="10">
                  <c:v>224.06858447107285</c:v>
                </c:pt>
                <c:pt idx="11">
                  <c:v>218.5016631177543</c:v>
                </c:pt>
                <c:pt idx="12">
                  <c:v>211.54301142610612</c:v>
                </c:pt>
                <c:pt idx="13">
                  <c:v>201.8008990577986</c:v>
                </c:pt>
                <c:pt idx="14">
                  <c:v>205.97609007278751</c:v>
                </c:pt>
                <c:pt idx="15">
                  <c:v>200.40916871946894</c:v>
                </c:pt>
                <c:pt idx="16">
                  <c:v>200.40916871946891</c:v>
                </c:pt>
                <c:pt idx="17">
                  <c:v>200.40916871946891</c:v>
                </c:pt>
                <c:pt idx="18">
                  <c:v>207.36782041111712</c:v>
                </c:pt>
                <c:pt idx="19">
                  <c:v>208.75955074944676</c:v>
                </c:pt>
                <c:pt idx="20">
                  <c:v>205.97609007278751</c:v>
                </c:pt>
                <c:pt idx="21">
                  <c:v>203.19262939612821</c:v>
                </c:pt>
                <c:pt idx="22">
                  <c:v>200.40916871946894</c:v>
                </c:pt>
                <c:pt idx="23">
                  <c:v>182.31667432118357</c:v>
                </c:pt>
                <c:pt idx="24">
                  <c:v>178.14148330619463</c:v>
                </c:pt>
                <c:pt idx="25">
                  <c:v>173.96629229120569</c:v>
                </c:pt>
                <c:pt idx="26">
                  <c:v>169.79110127621669</c:v>
                </c:pt>
                <c:pt idx="27">
                  <c:v>169.79110127621666</c:v>
                </c:pt>
                <c:pt idx="28">
                  <c:v>169.79110127621664</c:v>
                </c:pt>
                <c:pt idx="29">
                  <c:v>162.83244958456845</c:v>
                </c:pt>
                <c:pt idx="30">
                  <c:v>153.09033721626093</c:v>
                </c:pt>
                <c:pt idx="31">
                  <c:v>147.52341586294239</c:v>
                </c:pt>
                <c:pt idx="32">
                  <c:v>144.73995518628311</c:v>
                </c:pt>
                <c:pt idx="33">
                  <c:v>141.95649450962381</c:v>
                </c:pt>
                <c:pt idx="34">
                  <c:v>139.17303383296451</c:v>
                </c:pt>
                <c:pt idx="35">
                  <c:v>140.56476417129414</c:v>
                </c:pt>
                <c:pt idx="36">
                  <c:v>141.95649450962384</c:v>
                </c:pt>
                <c:pt idx="37">
                  <c:v>139.17303383296453</c:v>
                </c:pt>
                <c:pt idx="38">
                  <c:v>136.38957315630526</c:v>
                </c:pt>
                <c:pt idx="39">
                  <c:v>134.9978428179756</c:v>
                </c:pt>
                <c:pt idx="40">
                  <c:v>134.9978428179756</c:v>
                </c:pt>
                <c:pt idx="41">
                  <c:v>128.03919112632738</c:v>
                </c:pt>
                <c:pt idx="42">
                  <c:v>130.82265180298666</c:v>
                </c:pt>
                <c:pt idx="43">
                  <c:v>129.43092146465702</c:v>
                </c:pt>
                <c:pt idx="44">
                  <c:v>126.64746078799773</c:v>
                </c:pt>
                <c:pt idx="45">
                  <c:v>128.03919112632738</c:v>
                </c:pt>
                <c:pt idx="46">
                  <c:v>132.21438214131632</c:v>
                </c:pt>
                <c:pt idx="47">
                  <c:v>125.25573044966809</c:v>
                </c:pt>
                <c:pt idx="48">
                  <c:v>119.6888090963495</c:v>
                </c:pt>
                <c:pt idx="49">
                  <c:v>115.51361808136059</c:v>
                </c:pt>
                <c:pt idx="50">
                  <c:v>109.94669672804199</c:v>
                </c:pt>
                <c:pt idx="51">
                  <c:v>107.16323605138268</c:v>
                </c:pt>
                <c:pt idx="52">
                  <c:v>105.77150571305305</c:v>
                </c:pt>
                <c:pt idx="53">
                  <c:v>112.73015740470126</c:v>
                </c:pt>
                <c:pt idx="54">
                  <c:v>115.51361808136055</c:v>
                </c:pt>
                <c:pt idx="55">
                  <c:v>114.12188774303088</c:v>
                </c:pt>
                <c:pt idx="56">
                  <c:v>116.90534841969018</c:v>
                </c:pt>
                <c:pt idx="57">
                  <c:v>121.08053943467912</c:v>
                </c:pt>
                <c:pt idx="58">
                  <c:v>125.25573044966806</c:v>
                </c:pt>
                <c:pt idx="59">
                  <c:v>126.64746078799772</c:v>
                </c:pt>
                <c:pt idx="60">
                  <c:v>130.82265180298663</c:v>
                </c:pt>
                <c:pt idx="61">
                  <c:v>132.21438214131629</c:v>
                </c:pt>
                <c:pt idx="62">
                  <c:v>132.21438214131629</c:v>
                </c:pt>
                <c:pt idx="63">
                  <c:v>134.99784281797557</c:v>
                </c:pt>
                <c:pt idx="64">
                  <c:v>139.17303383296451</c:v>
                </c:pt>
                <c:pt idx="65">
                  <c:v>140.56476417129414</c:v>
                </c:pt>
                <c:pt idx="66">
                  <c:v>136.38957315630523</c:v>
                </c:pt>
                <c:pt idx="67">
                  <c:v>143.34822484795347</c:v>
                </c:pt>
                <c:pt idx="68">
                  <c:v>144.73995518628311</c:v>
                </c:pt>
                <c:pt idx="69">
                  <c:v>143.34822484795345</c:v>
                </c:pt>
                <c:pt idx="70">
                  <c:v>141.95649450962381</c:v>
                </c:pt>
                <c:pt idx="71">
                  <c:v>143.34822484795345</c:v>
                </c:pt>
                <c:pt idx="72">
                  <c:v>137.78130349463487</c:v>
                </c:pt>
                <c:pt idx="73">
                  <c:v>137.78130349463487</c:v>
                </c:pt>
                <c:pt idx="74">
                  <c:v>136.38957315630526</c:v>
                </c:pt>
                <c:pt idx="75">
                  <c:v>133.60611247964596</c:v>
                </c:pt>
                <c:pt idx="76">
                  <c:v>126.64746078799772</c:v>
                </c:pt>
                <c:pt idx="77">
                  <c:v>129.43092146465702</c:v>
                </c:pt>
                <c:pt idx="78">
                  <c:v>133.60611247964596</c:v>
                </c:pt>
                <c:pt idx="79">
                  <c:v>139.17303383296453</c:v>
                </c:pt>
                <c:pt idx="80">
                  <c:v>146.13168552461278</c:v>
                </c:pt>
                <c:pt idx="81">
                  <c:v>143.34822484795347</c:v>
                </c:pt>
                <c:pt idx="82">
                  <c:v>141.95649450962384</c:v>
                </c:pt>
                <c:pt idx="83">
                  <c:v>136.38957315630526</c:v>
                </c:pt>
                <c:pt idx="84">
                  <c:v>130.82265180298668</c:v>
                </c:pt>
                <c:pt idx="85">
                  <c:v>130.82265180298668</c:v>
                </c:pt>
                <c:pt idx="86">
                  <c:v>126.64746078799776</c:v>
                </c:pt>
                <c:pt idx="87">
                  <c:v>123.86400011133846</c:v>
                </c:pt>
                <c:pt idx="88">
                  <c:v>118.29707875801986</c:v>
                </c:pt>
                <c:pt idx="89">
                  <c:v>115.51361808136055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EE-4536-B714-7B6E54CDF29E}"/>
            </c:ext>
          </c:extLst>
        </c:ser>
        <c:ser>
          <c:idx val="2"/>
          <c:order val="2"/>
          <c:tx>
            <c:strRef>
              <c:f>'Race (Kent)'!$D$1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'Race (Kent)'!$A$2:$A$400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(Kent)'!$D$2:$D$400</c:f>
              <c:numCache>
                <c:formatCode>General</c:formatCode>
                <c:ptCount val="90"/>
                <c:pt idx="0">
                  <c:v>288.4854088018011</c:v>
                </c:pt>
                <c:pt idx="1">
                  <c:v>284.63322975251879</c:v>
                </c:pt>
                <c:pt idx="2">
                  <c:v>272.2206528159428</c:v>
                </c:pt>
                <c:pt idx="3">
                  <c:v>269.65253344975469</c:v>
                </c:pt>
                <c:pt idx="4">
                  <c:v>269.65253344975469</c:v>
                </c:pt>
                <c:pt idx="5">
                  <c:v>261.94817535119023</c:v>
                </c:pt>
                <c:pt idx="6">
                  <c:v>255.95589683008455</c:v>
                </c:pt>
                <c:pt idx="7">
                  <c:v>252.95975756953172</c:v>
                </c:pt>
                <c:pt idx="8">
                  <c:v>250.8196580977083</c:v>
                </c:pt>
                <c:pt idx="9">
                  <c:v>247.82351883715546</c:v>
                </c:pt>
                <c:pt idx="10">
                  <c:v>247.82351883715546</c:v>
                </c:pt>
                <c:pt idx="11">
                  <c:v>240.97520052732045</c:v>
                </c:pt>
                <c:pt idx="12">
                  <c:v>232.84282253439142</c:v>
                </c:pt>
                <c:pt idx="13">
                  <c:v>229.41866337947388</c:v>
                </c:pt>
                <c:pt idx="14">
                  <c:v>230.70272306256791</c:v>
                </c:pt>
                <c:pt idx="15">
                  <c:v>232.84282253439136</c:v>
                </c:pt>
                <c:pt idx="16">
                  <c:v>227.27856390765041</c:v>
                </c:pt>
                <c:pt idx="17">
                  <c:v>224.28242464709754</c:v>
                </c:pt>
                <c:pt idx="18">
                  <c:v>220.43024559781534</c:v>
                </c:pt>
                <c:pt idx="19">
                  <c:v>218.71816602035656</c:v>
                </c:pt>
                <c:pt idx="20">
                  <c:v>219.57420580908604</c:v>
                </c:pt>
                <c:pt idx="21">
                  <c:v>217.86212623162726</c:v>
                </c:pt>
                <c:pt idx="22">
                  <c:v>214.43796707670973</c:v>
                </c:pt>
                <c:pt idx="23">
                  <c:v>211.01380792179222</c:v>
                </c:pt>
                <c:pt idx="24">
                  <c:v>206.73360897814533</c:v>
                </c:pt>
                <c:pt idx="25">
                  <c:v>201.1693503514044</c:v>
                </c:pt>
                <c:pt idx="26">
                  <c:v>196.88915140775754</c:v>
                </c:pt>
                <c:pt idx="27">
                  <c:v>195.60509172466342</c:v>
                </c:pt>
                <c:pt idx="28">
                  <c:v>195.1770718302987</c:v>
                </c:pt>
                <c:pt idx="29">
                  <c:v>192.18093256974589</c:v>
                </c:pt>
                <c:pt idx="30">
                  <c:v>187.47271373173427</c:v>
                </c:pt>
                <c:pt idx="31">
                  <c:v>181.48043521062863</c:v>
                </c:pt>
                <c:pt idx="32">
                  <c:v>177.62825616134643</c:v>
                </c:pt>
                <c:pt idx="33">
                  <c:v>169.49587816841731</c:v>
                </c:pt>
                <c:pt idx="34">
                  <c:v>162.21953996421755</c:v>
                </c:pt>
                <c:pt idx="35">
                  <c:v>161.36350017548816</c:v>
                </c:pt>
                <c:pt idx="36">
                  <c:v>157.93934102057065</c:v>
                </c:pt>
                <c:pt idx="37">
                  <c:v>157.08330123184123</c:v>
                </c:pt>
                <c:pt idx="38">
                  <c:v>150.66300281637086</c:v>
                </c:pt>
                <c:pt idx="39">
                  <c:v>148.95092323891214</c:v>
                </c:pt>
                <c:pt idx="40">
                  <c:v>140.39052535161832</c:v>
                </c:pt>
                <c:pt idx="41">
                  <c:v>138.25042587979488</c:v>
                </c:pt>
                <c:pt idx="42">
                  <c:v>138.67844577415957</c:v>
                </c:pt>
                <c:pt idx="43">
                  <c:v>136.11032640797143</c:v>
                </c:pt>
                <c:pt idx="44">
                  <c:v>136.11032640797143</c:v>
                </c:pt>
                <c:pt idx="45">
                  <c:v>136.53834630233612</c:v>
                </c:pt>
                <c:pt idx="46">
                  <c:v>133.11418714741862</c:v>
                </c:pt>
                <c:pt idx="47">
                  <c:v>133.54220704178331</c:v>
                </c:pt>
                <c:pt idx="48">
                  <c:v>130.11804788686578</c:v>
                </c:pt>
                <c:pt idx="49">
                  <c:v>128.83398820377172</c:v>
                </c:pt>
                <c:pt idx="50">
                  <c:v>128.83398820377172</c:v>
                </c:pt>
                <c:pt idx="51">
                  <c:v>122.41368978830134</c:v>
                </c:pt>
                <c:pt idx="52">
                  <c:v>118.98953063338382</c:v>
                </c:pt>
                <c:pt idx="53">
                  <c:v>116.42141126719569</c:v>
                </c:pt>
                <c:pt idx="54">
                  <c:v>116.8494311615604</c:v>
                </c:pt>
                <c:pt idx="55">
                  <c:v>118.13349084465446</c:v>
                </c:pt>
                <c:pt idx="56">
                  <c:v>120.70161021084259</c:v>
                </c:pt>
                <c:pt idx="57">
                  <c:v>119.41755052774853</c:v>
                </c:pt>
                <c:pt idx="58">
                  <c:v>115.56537147846629</c:v>
                </c:pt>
                <c:pt idx="59">
                  <c:v>117.27745105592506</c:v>
                </c:pt>
                <c:pt idx="60">
                  <c:v>115.56537147846629</c:v>
                </c:pt>
                <c:pt idx="61">
                  <c:v>113.42527200664284</c:v>
                </c:pt>
                <c:pt idx="62">
                  <c:v>110.85715264045471</c:v>
                </c:pt>
                <c:pt idx="63">
                  <c:v>112.14121232354879</c:v>
                </c:pt>
                <c:pt idx="64">
                  <c:v>114.70933168973693</c:v>
                </c:pt>
                <c:pt idx="65">
                  <c:v>112.56923221791348</c:v>
                </c:pt>
                <c:pt idx="66">
                  <c:v>116.42141126719569</c:v>
                </c:pt>
                <c:pt idx="67">
                  <c:v>115.56537147846633</c:v>
                </c:pt>
                <c:pt idx="68">
                  <c:v>118.56151073901916</c:v>
                </c:pt>
                <c:pt idx="69">
                  <c:v>119.41755052774853</c:v>
                </c:pt>
                <c:pt idx="70">
                  <c:v>121.98566989393666</c:v>
                </c:pt>
                <c:pt idx="71">
                  <c:v>122.84170968266605</c:v>
                </c:pt>
                <c:pt idx="72">
                  <c:v>124.98180915448951</c:v>
                </c:pt>
                <c:pt idx="73">
                  <c:v>126.26586883758358</c:v>
                </c:pt>
                <c:pt idx="74">
                  <c:v>124.98180915448951</c:v>
                </c:pt>
                <c:pt idx="75">
                  <c:v>121.98566989393666</c:v>
                </c:pt>
                <c:pt idx="76">
                  <c:v>127.12190862631294</c:v>
                </c:pt>
                <c:pt idx="77">
                  <c:v>138.6784457741596</c:v>
                </c:pt>
                <c:pt idx="78">
                  <c:v>145.09874418962994</c:v>
                </c:pt>
                <c:pt idx="79">
                  <c:v>153.23112218255903</c:v>
                </c:pt>
                <c:pt idx="80">
                  <c:v>163.93161954167633</c:v>
                </c:pt>
                <c:pt idx="81">
                  <c:v>173.7760771120642</c:v>
                </c:pt>
                <c:pt idx="82">
                  <c:v>177.6282561613464</c:v>
                </c:pt>
                <c:pt idx="83">
                  <c:v>182.76449489372268</c:v>
                </c:pt>
                <c:pt idx="84">
                  <c:v>192.18093256974586</c:v>
                </c:pt>
                <c:pt idx="85">
                  <c:v>200.74133045703965</c:v>
                </c:pt>
                <c:pt idx="86">
                  <c:v>207.58964876687472</c:v>
                </c:pt>
                <c:pt idx="87">
                  <c:v>215.29400686543914</c:v>
                </c:pt>
                <c:pt idx="88">
                  <c:v>218.71816602035659</c:v>
                </c:pt>
                <c:pt idx="89">
                  <c:v>214.43796707670978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EE-4536-B714-7B6E54CDF29E}"/>
            </c:ext>
          </c:extLst>
        </c:ser>
        <c:ser>
          <c:idx val="3"/>
          <c:order val="3"/>
          <c:tx>
            <c:strRef>
              <c:f>'Race (Kent)'!$E$1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'Race (Kent)'!$A$2:$A$400</c:f>
              <c:numCache>
                <c:formatCode>m/d;@</c:formatCode>
                <c:ptCount val="90"/>
                <c:pt idx="0">
                  <c:v>44200</c:v>
                </c:pt>
                <c:pt idx="1">
                  <c:v>44201</c:v>
                </c:pt>
                <c:pt idx="2">
                  <c:v>44202</c:v>
                </c:pt>
                <c:pt idx="3">
                  <c:v>44203</c:v>
                </c:pt>
                <c:pt idx="4">
                  <c:v>44204</c:v>
                </c:pt>
                <c:pt idx="5">
                  <c:v>44205</c:v>
                </c:pt>
                <c:pt idx="6">
                  <c:v>44206</c:v>
                </c:pt>
                <c:pt idx="7">
                  <c:v>44207</c:v>
                </c:pt>
                <c:pt idx="8">
                  <c:v>44208</c:v>
                </c:pt>
                <c:pt idx="9">
                  <c:v>44209</c:v>
                </c:pt>
                <c:pt idx="10">
                  <c:v>44210</c:v>
                </c:pt>
                <c:pt idx="11">
                  <c:v>44211</c:v>
                </c:pt>
                <c:pt idx="12">
                  <c:v>44212</c:v>
                </c:pt>
                <c:pt idx="13">
                  <c:v>44213</c:v>
                </c:pt>
                <c:pt idx="14">
                  <c:v>44214</c:v>
                </c:pt>
                <c:pt idx="15">
                  <c:v>44215</c:v>
                </c:pt>
                <c:pt idx="16">
                  <c:v>44216</c:v>
                </c:pt>
                <c:pt idx="17">
                  <c:v>44217</c:v>
                </c:pt>
                <c:pt idx="18">
                  <c:v>44218</c:v>
                </c:pt>
                <c:pt idx="19">
                  <c:v>44219</c:v>
                </c:pt>
                <c:pt idx="20">
                  <c:v>44220</c:v>
                </c:pt>
                <c:pt idx="21">
                  <c:v>44221</c:v>
                </c:pt>
                <c:pt idx="22">
                  <c:v>44222</c:v>
                </c:pt>
                <c:pt idx="23">
                  <c:v>44223</c:v>
                </c:pt>
                <c:pt idx="24">
                  <c:v>44224</c:v>
                </c:pt>
                <c:pt idx="25">
                  <c:v>44225</c:v>
                </c:pt>
                <c:pt idx="26">
                  <c:v>44226</c:v>
                </c:pt>
                <c:pt idx="27">
                  <c:v>44227</c:v>
                </c:pt>
                <c:pt idx="28">
                  <c:v>44228</c:v>
                </c:pt>
                <c:pt idx="29">
                  <c:v>44229</c:v>
                </c:pt>
                <c:pt idx="30">
                  <c:v>44230</c:v>
                </c:pt>
                <c:pt idx="31">
                  <c:v>44231</c:v>
                </c:pt>
                <c:pt idx="32">
                  <c:v>44232</c:v>
                </c:pt>
                <c:pt idx="33">
                  <c:v>44233</c:v>
                </c:pt>
                <c:pt idx="34">
                  <c:v>44234</c:v>
                </c:pt>
                <c:pt idx="35">
                  <c:v>44235</c:v>
                </c:pt>
                <c:pt idx="36">
                  <c:v>44236</c:v>
                </c:pt>
                <c:pt idx="37">
                  <c:v>44237</c:v>
                </c:pt>
                <c:pt idx="38">
                  <c:v>44238</c:v>
                </c:pt>
                <c:pt idx="39">
                  <c:v>44239</c:v>
                </c:pt>
                <c:pt idx="40">
                  <c:v>44240</c:v>
                </c:pt>
                <c:pt idx="41">
                  <c:v>44241</c:v>
                </c:pt>
                <c:pt idx="42">
                  <c:v>44242</c:v>
                </c:pt>
                <c:pt idx="43">
                  <c:v>44243</c:v>
                </c:pt>
                <c:pt idx="44">
                  <c:v>44244</c:v>
                </c:pt>
                <c:pt idx="45">
                  <c:v>44245</c:v>
                </c:pt>
                <c:pt idx="46">
                  <c:v>44246</c:v>
                </c:pt>
                <c:pt idx="47">
                  <c:v>44247</c:v>
                </c:pt>
                <c:pt idx="48">
                  <c:v>44248</c:v>
                </c:pt>
                <c:pt idx="49">
                  <c:v>44249</c:v>
                </c:pt>
                <c:pt idx="50">
                  <c:v>44250</c:v>
                </c:pt>
                <c:pt idx="51">
                  <c:v>44251</c:v>
                </c:pt>
                <c:pt idx="52">
                  <c:v>44252</c:v>
                </c:pt>
                <c:pt idx="53">
                  <c:v>44253</c:v>
                </c:pt>
                <c:pt idx="54">
                  <c:v>44254</c:v>
                </c:pt>
                <c:pt idx="55">
                  <c:v>44255</c:v>
                </c:pt>
                <c:pt idx="56">
                  <c:v>44256</c:v>
                </c:pt>
                <c:pt idx="57">
                  <c:v>44257</c:v>
                </c:pt>
                <c:pt idx="58">
                  <c:v>44258</c:v>
                </c:pt>
                <c:pt idx="59">
                  <c:v>44259</c:v>
                </c:pt>
                <c:pt idx="60">
                  <c:v>44260</c:v>
                </c:pt>
                <c:pt idx="61">
                  <c:v>44261</c:v>
                </c:pt>
                <c:pt idx="62">
                  <c:v>44262</c:v>
                </c:pt>
                <c:pt idx="63">
                  <c:v>44263</c:v>
                </c:pt>
                <c:pt idx="64">
                  <c:v>44264</c:v>
                </c:pt>
                <c:pt idx="65">
                  <c:v>44265</c:v>
                </c:pt>
                <c:pt idx="66">
                  <c:v>44266</c:v>
                </c:pt>
                <c:pt idx="67">
                  <c:v>44267</c:v>
                </c:pt>
                <c:pt idx="68">
                  <c:v>44268</c:v>
                </c:pt>
                <c:pt idx="69">
                  <c:v>44269</c:v>
                </c:pt>
                <c:pt idx="70">
                  <c:v>44270</c:v>
                </c:pt>
                <c:pt idx="71">
                  <c:v>44271</c:v>
                </c:pt>
                <c:pt idx="72">
                  <c:v>44272</c:v>
                </c:pt>
                <c:pt idx="73">
                  <c:v>44273</c:v>
                </c:pt>
                <c:pt idx="74">
                  <c:v>44274</c:v>
                </c:pt>
                <c:pt idx="75">
                  <c:v>44275</c:v>
                </c:pt>
                <c:pt idx="76">
                  <c:v>44276</c:v>
                </c:pt>
                <c:pt idx="77">
                  <c:v>44277</c:v>
                </c:pt>
                <c:pt idx="78">
                  <c:v>44278</c:v>
                </c:pt>
                <c:pt idx="79">
                  <c:v>44279</c:v>
                </c:pt>
                <c:pt idx="80">
                  <c:v>44280</c:v>
                </c:pt>
                <c:pt idx="81">
                  <c:v>44281</c:v>
                </c:pt>
                <c:pt idx="82">
                  <c:v>44282</c:v>
                </c:pt>
                <c:pt idx="83">
                  <c:v>44283</c:v>
                </c:pt>
                <c:pt idx="84">
                  <c:v>44284</c:v>
                </c:pt>
                <c:pt idx="85">
                  <c:v>44285</c:v>
                </c:pt>
                <c:pt idx="86">
                  <c:v>44286</c:v>
                </c:pt>
                <c:pt idx="87">
                  <c:v>44287</c:v>
                </c:pt>
                <c:pt idx="88">
                  <c:v>44288</c:v>
                </c:pt>
              </c:numCache>
            </c:numRef>
          </c:cat>
          <c:val>
            <c:numRef>
              <c:f>'Race (Kent)'!$E$2:$E$400</c:f>
              <c:numCache>
                <c:formatCode>General</c:formatCode>
                <c:ptCount val="90"/>
                <c:pt idx="0">
                  <c:v>271.57418333503296</c:v>
                </c:pt>
                <c:pt idx="1">
                  <c:v>273.09169665272987</c:v>
                </c:pt>
                <c:pt idx="2">
                  <c:v>266.05043485861631</c:v>
                </c:pt>
                <c:pt idx="3">
                  <c:v>259.98038158782884</c:v>
                </c:pt>
                <c:pt idx="4">
                  <c:v>255.67064376556974</c:v>
                </c:pt>
                <c:pt idx="5">
                  <c:v>249.17568676582707</c:v>
                </c:pt>
                <c:pt idx="6">
                  <c:v>245.16945160710733</c:v>
                </c:pt>
                <c:pt idx="7">
                  <c:v>247.90097557896172</c:v>
                </c:pt>
                <c:pt idx="8">
                  <c:v>247.41537131729871</c:v>
                </c:pt>
                <c:pt idx="9">
                  <c:v>243.71263882211832</c:v>
                </c:pt>
                <c:pt idx="10">
                  <c:v>239.46360153256708</c:v>
                </c:pt>
                <c:pt idx="11">
                  <c:v>236.42857489717332</c:v>
                </c:pt>
                <c:pt idx="12">
                  <c:v>232.48304027116146</c:v>
                </c:pt>
                <c:pt idx="13">
                  <c:v>228.4161045797338</c:v>
                </c:pt>
                <c:pt idx="14">
                  <c:v>229.50871416847556</c:v>
                </c:pt>
                <c:pt idx="15">
                  <c:v>230.11571949555429</c:v>
                </c:pt>
                <c:pt idx="16">
                  <c:v>227.32349499099206</c:v>
                </c:pt>
                <c:pt idx="17">
                  <c:v>226.35228646766603</c:v>
                </c:pt>
                <c:pt idx="18">
                  <c:v>223.86356462664313</c:v>
                </c:pt>
                <c:pt idx="19">
                  <c:v>221.79974651457539</c:v>
                </c:pt>
                <c:pt idx="20">
                  <c:v>219.67522786979978</c:v>
                </c:pt>
                <c:pt idx="21">
                  <c:v>215.30478951483281</c:v>
                </c:pt>
                <c:pt idx="22">
                  <c:v>210.75224956174213</c:v>
                </c:pt>
                <c:pt idx="23">
                  <c:v>202.86118030971841</c:v>
                </c:pt>
                <c:pt idx="24">
                  <c:v>197.09462970247029</c:v>
                </c:pt>
                <c:pt idx="25">
                  <c:v>190.96387589897495</c:v>
                </c:pt>
                <c:pt idx="26">
                  <c:v>187.01834127296308</c:v>
                </c:pt>
                <c:pt idx="27">
                  <c:v>183.43700984319841</c:v>
                </c:pt>
                <c:pt idx="28">
                  <c:v>179.1879725536472</c:v>
                </c:pt>
                <c:pt idx="29">
                  <c:v>172.99651821744391</c:v>
                </c:pt>
                <c:pt idx="30">
                  <c:v>165.5303526943753</c:v>
                </c:pt>
                <c:pt idx="31">
                  <c:v>158.12488770401453</c:v>
                </c:pt>
                <c:pt idx="32">
                  <c:v>153.32954562009238</c:v>
                </c:pt>
                <c:pt idx="33">
                  <c:v>148.83770619970966</c:v>
                </c:pt>
                <c:pt idx="34">
                  <c:v>144.95287210640561</c:v>
                </c:pt>
                <c:pt idx="35">
                  <c:v>144.40656731203475</c:v>
                </c:pt>
                <c:pt idx="36">
                  <c:v>143.49605932141657</c:v>
                </c:pt>
                <c:pt idx="37">
                  <c:v>137.72950871416845</c:v>
                </c:pt>
                <c:pt idx="38">
                  <c:v>134.20887781711173</c:v>
                </c:pt>
                <c:pt idx="39">
                  <c:v>130.87034851817856</c:v>
                </c:pt>
                <c:pt idx="40">
                  <c:v>127.71392081736907</c:v>
                </c:pt>
                <c:pt idx="41">
                  <c:v>123.95048778948082</c:v>
                </c:pt>
                <c:pt idx="42">
                  <c:v>123.03997979886272</c:v>
                </c:pt>
                <c:pt idx="43">
                  <c:v>121.64386754658159</c:v>
                </c:pt>
                <c:pt idx="44">
                  <c:v>117.63763238786184</c:v>
                </c:pt>
                <c:pt idx="45">
                  <c:v>113.14579296747907</c:v>
                </c:pt>
                <c:pt idx="46">
                  <c:v>109.80726366854596</c:v>
                </c:pt>
                <c:pt idx="47">
                  <c:v>107.19714076210731</c:v>
                </c:pt>
                <c:pt idx="48">
                  <c:v>104.28351519212931</c:v>
                </c:pt>
                <c:pt idx="49">
                  <c:v>103.85861146317419</c:v>
                </c:pt>
                <c:pt idx="50">
                  <c:v>103.49440826692694</c:v>
                </c:pt>
                <c:pt idx="51">
                  <c:v>100.7021837623647</c:v>
                </c:pt>
                <c:pt idx="52">
                  <c:v>99.184670444667816</c:v>
                </c:pt>
                <c:pt idx="53">
                  <c:v>96.33174540739769</c:v>
                </c:pt>
                <c:pt idx="54">
                  <c:v>94.571429958869331</c:v>
                </c:pt>
                <c:pt idx="55">
                  <c:v>93.418119837419695</c:v>
                </c:pt>
                <c:pt idx="56">
                  <c:v>94.510729426161461</c:v>
                </c:pt>
                <c:pt idx="57">
                  <c:v>94.510729426161461</c:v>
                </c:pt>
                <c:pt idx="58">
                  <c:v>93.782323033666955</c:v>
                </c:pt>
                <c:pt idx="59">
                  <c:v>93.418119837419681</c:v>
                </c:pt>
                <c:pt idx="60">
                  <c:v>92.507611846801552</c:v>
                </c:pt>
                <c:pt idx="61">
                  <c:v>92.629012912217306</c:v>
                </c:pt>
                <c:pt idx="62">
                  <c:v>92.264809715970074</c:v>
                </c:pt>
                <c:pt idx="63">
                  <c:v>93.114617173880319</c:v>
                </c:pt>
                <c:pt idx="64">
                  <c:v>95.724740080318938</c:v>
                </c:pt>
                <c:pt idx="65">
                  <c:v>96.45314647281343</c:v>
                </c:pt>
                <c:pt idx="66">
                  <c:v>96.635248070937052</c:v>
                </c:pt>
                <c:pt idx="67">
                  <c:v>96.878050201768559</c:v>
                </c:pt>
                <c:pt idx="68">
                  <c:v>98.031360323218195</c:v>
                </c:pt>
                <c:pt idx="69">
                  <c:v>100.52008216424107</c:v>
                </c:pt>
                <c:pt idx="70">
                  <c:v>105.5582263789947</c:v>
                </c:pt>
                <c:pt idx="71">
                  <c:v>109.20025834146719</c:v>
                </c:pt>
                <c:pt idx="72">
                  <c:v>112.23528497686097</c:v>
                </c:pt>
                <c:pt idx="73">
                  <c:v>117.15202812619883</c:v>
                </c:pt>
                <c:pt idx="74">
                  <c:v>121.46176594845797</c:v>
                </c:pt>
                <c:pt idx="75">
                  <c:v>125.52870163988561</c:v>
                </c:pt>
                <c:pt idx="76">
                  <c:v>132.20576023775186</c:v>
                </c:pt>
                <c:pt idx="77">
                  <c:v>140.52173321873076</c:v>
                </c:pt>
                <c:pt idx="78">
                  <c:v>148.53420353617028</c:v>
                </c:pt>
                <c:pt idx="79">
                  <c:v>156.42527278819404</c:v>
                </c:pt>
                <c:pt idx="80">
                  <c:v>163.83073777855478</c:v>
                </c:pt>
                <c:pt idx="81">
                  <c:v>169.53658785309503</c:v>
                </c:pt>
                <c:pt idx="82">
                  <c:v>175.72804218929826</c:v>
                </c:pt>
                <c:pt idx="83">
                  <c:v>181.13038960029914</c:v>
                </c:pt>
                <c:pt idx="84">
                  <c:v>189.50706311398588</c:v>
                </c:pt>
                <c:pt idx="85">
                  <c:v>197.27673130059387</c:v>
                </c:pt>
                <c:pt idx="86">
                  <c:v>202.37557604805536</c:v>
                </c:pt>
                <c:pt idx="87">
                  <c:v>209.59893944029247</c:v>
                </c:pt>
                <c:pt idx="88">
                  <c:v>210.32734583278699</c:v>
                </c:pt>
                <c:pt idx="89">
                  <c:v>207.59582186093269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EE-4536-B714-7B6E54CDF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8251352"/>
        <c:axId val="968257256"/>
      </c:lineChart>
      <c:dateAx>
        <c:axId val="968251352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57256"/>
        <c:crosses val="autoZero"/>
        <c:auto val="1"/>
        <c:lblOffset val="100"/>
        <c:baseTimeUnit val="days"/>
        <c:majorUnit val="14"/>
        <c:majorTimeUnit val="days"/>
      </c:dateAx>
      <c:valAx>
        <c:axId val="968257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251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698D2-8886-4508-9CAE-9A4BC0764E4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8C0A8-05AA-44D5-8392-AF080B84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4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100" dirty="0"/>
              <a:t>Testing: Among those visiting neighborhood testing sites, the highest positivity was seen among Whites, Hispanics, and Arab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 April 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Race – Prefer not to answer 9.29% of samples; 10.11% positivity. The remaining percent of samples were blank (~45%).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Hispanic Ethnicity – Prefer not to answer 11.23% of samples; 8.57% positivity. The remaining percent of samples were blank.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8C0A8-05AA-44D5-8392-AF080B8463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Cumulative starts at 11/8/2020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Race – Unknown 21.94% of samples; 4.97% positivity. The remaining percent of samples were blank.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Ethnicity – 34.98% of samples; 5.78% positivity. The remaining percent of samples were blank.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8C0A8-05AA-44D5-8392-AF080B8463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23E43"/>
                </a:solidFill>
                <a:effectLst/>
                <a:latin typeface="Montserrat"/>
              </a:rPr>
              <a:t>Disparity flag: this demographic group has been flagged as having more than their expected share of cases, deaths, or hospitalizations, based on having at least 33% more cases, deaths, or hospitalizations per million than the general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8C0A8-05AA-44D5-8392-AF080B8463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32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23E43"/>
                </a:solidFill>
                <a:effectLst/>
                <a:latin typeface="Montserrat"/>
              </a:rPr>
              <a:t>Disparity flag: this demographic group has been flagged as having more than their expected share of cases, deaths, or hospitalizations, based on having at least 33% more cases, deaths, or hospitalizations per million than the general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8C0A8-05AA-44D5-8392-AF080B8463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1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 April 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1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8C0A8-05AA-44D5-8392-AF080B8463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9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697.xml"/><Relationship Id="rId2" Type="http://schemas.openxmlformats.org/officeDocument/2006/relationships/tags" Target="../tags/tag696.xml"/><Relationship Id="rId1" Type="http://schemas.openxmlformats.org/officeDocument/2006/relationships/tags" Target="../tags/tag695.xml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698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6.xml"/><Relationship Id="rId3" Type="http://schemas.openxmlformats.org/officeDocument/2006/relationships/tags" Target="../tags/tag721.xml"/><Relationship Id="rId7" Type="http://schemas.openxmlformats.org/officeDocument/2006/relationships/tags" Target="../tags/tag725.xml"/><Relationship Id="rId2" Type="http://schemas.openxmlformats.org/officeDocument/2006/relationships/tags" Target="../tags/tag720.xml"/><Relationship Id="rId1" Type="http://schemas.openxmlformats.org/officeDocument/2006/relationships/tags" Target="../tags/tag719.xml"/><Relationship Id="rId6" Type="http://schemas.openxmlformats.org/officeDocument/2006/relationships/tags" Target="../tags/tag724.xml"/><Relationship Id="rId5" Type="http://schemas.openxmlformats.org/officeDocument/2006/relationships/tags" Target="../tags/tag723.xml"/><Relationship Id="rId10" Type="http://schemas.openxmlformats.org/officeDocument/2006/relationships/image" Target="../media/image1.emf"/><Relationship Id="rId4" Type="http://schemas.openxmlformats.org/officeDocument/2006/relationships/tags" Target="../tags/tag722.xml"/><Relationship Id="rId9" Type="http://schemas.openxmlformats.org/officeDocument/2006/relationships/oleObject" Target="../embeddings/oleObject28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728.xml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5" Type="http://schemas.openxmlformats.org/officeDocument/2006/relationships/slideMaster" Target="../slideMasters/slideMaster16.xml"/><Relationship Id="rId4" Type="http://schemas.openxmlformats.org/officeDocument/2006/relationships/tags" Target="../tags/tag72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732.xml"/><Relationship Id="rId2" Type="http://schemas.openxmlformats.org/officeDocument/2006/relationships/tags" Target="../tags/tag731.xml"/><Relationship Id="rId1" Type="http://schemas.openxmlformats.org/officeDocument/2006/relationships/tags" Target="../tags/tag730.xml"/><Relationship Id="rId5" Type="http://schemas.openxmlformats.org/officeDocument/2006/relationships/slideMaster" Target="../slideMasters/slideMaster16.xml"/><Relationship Id="rId4" Type="http://schemas.openxmlformats.org/officeDocument/2006/relationships/tags" Target="../tags/tag73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736.xml"/><Relationship Id="rId2" Type="http://schemas.openxmlformats.org/officeDocument/2006/relationships/tags" Target="../tags/tag735.xml"/><Relationship Id="rId1" Type="http://schemas.openxmlformats.org/officeDocument/2006/relationships/tags" Target="../tags/tag734.xml"/><Relationship Id="rId5" Type="http://schemas.openxmlformats.org/officeDocument/2006/relationships/slideMaster" Target="../slideMasters/slideMaster16.xml"/><Relationship Id="rId4" Type="http://schemas.openxmlformats.org/officeDocument/2006/relationships/tags" Target="../tags/tag73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740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742.xml"/><Relationship Id="rId4" Type="http://schemas.openxmlformats.org/officeDocument/2006/relationships/tags" Target="../tags/tag74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745.xml"/><Relationship Id="rId2" Type="http://schemas.openxmlformats.org/officeDocument/2006/relationships/tags" Target="../tags/tag744.xml"/><Relationship Id="rId1" Type="http://schemas.openxmlformats.org/officeDocument/2006/relationships/tags" Target="../tags/tag743.xml"/><Relationship Id="rId5" Type="http://schemas.openxmlformats.org/officeDocument/2006/relationships/slideMaster" Target="../slideMasters/slideMaster16.xml"/><Relationship Id="rId4" Type="http://schemas.openxmlformats.org/officeDocument/2006/relationships/tags" Target="../tags/tag74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image" Target="../media/image1.emf"/><Relationship Id="rId4" Type="http://schemas.openxmlformats.org/officeDocument/2006/relationships/tags" Target="../tags/tag24.xml"/><Relationship Id="rId9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8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5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image" Target="../media/image1.emf"/><Relationship Id="rId4" Type="http://schemas.openxmlformats.org/officeDocument/2006/relationships/tags" Target="../tags/tag78.xml"/><Relationship Id="rId9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8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10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10" Type="http://schemas.openxmlformats.org/officeDocument/2006/relationships/image" Target="../media/image1.emf"/><Relationship Id="rId4" Type="http://schemas.openxmlformats.org/officeDocument/2006/relationships/tags" Target="../tags/tag132.xml"/><Relationship Id="rId9" Type="http://schemas.openxmlformats.org/officeDocument/2006/relationships/oleObject" Target="../embeddings/oleObject8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3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4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4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5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7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10" Type="http://schemas.openxmlformats.org/officeDocument/2006/relationships/image" Target="../media/image1.emf"/><Relationship Id="rId4" Type="http://schemas.openxmlformats.org/officeDocument/2006/relationships/tags" Target="../tags/tag181.xml"/><Relationship Id="rId9" Type="http://schemas.openxmlformats.org/officeDocument/2006/relationships/oleObject" Target="../embeddings/oleObject10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8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9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9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01.xml"/><Relationship Id="rId4" Type="http://schemas.openxmlformats.org/officeDocument/2006/relationships/tags" Target="../tags/tag20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05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20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9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10" Type="http://schemas.openxmlformats.org/officeDocument/2006/relationships/image" Target="../media/image1.emf"/><Relationship Id="rId4" Type="http://schemas.openxmlformats.org/officeDocument/2006/relationships/tags" Target="../tags/tag235.xml"/><Relationship Id="rId9" Type="http://schemas.openxmlformats.org/officeDocument/2006/relationships/oleObject" Target="../embeddings/oleObject13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243.xml"/><Relationship Id="rId4" Type="http://schemas.openxmlformats.org/officeDocument/2006/relationships/tags" Target="../tags/tag24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4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5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256.xml"/><Relationship Id="rId4" Type="http://schemas.openxmlformats.org/officeDocument/2006/relationships/tags" Target="../tags/tag25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60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10" Type="http://schemas.openxmlformats.org/officeDocument/2006/relationships/image" Target="../media/image1.emf"/><Relationship Id="rId4" Type="http://schemas.openxmlformats.org/officeDocument/2006/relationships/tags" Target="../tags/tag284.xml"/><Relationship Id="rId9" Type="http://schemas.openxmlformats.org/officeDocument/2006/relationships/oleObject" Target="../embeddings/oleObject15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29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29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29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04.xml"/><Relationship Id="rId4" Type="http://schemas.openxmlformats.org/officeDocument/2006/relationships/tags" Target="../tags/tag30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08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10" Type="http://schemas.openxmlformats.org/officeDocument/2006/relationships/image" Target="../media/image1.emf"/><Relationship Id="rId4" Type="http://schemas.openxmlformats.org/officeDocument/2006/relationships/tags" Target="../tags/tag332.xml"/><Relationship Id="rId9" Type="http://schemas.openxmlformats.org/officeDocument/2006/relationships/oleObject" Target="../embeddings/oleObject17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33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34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34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352.xml"/><Relationship Id="rId4" Type="http://schemas.openxmlformats.org/officeDocument/2006/relationships/tags" Target="../tags/tag35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356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10" Type="http://schemas.openxmlformats.org/officeDocument/2006/relationships/image" Target="../media/image1.emf"/><Relationship Id="rId4" Type="http://schemas.openxmlformats.org/officeDocument/2006/relationships/tags" Target="../tags/tag380.xml"/><Relationship Id="rId9" Type="http://schemas.openxmlformats.org/officeDocument/2006/relationships/oleObject" Target="../embeddings/oleObject19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38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39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39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slideMaster" Target="../slideMasters/slideMaster9.xml"/><Relationship Id="rId5" Type="http://schemas.openxmlformats.org/officeDocument/2006/relationships/tags" Target="../tags/tag400.xml"/><Relationship Id="rId4" Type="http://schemas.openxmlformats.org/officeDocument/2006/relationships/tags" Target="../tags/tag39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404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0.xml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5" Type="http://schemas.openxmlformats.org/officeDocument/2006/relationships/tags" Target="../tags/tag429.xml"/><Relationship Id="rId10" Type="http://schemas.openxmlformats.org/officeDocument/2006/relationships/image" Target="../media/image1.emf"/><Relationship Id="rId4" Type="http://schemas.openxmlformats.org/officeDocument/2006/relationships/tags" Target="../tags/tag428.xml"/><Relationship Id="rId9" Type="http://schemas.openxmlformats.org/officeDocument/2006/relationships/oleObject" Target="../embeddings/oleObject21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43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43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44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446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slideMaster" Target="../slideMasters/slideMaster10.xml"/><Relationship Id="rId5" Type="http://schemas.openxmlformats.org/officeDocument/2006/relationships/tags" Target="../tags/tag448.xml"/><Relationship Id="rId4" Type="http://schemas.openxmlformats.org/officeDocument/2006/relationships/tags" Target="../tags/tag44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45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455.xml"/><Relationship Id="rId7" Type="http://schemas.openxmlformats.org/officeDocument/2006/relationships/slideMaster" Target="../slideMasters/slideMaster10.xml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5" Type="http://schemas.openxmlformats.org/officeDocument/2006/relationships/tags" Target="../tags/tag457.xml"/><Relationship Id="rId4" Type="http://schemas.openxmlformats.org/officeDocument/2006/relationships/tags" Target="../tags/tag456.xml"/><Relationship Id="rId9" Type="http://schemas.openxmlformats.org/officeDocument/2006/relationships/image" Target="../media/image2.emf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481.xml"/><Relationship Id="rId7" Type="http://schemas.openxmlformats.org/officeDocument/2006/relationships/tags" Target="../tags/tag485.xml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5" Type="http://schemas.openxmlformats.org/officeDocument/2006/relationships/tags" Target="../tags/tag483.xml"/><Relationship Id="rId10" Type="http://schemas.openxmlformats.org/officeDocument/2006/relationships/image" Target="../media/image1.emf"/><Relationship Id="rId4" Type="http://schemas.openxmlformats.org/officeDocument/2006/relationships/tags" Target="../tags/tag482.xml"/><Relationship Id="rId9" Type="http://schemas.openxmlformats.org/officeDocument/2006/relationships/oleObject" Target="../embeddings/oleObject24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48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49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496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49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502.xml"/><Relationship Id="rId4" Type="http://schemas.openxmlformats.org/officeDocument/2006/relationships/tags" Target="../tags/tag50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505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506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2.xml"/><Relationship Id="rId3" Type="http://schemas.openxmlformats.org/officeDocument/2006/relationships/tags" Target="../tags/tag529.xml"/><Relationship Id="rId7" Type="http://schemas.openxmlformats.org/officeDocument/2006/relationships/tags" Target="../tags/tag533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10" Type="http://schemas.openxmlformats.org/officeDocument/2006/relationships/image" Target="../media/image1.emf"/><Relationship Id="rId4" Type="http://schemas.openxmlformats.org/officeDocument/2006/relationships/tags" Target="../tags/tag530.xml"/><Relationship Id="rId9" Type="http://schemas.openxmlformats.org/officeDocument/2006/relationships/oleObject" Target="../embeddings/oleObject24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536.xml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53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540.xml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54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544.xml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54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548.xml"/><Relationship Id="rId2" Type="http://schemas.openxmlformats.org/officeDocument/2006/relationships/tags" Target="../tags/tag547.xml"/><Relationship Id="rId1" Type="http://schemas.openxmlformats.org/officeDocument/2006/relationships/tags" Target="../tags/tag546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550.xml"/><Relationship Id="rId4" Type="http://schemas.openxmlformats.org/officeDocument/2006/relationships/tags" Target="../tags/tag54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554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3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5" Type="http://schemas.openxmlformats.org/officeDocument/2006/relationships/tags" Target="../tags/tag579.xml"/><Relationship Id="rId10" Type="http://schemas.openxmlformats.org/officeDocument/2006/relationships/image" Target="../media/image1.emf"/><Relationship Id="rId4" Type="http://schemas.openxmlformats.org/officeDocument/2006/relationships/tags" Target="../tags/tag578.xml"/><Relationship Id="rId9" Type="http://schemas.openxmlformats.org/officeDocument/2006/relationships/oleObject" Target="../embeddings/oleObject26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584.xml"/><Relationship Id="rId2" Type="http://schemas.openxmlformats.org/officeDocument/2006/relationships/tags" Target="../tags/tag583.xml"/><Relationship Id="rId1" Type="http://schemas.openxmlformats.org/officeDocument/2006/relationships/tags" Target="../tags/tag582.xml"/><Relationship Id="rId5" Type="http://schemas.openxmlformats.org/officeDocument/2006/relationships/slideMaster" Target="../slideMasters/slideMaster13.xml"/><Relationship Id="rId4" Type="http://schemas.openxmlformats.org/officeDocument/2006/relationships/tags" Target="../tags/tag58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588.xml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5" Type="http://schemas.openxmlformats.org/officeDocument/2006/relationships/slideMaster" Target="../slideMasters/slideMaster13.xml"/><Relationship Id="rId4" Type="http://schemas.openxmlformats.org/officeDocument/2006/relationships/tags" Target="../tags/tag58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592.xml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5" Type="http://schemas.openxmlformats.org/officeDocument/2006/relationships/slideMaster" Target="../slideMasters/slideMaster13.xml"/><Relationship Id="rId4" Type="http://schemas.openxmlformats.org/officeDocument/2006/relationships/tags" Target="../tags/tag59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598.xml"/><Relationship Id="rId4" Type="http://schemas.openxmlformats.org/officeDocument/2006/relationships/tags" Target="../tags/tag59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5" Type="http://schemas.openxmlformats.org/officeDocument/2006/relationships/slideMaster" Target="../slideMasters/slideMaster13.xml"/><Relationship Id="rId4" Type="http://schemas.openxmlformats.org/officeDocument/2006/relationships/tags" Target="../tags/tag602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4.xml"/><Relationship Id="rId3" Type="http://schemas.openxmlformats.org/officeDocument/2006/relationships/tags" Target="../tags/tag625.xml"/><Relationship Id="rId7" Type="http://schemas.openxmlformats.org/officeDocument/2006/relationships/tags" Target="../tags/tag629.xml"/><Relationship Id="rId2" Type="http://schemas.openxmlformats.org/officeDocument/2006/relationships/tags" Target="../tags/tag624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5" Type="http://schemas.openxmlformats.org/officeDocument/2006/relationships/tags" Target="../tags/tag627.xml"/><Relationship Id="rId10" Type="http://schemas.openxmlformats.org/officeDocument/2006/relationships/image" Target="../media/image1.emf"/><Relationship Id="rId4" Type="http://schemas.openxmlformats.org/officeDocument/2006/relationships/tags" Target="../tags/tag626.xml"/><Relationship Id="rId9" Type="http://schemas.openxmlformats.org/officeDocument/2006/relationships/oleObject" Target="../embeddings/oleObject24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632.xml"/><Relationship Id="rId2" Type="http://schemas.openxmlformats.org/officeDocument/2006/relationships/tags" Target="../tags/tag631.xml"/><Relationship Id="rId1" Type="http://schemas.openxmlformats.org/officeDocument/2006/relationships/tags" Target="../tags/tag630.xml"/><Relationship Id="rId5" Type="http://schemas.openxmlformats.org/officeDocument/2006/relationships/slideMaster" Target="../slideMasters/slideMaster14.xml"/><Relationship Id="rId4" Type="http://schemas.openxmlformats.org/officeDocument/2006/relationships/tags" Target="../tags/tag63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636.xml"/><Relationship Id="rId2" Type="http://schemas.openxmlformats.org/officeDocument/2006/relationships/tags" Target="../tags/tag635.xml"/><Relationship Id="rId1" Type="http://schemas.openxmlformats.org/officeDocument/2006/relationships/tags" Target="../tags/tag634.xml"/><Relationship Id="rId5" Type="http://schemas.openxmlformats.org/officeDocument/2006/relationships/slideMaster" Target="../slideMasters/slideMaster14.xml"/><Relationship Id="rId4" Type="http://schemas.openxmlformats.org/officeDocument/2006/relationships/tags" Target="../tags/tag63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640.xml"/><Relationship Id="rId2" Type="http://schemas.openxmlformats.org/officeDocument/2006/relationships/tags" Target="../tags/tag639.xml"/><Relationship Id="rId1" Type="http://schemas.openxmlformats.org/officeDocument/2006/relationships/tags" Target="../tags/tag638.xml"/><Relationship Id="rId5" Type="http://schemas.openxmlformats.org/officeDocument/2006/relationships/slideMaster" Target="../slideMasters/slideMaster14.xml"/><Relationship Id="rId4" Type="http://schemas.openxmlformats.org/officeDocument/2006/relationships/tags" Target="../tags/tag64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644.xml"/><Relationship Id="rId2" Type="http://schemas.openxmlformats.org/officeDocument/2006/relationships/tags" Target="../tags/tag643.xml"/><Relationship Id="rId1" Type="http://schemas.openxmlformats.org/officeDocument/2006/relationships/tags" Target="../tags/tag642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646.xml"/><Relationship Id="rId4" Type="http://schemas.openxmlformats.org/officeDocument/2006/relationships/tags" Target="../tags/tag64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649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5" Type="http://schemas.openxmlformats.org/officeDocument/2006/relationships/slideMaster" Target="../slideMasters/slideMaster14.xml"/><Relationship Id="rId4" Type="http://schemas.openxmlformats.org/officeDocument/2006/relationships/tags" Target="../tags/tag650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5.xml"/><Relationship Id="rId3" Type="http://schemas.openxmlformats.org/officeDocument/2006/relationships/tags" Target="../tags/tag673.xml"/><Relationship Id="rId7" Type="http://schemas.openxmlformats.org/officeDocument/2006/relationships/tags" Target="../tags/tag677.xml"/><Relationship Id="rId2" Type="http://schemas.openxmlformats.org/officeDocument/2006/relationships/tags" Target="../tags/tag672.xml"/><Relationship Id="rId1" Type="http://schemas.openxmlformats.org/officeDocument/2006/relationships/tags" Target="../tags/tag671.xml"/><Relationship Id="rId6" Type="http://schemas.openxmlformats.org/officeDocument/2006/relationships/tags" Target="../tags/tag676.xml"/><Relationship Id="rId5" Type="http://schemas.openxmlformats.org/officeDocument/2006/relationships/tags" Target="../tags/tag675.xml"/><Relationship Id="rId10" Type="http://schemas.openxmlformats.org/officeDocument/2006/relationships/image" Target="../media/image1.emf"/><Relationship Id="rId4" Type="http://schemas.openxmlformats.org/officeDocument/2006/relationships/tags" Target="../tags/tag674.xml"/><Relationship Id="rId9" Type="http://schemas.openxmlformats.org/officeDocument/2006/relationships/oleObject" Target="../embeddings/oleObject28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680.xml"/><Relationship Id="rId2" Type="http://schemas.openxmlformats.org/officeDocument/2006/relationships/tags" Target="../tags/tag679.xml"/><Relationship Id="rId1" Type="http://schemas.openxmlformats.org/officeDocument/2006/relationships/tags" Target="../tags/tag678.xml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68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684.xml"/><Relationship Id="rId2" Type="http://schemas.openxmlformats.org/officeDocument/2006/relationships/tags" Target="../tags/tag683.xml"/><Relationship Id="rId1" Type="http://schemas.openxmlformats.org/officeDocument/2006/relationships/tags" Target="../tags/tag682.xml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68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688.xml"/><Relationship Id="rId2" Type="http://schemas.openxmlformats.org/officeDocument/2006/relationships/tags" Target="../tags/tag687.xml"/><Relationship Id="rId1" Type="http://schemas.openxmlformats.org/officeDocument/2006/relationships/tags" Target="../tags/tag686.xml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68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692.xml"/><Relationship Id="rId2" Type="http://schemas.openxmlformats.org/officeDocument/2006/relationships/tags" Target="../tags/tag691.xml"/><Relationship Id="rId1" Type="http://schemas.openxmlformats.org/officeDocument/2006/relationships/tags" Target="../tags/tag690.xml"/><Relationship Id="rId6" Type="http://schemas.openxmlformats.org/officeDocument/2006/relationships/slideMaster" Target="../slideMasters/slideMaster15.xml"/><Relationship Id="rId5" Type="http://schemas.openxmlformats.org/officeDocument/2006/relationships/tags" Target="../tags/tag694.xml"/><Relationship Id="rId4" Type="http://schemas.openxmlformats.org/officeDocument/2006/relationships/tags" Target="../tags/tag69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7945-BA3B-4AD1-8616-75A7D8C8C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4E158-D778-4CC6-BD86-DCE4A5865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892AA-6BC7-456D-A824-7BB3CC96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EFE6-FFF7-4D77-9DC6-0A3F5D5F260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6DDE1-3E93-433F-8405-36CC1E72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EFC59-D8A4-45C0-8FA0-EDD60A32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97B4-AA00-4C6B-BC57-22846298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9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7500-4A59-4F3D-98E4-E3F2F461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15F02-1896-4BEB-A3CF-4FAEF6AF8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35EBB-7B5C-4938-A40D-F2E410C1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EFE6-FFF7-4D77-9DC6-0A3F5D5F260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DC9DF-CC2D-4213-89D3-D62717D0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1E6A2-B3DE-4C3C-8846-43E5C342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97B4-AA00-4C6B-BC57-22846298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51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376544" y="6499381"/>
            <a:ext cx="666849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5165143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5397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2261079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9637603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576188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58051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7624417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376544" y="6499381"/>
            <a:ext cx="666849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71976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FA9AA8-D938-4C89-93AB-B0D8EA82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4937D-2447-4BE6-9669-BDD3434EC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19CF-B4C4-49B8-A372-29961548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EFE6-FFF7-4D77-9DC6-0A3F5D5F260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859B-1F34-42CF-98F2-065144E3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A1FE-0D7C-45A4-A21B-F3A78F9C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97B4-AA00-4C6B-BC57-22846298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5541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63654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20353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337423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02042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391789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376544" y="6499381"/>
            <a:ext cx="666849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276938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9189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4" imgH="344" progId="TCLayout.ActiveDocument.1">
                  <p:embed/>
                </p:oleObj>
              </mc:Choice>
              <mc:Fallback>
                <p:oleObj name="think-cell Slide" r:id="rId8" imgW="344" imgH="344" progId="TCLayout.ActiveDocument.1">
                  <p:embed/>
                  <p:pic>
                    <p:nvPicPr>
                      <p:cNvPr id="9" name="Object 2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1960B3-6A0B-4C17-BB9F-95EA8B4389B4}"/>
              </a:ext>
            </a:extLst>
          </p:cNvPr>
          <p:cNvSpPr/>
          <p:nvPr userDrawn="1"/>
        </p:nvSpPr>
        <p:spPr>
          <a:xfrm rot="19812267">
            <a:off x="422090" y="2124075"/>
            <a:ext cx="11058525" cy="2419350"/>
          </a:xfrm>
          <a:prstGeom prst="rect">
            <a:avLst/>
          </a:prstGeom>
          <a:noFill/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9900" b="1">
                <a:solidFill>
                  <a:schemeClr val="bg1">
                    <a:lumMod val="95000"/>
                  </a:schemeClr>
                </a:solidFill>
              </a:rPr>
              <a:t>DRAFT</a:t>
            </a:r>
          </a:p>
        </p:txBody>
      </p:sp>
      <p:grpSp>
        <p:nvGrpSpPr>
          <p:cNvPr id="4" name="LogoImage" hidden="1">
            <a:extLst>
              <a:ext uri="{FF2B5EF4-FFF2-40B4-BE49-F238E27FC236}">
                <a16:creationId xmlns:a16="http://schemas.microsoft.com/office/drawing/2014/main" id="{275CA5E5-0CE7-4325-8DA5-DA17C9380A0C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black">
          <a:xfrm>
            <a:off x="551942" y="481160"/>
            <a:ext cx="1893201" cy="585216"/>
            <a:chOff x="0" y="973"/>
            <a:chExt cx="7680" cy="2374"/>
          </a:xfrm>
        </p:grpSpPr>
        <p:sp>
          <p:nvSpPr>
            <p:cNvPr id="5" name="AutoShape 3" hidden="1">
              <a:extLst>
                <a:ext uri="{FF2B5EF4-FFF2-40B4-BE49-F238E27FC236}">
                  <a16:creationId xmlns:a16="http://schemas.microsoft.com/office/drawing/2014/main" id="{1F430752-9F46-430E-93A8-58E8FAF852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5" hidden="1">
              <a:extLst>
                <a:ext uri="{FF2B5EF4-FFF2-40B4-BE49-F238E27FC236}">
                  <a16:creationId xmlns:a16="http://schemas.microsoft.com/office/drawing/2014/main" id="{20C9A1A2-5968-4C0E-9E0B-C061BA0E7F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11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4736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7950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3073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270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756A-C3C6-4DBA-B397-91574B7B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F2773-B8E6-4F71-8EA7-4D7157CC3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747F6-710B-4268-966E-52A02708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EFE6-FFF7-4D77-9DC6-0A3F5D5F260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C3850-D39B-4D9B-AAFF-0CDCEFBE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0E4FE-E63D-479B-B409-581E2B28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97B4-AA00-4C6B-BC57-22846298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3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795510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18327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871796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085402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376544" y="6499381"/>
            <a:ext cx="666849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299372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4984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4" imgH="344" progId="TCLayout.ActiveDocument.1">
                  <p:embed/>
                </p:oleObj>
              </mc:Choice>
              <mc:Fallback>
                <p:oleObj name="think-cell Slide" r:id="rId8" imgW="344" imgH="344" progId="TCLayout.ActiveDocument.1">
                  <p:embed/>
                  <p:pic>
                    <p:nvPicPr>
                      <p:cNvPr id="9" name="Object 2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1960B3-6A0B-4C17-BB9F-95EA8B4389B4}"/>
              </a:ext>
            </a:extLst>
          </p:cNvPr>
          <p:cNvSpPr/>
          <p:nvPr userDrawn="1"/>
        </p:nvSpPr>
        <p:spPr>
          <a:xfrm rot="19812267">
            <a:off x="422090" y="2124075"/>
            <a:ext cx="11058525" cy="2419350"/>
          </a:xfrm>
          <a:prstGeom prst="rect">
            <a:avLst/>
          </a:prstGeom>
          <a:noFill/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9900" b="1">
                <a:solidFill>
                  <a:schemeClr val="bg1">
                    <a:lumMod val="95000"/>
                  </a:schemeClr>
                </a:solidFill>
              </a:rPr>
              <a:t>DRAFT</a:t>
            </a:r>
          </a:p>
        </p:txBody>
      </p:sp>
      <p:grpSp>
        <p:nvGrpSpPr>
          <p:cNvPr id="4" name="LogoImage" hidden="1">
            <a:extLst>
              <a:ext uri="{FF2B5EF4-FFF2-40B4-BE49-F238E27FC236}">
                <a16:creationId xmlns:a16="http://schemas.microsoft.com/office/drawing/2014/main" id="{275CA5E5-0CE7-4325-8DA5-DA17C9380A0C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black">
          <a:xfrm>
            <a:off x="551942" y="481160"/>
            <a:ext cx="1893201" cy="585216"/>
            <a:chOff x="0" y="973"/>
            <a:chExt cx="7680" cy="2374"/>
          </a:xfrm>
        </p:grpSpPr>
        <p:sp>
          <p:nvSpPr>
            <p:cNvPr id="5" name="AutoShape 3" hidden="1">
              <a:extLst>
                <a:ext uri="{FF2B5EF4-FFF2-40B4-BE49-F238E27FC236}">
                  <a16:creationId xmlns:a16="http://schemas.microsoft.com/office/drawing/2014/main" id="{1F430752-9F46-430E-93A8-58E8FAF852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5" hidden="1">
              <a:extLst>
                <a:ext uri="{FF2B5EF4-FFF2-40B4-BE49-F238E27FC236}">
                  <a16:creationId xmlns:a16="http://schemas.microsoft.com/office/drawing/2014/main" id="{20C9A1A2-5968-4C0E-9E0B-C061BA0E7F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11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4736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835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512311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236835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833222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66342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7C17-65EA-43D5-8C4A-24492B51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B791-0C9E-4DCF-B091-15B1449BC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5F920-24E9-4118-9519-1DE84019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EFE6-FFF7-4D77-9DC6-0A3F5D5F260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A6B0D-D6A5-4924-A0BF-AE2A70DF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2A598-3736-4C65-9C18-64AA0DBB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97B4-AA00-4C6B-BC57-22846298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92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796358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376544" y="6499381"/>
            <a:ext cx="666849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5642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700920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6902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970998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41295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307629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804644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14084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376544" y="6499381"/>
            <a:ext cx="666849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525389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466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4" imgH="344" progId="TCLayout.ActiveDocument.1">
                  <p:embed/>
                </p:oleObj>
              </mc:Choice>
              <mc:Fallback>
                <p:oleObj name="think-cell Slide" r:id="rId8" imgW="344" imgH="344" progId="TCLayout.ActiveDocument.1">
                  <p:embed/>
                  <p:pic>
                    <p:nvPicPr>
                      <p:cNvPr id="9" name="Object 2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1960B3-6A0B-4C17-BB9F-95EA8B4389B4}"/>
              </a:ext>
            </a:extLst>
          </p:cNvPr>
          <p:cNvSpPr/>
          <p:nvPr userDrawn="1"/>
        </p:nvSpPr>
        <p:spPr>
          <a:xfrm rot="19812267">
            <a:off x="422090" y="2124075"/>
            <a:ext cx="11058525" cy="2419350"/>
          </a:xfrm>
          <a:prstGeom prst="rect">
            <a:avLst/>
          </a:prstGeom>
          <a:noFill/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9900" b="1">
                <a:solidFill>
                  <a:schemeClr val="bg1">
                    <a:lumMod val="95000"/>
                  </a:schemeClr>
                </a:solidFill>
              </a:rPr>
              <a:t>DRAFT</a:t>
            </a:r>
          </a:p>
        </p:txBody>
      </p:sp>
      <p:grpSp>
        <p:nvGrpSpPr>
          <p:cNvPr id="4" name="LogoImage" hidden="1">
            <a:extLst>
              <a:ext uri="{FF2B5EF4-FFF2-40B4-BE49-F238E27FC236}">
                <a16:creationId xmlns:a16="http://schemas.microsoft.com/office/drawing/2014/main" id="{275CA5E5-0CE7-4325-8DA5-DA17C9380A0C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black">
          <a:xfrm>
            <a:off x="551942" y="481160"/>
            <a:ext cx="1893201" cy="585216"/>
            <a:chOff x="0" y="973"/>
            <a:chExt cx="7680" cy="2374"/>
          </a:xfrm>
        </p:grpSpPr>
        <p:sp>
          <p:nvSpPr>
            <p:cNvPr id="5" name="AutoShape 3" hidden="1">
              <a:extLst>
                <a:ext uri="{FF2B5EF4-FFF2-40B4-BE49-F238E27FC236}">
                  <a16:creationId xmlns:a16="http://schemas.microsoft.com/office/drawing/2014/main" id="{1F430752-9F46-430E-93A8-58E8FAF852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5" hidden="1">
              <a:extLst>
                <a:ext uri="{FF2B5EF4-FFF2-40B4-BE49-F238E27FC236}">
                  <a16:creationId xmlns:a16="http://schemas.microsoft.com/office/drawing/2014/main" id="{20C9A1A2-5968-4C0E-9E0B-C061BA0E7F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11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4736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517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454B-8730-4B3A-B11D-83899731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B9A3D-FB4F-4B99-909F-5BCF87BA9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02991-ED35-4FCE-874F-7201134E2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B5E66-5AFF-4F12-BC20-C512F01D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EFE6-FFF7-4D77-9DC6-0A3F5D5F260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A3809-E0EE-4D4B-AD8B-C3D66646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68547-40C3-48A1-AB54-DAC4318F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97B4-AA00-4C6B-BC57-22846298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241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3140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2737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grpSp>
        <p:nvGrpSpPr>
          <p:cNvPr id="94" name="Grid">
            <a:extLst>
              <a:ext uri="{FF2B5EF4-FFF2-40B4-BE49-F238E27FC236}">
                <a16:creationId xmlns:a16="http://schemas.microsoft.com/office/drawing/2014/main" id="{96D99FF0-E1AB-493A-8C69-ED4058CF9FF7}"/>
              </a:ext>
            </a:extLst>
          </p:cNvPr>
          <p:cNvGrpSpPr/>
          <p:nvPr userDrawn="1">
            <p:custDataLst>
              <p:tags r:id="rId5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95" name="slide margin">
              <a:extLst>
                <a:ext uri="{FF2B5EF4-FFF2-40B4-BE49-F238E27FC236}">
                  <a16:creationId xmlns:a16="http://schemas.microsoft.com/office/drawing/2014/main" id="{F628D392-8C9E-4817-BB88-818BA8ACFD4A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A0E599C-A728-4909-83FD-25A0D36A7349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BBD9B42-D5D5-4175-894E-3FDA47F8B12F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34F6E46-4E66-4BB3-B0FA-DE897A59292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6D025C7-C714-4A67-86F5-C81447AEE0C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0AA5796-7372-42FF-9698-8646453E21E1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1AAE1CE-7C5A-4129-B9FB-BB2E009B7417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41A1EED-DE67-49BC-B966-C5BC25D22DC4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1C15455-FC52-4AB3-AC86-6ABCCE356F6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A679033-827F-40AD-820C-4D374C00BEEE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0B202C7-F9E9-4859-954B-7D77FBA5E697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90B54C0-8BC8-4CC2-8ED0-E087BC716FEC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89266BF-C582-4530-B68F-F085DE80EA6F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4B30E78-B716-4330-A9B5-9D5DDA75FA8F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49BD702-6ADA-4AD6-AAEE-0C8BAD96E52F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130C5DD-95AD-4B29-A521-035713A35B52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05C0DFF-E054-4B05-8983-8F19A5F75DFE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8E8AE68-C477-401E-BA80-D1E6788E8FE4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1999B1A-605B-420A-A774-D45D34D3A080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A8F711E-38B6-4F9A-B98E-B416FAC1C061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27DC057-D42C-4485-9D0D-65951EE08AF7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D7EAA6A-C1E7-4BE8-9B7F-8D23E73AEB49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DEB75AE-E3B5-49EB-8BFE-5C5A217F45DF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DF287E-A48A-47C3-8613-69F46404CA82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42E1BDB-E3CA-4513-B365-A9E10EBF8B4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67C84FD-2F36-483B-9080-E7663F37235D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AC4968F-97D8-4DA7-95DC-BDF06DF3BD0D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BDA3F58-916F-4A67-9EBC-DDAF257C3B01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E802514-057F-4F37-A898-F50B956DF220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919978E-E084-4B36-A1C8-6F032071CBEA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6120973-DF9F-4C2E-9044-8BEDA9BA69F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74C3573-0BAC-4019-A300-5AE396554F34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C444A46-204B-45AC-9F70-C4DD67A1773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939C586-11FB-4DF7-A03A-2487BFDBD4F1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04EE353-65D1-42E5-B812-032F1F669B67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7B70E9E-A567-49EF-933A-55FBA90F834E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047E3B3-2231-4F04-9965-8704EF473499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97E94DD-B259-454D-A054-77276B0EFBBC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9D93F2A-ED9C-44B4-94DF-445C337A422F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E0AC16D-EF01-4301-A629-4C3CBBD44F26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258C13E-B0D3-47B4-9733-A8A4AB21C738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1E03B5C-FDD6-4210-805E-32269CA09C53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BF74053-A7D3-4D43-8B41-904C42E3AC8F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6341E48-3C7A-4741-BDAC-02D0015D32EB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40D33A6-0A81-4192-B9AF-E4B3B9F2133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3996077-CE84-427D-8FA8-2B0402057BEB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47171BF-49A4-49D0-ADA1-BE3CE4AF91BC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F02024E-FEE0-4B5F-8D18-952AFB2DD7A9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22C4F37-FF09-4B7D-BEC3-3DC116A89272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8E4623E-5356-407B-98D2-D00F433E194D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B716367-D747-4868-B052-1BA6C9FCF0B9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F827E83-5225-488C-9625-0CC375C647AC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1CD1DE9-26BA-4BAE-B41D-F406A894E41D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0714185-4315-4192-AA01-2A7C0FBDE939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6B49A91-9E40-4CA0-A0B8-DAA119BF1D1F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ED87527-9C91-4D05-9F33-68CF12B7D444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F1BF719-4492-492D-801F-063383E65371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6C0BD5A-1303-48A5-8540-3830FA8DEFEE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E4D9877-79B6-47A9-9943-4298B626118C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0E597642-9E22-4BB1-A51C-2649327B7084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D189013-304A-4444-99C9-1AB3AC46DD50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22C8CC02-29AB-4EF9-ACEA-377F4787697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703B02D-F640-4DDC-B03A-2ED2FCBE159B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31F82ADD-DC2D-4B4C-A1B0-67E9631E9CF8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C6058887-2709-4B63-AEE4-5725A549EED5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480E509E-027A-45E3-A69E-F23288C1FB6F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9718E76-2321-4F35-822A-947198FAD110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B94D17F9-2FD4-427A-ACA7-3A2E6BAD8A86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6E7DAC1-60B7-46AB-89C8-6AC7FE35C8F6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DEAF61-B6DC-43AD-B8E0-BC94D5692009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F1298AB-93EF-451F-88D3-0BEBE057B0E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358FD74-52D1-4A16-BBF9-C763414E1FA9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E4EED1F-19DC-4B6E-9135-5D0B9FB3938A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F9D5B37B-A2F7-4174-BA27-A0F6818D5613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2351D321-BB48-4A36-8DF3-01EA0610B685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FE8B1EA-EE84-46E5-9332-D0BBACE8194B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985A736-BBC1-4F43-A337-B830DCC32DE9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F3F9902-9FE6-4161-9B20-FB87629D85C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E990289-F7F9-4A78-A702-AAEB7AB0F11B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E7A5A3B-7FE8-4DA4-B802-760310E7C20E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31993485-5DF5-4495-8F17-A7D5AF6E8471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A34E374-C6F8-472B-89EC-826C597C7044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main body box">
              <a:extLst>
                <a:ext uri="{FF2B5EF4-FFF2-40B4-BE49-F238E27FC236}">
                  <a16:creationId xmlns:a16="http://schemas.microsoft.com/office/drawing/2014/main" id="{0DB4D2E8-E278-4941-8903-9E22EF6B60DB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7909DE9-19F2-42F1-82F5-ED972E5FB02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CE10709-7008-4B64-9826-BBEFB7C61BC9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</p:spTree>
    <p:extLst>
      <p:ext uri="{BB962C8B-B14F-4D97-AF65-F5344CB8AC3E}">
        <p14:creationId xmlns:p14="http://schemas.microsoft.com/office/powerpoint/2010/main" val="1811839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170945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713273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79403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376544" y="6499381"/>
            <a:ext cx="666849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101935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2733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7089626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9195363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9625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3954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FB7A-BE3D-42EE-8F98-45139378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62992-7914-4A52-8D86-476D207A9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DD8CD-6FB3-4539-A844-1F47FDFF5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66056-8262-4E4A-9BC6-FF7A795A0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3FC59-0DEF-4668-990A-0626025A4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00A87-EAFD-4E57-94E2-B01230A7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EFE6-FFF7-4D77-9DC6-0A3F5D5F260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9BEA0D-B4CB-46C5-9BD4-26B398FB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468DF-79C3-41B1-BB09-2AD3B9DA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97B4-AA00-4C6B-BC57-22846298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77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556848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376544" y="6499381"/>
            <a:ext cx="666849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74810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825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62152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878486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1011026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801815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6748880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376544" y="6499381"/>
            <a:ext cx="666849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433174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5197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6609956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70414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B2B4-1C97-472B-A6F3-C42330DD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1516D-A6DE-4BEE-B758-6707C52A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EFE6-FFF7-4D77-9DC6-0A3F5D5F260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23A7A-5D86-4590-BDB3-8123B66E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FC7E5-1C58-4D34-843E-FC79B3D1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97B4-AA00-4C6B-BC57-22846298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753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653341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9272138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8551882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376544" y="6499381"/>
            <a:ext cx="666849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57176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31268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7846423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6496948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338548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143270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1964486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376544" y="6499381"/>
            <a:ext cx="666849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9757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11661C-69B7-4F20-BD19-88DF860B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EFE6-FFF7-4D77-9DC6-0A3F5D5F260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A0E82-C541-4BAB-B77D-89F4960F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BDD47-007C-4519-9A29-17BB9CF5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97B4-AA00-4C6B-BC57-22846298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366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3019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4" imgH="344" progId="TCLayout.ActiveDocument.1">
                  <p:embed/>
                </p:oleObj>
              </mc:Choice>
              <mc:Fallback>
                <p:oleObj name="think-cell Slide" r:id="rId8" imgW="344" imgH="344" progId="TCLayout.ActiveDocument.1">
                  <p:embed/>
                  <p:pic>
                    <p:nvPicPr>
                      <p:cNvPr id="9" name="Object 2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1960B3-6A0B-4C17-BB9F-95EA8B4389B4}"/>
              </a:ext>
            </a:extLst>
          </p:cNvPr>
          <p:cNvSpPr/>
          <p:nvPr userDrawn="1"/>
        </p:nvSpPr>
        <p:spPr>
          <a:xfrm rot="19812267">
            <a:off x="422090" y="2124075"/>
            <a:ext cx="11058525" cy="2419350"/>
          </a:xfrm>
          <a:prstGeom prst="rect">
            <a:avLst/>
          </a:prstGeom>
          <a:noFill/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9900" b="1">
                <a:solidFill>
                  <a:schemeClr val="bg1">
                    <a:lumMod val="95000"/>
                  </a:schemeClr>
                </a:solidFill>
              </a:rPr>
              <a:t>DRAFT</a:t>
            </a:r>
          </a:p>
        </p:txBody>
      </p:sp>
      <p:grpSp>
        <p:nvGrpSpPr>
          <p:cNvPr id="4" name="LogoImage" hidden="1">
            <a:extLst>
              <a:ext uri="{FF2B5EF4-FFF2-40B4-BE49-F238E27FC236}">
                <a16:creationId xmlns:a16="http://schemas.microsoft.com/office/drawing/2014/main" id="{275CA5E5-0CE7-4325-8DA5-DA17C9380A0C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black">
          <a:xfrm>
            <a:off x="551942" y="481160"/>
            <a:ext cx="1893201" cy="585216"/>
            <a:chOff x="0" y="973"/>
            <a:chExt cx="7680" cy="2374"/>
          </a:xfrm>
        </p:grpSpPr>
        <p:sp>
          <p:nvSpPr>
            <p:cNvPr id="5" name="AutoShape 3" hidden="1">
              <a:extLst>
                <a:ext uri="{FF2B5EF4-FFF2-40B4-BE49-F238E27FC236}">
                  <a16:creationId xmlns:a16="http://schemas.microsoft.com/office/drawing/2014/main" id="{1F430752-9F46-430E-93A8-58E8FAF852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5" hidden="1">
              <a:extLst>
                <a:ext uri="{FF2B5EF4-FFF2-40B4-BE49-F238E27FC236}">
                  <a16:creationId xmlns:a16="http://schemas.microsoft.com/office/drawing/2014/main" id="{20C9A1A2-5968-4C0E-9E0B-C061BA0E7F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11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4736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6634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5095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997214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604404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8690476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7450333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90415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376544" y="6499381"/>
            <a:ext cx="666849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6256846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7839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3225107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6845950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16058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CAC5-6842-46F1-9019-79E80944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141E-C2A6-425B-8AB9-166758322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61494-783C-42BB-8981-BBA97F82E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9CCC9-F3CD-4FE8-BDA6-2612A432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EFE6-FFF7-4D77-9DC6-0A3F5D5F260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D15AC-076C-4C8F-9AAC-ADB705A32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5D996-F12E-4885-A5A5-AEE079D6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97B4-AA00-4C6B-BC57-22846298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13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445223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9855600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376544" y="6499381"/>
            <a:ext cx="666849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184583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4385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1100834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2619764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3475003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0255315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2156514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376544" y="6499381"/>
            <a:ext cx="666849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6412987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94671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11159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E39A-CB36-4687-8EDC-5E36261A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E9B90-FA51-4866-8E28-D3F99DDE1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39C80-7998-4FE2-8D5A-EE1AFBF28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3A23-7FA6-446B-AB69-549F9D46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1EFE6-FFF7-4D77-9DC6-0A3F5D5F260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8D0BC-FE7A-490B-9D9E-751FA1D4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12E3A-71C9-442D-A1C5-A443AF47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97B4-AA00-4C6B-BC57-22846298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406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896286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7553802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6026378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6021810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376544" y="6499381"/>
            <a:ext cx="666849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118A30D9-833F-440B-AA55-24469A8874C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8833169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7024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0460197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7ACB1E33-E5FF-447C-86C8-D2AD164B7EF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4323887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id="{A017FC45-BFA7-4FE7-9F1F-9561D7B0EF6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7061533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10F96B25-8621-4D4C-8F08-2DA28487B5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9294898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6023FD6-0A46-4B41-8F49-E0D6485106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38219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13" Type="http://schemas.openxmlformats.org/officeDocument/2006/relationships/tags" Target="../tags/tag409.xml"/><Relationship Id="rId18" Type="http://schemas.openxmlformats.org/officeDocument/2006/relationships/tags" Target="../tags/tag414.xml"/><Relationship Id="rId26" Type="http://schemas.openxmlformats.org/officeDocument/2006/relationships/tags" Target="../tags/tag422.xml"/><Relationship Id="rId3" Type="http://schemas.openxmlformats.org/officeDocument/2006/relationships/slideLayout" Target="../slideLayouts/slideLayout66.xml"/><Relationship Id="rId21" Type="http://schemas.openxmlformats.org/officeDocument/2006/relationships/tags" Target="../tags/tag417.xml"/><Relationship Id="rId7" Type="http://schemas.openxmlformats.org/officeDocument/2006/relationships/slideLayout" Target="../slideLayouts/slideLayout70.xml"/><Relationship Id="rId12" Type="http://schemas.openxmlformats.org/officeDocument/2006/relationships/tags" Target="../tags/tag408.xml"/><Relationship Id="rId17" Type="http://schemas.openxmlformats.org/officeDocument/2006/relationships/tags" Target="../tags/tag413.xml"/><Relationship Id="rId25" Type="http://schemas.openxmlformats.org/officeDocument/2006/relationships/tags" Target="../tags/tag421.xml"/><Relationship Id="rId2" Type="http://schemas.openxmlformats.org/officeDocument/2006/relationships/slideLayout" Target="../slideLayouts/slideLayout65.xml"/><Relationship Id="rId16" Type="http://schemas.openxmlformats.org/officeDocument/2006/relationships/tags" Target="../tags/tag412.xml"/><Relationship Id="rId20" Type="http://schemas.openxmlformats.org/officeDocument/2006/relationships/tags" Target="../tags/tag416.xml"/><Relationship Id="rId29" Type="http://schemas.openxmlformats.org/officeDocument/2006/relationships/oleObject" Target="../embeddings/oleObject20.bin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ags" Target="../tags/tag407.xml"/><Relationship Id="rId24" Type="http://schemas.openxmlformats.org/officeDocument/2006/relationships/tags" Target="../tags/tag420.xml"/><Relationship Id="rId5" Type="http://schemas.openxmlformats.org/officeDocument/2006/relationships/slideLayout" Target="../slideLayouts/slideLayout68.xml"/><Relationship Id="rId15" Type="http://schemas.openxmlformats.org/officeDocument/2006/relationships/tags" Target="../tags/tag411.xml"/><Relationship Id="rId23" Type="http://schemas.openxmlformats.org/officeDocument/2006/relationships/tags" Target="../tags/tag419.xml"/><Relationship Id="rId28" Type="http://schemas.openxmlformats.org/officeDocument/2006/relationships/tags" Target="../tags/tag424.xml"/><Relationship Id="rId10" Type="http://schemas.openxmlformats.org/officeDocument/2006/relationships/tags" Target="../tags/tag406.xml"/><Relationship Id="rId19" Type="http://schemas.openxmlformats.org/officeDocument/2006/relationships/tags" Target="../tags/tag415.xml"/><Relationship Id="rId4" Type="http://schemas.openxmlformats.org/officeDocument/2006/relationships/slideLayout" Target="../slideLayouts/slideLayout67.xml"/><Relationship Id="rId9" Type="http://schemas.openxmlformats.org/officeDocument/2006/relationships/tags" Target="../tags/tag405.xml"/><Relationship Id="rId14" Type="http://schemas.openxmlformats.org/officeDocument/2006/relationships/tags" Target="../tags/tag410.xml"/><Relationship Id="rId22" Type="http://schemas.openxmlformats.org/officeDocument/2006/relationships/tags" Target="../tags/tag418.xml"/><Relationship Id="rId27" Type="http://schemas.openxmlformats.org/officeDocument/2006/relationships/tags" Target="../tags/tag423.xml"/><Relationship Id="rId30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tags" Target="../tags/tag464.xml"/><Relationship Id="rId18" Type="http://schemas.openxmlformats.org/officeDocument/2006/relationships/tags" Target="../tags/tag469.xml"/><Relationship Id="rId26" Type="http://schemas.openxmlformats.org/officeDocument/2006/relationships/tags" Target="../tags/tag477.xml"/><Relationship Id="rId3" Type="http://schemas.openxmlformats.org/officeDocument/2006/relationships/slideLayout" Target="../slideLayouts/slideLayout73.xml"/><Relationship Id="rId21" Type="http://schemas.openxmlformats.org/officeDocument/2006/relationships/tags" Target="../tags/tag472.xml"/><Relationship Id="rId7" Type="http://schemas.openxmlformats.org/officeDocument/2006/relationships/theme" Target="../theme/theme11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25" Type="http://schemas.openxmlformats.org/officeDocument/2006/relationships/tags" Target="../tags/tag476.xml"/><Relationship Id="rId2" Type="http://schemas.openxmlformats.org/officeDocument/2006/relationships/slideLayout" Target="../slideLayouts/slideLayout72.xml"/><Relationship Id="rId16" Type="http://schemas.openxmlformats.org/officeDocument/2006/relationships/tags" Target="../tags/tag467.xml"/><Relationship Id="rId20" Type="http://schemas.openxmlformats.org/officeDocument/2006/relationships/tags" Target="../tags/tag471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ags" Target="../tags/tag462.xml"/><Relationship Id="rId24" Type="http://schemas.openxmlformats.org/officeDocument/2006/relationships/tags" Target="../tags/tag475.xml"/><Relationship Id="rId5" Type="http://schemas.openxmlformats.org/officeDocument/2006/relationships/slideLayout" Target="../slideLayouts/slideLayout75.xml"/><Relationship Id="rId15" Type="http://schemas.openxmlformats.org/officeDocument/2006/relationships/tags" Target="../tags/tag466.xml"/><Relationship Id="rId23" Type="http://schemas.openxmlformats.org/officeDocument/2006/relationships/tags" Target="../tags/tag474.xml"/><Relationship Id="rId28" Type="http://schemas.openxmlformats.org/officeDocument/2006/relationships/oleObject" Target="../embeddings/oleObject23.bin"/><Relationship Id="rId10" Type="http://schemas.openxmlformats.org/officeDocument/2006/relationships/tags" Target="../tags/tag461.xml"/><Relationship Id="rId19" Type="http://schemas.openxmlformats.org/officeDocument/2006/relationships/tags" Target="../tags/tag470.xml"/><Relationship Id="rId4" Type="http://schemas.openxmlformats.org/officeDocument/2006/relationships/slideLayout" Target="../slideLayouts/slideLayout74.xml"/><Relationship Id="rId9" Type="http://schemas.openxmlformats.org/officeDocument/2006/relationships/tags" Target="../tags/tag460.xml"/><Relationship Id="rId14" Type="http://schemas.openxmlformats.org/officeDocument/2006/relationships/tags" Target="../tags/tag465.xml"/><Relationship Id="rId22" Type="http://schemas.openxmlformats.org/officeDocument/2006/relationships/tags" Target="../tags/tag473.xml"/><Relationship Id="rId27" Type="http://schemas.openxmlformats.org/officeDocument/2006/relationships/tags" Target="../tags/tag47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26" Type="http://schemas.openxmlformats.org/officeDocument/2006/relationships/tags" Target="../tags/tag525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520.xml"/><Relationship Id="rId7" Type="http://schemas.openxmlformats.org/officeDocument/2006/relationships/theme" Target="../theme/theme12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tags" Target="../tags/tag524.xml"/><Relationship Id="rId2" Type="http://schemas.openxmlformats.org/officeDocument/2006/relationships/slideLayout" Target="../slideLayouts/slideLayout78.xml"/><Relationship Id="rId16" Type="http://schemas.openxmlformats.org/officeDocument/2006/relationships/tags" Target="../tags/tag515.xml"/><Relationship Id="rId20" Type="http://schemas.openxmlformats.org/officeDocument/2006/relationships/tags" Target="../tags/tag519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tags" Target="../tags/tag510.xml"/><Relationship Id="rId24" Type="http://schemas.openxmlformats.org/officeDocument/2006/relationships/tags" Target="../tags/tag523.xml"/><Relationship Id="rId5" Type="http://schemas.openxmlformats.org/officeDocument/2006/relationships/slideLayout" Target="../slideLayouts/slideLayout81.xml"/><Relationship Id="rId15" Type="http://schemas.openxmlformats.org/officeDocument/2006/relationships/tags" Target="../tags/tag514.xml"/><Relationship Id="rId23" Type="http://schemas.openxmlformats.org/officeDocument/2006/relationships/tags" Target="../tags/tag522.xml"/><Relationship Id="rId28" Type="http://schemas.openxmlformats.org/officeDocument/2006/relationships/oleObject" Target="../embeddings/oleObject23.bin"/><Relationship Id="rId10" Type="http://schemas.openxmlformats.org/officeDocument/2006/relationships/tags" Target="../tags/tag509.xml"/><Relationship Id="rId19" Type="http://schemas.openxmlformats.org/officeDocument/2006/relationships/tags" Target="../tags/tag518.xml"/><Relationship Id="rId4" Type="http://schemas.openxmlformats.org/officeDocument/2006/relationships/slideLayout" Target="../slideLayouts/slideLayout80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tags" Target="../tags/tag521.xml"/><Relationship Id="rId27" Type="http://schemas.openxmlformats.org/officeDocument/2006/relationships/tags" Target="../tags/tag5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tags" Target="../tags/tag560.xml"/><Relationship Id="rId18" Type="http://schemas.openxmlformats.org/officeDocument/2006/relationships/tags" Target="../tags/tag565.xml"/><Relationship Id="rId26" Type="http://schemas.openxmlformats.org/officeDocument/2006/relationships/tags" Target="../tags/tag573.xml"/><Relationship Id="rId3" Type="http://schemas.openxmlformats.org/officeDocument/2006/relationships/slideLayout" Target="../slideLayouts/slideLayout85.xml"/><Relationship Id="rId21" Type="http://schemas.openxmlformats.org/officeDocument/2006/relationships/tags" Target="../tags/tag568.xml"/><Relationship Id="rId7" Type="http://schemas.openxmlformats.org/officeDocument/2006/relationships/theme" Target="../theme/theme13.xml"/><Relationship Id="rId12" Type="http://schemas.openxmlformats.org/officeDocument/2006/relationships/tags" Target="../tags/tag559.xml"/><Relationship Id="rId17" Type="http://schemas.openxmlformats.org/officeDocument/2006/relationships/tags" Target="../tags/tag564.xml"/><Relationship Id="rId25" Type="http://schemas.openxmlformats.org/officeDocument/2006/relationships/tags" Target="../tags/tag572.xml"/><Relationship Id="rId2" Type="http://schemas.openxmlformats.org/officeDocument/2006/relationships/slideLayout" Target="../slideLayouts/slideLayout84.xml"/><Relationship Id="rId16" Type="http://schemas.openxmlformats.org/officeDocument/2006/relationships/tags" Target="../tags/tag563.xml"/><Relationship Id="rId20" Type="http://schemas.openxmlformats.org/officeDocument/2006/relationships/tags" Target="../tags/tag567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ags" Target="../tags/tag558.xml"/><Relationship Id="rId24" Type="http://schemas.openxmlformats.org/officeDocument/2006/relationships/tags" Target="../tags/tag571.xml"/><Relationship Id="rId5" Type="http://schemas.openxmlformats.org/officeDocument/2006/relationships/slideLayout" Target="../slideLayouts/slideLayout87.xml"/><Relationship Id="rId15" Type="http://schemas.openxmlformats.org/officeDocument/2006/relationships/tags" Target="../tags/tag562.xml"/><Relationship Id="rId23" Type="http://schemas.openxmlformats.org/officeDocument/2006/relationships/tags" Target="../tags/tag570.xml"/><Relationship Id="rId28" Type="http://schemas.openxmlformats.org/officeDocument/2006/relationships/oleObject" Target="../embeddings/oleObject25.bin"/><Relationship Id="rId10" Type="http://schemas.openxmlformats.org/officeDocument/2006/relationships/tags" Target="../tags/tag557.xml"/><Relationship Id="rId19" Type="http://schemas.openxmlformats.org/officeDocument/2006/relationships/tags" Target="../tags/tag566.xml"/><Relationship Id="rId4" Type="http://schemas.openxmlformats.org/officeDocument/2006/relationships/slideLayout" Target="../slideLayouts/slideLayout86.xml"/><Relationship Id="rId9" Type="http://schemas.openxmlformats.org/officeDocument/2006/relationships/tags" Target="../tags/tag556.xml"/><Relationship Id="rId14" Type="http://schemas.openxmlformats.org/officeDocument/2006/relationships/tags" Target="../tags/tag561.xml"/><Relationship Id="rId22" Type="http://schemas.openxmlformats.org/officeDocument/2006/relationships/tags" Target="../tags/tag569.xml"/><Relationship Id="rId27" Type="http://schemas.openxmlformats.org/officeDocument/2006/relationships/tags" Target="../tags/tag57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ags" Target="../tags/tag603.xml"/><Relationship Id="rId13" Type="http://schemas.openxmlformats.org/officeDocument/2006/relationships/tags" Target="../tags/tag608.xml"/><Relationship Id="rId18" Type="http://schemas.openxmlformats.org/officeDocument/2006/relationships/tags" Target="../tags/tag613.xml"/><Relationship Id="rId26" Type="http://schemas.openxmlformats.org/officeDocument/2006/relationships/tags" Target="../tags/tag621.xml"/><Relationship Id="rId3" Type="http://schemas.openxmlformats.org/officeDocument/2006/relationships/slideLayout" Target="../slideLayouts/slideLayout91.xml"/><Relationship Id="rId21" Type="http://schemas.openxmlformats.org/officeDocument/2006/relationships/tags" Target="../tags/tag616.xml"/><Relationship Id="rId7" Type="http://schemas.openxmlformats.org/officeDocument/2006/relationships/theme" Target="../theme/theme14.xml"/><Relationship Id="rId12" Type="http://schemas.openxmlformats.org/officeDocument/2006/relationships/tags" Target="../tags/tag607.xml"/><Relationship Id="rId17" Type="http://schemas.openxmlformats.org/officeDocument/2006/relationships/tags" Target="../tags/tag612.xml"/><Relationship Id="rId25" Type="http://schemas.openxmlformats.org/officeDocument/2006/relationships/tags" Target="../tags/tag620.xml"/><Relationship Id="rId2" Type="http://schemas.openxmlformats.org/officeDocument/2006/relationships/slideLayout" Target="../slideLayouts/slideLayout90.xml"/><Relationship Id="rId16" Type="http://schemas.openxmlformats.org/officeDocument/2006/relationships/tags" Target="../tags/tag611.xml"/><Relationship Id="rId20" Type="http://schemas.openxmlformats.org/officeDocument/2006/relationships/tags" Target="../tags/tag615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ags" Target="../tags/tag606.xml"/><Relationship Id="rId24" Type="http://schemas.openxmlformats.org/officeDocument/2006/relationships/tags" Target="../tags/tag619.xml"/><Relationship Id="rId5" Type="http://schemas.openxmlformats.org/officeDocument/2006/relationships/slideLayout" Target="../slideLayouts/slideLayout93.xml"/><Relationship Id="rId15" Type="http://schemas.openxmlformats.org/officeDocument/2006/relationships/tags" Target="../tags/tag610.xml"/><Relationship Id="rId23" Type="http://schemas.openxmlformats.org/officeDocument/2006/relationships/tags" Target="../tags/tag618.xml"/><Relationship Id="rId28" Type="http://schemas.openxmlformats.org/officeDocument/2006/relationships/oleObject" Target="../embeddings/oleObject23.bin"/><Relationship Id="rId10" Type="http://schemas.openxmlformats.org/officeDocument/2006/relationships/tags" Target="../tags/tag605.xml"/><Relationship Id="rId19" Type="http://schemas.openxmlformats.org/officeDocument/2006/relationships/tags" Target="../tags/tag614.xml"/><Relationship Id="rId4" Type="http://schemas.openxmlformats.org/officeDocument/2006/relationships/slideLayout" Target="../slideLayouts/slideLayout92.xml"/><Relationship Id="rId9" Type="http://schemas.openxmlformats.org/officeDocument/2006/relationships/tags" Target="../tags/tag604.xml"/><Relationship Id="rId14" Type="http://schemas.openxmlformats.org/officeDocument/2006/relationships/tags" Target="../tags/tag609.xml"/><Relationship Id="rId22" Type="http://schemas.openxmlformats.org/officeDocument/2006/relationships/tags" Target="../tags/tag617.xml"/><Relationship Id="rId27" Type="http://schemas.openxmlformats.org/officeDocument/2006/relationships/tags" Target="../tags/tag62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ags" Target="../tags/tag651.xml"/><Relationship Id="rId13" Type="http://schemas.openxmlformats.org/officeDocument/2006/relationships/tags" Target="../tags/tag656.xml"/><Relationship Id="rId18" Type="http://schemas.openxmlformats.org/officeDocument/2006/relationships/tags" Target="../tags/tag661.xml"/><Relationship Id="rId26" Type="http://schemas.openxmlformats.org/officeDocument/2006/relationships/tags" Target="../tags/tag669.xml"/><Relationship Id="rId3" Type="http://schemas.openxmlformats.org/officeDocument/2006/relationships/slideLayout" Target="../slideLayouts/slideLayout97.xml"/><Relationship Id="rId21" Type="http://schemas.openxmlformats.org/officeDocument/2006/relationships/tags" Target="../tags/tag664.xml"/><Relationship Id="rId7" Type="http://schemas.openxmlformats.org/officeDocument/2006/relationships/theme" Target="../theme/theme15.xml"/><Relationship Id="rId12" Type="http://schemas.openxmlformats.org/officeDocument/2006/relationships/tags" Target="../tags/tag655.xml"/><Relationship Id="rId17" Type="http://schemas.openxmlformats.org/officeDocument/2006/relationships/tags" Target="../tags/tag660.xml"/><Relationship Id="rId25" Type="http://schemas.openxmlformats.org/officeDocument/2006/relationships/tags" Target="../tags/tag668.xml"/><Relationship Id="rId2" Type="http://schemas.openxmlformats.org/officeDocument/2006/relationships/slideLayout" Target="../slideLayouts/slideLayout96.xml"/><Relationship Id="rId16" Type="http://schemas.openxmlformats.org/officeDocument/2006/relationships/tags" Target="../tags/tag659.xml"/><Relationship Id="rId20" Type="http://schemas.openxmlformats.org/officeDocument/2006/relationships/tags" Target="../tags/tag663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tags" Target="../tags/tag654.xml"/><Relationship Id="rId24" Type="http://schemas.openxmlformats.org/officeDocument/2006/relationships/tags" Target="../tags/tag667.xml"/><Relationship Id="rId5" Type="http://schemas.openxmlformats.org/officeDocument/2006/relationships/slideLayout" Target="../slideLayouts/slideLayout99.xml"/><Relationship Id="rId15" Type="http://schemas.openxmlformats.org/officeDocument/2006/relationships/tags" Target="../tags/tag658.xml"/><Relationship Id="rId23" Type="http://schemas.openxmlformats.org/officeDocument/2006/relationships/tags" Target="../tags/tag666.xml"/><Relationship Id="rId28" Type="http://schemas.openxmlformats.org/officeDocument/2006/relationships/oleObject" Target="../embeddings/oleObject27.bin"/><Relationship Id="rId10" Type="http://schemas.openxmlformats.org/officeDocument/2006/relationships/tags" Target="../tags/tag653.xml"/><Relationship Id="rId19" Type="http://schemas.openxmlformats.org/officeDocument/2006/relationships/tags" Target="../tags/tag662.xml"/><Relationship Id="rId4" Type="http://schemas.openxmlformats.org/officeDocument/2006/relationships/slideLayout" Target="../slideLayouts/slideLayout98.xml"/><Relationship Id="rId9" Type="http://schemas.openxmlformats.org/officeDocument/2006/relationships/tags" Target="../tags/tag652.xml"/><Relationship Id="rId14" Type="http://schemas.openxmlformats.org/officeDocument/2006/relationships/tags" Target="../tags/tag657.xml"/><Relationship Id="rId22" Type="http://schemas.openxmlformats.org/officeDocument/2006/relationships/tags" Target="../tags/tag665.xml"/><Relationship Id="rId27" Type="http://schemas.openxmlformats.org/officeDocument/2006/relationships/tags" Target="../tags/tag6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ags" Target="../tags/tag699.xml"/><Relationship Id="rId13" Type="http://schemas.openxmlformats.org/officeDocument/2006/relationships/tags" Target="../tags/tag704.xml"/><Relationship Id="rId18" Type="http://schemas.openxmlformats.org/officeDocument/2006/relationships/tags" Target="../tags/tag709.xml"/><Relationship Id="rId26" Type="http://schemas.openxmlformats.org/officeDocument/2006/relationships/tags" Target="../tags/tag717.xml"/><Relationship Id="rId3" Type="http://schemas.openxmlformats.org/officeDocument/2006/relationships/slideLayout" Target="../slideLayouts/slideLayout103.xml"/><Relationship Id="rId21" Type="http://schemas.openxmlformats.org/officeDocument/2006/relationships/tags" Target="../tags/tag712.xml"/><Relationship Id="rId7" Type="http://schemas.openxmlformats.org/officeDocument/2006/relationships/theme" Target="../theme/theme16.xml"/><Relationship Id="rId12" Type="http://schemas.openxmlformats.org/officeDocument/2006/relationships/tags" Target="../tags/tag703.xml"/><Relationship Id="rId17" Type="http://schemas.openxmlformats.org/officeDocument/2006/relationships/tags" Target="../tags/tag708.xml"/><Relationship Id="rId25" Type="http://schemas.openxmlformats.org/officeDocument/2006/relationships/tags" Target="../tags/tag716.xml"/><Relationship Id="rId2" Type="http://schemas.openxmlformats.org/officeDocument/2006/relationships/slideLayout" Target="../slideLayouts/slideLayout102.xml"/><Relationship Id="rId16" Type="http://schemas.openxmlformats.org/officeDocument/2006/relationships/tags" Target="../tags/tag707.xml"/><Relationship Id="rId20" Type="http://schemas.openxmlformats.org/officeDocument/2006/relationships/tags" Target="../tags/tag711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ags" Target="../tags/tag702.xml"/><Relationship Id="rId24" Type="http://schemas.openxmlformats.org/officeDocument/2006/relationships/tags" Target="../tags/tag715.xml"/><Relationship Id="rId5" Type="http://schemas.openxmlformats.org/officeDocument/2006/relationships/slideLayout" Target="../slideLayouts/slideLayout105.xml"/><Relationship Id="rId15" Type="http://schemas.openxmlformats.org/officeDocument/2006/relationships/tags" Target="../tags/tag706.xml"/><Relationship Id="rId23" Type="http://schemas.openxmlformats.org/officeDocument/2006/relationships/tags" Target="../tags/tag714.xml"/><Relationship Id="rId28" Type="http://schemas.openxmlformats.org/officeDocument/2006/relationships/oleObject" Target="../embeddings/oleObject27.bin"/><Relationship Id="rId10" Type="http://schemas.openxmlformats.org/officeDocument/2006/relationships/tags" Target="../tags/tag701.xml"/><Relationship Id="rId19" Type="http://schemas.openxmlformats.org/officeDocument/2006/relationships/tags" Target="../tags/tag710.xml"/><Relationship Id="rId4" Type="http://schemas.openxmlformats.org/officeDocument/2006/relationships/slideLayout" Target="../slideLayouts/slideLayout104.xml"/><Relationship Id="rId9" Type="http://schemas.openxmlformats.org/officeDocument/2006/relationships/tags" Target="../tags/tag700.xml"/><Relationship Id="rId14" Type="http://schemas.openxmlformats.org/officeDocument/2006/relationships/tags" Target="../tags/tag705.xml"/><Relationship Id="rId22" Type="http://schemas.openxmlformats.org/officeDocument/2006/relationships/tags" Target="../tags/tag713.xml"/><Relationship Id="rId27" Type="http://schemas.openxmlformats.org/officeDocument/2006/relationships/tags" Target="../tags/tag7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tags" Target="../tags/tag5.xml"/><Relationship Id="rId18" Type="http://schemas.openxmlformats.org/officeDocument/2006/relationships/tags" Target="../tags/tag10.xml"/><Relationship Id="rId26" Type="http://schemas.openxmlformats.org/officeDocument/2006/relationships/tags" Target="../tags/tag18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3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4.xml"/><Relationship Id="rId17" Type="http://schemas.openxmlformats.org/officeDocument/2006/relationships/tags" Target="../tags/tag9.xml"/><Relationship Id="rId25" Type="http://schemas.openxmlformats.org/officeDocument/2006/relationships/tags" Target="../tags/tag1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8.xml"/><Relationship Id="rId20" Type="http://schemas.openxmlformats.org/officeDocument/2006/relationships/tags" Target="../tags/tag12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3.xml"/><Relationship Id="rId24" Type="http://schemas.openxmlformats.org/officeDocument/2006/relationships/tags" Target="../tags/tag16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7.xml"/><Relationship Id="rId23" Type="http://schemas.openxmlformats.org/officeDocument/2006/relationships/tags" Target="../tags/tag15.xml"/><Relationship Id="rId28" Type="http://schemas.openxmlformats.org/officeDocument/2006/relationships/tags" Target="../tags/tag20.xml"/><Relationship Id="rId10" Type="http://schemas.openxmlformats.org/officeDocument/2006/relationships/tags" Target="../tags/tag2.xml"/><Relationship Id="rId19" Type="http://schemas.openxmlformats.org/officeDocument/2006/relationships/tags" Target="../tags/tag11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.xml"/><Relationship Id="rId14" Type="http://schemas.openxmlformats.org/officeDocument/2006/relationships/tags" Target="../tags/tag6.xml"/><Relationship Id="rId22" Type="http://schemas.openxmlformats.org/officeDocument/2006/relationships/tags" Target="../tags/tag14.xml"/><Relationship Id="rId27" Type="http://schemas.openxmlformats.org/officeDocument/2006/relationships/tags" Target="../tags/tag19.xml"/><Relationship Id="rId30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67.xml"/><Relationship Id="rId7" Type="http://schemas.openxmlformats.org/officeDocument/2006/relationships/slideLayout" Target="../slideLayouts/slideLayout25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2" Type="http://schemas.openxmlformats.org/officeDocument/2006/relationships/slideLayout" Target="../slideLayouts/slideLayout20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29" Type="http://schemas.openxmlformats.org/officeDocument/2006/relationships/oleObject" Target="../embeddings/oleObject4.bin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5" Type="http://schemas.openxmlformats.org/officeDocument/2006/relationships/slideLayout" Target="../slideLayouts/slideLayout23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tags" Target="../tags/tag74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tags" Target="../tags/tag73.xml"/><Relationship Id="rId30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3" Type="http://schemas.openxmlformats.org/officeDocument/2006/relationships/slideLayout" Target="../slideLayouts/slideLayout28.xml"/><Relationship Id="rId21" Type="http://schemas.openxmlformats.org/officeDocument/2006/relationships/tags" Target="../tags/tag121.xml"/><Relationship Id="rId7" Type="http://schemas.openxmlformats.org/officeDocument/2006/relationships/slideLayout" Target="../slideLayouts/slideLayout32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29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4" Type="http://schemas.openxmlformats.org/officeDocument/2006/relationships/slideLayout" Target="../slideLayouts/slideLayout29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tags" Target="../tags/tag175.xml"/><Relationship Id="rId3" Type="http://schemas.openxmlformats.org/officeDocument/2006/relationships/slideLayout" Target="../slideLayouts/slideLayout35.xml"/><Relationship Id="rId21" Type="http://schemas.openxmlformats.org/officeDocument/2006/relationships/tags" Target="../tags/tag170.xml"/><Relationship Id="rId7" Type="http://schemas.openxmlformats.org/officeDocument/2006/relationships/slideLayout" Target="../slideLayouts/slideLayout39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2" Type="http://schemas.openxmlformats.org/officeDocument/2006/relationships/slideLayout" Target="../slideLayouts/slideLayout34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29" Type="http://schemas.openxmlformats.org/officeDocument/2006/relationships/oleObject" Target="../embeddings/oleObject9.bin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5" Type="http://schemas.openxmlformats.org/officeDocument/2006/relationships/slideLayout" Target="../slideLayouts/slideLayout37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tags" Target="../tags/tag177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tags" Target="../tags/tag176.xml"/><Relationship Id="rId30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tags" Target="../tags/tag230.xml"/><Relationship Id="rId3" Type="http://schemas.openxmlformats.org/officeDocument/2006/relationships/slideLayout" Target="../slideLayouts/slideLayout42.xml"/><Relationship Id="rId21" Type="http://schemas.openxmlformats.org/officeDocument/2006/relationships/tags" Target="../tags/tag225.xml"/><Relationship Id="rId7" Type="http://schemas.openxmlformats.org/officeDocument/2006/relationships/theme" Target="../theme/theme6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tags" Target="../tags/tag229.xml"/><Relationship Id="rId2" Type="http://schemas.openxmlformats.org/officeDocument/2006/relationships/slideLayout" Target="../slideLayouts/slideLayout41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ags" Target="../tags/tag215.xml"/><Relationship Id="rId24" Type="http://schemas.openxmlformats.org/officeDocument/2006/relationships/tags" Target="../tags/tag228.xml"/><Relationship Id="rId5" Type="http://schemas.openxmlformats.org/officeDocument/2006/relationships/slideLayout" Target="../slideLayouts/slideLayout44.xml"/><Relationship Id="rId15" Type="http://schemas.openxmlformats.org/officeDocument/2006/relationships/tags" Target="../tags/tag219.xml"/><Relationship Id="rId23" Type="http://schemas.openxmlformats.org/officeDocument/2006/relationships/tags" Target="../tags/tag227.xml"/><Relationship Id="rId28" Type="http://schemas.openxmlformats.org/officeDocument/2006/relationships/oleObject" Target="../embeddings/oleObject12.bin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4" Type="http://schemas.openxmlformats.org/officeDocument/2006/relationships/slideLayout" Target="../slideLayouts/slideLayout43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26.xml"/><Relationship Id="rId27" Type="http://schemas.openxmlformats.org/officeDocument/2006/relationships/tags" Target="../tags/tag2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26" Type="http://schemas.openxmlformats.org/officeDocument/2006/relationships/tags" Target="../tags/tag279.xml"/><Relationship Id="rId3" Type="http://schemas.openxmlformats.org/officeDocument/2006/relationships/slideLayout" Target="../slideLayouts/slideLayout48.xml"/><Relationship Id="rId21" Type="http://schemas.openxmlformats.org/officeDocument/2006/relationships/tags" Target="../tags/tag274.xml"/><Relationship Id="rId7" Type="http://schemas.openxmlformats.org/officeDocument/2006/relationships/theme" Target="../theme/theme7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tags" Target="../tags/tag278.xml"/><Relationship Id="rId2" Type="http://schemas.openxmlformats.org/officeDocument/2006/relationships/slideLayout" Target="../slideLayouts/slideLayout47.xml"/><Relationship Id="rId16" Type="http://schemas.openxmlformats.org/officeDocument/2006/relationships/tags" Target="../tags/tag269.xml"/><Relationship Id="rId20" Type="http://schemas.openxmlformats.org/officeDocument/2006/relationships/tags" Target="../tags/tag273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ags" Target="../tags/tag264.xml"/><Relationship Id="rId24" Type="http://schemas.openxmlformats.org/officeDocument/2006/relationships/tags" Target="../tags/tag277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268.xml"/><Relationship Id="rId23" Type="http://schemas.openxmlformats.org/officeDocument/2006/relationships/tags" Target="../tags/tag276.xml"/><Relationship Id="rId28" Type="http://schemas.openxmlformats.org/officeDocument/2006/relationships/oleObject" Target="../embeddings/oleObject14.bin"/><Relationship Id="rId10" Type="http://schemas.openxmlformats.org/officeDocument/2006/relationships/tags" Target="../tags/tag263.xml"/><Relationship Id="rId19" Type="http://schemas.openxmlformats.org/officeDocument/2006/relationships/tags" Target="../tags/tag272.xml"/><Relationship Id="rId4" Type="http://schemas.openxmlformats.org/officeDocument/2006/relationships/slideLayout" Target="../slideLayouts/slideLayout49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tags" Target="../tags/tag275.xml"/><Relationship Id="rId27" Type="http://schemas.openxmlformats.org/officeDocument/2006/relationships/tags" Target="../tags/tag2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26" Type="http://schemas.openxmlformats.org/officeDocument/2006/relationships/tags" Target="../tags/tag327.xml"/><Relationship Id="rId3" Type="http://schemas.openxmlformats.org/officeDocument/2006/relationships/slideLayout" Target="../slideLayouts/slideLayout54.xml"/><Relationship Id="rId21" Type="http://schemas.openxmlformats.org/officeDocument/2006/relationships/tags" Target="../tags/tag322.xml"/><Relationship Id="rId7" Type="http://schemas.openxmlformats.org/officeDocument/2006/relationships/theme" Target="../theme/theme8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2" Type="http://schemas.openxmlformats.org/officeDocument/2006/relationships/slideLayout" Target="../slideLayouts/slideLayout53.xml"/><Relationship Id="rId16" Type="http://schemas.openxmlformats.org/officeDocument/2006/relationships/tags" Target="../tags/tag317.xml"/><Relationship Id="rId20" Type="http://schemas.openxmlformats.org/officeDocument/2006/relationships/tags" Target="../tags/tag321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5" Type="http://schemas.openxmlformats.org/officeDocument/2006/relationships/slideLayout" Target="../slideLayouts/slideLayout56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oleObject" Target="../embeddings/oleObject16.bin"/><Relationship Id="rId10" Type="http://schemas.openxmlformats.org/officeDocument/2006/relationships/tags" Target="../tags/tag311.xml"/><Relationship Id="rId19" Type="http://schemas.openxmlformats.org/officeDocument/2006/relationships/tags" Target="../tags/tag320.xml"/><Relationship Id="rId4" Type="http://schemas.openxmlformats.org/officeDocument/2006/relationships/slideLayout" Target="../slideLayouts/slideLayout5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tags" Target="../tags/tag375.xml"/><Relationship Id="rId3" Type="http://schemas.openxmlformats.org/officeDocument/2006/relationships/slideLayout" Target="../slideLayouts/slideLayout60.xml"/><Relationship Id="rId21" Type="http://schemas.openxmlformats.org/officeDocument/2006/relationships/tags" Target="../tags/tag370.xml"/><Relationship Id="rId7" Type="http://schemas.openxmlformats.org/officeDocument/2006/relationships/theme" Target="../theme/theme9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tags" Target="../tags/tag374.xml"/><Relationship Id="rId2" Type="http://schemas.openxmlformats.org/officeDocument/2006/relationships/slideLayout" Target="../slideLayouts/slideLayout59.xml"/><Relationship Id="rId16" Type="http://schemas.openxmlformats.org/officeDocument/2006/relationships/tags" Target="../tags/tag365.xml"/><Relationship Id="rId20" Type="http://schemas.openxmlformats.org/officeDocument/2006/relationships/tags" Target="../tags/tag369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ags" Target="../tags/tag360.xml"/><Relationship Id="rId24" Type="http://schemas.openxmlformats.org/officeDocument/2006/relationships/tags" Target="../tags/tag373.xml"/><Relationship Id="rId5" Type="http://schemas.openxmlformats.org/officeDocument/2006/relationships/slideLayout" Target="../slideLayouts/slideLayout62.xml"/><Relationship Id="rId15" Type="http://schemas.openxmlformats.org/officeDocument/2006/relationships/tags" Target="../tags/tag364.xml"/><Relationship Id="rId23" Type="http://schemas.openxmlformats.org/officeDocument/2006/relationships/tags" Target="../tags/tag372.xml"/><Relationship Id="rId28" Type="http://schemas.openxmlformats.org/officeDocument/2006/relationships/oleObject" Target="../embeddings/oleObject18.bin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4" Type="http://schemas.openxmlformats.org/officeDocument/2006/relationships/slideLayout" Target="../slideLayouts/slideLayout61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tags" Target="../tags/tag371.xml"/><Relationship Id="rId27" Type="http://schemas.openxmlformats.org/officeDocument/2006/relationships/tags" Target="../tags/tag3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484A50-3A55-48AF-88AD-7DDD03FE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F5949-FD32-4F54-979F-CCD984B77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67273-9D9D-489C-B4CA-539763A50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1EFE6-FFF7-4D77-9DC6-0A3F5D5F260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0DCAA-3587-4543-B7FC-70CA5AAF7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276D7-F276-49C6-88C2-440A8E13F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F97B4-AA00-4C6B-BC57-22846298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5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28474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413" imgH="416" progId="TCLayout.ActiveDocument.1">
                  <p:embed/>
                </p:oleObj>
              </mc:Choice>
              <mc:Fallback>
                <p:oleObj name="think-cell Slide" r:id="rId2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3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30361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3" imgH="416" progId="TCLayout.ActiveDocument.1">
                  <p:embed/>
                </p:oleObj>
              </mc:Choice>
              <mc:Fallback>
                <p:oleObj name="think-cell Slide" r:id="rId2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08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76771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3" imgH="416" progId="TCLayout.ActiveDocument.1">
                  <p:embed/>
                </p:oleObj>
              </mc:Choice>
              <mc:Fallback>
                <p:oleObj name="think-cell Slide" r:id="rId2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21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2644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3" imgH="416" progId="TCLayout.ActiveDocument.1">
                  <p:embed/>
                </p:oleObj>
              </mc:Choice>
              <mc:Fallback>
                <p:oleObj name="think-cell Slide" r:id="rId2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96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773789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3" imgH="416" progId="TCLayout.ActiveDocument.1">
                  <p:embed/>
                </p:oleObj>
              </mc:Choice>
              <mc:Fallback>
                <p:oleObj name="think-cell Slide" r:id="rId2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77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285448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3" imgH="416" progId="TCLayout.ActiveDocument.1">
                  <p:embed/>
                </p:oleObj>
              </mc:Choice>
              <mc:Fallback>
                <p:oleObj name="think-cell Slide" r:id="rId2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40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3204895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3" imgH="416" progId="TCLayout.ActiveDocument.1">
                  <p:embed/>
                </p:oleObj>
              </mc:Choice>
              <mc:Fallback>
                <p:oleObj name="think-cell Slide" r:id="rId2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47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074760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413" imgH="416" progId="TCLayout.ActiveDocument.1">
                  <p:embed/>
                </p:oleObj>
              </mc:Choice>
              <mc:Fallback>
                <p:oleObj name="think-cell Slide" r:id="rId2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3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59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1921953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413" imgH="416" progId="TCLayout.ActiveDocument.1">
                  <p:embed/>
                </p:oleObj>
              </mc:Choice>
              <mc:Fallback>
                <p:oleObj name="think-cell Slide" r:id="rId2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3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81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413" imgH="416" progId="TCLayout.ActiveDocument.1">
                  <p:embed/>
                </p:oleObj>
              </mc:Choice>
              <mc:Fallback>
                <p:oleObj name="think-cell Slide" r:id="rId2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3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3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65160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413" imgH="416" progId="TCLayout.ActiveDocument.1">
                  <p:embed/>
                </p:oleObj>
              </mc:Choice>
              <mc:Fallback>
                <p:oleObj name="think-cell Slide" r:id="rId2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3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88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3145918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3" imgH="416" progId="TCLayout.ActiveDocument.1">
                  <p:embed/>
                </p:oleObj>
              </mc:Choice>
              <mc:Fallback>
                <p:oleObj name="think-cell Slide" r:id="rId2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 dirty="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9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75605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3" imgH="416" progId="TCLayout.ActiveDocument.1">
                  <p:embed/>
                </p:oleObj>
              </mc:Choice>
              <mc:Fallback>
                <p:oleObj name="think-cell Slide" r:id="rId2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04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293709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3" imgH="416" progId="TCLayout.ActiveDocument.1">
                  <p:embed/>
                </p:oleObj>
              </mc:Choice>
              <mc:Fallback>
                <p:oleObj name="think-cell Slide" r:id="rId2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0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80440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3" imgH="416" progId="TCLayout.ActiveDocument.1">
                  <p:embed/>
                </p:oleObj>
              </mc:Choice>
              <mc:Fallback>
                <p:oleObj name="think-cell Slide" r:id="rId2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1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803.xml"/><Relationship Id="rId7" Type="http://schemas.openxmlformats.org/officeDocument/2006/relationships/oleObject" Target="../embeddings/oleObject31.bin"/><Relationship Id="rId2" Type="http://schemas.openxmlformats.org/officeDocument/2006/relationships/tags" Target="../tags/tag802.xml"/><Relationship Id="rId1" Type="http://schemas.openxmlformats.org/officeDocument/2006/relationships/tags" Target="../tags/tag80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2.xml"/><Relationship Id="rId4" Type="http://schemas.openxmlformats.org/officeDocument/2006/relationships/tags" Target="../tags/tag804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9.png"/><Relationship Id="rId3" Type="http://schemas.openxmlformats.org/officeDocument/2006/relationships/tags" Target="../tags/tag807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8.png"/><Relationship Id="rId2" Type="http://schemas.openxmlformats.org/officeDocument/2006/relationships/tags" Target="../tags/tag806.xml"/><Relationship Id="rId1" Type="http://schemas.openxmlformats.org/officeDocument/2006/relationships/tags" Target="../tags/tag805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7.png"/><Relationship Id="rId5" Type="http://schemas.openxmlformats.org/officeDocument/2006/relationships/tags" Target="../tags/tag809.xml"/><Relationship Id="rId10" Type="http://schemas.openxmlformats.org/officeDocument/2006/relationships/image" Target="../media/image6.png"/><Relationship Id="rId4" Type="http://schemas.openxmlformats.org/officeDocument/2006/relationships/tags" Target="../tags/tag808.xml"/><Relationship Id="rId9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17.xml"/><Relationship Id="rId13" Type="http://schemas.openxmlformats.org/officeDocument/2006/relationships/tags" Target="../tags/tag822.xml"/><Relationship Id="rId18" Type="http://schemas.openxmlformats.org/officeDocument/2006/relationships/slideLayout" Target="../slideLayouts/slideLayout101.xml"/><Relationship Id="rId3" Type="http://schemas.openxmlformats.org/officeDocument/2006/relationships/tags" Target="../tags/tag812.xml"/><Relationship Id="rId21" Type="http://schemas.openxmlformats.org/officeDocument/2006/relationships/image" Target="../media/image3.emf"/><Relationship Id="rId7" Type="http://schemas.openxmlformats.org/officeDocument/2006/relationships/tags" Target="../tags/tag816.xml"/><Relationship Id="rId12" Type="http://schemas.openxmlformats.org/officeDocument/2006/relationships/tags" Target="../tags/tag821.xml"/><Relationship Id="rId17" Type="http://schemas.openxmlformats.org/officeDocument/2006/relationships/tags" Target="../tags/tag826.xml"/><Relationship Id="rId2" Type="http://schemas.openxmlformats.org/officeDocument/2006/relationships/tags" Target="../tags/tag811.xml"/><Relationship Id="rId16" Type="http://schemas.openxmlformats.org/officeDocument/2006/relationships/tags" Target="../tags/tag825.xml"/><Relationship Id="rId20" Type="http://schemas.openxmlformats.org/officeDocument/2006/relationships/oleObject" Target="../embeddings/oleObject30.bin"/><Relationship Id="rId1" Type="http://schemas.openxmlformats.org/officeDocument/2006/relationships/tags" Target="../tags/tag810.xml"/><Relationship Id="rId6" Type="http://schemas.openxmlformats.org/officeDocument/2006/relationships/tags" Target="../tags/tag815.xml"/><Relationship Id="rId11" Type="http://schemas.openxmlformats.org/officeDocument/2006/relationships/tags" Target="../tags/tag820.xml"/><Relationship Id="rId5" Type="http://schemas.openxmlformats.org/officeDocument/2006/relationships/tags" Target="../tags/tag814.xml"/><Relationship Id="rId15" Type="http://schemas.openxmlformats.org/officeDocument/2006/relationships/tags" Target="../tags/tag824.xml"/><Relationship Id="rId23" Type="http://schemas.openxmlformats.org/officeDocument/2006/relationships/chart" Target="../charts/chart15.xml"/><Relationship Id="rId10" Type="http://schemas.openxmlformats.org/officeDocument/2006/relationships/tags" Target="../tags/tag819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813.xml"/><Relationship Id="rId9" Type="http://schemas.openxmlformats.org/officeDocument/2006/relationships/tags" Target="../tags/tag818.xml"/><Relationship Id="rId14" Type="http://schemas.openxmlformats.org/officeDocument/2006/relationships/tags" Target="../tags/tag823.xml"/><Relationship Id="rId22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34.xml"/><Relationship Id="rId13" Type="http://schemas.openxmlformats.org/officeDocument/2006/relationships/tags" Target="../tags/tag839.xml"/><Relationship Id="rId18" Type="http://schemas.openxmlformats.org/officeDocument/2006/relationships/slideLayout" Target="../slideLayouts/slideLayout95.xml"/><Relationship Id="rId3" Type="http://schemas.openxmlformats.org/officeDocument/2006/relationships/tags" Target="../tags/tag829.xml"/><Relationship Id="rId21" Type="http://schemas.openxmlformats.org/officeDocument/2006/relationships/chart" Target="../charts/chart16.xml"/><Relationship Id="rId7" Type="http://schemas.openxmlformats.org/officeDocument/2006/relationships/tags" Target="../tags/tag833.xml"/><Relationship Id="rId12" Type="http://schemas.openxmlformats.org/officeDocument/2006/relationships/tags" Target="../tags/tag838.xml"/><Relationship Id="rId17" Type="http://schemas.openxmlformats.org/officeDocument/2006/relationships/tags" Target="../tags/tag843.xml"/><Relationship Id="rId2" Type="http://schemas.openxmlformats.org/officeDocument/2006/relationships/tags" Target="../tags/tag828.xml"/><Relationship Id="rId16" Type="http://schemas.openxmlformats.org/officeDocument/2006/relationships/tags" Target="../tags/tag842.xml"/><Relationship Id="rId20" Type="http://schemas.openxmlformats.org/officeDocument/2006/relationships/image" Target="../media/image3.emf"/><Relationship Id="rId1" Type="http://schemas.openxmlformats.org/officeDocument/2006/relationships/tags" Target="../tags/tag827.xml"/><Relationship Id="rId6" Type="http://schemas.openxmlformats.org/officeDocument/2006/relationships/tags" Target="../tags/tag832.xml"/><Relationship Id="rId11" Type="http://schemas.openxmlformats.org/officeDocument/2006/relationships/tags" Target="../tags/tag837.xml"/><Relationship Id="rId24" Type="http://schemas.openxmlformats.org/officeDocument/2006/relationships/chart" Target="../charts/chart19.xml"/><Relationship Id="rId5" Type="http://schemas.openxmlformats.org/officeDocument/2006/relationships/tags" Target="../tags/tag831.xml"/><Relationship Id="rId15" Type="http://schemas.openxmlformats.org/officeDocument/2006/relationships/tags" Target="../tags/tag841.xml"/><Relationship Id="rId23" Type="http://schemas.openxmlformats.org/officeDocument/2006/relationships/chart" Target="../charts/chart18.xml"/><Relationship Id="rId10" Type="http://schemas.openxmlformats.org/officeDocument/2006/relationships/tags" Target="../tags/tag836.xml"/><Relationship Id="rId19" Type="http://schemas.openxmlformats.org/officeDocument/2006/relationships/oleObject" Target="../embeddings/oleObject30.bin"/><Relationship Id="rId4" Type="http://schemas.openxmlformats.org/officeDocument/2006/relationships/tags" Target="../tags/tag830.xml"/><Relationship Id="rId9" Type="http://schemas.openxmlformats.org/officeDocument/2006/relationships/tags" Target="../tags/tag835.xml"/><Relationship Id="rId14" Type="http://schemas.openxmlformats.org/officeDocument/2006/relationships/tags" Target="../tags/tag840.xml"/><Relationship Id="rId22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51.xml"/><Relationship Id="rId13" Type="http://schemas.openxmlformats.org/officeDocument/2006/relationships/tags" Target="../tags/tag856.xml"/><Relationship Id="rId18" Type="http://schemas.openxmlformats.org/officeDocument/2006/relationships/slideLayout" Target="../slideLayouts/slideLayout95.xml"/><Relationship Id="rId3" Type="http://schemas.openxmlformats.org/officeDocument/2006/relationships/tags" Target="../tags/tag846.xml"/><Relationship Id="rId21" Type="http://schemas.openxmlformats.org/officeDocument/2006/relationships/chart" Target="../charts/chart20.xml"/><Relationship Id="rId7" Type="http://schemas.openxmlformats.org/officeDocument/2006/relationships/tags" Target="../tags/tag850.xml"/><Relationship Id="rId12" Type="http://schemas.openxmlformats.org/officeDocument/2006/relationships/tags" Target="../tags/tag855.xml"/><Relationship Id="rId17" Type="http://schemas.openxmlformats.org/officeDocument/2006/relationships/tags" Target="../tags/tag860.xml"/><Relationship Id="rId2" Type="http://schemas.openxmlformats.org/officeDocument/2006/relationships/tags" Target="../tags/tag845.xml"/><Relationship Id="rId16" Type="http://schemas.openxmlformats.org/officeDocument/2006/relationships/tags" Target="../tags/tag859.xml"/><Relationship Id="rId20" Type="http://schemas.openxmlformats.org/officeDocument/2006/relationships/image" Target="../media/image3.emf"/><Relationship Id="rId1" Type="http://schemas.openxmlformats.org/officeDocument/2006/relationships/tags" Target="../tags/tag844.xml"/><Relationship Id="rId6" Type="http://schemas.openxmlformats.org/officeDocument/2006/relationships/tags" Target="../tags/tag849.xml"/><Relationship Id="rId11" Type="http://schemas.openxmlformats.org/officeDocument/2006/relationships/tags" Target="../tags/tag854.xml"/><Relationship Id="rId24" Type="http://schemas.openxmlformats.org/officeDocument/2006/relationships/chart" Target="../charts/chart23.xml"/><Relationship Id="rId5" Type="http://schemas.openxmlformats.org/officeDocument/2006/relationships/tags" Target="../tags/tag848.xml"/><Relationship Id="rId15" Type="http://schemas.openxmlformats.org/officeDocument/2006/relationships/tags" Target="../tags/tag858.xml"/><Relationship Id="rId23" Type="http://schemas.openxmlformats.org/officeDocument/2006/relationships/chart" Target="../charts/chart22.xml"/><Relationship Id="rId10" Type="http://schemas.openxmlformats.org/officeDocument/2006/relationships/tags" Target="../tags/tag853.xml"/><Relationship Id="rId19" Type="http://schemas.openxmlformats.org/officeDocument/2006/relationships/oleObject" Target="../embeddings/oleObject30.bin"/><Relationship Id="rId4" Type="http://schemas.openxmlformats.org/officeDocument/2006/relationships/tags" Target="../tags/tag847.xml"/><Relationship Id="rId9" Type="http://schemas.openxmlformats.org/officeDocument/2006/relationships/tags" Target="../tags/tag852.xml"/><Relationship Id="rId14" Type="http://schemas.openxmlformats.org/officeDocument/2006/relationships/tags" Target="../tags/tag857.xml"/><Relationship Id="rId22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49.xml"/><Relationship Id="rId7" Type="http://schemas.openxmlformats.org/officeDocument/2006/relationships/image" Target="../media/image3.emf"/><Relationship Id="rId2" Type="http://schemas.openxmlformats.org/officeDocument/2006/relationships/tags" Target="../tags/tag748.xml"/><Relationship Id="rId1" Type="http://schemas.openxmlformats.org/officeDocument/2006/relationships/tags" Target="../tags/tag747.x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57.xml"/><Relationship Id="rId13" Type="http://schemas.openxmlformats.org/officeDocument/2006/relationships/tags" Target="../tags/tag762.xml"/><Relationship Id="rId18" Type="http://schemas.openxmlformats.org/officeDocument/2006/relationships/slideLayout" Target="../slideLayouts/slideLayout95.xml"/><Relationship Id="rId3" Type="http://schemas.openxmlformats.org/officeDocument/2006/relationships/tags" Target="../tags/tag752.xml"/><Relationship Id="rId21" Type="http://schemas.openxmlformats.org/officeDocument/2006/relationships/chart" Target="../charts/chart3.xml"/><Relationship Id="rId7" Type="http://schemas.openxmlformats.org/officeDocument/2006/relationships/tags" Target="../tags/tag756.xml"/><Relationship Id="rId12" Type="http://schemas.openxmlformats.org/officeDocument/2006/relationships/tags" Target="../tags/tag761.xml"/><Relationship Id="rId17" Type="http://schemas.openxmlformats.org/officeDocument/2006/relationships/tags" Target="../tags/tag766.xml"/><Relationship Id="rId2" Type="http://schemas.openxmlformats.org/officeDocument/2006/relationships/tags" Target="../tags/tag751.xml"/><Relationship Id="rId16" Type="http://schemas.openxmlformats.org/officeDocument/2006/relationships/tags" Target="../tags/tag765.xml"/><Relationship Id="rId20" Type="http://schemas.openxmlformats.org/officeDocument/2006/relationships/image" Target="../media/image3.emf"/><Relationship Id="rId1" Type="http://schemas.openxmlformats.org/officeDocument/2006/relationships/tags" Target="../tags/tag750.xml"/><Relationship Id="rId6" Type="http://schemas.openxmlformats.org/officeDocument/2006/relationships/tags" Target="../tags/tag755.xml"/><Relationship Id="rId11" Type="http://schemas.openxmlformats.org/officeDocument/2006/relationships/tags" Target="../tags/tag760.xml"/><Relationship Id="rId5" Type="http://schemas.openxmlformats.org/officeDocument/2006/relationships/tags" Target="../tags/tag754.xml"/><Relationship Id="rId15" Type="http://schemas.openxmlformats.org/officeDocument/2006/relationships/tags" Target="../tags/tag764.xml"/><Relationship Id="rId10" Type="http://schemas.openxmlformats.org/officeDocument/2006/relationships/tags" Target="../tags/tag759.xml"/><Relationship Id="rId19" Type="http://schemas.openxmlformats.org/officeDocument/2006/relationships/oleObject" Target="../embeddings/oleObject30.bin"/><Relationship Id="rId4" Type="http://schemas.openxmlformats.org/officeDocument/2006/relationships/tags" Target="../tags/tag753.xml"/><Relationship Id="rId9" Type="http://schemas.openxmlformats.org/officeDocument/2006/relationships/tags" Target="../tags/tag758.xml"/><Relationship Id="rId14" Type="http://schemas.openxmlformats.org/officeDocument/2006/relationships/tags" Target="../tags/tag763.xml"/><Relationship Id="rId22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74.xml"/><Relationship Id="rId13" Type="http://schemas.openxmlformats.org/officeDocument/2006/relationships/tags" Target="../tags/tag779.xml"/><Relationship Id="rId18" Type="http://schemas.openxmlformats.org/officeDocument/2006/relationships/slideLayout" Target="../slideLayouts/slideLayout95.xml"/><Relationship Id="rId3" Type="http://schemas.openxmlformats.org/officeDocument/2006/relationships/tags" Target="../tags/tag769.xml"/><Relationship Id="rId21" Type="http://schemas.openxmlformats.org/officeDocument/2006/relationships/chart" Target="../charts/chart5.xml"/><Relationship Id="rId7" Type="http://schemas.openxmlformats.org/officeDocument/2006/relationships/tags" Target="../tags/tag773.xml"/><Relationship Id="rId12" Type="http://schemas.openxmlformats.org/officeDocument/2006/relationships/tags" Target="../tags/tag778.xml"/><Relationship Id="rId17" Type="http://schemas.openxmlformats.org/officeDocument/2006/relationships/tags" Target="../tags/tag783.xml"/><Relationship Id="rId2" Type="http://schemas.openxmlformats.org/officeDocument/2006/relationships/tags" Target="../tags/tag768.xml"/><Relationship Id="rId16" Type="http://schemas.openxmlformats.org/officeDocument/2006/relationships/tags" Target="../tags/tag782.xml"/><Relationship Id="rId20" Type="http://schemas.openxmlformats.org/officeDocument/2006/relationships/image" Target="../media/image3.emf"/><Relationship Id="rId1" Type="http://schemas.openxmlformats.org/officeDocument/2006/relationships/tags" Target="../tags/tag767.xml"/><Relationship Id="rId6" Type="http://schemas.openxmlformats.org/officeDocument/2006/relationships/tags" Target="../tags/tag772.xml"/><Relationship Id="rId11" Type="http://schemas.openxmlformats.org/officeDocument/2006/relationships/tags" Target="../tags/tag777.xml"/><Relationship Id="rId24" Type="http://schemas.openxmlformats.org/officeDocument/2006/relationships/chart" Target="../charts/chart8.xml"/><Relationship Id="rId5" Type="http://schemas.openxmlformats.org/officeDocument/2006/relationships/tags" Target="../tags/tag771.xml"/><Relationship Id="rId15" Type="http://schemas.openxmlformats.org/officeDocument/2006/relationships/tags" Target="../tags/tag781.xml"/><Relationship Id="rId23" Type="http://schemas.openxmlformats.org/officeDocument/2006/relationships/chart" Target="../charts/chart7.xml"/><Relationship Id="rId10" Type="http://schemas.openxmlformats.org/officeDocument/2006/relationships/tags" Target="../tags/tag776.xml"/><Relationship Id="rId19" Type="http://schemas.openxmlformats.org/officeDocument/2006/relationships/oleObject" Target="../embeddings/oleObject30.bin"/><Relationship Id="rId4" Type="http://schemas.openxmlformats.org/officeDocument/2006/relationships/tags" Target="../tags/tag770.xml"/><Relationship Id="rId9" Type="http://schemas.openxmlformats.org/officeDocument/2006/relationships/tags" Target="../tags/tag775.xml"/><Relationship Id="rId14" Type="http://schemas.openxmlformats.org/officeDocument/2006/relationships/tags" Target="../tags/tag780.xml"/><Relationship Id="rId22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91.xml"/><Relationship Id="rId13" Type="http://schemas.openxmlformats.org/officeDocument/2006/relationships/tags" Target="../tags/tag796.xml"/><Relationship Id="rId18" Type="http://schemas.openxmlformats.org/officeDocument/2006/relationships/slideLayout" Target="../slideLayouts/slideLayout95.xml"/><Relationship Id="rId3" Type="http://schemas.openxmlformats.org/officeDocument/2006/relationships/tags" Target="../tags/tag786.xml"/><Relationship Id="rId21" Type="http://schemas.openxmlformats.org/officeDocument/2006/relationships/chart" Target="../charts/chart9.xml"/><Relationship Id="rId7" Type="http://schemas.openxmlformats.org/officeDocument/2006/relationships/tags" Target="../tags/tag790.xml"/><Relationship Id="rId12" Type="http://schemas.openxmlformats.org/officeDocument/2006/relationships/tags" Target="../tags/tag795.xml"/><Relationship Id="rId17" Type="http://schemas.openxmlformats.org/officeDocument/2006/relationships/tags" Target="../tags/tag800.xml"/><Relationship Id="rId2" Type="http://schemas.openxmlformats.org/officeDocument/2006/relationships/tags" Target="../tags/tag785.xml"/><Relationship Id="rId16" Type="http://schemas.openxmlformats.org/officeDocument/2006/relationships/tags" Target="../tags/tag799.xml"/><Relationship Id="rId20" Type="http://schemas.openxmlformats.org/officeDocument/2006/relationships/image" Target="../media/image3.emf"/><Relationship Id="rId1" Type="http://schemas.openxmlformats.org/officeDocument/2006/relationships/tags" Target="../tags/tag784.xml"/><Relationship Id="rId6" Type="http://schemas.openxmlformats.org/officeDocument/2006/relationships/tags" Target="../tags/tag789.xml"/><Relationship Id="rId11" Type="http://schemas.openxmlformats.org/officeDocument/2006/relationships/tags" Target="../tags/tag794.xml"/><Relationship Id="rId24" Type="http://schemas.openxmlformats.org/officeDocument/2006/relationships/chart" Target="../charts/chart12.xml"/><Relationship Id="rId5" Type="http://schemas.openxmlformats.org/officeDocument/2006/relationships/tags" Target="../tags/tag788.xml"/><Relationship Id="rId15" Type="http://schemas.openxmlformats.org/officeDocument/2006/relationships/tags" Target="../tags/tag798.xml"/><Relationship Id="rId23" Type="http://schemas.openxmlformats.org/officeDocument/2006/relationships/chart" Target="../charts/chart11.xml"/><Relationship Id="rId10" Type="http://schemas.openxmlformats.org/officeDocument/2006/relationships/tags" Target="../tags/tag793.xml"/><Relationship Id="rId19" Type="http://schemas.openxmlformats.org/officeDocument/2006/relationships/oleObject" Target="../embeddings/oleObject30.bin"/><Relationship Id="rId4" Type="http://schemas.openxmlformats.org/officeDocument/2006/relationships/tags" Target="../tags/tag787.xml"/><Relationship Id="rId9" Type="http://schemas.openxmlformats.org/officeDocument/2006/relationships/tags" Target="../tags/tag792.xml"/><Relationship Id="rId14" Type="http://schemas.openxmlformats.org/officeDocument/2006/relationships/tags" Target="../tags/tag797.xml"/><Relationship Id="rId22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AE0D-88A9-4D47-8DCD-B30BC0BC52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 of Racial Disparities in Michigan &amp;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38448-42B7-44AF-A81A-C395A0BC2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9, 2020</a:t>
            </a:r>
          </a:p>
          <a:p>
            <a:endParaRPr lang="en-US" dirty="0"/>
          </a:p>
          <a:p>
            <a:r>
              <a:rPr lang="en-US" dirty="0"/>
              <a:t>Disparities Data Committee</a:t>
            </a:r>
          </a:p>
        </p:txBody>
      </p:sp>
    </p:spTree>
    <p:extLst>
      <p:ext uri="{BB962C8B-B14F-4D97-AF65-F5344CB8AC3E}">
        <p14:creationId xmlns:p14="http://schemas.microsoft.com/office/powerpoint/2010/main" val="66584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>
            <a:extLst>
              <a:ext uri="{FF2B5EF4-FFF2-40B4-BE49-F238E27FC236}">
                <a16:creationId xmlns:a16="http://schemas.microsoft.com/office/drawing/2014/main" id="{B89A972B-0FFD-45ED-BB18-A55964F539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6" name="Object 2" hidden="1">
                        <a:extLst>
                          <a:ext uri="{FF2B5EF4-FFF2-40B4-BE49-F238E27FC236}">
                            <a16:creationId xmlns:a16="http://schemas.microsoft.com/office/drawing/2014/main" id="{B89A972B-0FFD-45ED-BB18-A55964F53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8EE9028B-D008-4461-BA6A-7FDF4C0B923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A2F03-CA5A-4EA9-B58E-9632C500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b" anchorCtr="0">
            <a:no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Prior 28 Days Metrics By Race (Mar 9, 2021 – Apr 6, 2021)</a:t>
            </a:r>
          </a:p>
        </p:txBody>
      </p:sp>
      <p:sp>
        <p:nvSpPr>
          <p:cNvPr id="97" name="5. Source">
            <a:extLst>
              <a:ext uri="{FF2B5EF4-FFF2-40B4-BE49-F238E27FC236}">
                <a16:creationId xmlns:a16="http://schemas.microsoft.com/office/drawing/2014/main" id="{336AB608-1CED-4DBE-99D5-4CF69EF404F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3972" y="6624781"/>
            <a:ext cx="5542028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MDHHS – </a:t>
            </a:r>
            <a:r>
              <a:rPr lang="fr-FR" sz="800" dirty="0" err="1">
                <a:solidFill>
                  <a:srgbClr val="000000"/>
                </a:solidFill>
                <a:latin typeface="Arial"/>
              </a:rPr>
              <a:t>UMich</a:t>
            </a:r>
            <a:r>
              <a:rPr lang="fr-FR" sz="800" dirty="0">
                <a:solidFill>
                  <a:srgbClr val="000000"/>
                </a:solidFill>
                <a:latin typeface="Arial"/>
              </a:rPr>
              <a:t> Collaborative – Michigan Disease Surveillance System, EM Resource, US </a:t>
            </a:r>
            <a:r>
              <a:rPr lang="fr-FR" sz="800" dirty="0" err="1">
                <a:solidFill>
                  <a:srgbClr val="000000"/>
                </a:solidFill>
                <a:latin typeface="Arial"/>
              </a:rPr>
              <a:t>Census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6" name="LineBasicImpact 475">
            <a:extLst>
              <a:ext uri="{FF2B5EF4-FFF2-40B4-BE49-F238E27FC236}">
                <a16:creationId xmlns:a16="http://schemas.microsoft.com/office/drawing/2014/main" id="{10197E6B-FD3A-4214-A894-4FCD814C796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554736" y="1000074"/>
            <a:ext cx="11082528" cy="0"/>
          </a:xfrm>
          <a:prstGeom prst="straightConnector1">
            <a:avLst/>
          </a:prstGeom>
          <a:ln w="1270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ticker">
            <a:extLst>
              <a:ext uri="{FF2B5EF4-FFF2-40B4-BE49-F238E27FC236}">
                <a16:creationId xmlns:a16="http://schemas.microsoft.com/office/drawing/2014/main" id="{B4951A52-C91E-4A6C-A28A-0F8FA62EC8DA}"/>
              </a:ext>
            </a:extLst>
          </p:cNvPr>
          <p:cNvGrpSpPr/>
          <p:nvPr/>
        </p:nvGrpSpPr>
        <p:grpSpPr>
          <a:xfrm>
            <a:off x="10752752" y="93728"/>
            <a:ext cx="1295226" cy="156966"/>
            <a:chOff x="558192" y="1289273"/>
            <a:chExt cx="1295226" cy="156966"/>
          </a:xfrm>
        </p:grpSpPr>
        <p:sp>
          <p:nvSpPr>
            <p:cNvPr id="14" name="StickerRectangle">
              <a:extLst>
                <a:ext uri="{FF2B5EF4-FFF2-40B4-BE49-F238E27FC236}">
                  <a16:creationId xmlns:a16="http://schemas.microsoft.com/office/drawing/2014/main" id="{12DEB332-3C21-4B41-96A3-CF3DCF3F9DF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192" y="1289273"/>
              <a:ext cx="1295226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SARS-CoV-2 Severity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6" name="StickerUnderline">
              <a:extLst>
                <a:ext uri="{FF2B5EF4-FFF2-40B4-BE49-F238E27FC236}">
                  <a16:creationId xmlns:a16="http://schemas.microsoft.com/office/drawing/2014/main" id="{F31FA263-9A44-4429-83FF-4A67D93FE66D}"/>
                </a:ext>
              </a:extLst>
            </p:cNvPr>
            <p:cNvCxnSpPr>
              <a:cxnSpLocks noChangeShapeType="1"/>
              <a:stCxn id="14" idx="4"/>
              <a:endCxn id="14" idx="6"/>
            </p:cNvCxnSpPr>
            <p:nvPr/>
          </p:nvCxnSpPr>
          <p:spPr bwMode="gray">
            <a:xfrm>
              <a:off x="558192" y="1446239"/>
              <a:ext cx="1295226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8CE9D83-A39B-4E81-9115-B203E607C6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972" y="1054394"/>
            <a:ext cx="112966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>
            <a:extLst>
              <a:ext uri="{FF2B5EF4-FFF2-40B4-BE49-F238E27FC236}">
                <a16:creationId xmlns:a16="http://schemas.microsoft.com/office/drawing/2014/main" id="{B89A972B-0FFD-45ED-BB18-A55964F539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6" progId="TCLayout.ActiveDocument.1">
                  <p:embed/>
                </p:oleObj>
              </mc:Choice>
              <mc:Fallback>
                <p:oleObj name="think-cell Slide" r:id="rId8" imgW="395" imgH="396" progId="TCLayout.ActiveDocument.1">
                  <p:embed/>
                  <p:pic>
                    <p:nvPicPr>
                      <p:cNvPr id="6" name="Object 2" hidden="1">
                        <a:extLst>
                          <a:ext uri="{FF2B5EF4-FFF2-40B4-BE49-F238E27FC236}">
                            <a16:creationId xmlns:a16="http://schemas.microsoft.com/office/drawing/2014/main" id="{B89A972B-0FFD-45ED-BB18-A55964F53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8EE9028B-D008-4461-BA6A-7FDF4C0B923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A2F03-CA5A-4EA9-B58E-9632C500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b" anchorCtr="0">
            <a:no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Prior 28 Days Metrics By Ethnicity (Mar 9, 2021 – Apr 6, 2021)</a:t>
            </a:r>
          </a:p>
        </p:txBody>
      </p:sp>
      <p:sp>
        <p:nvSpPr>
          <p:cNvPr id="97" name="5. Source">
            <a:extLst>
              <a:ext uri="{FF2B5EF4-FFF2-40B4-BE49-F238E27FC236}">
                <a16:creationId xmlns:a16="http://schemas.microsoft.com/office/drawing/2014/main" id="{336AB608-1CED-4DBE-99D5-4CF69EF404F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3972" y="6624781"/>
            <a:ext cx="5542028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MDHHS – </a:t>
            </a:r>
            <a:r>
              <a:rPr lang="fr-FR" sz="800" dirty="0" err="1">
                <a:solidFill>
                  <a:srgbClr val="000000"/>
                </a:solidFill>
                <a:latin typeface="Arial"/>
              </a:rPr>
              <a:t>UMich</a:t>
            </a:r>
            <a:r>
              <a:rPr lang="fr-FR" sz="800" dirty="0">
                <a:solidFill>
                  <a:srgbClr val="000000"/>
                </a:solidFill>
                <a:latin typeface="Arial"/>
              </a:rPr>
              <a:t> Collaborative – Michigan Disease Surveillance System, EM Resource, US </a:t>
            </a:r>
            <a:r>
              <a:rPr lang="fr-FR" sz="800" dirty="0" err="1">
                <a:solidFill>
                  <a:srgbClr val="000000"/>
                </a:solidFill>
                <a:latin typeface="Arial"/>
              </a:rPr>
              <a:t>Census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6" name="LineBasicImpact 475">
            <a:extLst>
              <a:ext uri="{FF2B5EF4-FFF2-40B4-BE49-F238E27FC236}">
                <a16:creationId xmlns:a16="http://schemas.microsoft.com/office/drawing/2014/main" id="{10197E6B-FD3A-4214-A894-4FCD814C796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554736" y="1000074"/>
            <a:ext cx="11082528" cy="0"/>
          </a:xfrm>
          <a:prstGeom prst="straightConnector1">
            <a:avLst/>
          </a:prstGeom>
          <a:ln w="1270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sticker">
            <a:extLst>
              <a:ext uri="{FF2B5EF4-FFF2-40B4-BE49-F238E27FC236}">
                <a16:creationId xmlns:a16="http://schemas.microsoft.com/office/drawing/2014/main" id="{CF4C1D72-5604-4D06-93BE-F25F373821DC}"/>
              </a:ext>
            </a:extLst>
          </p:cNvPr>
          <p:cNvGrpSpPr/>
          <p:nvPr/>
        </p:nvGrpSpPr>
        <p:grpSpPr>
          <a:xfrm>
            <a:off x="10752752" y="93728"/>
            <a:ext cx="1295226" cy="156966"/>
            <a:chOff x="558192" y="1289273"/>
            <a:chExt cx="1295226" cy="156966"/>
          </a:xfrm>
        </p:grpSpPr>
        <p:sp>
          <p:nvSpPr>
            <p:cNvPr id="24" name="StickerRectangle">
              <a:extLst>
                <a:ext uri="{FF2B5EF4-FFF2-40B4-BE49-F238E27FC236}">
                  <a16:creationId xmlns:a16="http://schemas.microsoft.com/office/drawing/2014/main" id="{5ABD70A3-F85D-491F-97F2-7EE6644314F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192" y="1289273"/>
              <a:ext cx="1295226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SARS-CoV-2 Severity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5" name="StickerUnderline">
              <a:extLst>
                <a:ext uri="{FF2B5EF4-FFF2-40B4-BE49-F238E27FC236}">
                  <a16:creationId xmlns:a16="http://schemas.microsoft.com/office/drawing/2014/main" id="{8EBC1B29-34AD-411F-BC42-3E7E23044673}"/>
                </a:ext>
              </a:extLst>
            </p:cNvPr>
            <p:cNvCxnSpPr>
              <a:cxnSpLocks noChangeShapeType="1"/>
              <a:stCxn id="24" idx="4"/>
              <a:endCxn id="24" idx="6"/>
            </p:cNvCxnSpPr>
            <p:nvPr/>
          </p:nvCxnSpPr>
          <p:spPr bwMode="gray">
            <a:xfrm>
              <a:off x="558192" y="1446239"/>
              <a:ext cx="1295226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AA69467-8858-4407-9BDF-45A20D2F82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972" y="1062889"/>
            <a:ext cx="11296650" cy="1257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3C1C38-B89F-4560-B30D-AB1C8393C2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972" y="2320189"/>
            <a:ext cx="11268075" cy="1390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4248D9-6BA0-444F-B8E8-1FC04E2488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497" y="3872586"/>
            <a:ext cx="11287125" cy="1257300"/>
          </a:xfrm>
          <a:prstGeom prst="rect">
            <a:avLst/>
          </a:prstGeom>
        </p:spPr>
      </p:pic>
      <p:cxnSp>
        <p:nvCxnSpPr>
          <p:cNvPr id="22" name="LineBasicImpact 475">
            <a:extLst>
              <a:ext uri="{FF2B5EF4-FFF2-40B4-BE49-F238E27FC236}">
                <a16:creationId xmlns:a16="http://schemas.microsoft.com/office/drawing/2014/main" id="{611D8084-A948-498F-B3D3-D2B7DAC62C6D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H="1">
            <a:off x="585216" y="3785946"/>
            <a:ext cx="11082528" cy="0"/>
          </a:xfrm>
          <a:prstGeom prst="straightConnector1">
            <a:avLst/>
          </a:prstGeom>
          <a:ln w="1270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2AE3A94-13CE-4067-8387-3D7EC492255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7590"/>
          <a:stretch/>
        </p:blipFill>
        <p:spPr>
          <a:xfrm>
            <a:off x="585216" y="5174793"/>
            <a:ext cx="11287125" cy="14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0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F546E2-BA1D-4E79-B881-009743D5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1458"/>
            <a:ext cx="10515600" cy="920880"/>
          </a:xfrm>
        </p:spPr>
        <p:txBody>
          <a:bodyPr>
            <a:normAutofit fontScale="90000"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Proportion of ED Visits with Coronavirus Symptoms or a COVID-19 Diagnosis Code by Race - Michigan</a:t>
            </a:r>
            <a:b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sticker">
            <a:extLst>
              <a:ext uri="{FF2B5EF4-FFF2-40B4-BE49-F238E27FC236}">
                <a16:creationId xmlns:a16="http://schemas.microsoft.com/office/drawing/2014/main" id="{5EF43FE5-E374-419C-A1E5-F747F7BB6DEE}"/>
              </a:ext>
            </a:extLst>
          </p:cNvPr>
          <p:cNvGrpSpPr/>
          <p:nvPr/>
        </p:nvGrpSpPr>
        <p:grpSpPr>
          <a:xfrm>
            <a:off x="10752752" y="93728"/>
            <a:ext cx="1295226" cy="156966"/>
            <a:chOff x="558192" y="1289273"/>
            <a:chExt cx="1295226" cy="156966"/>
          </a:xfrm>
        </p:grpSpPr>
        <p:sp>
          <p:nvSpPr>
            <p:cNvPr id="22" name="StickerRectangle">
              <a:extLst>
                <a:ext uri="{FF2B5EF4-FFF2-40B4-BE49-F238E27FC236}">
                  <a16:creationId xmlns:a16="http://schemas.microsoft.com/office/drawing/2014/main" id="{3669F15A-3023-46FE-8793-82F6A8F75A5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192" y="1289273"/>
              <a:ext cx="1295226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SARS-CoV-2 Severity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3" name="StickerUnderline">
              <a:extLst>
                <a:ext uri="{FF2B5EF4-FFF2-40B4-BE49-F238E27FC236}">
                  <a16:creationId xmlns:a16="http://schemas.microsoft.com/office/drawing/2014/main" id="{75221891-577A-46D2-9467-E96EA51A1548}"/>
                </a:ext>
              </a:extLst>
            </p:cNvPr>
            <p:cNvCxnSpPr>
              <a:cxnSpLocks noChangeShapeType="1"/>
              <a:stCxn id="22" idx="4"/>
              <a:endCxn id="22" idx="6"/>
            </p:cNvCxnSpPr>
            <p:nvPr/>
          </p:nvCxnSpPr>
          <p:spPr bwMode="gray">
            <a:xfrm>
              <a:off x="558192" y="1446239"/>
              <a:ext cx="1295226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037F300-7323-456D-B114-C88C1CE27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521377"/>
              </p:ext>
            </p:extLst>
          </p:nvPr>
        </p:nvGraphicFramePr>
        <p:xfrm>
          <a:off x="410547" y="1299304"/>
          <a:ext cx="11439331" cy="515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210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 hidden="1">
            <a:extLst>
              <a:ext uri="{FF2B5EF4-FFF2-40B4-BE49-F238E27FC236}">
                <a16:creationId xmlns:a16="http://schemas.microsoft.com/office/drawing/2014/main" id="{7C6C4C03-8A42-4B1C-9175-24278808AD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95" imgH="394" progId="TCLayout.ActiveDocument.1">
                  <p:embed/>
                </p:oleObj>
              </mc:Choice>
              <mc:Fallback>
                <p:oleObj name="think-cell Slide" r:id="rId20" imgW="395" imgH="394" progId="TCLayout.ActiveDocument.1">
                  <p:embed/>
                  <p:pic>
                    <p:nvPicPr>
                      <p:cNvPr id="7" name="Object 2" hidden="1">
                        <a:extLst>
                          <a:ext uri="{FF2B5EF4-FFF2-40B4-BE49-F238E27FC236}">
                            <a16:creationId xmlns:a16="http://schemas.microsoft.com/office/drawing/2014/main" id="{7C6C4C03-8A42-4B1C-9175-24278808A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id="{1D58D93C-8220-4BC8-97CA-43184D8362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F22904DD-B69A-4ED9-9F00-BC7F6392D45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81787"/>
            <a:ext cx="11082528" cy="731520"/>
          </a:xfrm>
        </p:spPr>
        <p:txBody>
          <a:bodyPr>
            <a:noAutofit/>
          </a:bodyPr>
          <a:lstStyle/>
          <a:p>
            <a:r>
              <a:rPr lang="en-US">
                <a:latin typeface="Arial" panose="020B0604020202020204" pitchFamily="34" charset="0"/>
              </a:rPr>
              <a:t>30-day rolling average daily deaths per million people by race and ethnicity</a:t>
            </a:r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FFA67E6-681D-43AE-9ABD-2B5CECDCBF21}"/>
              </a:ext>
            </a:extLst>
          </p:cNvPr>
          <p:cNvSpPr txBox="1"/>
          <p:nvPr/>
        </p:nvSpPr>
        <p:spPr>
          <a:xfrm>
            <a:off x="967721" y="1491727"/>
            <a:ext cx="525246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Average daily deaths per million people by race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1D1D313-5F05-4ED5-918E-B9A60B68347D}"/>
              </a:ext>
            </a:extLst>
          </p:cNvPr>
          <p:cNvSpPr txBox="1"/>
          <p:nvPr/>
        </p:nvSpPr>
        <p:spPr>
          <a:xfrm>
            <a:off x="6449802" y="1491727"/>
            <a:ext cx="497467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Average daily deaths per million people by ethnicity</a:t>
            </a:r>
          </a:p>
        </p:txBody>
      </p:sp>
      <p:sp>
        <p:nvSpPr>
          <p:cNvPr id="475" name="4. Footnote">
            <a:extLst>
              <a:ext uri="{FF2B5EF4-FFF2-40B4-BE49-F238E27FC236}">
                <a16:creationId xmlns:a16="http://schemas.microsoft.com/office/drawing/2014/main" id="{EF0EB1A4-7B9D-4A78-A542-DD69EF7373E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3972" y="6591529"/>
            <a:ext cx="1108252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Note: Death information sourced from MDHHS and reflects date of death of confirmed and probable cases.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MDHHS – Michigan Disease Surveillance System</a:t>
            </a:r>
          </a:p>
        </p:txBody>
      </p:sp>
      <p:grpSp>
        <p:nvGrpSpPr>
          <p:cNvPr id="3" name="sticker">
            <a:extLst>
              <a:ext uri="{FF2B5EF4-FFF2-40B4-BE49-F238E27FC236}">
                <a16:creationId xmlns:a16="http://schemas.microsoft.com/office/drawing/2014/main" id="{451DA201-DBB3-4347-8BEF-DBCCAFC4A6F5}"/>
              </a:ext>
            </a:extLst>
          </p:cNvPr>
          <p:cNvGrpSpPr/>
          <p:nvPr/>
        </p:nvGrpSpPr>
        <p:grpSpPr>
          <a:xfrm>
            <a:off x="158750" y="139700"/>
            <a:ext cx="301365" cy="156966"/>
            <a:chOff x="558192" y="1289273"/>
            <a:chExt cx="301365" cy="156966"/>
          </a:xfrm>
        </p:grpSpPr>
        <p:sp>
          <p:nvSpPr>
            <p:cNvPr id="71" name="StickerRectangle">
              <a:extLst>
                <a:ext uri="{FF2B5EF4-FFF2-40B4-BE49-F238E27FC236}">
                  <a16:creationId xmlns:a16="http://schemas.microsoft.com/office/drawing/2014/main" id="{87514967-47AB-402B-BE04-AD1FBCDEFE9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192" y="1289273"/>
              <a:ext cx="301365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Draft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2" name="StickerUnderline">
              <a:extLst>
                <a:ext uri="{FF2B5EF4-FFF2-40B4-BE49-F238E27FC236}">
                  <a16:creationId xmlns:a16="http://schemas.microsoft.com/office/drawing/2014/main" id="{3B359AFA-6E39-4B3D-9C00-73ABCDEE6A18}"/>
                </a:ext>
              </a:extLst>
            </p:cNvPr>
            <p:cNvCxnSpPr>
              <a:cxnSpLocks noChangeShapeType="1"/>
              <a:stCxn id="71" idx="4"/>
              <a:endCxn id="71" idx="6"/>
            </p:cNvCxnSpPr>
            <p:nvPr/>
          </p:nvCxnSpPr>
          <p:spPr bwMode="gray">
            <a:xfrm>
              <a:off x="558192" y="1446239"/>
              <a:ext cx="301365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5E8D424-7709-4D35-A457-46DC94F582B7}"/>
              </a:ext>
            </a:extLst>
          </p:cNvPr>
          <p:cNvSpPr txBox="1"/>
          <p:nvPr/>
        </p:nvSpPr>
        <p:spPr>
          <a:xfrm>
            <a:off x="553972" y="5144979"/>
            <a:ext cx="10618848" cy="109260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Updates since last week: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Deaths are a lagging indicator of cases, and death rates are decreasing among racial and ethnic groups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Whites and Blacks have the most reported deaths per capita while Hispanic/Latinos and Non-Hispanic Latino are about the same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Deaths are not adjusted for confounders (e.g., age, sex, comorbidities)</a:t>
            </a:r>
          </a:p>
        </p:txBody>
      </p:sp>
      <p:cxnSp>
        <p:nvCxnSpPr>
          <p:cNvPr id="91" name="LineBasicImpact 475">
            <a:extLst>
              <a:ext uri="{FF2B5EF4-FFF2-40B4-BE49-F238E27FC236}">
                <a16:creationId xmlns:a16="http://schemas.microsoft.com/office/drawing/2014/main" id="{B8B578E3-14A5-42AF-831A-74D10B15B3F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V="1">
            <a:off x="6226710" y="1491727"/>
            <a:ext cx="0" cy="333917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C363FD-B65A-464C-BD77-4D1EC7936231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1564207" y="2157508"/>
            <a:ext cx="76200" cy="0"/>
          </a:xfrm>
          <a:prstGeom prst="line">
            <a:avLst/>
          </a:prstGeom>
          <a:ln w="254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44BC6C-76F2-4469-8CC7-94D0A2690435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1564207" y="2330545"/>
            <a:ext cx="76200" cy="0"/>
          </a:xfrm>
          <a:prstGeom prst="line">
            <a:avLst/>
          </a:prstGeom>
          <a:ln w="254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282449-1139-449D-8323-C042066CA461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3942345" y="2153539"/>
            <a:ext cx="76200" cy="0"/>
          </a:xfrm>
          <a:prstGeom prst="line">
            <a:avLst/>
          </a:prstGeom>
          <a:ln w="2540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AF9085-EC37-4353-A5C2-D9B7557683F1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3942345" y="2326576"/>
            <a:ext cx="76200" cy="0"/>
          </a:xfrm>
          <a:prstGeom prst="line">
            <a:avLst/>
          </a:prstGeom>
          <a:ln w="2540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936375A-0221-4AE6-9AD9-153999464423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708670" y="2100358"/>
            <a:ext cx="13906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B1E66BE3-ECAB-4457-8479-C0EB813ACBC3}" type="datetime'Am''eric''''an Indian/Alask''''''a ''''''N''a''t''''i''v''e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American Indian/Alaska Native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F14DB52-3525-4B9D-A128-6AD786DA89A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708670" y="2273395"/>
            <a:ext cx="9763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CE999FC8-B102-4502-A839-07B32CD25F5B}" type="datetime'''''''A''''''''si''an/P''acif''i''c'' ''I''s''lan''d''e''r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Asian/Pacific Islander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D6EC7AD-D122-475B-809E-0EA549C6D50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086807" y="2096389"/>
            <a:ext cx="10541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7D7E12EF-7EAD-4DB0-A87D-39F119C3868D}" type="datetime'Blac''''k''/''Af''r''ican ''A''m''''''e''''''''rica''n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Black/African American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9C9FF51-F815-4E1E-90B8-61F497BCBC9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086807" y="2269426"/>
            <a:ext cx="260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412CBF06-263B-4787-9E2C-4634858A8FC9}" type="datetime'''''W''h''''''''''''''''''''''i''''t''e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White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BEABAD-330E-4E2C-8DED-583E4B23CA7B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8602598" y="2152630"/>
            <a:ext cx="76200" cy="0"/>
          </a:xfrm>
          <a:prstGeom prst="line">
            <a:avLst/>
          </a:prstGeom>
          <a:ln w="254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D50332-6036-4C35-94DE-7D4CEF1CA91A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7037323" y="2152630"/>
            <a:ext cx="76200" cy="0"/>
          </a:xfrm>
          <a:prstGeom prst="line">
            <a:avLst/>
          </a:prstGeom>
          <a:ln w="254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B60D859-1F64-452E-978A-05F08EDA4BC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181787" y="2095480"/>
            <a:ext cx="8175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92CA3599-805D-4E30-95CB-3E734AA41FCD}" type="datetime'H''i''s''''p''''anic o''''''''''''r L''at''i''no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Hispanic or Latino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C46DF52-694D-4D57-8D4C-6B0107D7CBC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747061" y="209548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3E958E79-163B-41C8-83EB-2C008F88ED20}" type="datetime'No''t'' H''i''spa''n''i''''c'' or'''' ''Lat''''i''''''no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Not Hispanic or Latino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3F1F09FC-9F89-46CA-B4EA-1077A3F0CEEE}"/>
              </a:ext>
            </a:extLst>
          </p:cNvPr>
          <p:cNvGraphicFramePr>
            <a:graphicFrameLocks/>
          </p:cNvGraphicFramePr>
          <p:nvPr/>
        </p:nvGraphicFramePr>
        <p:xfrm>
          <a:off x="941067" y="2152630"/>
          <a:ext cx="5217378" cy="267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6CB76183-E0D9-44B5-A13D-0E3E170BF348}"/>
              </a:ext>
            </a:extLst>
          </p:cNvPr>
          <p:cNvGraphicFramePr>
            <a:graphicFrameLocks/>
          </p:cNvGraphicFramePr>
          <p:nvPr/>
        </p:nvGraphicFramePr>
        <p:xfrm>
          <a:off x="6508115" y="2152630"/>
          <a:ext cx="4974676" cy="267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pSp>
        <p:nvGrpSpPr>
          <p:cNvPr id="37" name="sticker">
            <a:extLst>
              <a:ext uri="{FF2B5EF4-FFF2-40B4-BE49-F238E27FC236}">
                <a16:creationId xmlns:a16="http://schemas.microsoft.com/office/drawing/2014/main" id="{A87B9879-5BD2-4B2B-BC2D-178A6BD3C932}"/>
              </a:ext>
            </a:extLst>
          </p:cNvPr>
          <p:cNvGrpSpPr/>
          <p:nvPr/>
        </p:nvGrpSpPr>
        <p:grpSpPr>
          <a:xfrm>
            <a:off x="10752752" y="93728"/>
            <a:ext cx="1295226" cy="156966"/>
            <a:chOff x="558192" y="1289273"/>
            <a:chExt cx="1295226" cy="156966"/>
          </a:xfrm>
        </p:grpSpPr>
        <p:sp>
          <p:nvSpPr>
            <p:cNvPr id="38" name="StickerRectangle">
              <a:extLst>
                <a:ext uri="{FF2B5EF4-FFF2-40B4-BE49-F238E27FC236}">
                  <a16:creationId xmlns:a16="http://schemas.microsoft.com/office/drawing/2014/main" id="{EE91F990-FDDE-4E34-8474-FC942BA141D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192" y="1289273"/>
              <a:ext cx="1295226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SARS-CoV-2 Severity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9" name="StickerUnderline">
              <a:extLst>
                <a:ext uri="{FF2B5EF4-FFF2-40B4-BE49-F238E27FC236}">
                  <a16:creationId xmlns:a16="http://schemas.microsoft.com/office/drawing/2014/main" id="{AB7C7AEB-72FC-43F9-AF0F-6954DCDD5C3B}"/>
                </a:ext>
              </a:extLst>
            </p:cNvPr>
            <p:cNvCxnSpPr>
              <a:cxnSpLocks noChangeShapeType="1"/>
              <a:stCxn id="38" idx="4"/>
              <a:endCxn id="38" idx="6"/>
            </p:cNvCxnSpPr>
            <p:nvPr/>
          </p:nvCxnSpPr>
          <p:spPr bwMode="gray">
            <a:xfrm>
              <a:off x="558192" y="1446239"/>
              <a:ext cx="1295226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0532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 hidden="1">
            <a:extLst>
              <a:ext uri="{FF2B5EF4-FFF2-40B4-BE49-F238E27FC236}">
                <a16:creationId xmlns:a16="http://schemas.microsoft.com/office/drawing/2014/main" id="{7C6C4C03-8A42-4B1C-9175-24278808AD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7" name="Object 2" hidden="1">
                        <a:extLst>
                          <a:ext uri="{FF2B5EF4-FFF2-40B4-BE49-F238E27FC236}">
                            <a16:creationId xmlns:a16="http://schemas.microsoft.com/office/drawing/2014/main" id="{7C6C4C03-8A42-4B1C-9175-24278808A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id="{1D58D93C-8220-4BC8-97CA-43184D8362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F22904DD-B69A-4ED9-9F00-BC7F6392D45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8750" y="307636"/>
            <a:ext cx="11082528" cy="438535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Average deaths per million people by race and ethnicity</a:t>
            </a:r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FFA67E6-681D-43AE-9ABD-2B5CECDCBF21}"/>
              </a:ext>
            </a:extLst>
          </p:cNvPr>
          <p:cNvSpPr txBox="1"/>
          <p:nvPr/>
        </p:nvSpPr>
        <p:spPr>
          <a:xfrm>
            <a:off x="967721" y="784591"/>
            <a:ext cx="525246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Deaths per million (30 day rolling average) by race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1D1D313-5F05-4ED5-918E-B9A60B68347D}"/>
              </a:ext>
            </a:extLst>
          </p:cNvPr>
          <p:cNvSpPr txBox="1"/>
          <p:nvPr/>
        </p:nvSpPr>
        <p:spPr>
          <a:xfrm>
            <a:off x="6449802" y="784591"/>
            <a:ext cx="49746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Deaths per million (30 day rolling avg) by ethnicity</a:t>
            </a:r>
          </a:p>
        </p:txBody>
      </p:sp>
      <p:sp>
        <p:nvSpPr>
          <p:cNvPr id="475" name="4. Footnote">
            <a:extLst>
              <a:ext uri="{FF2B5EF4-FFF2-40B4-BE49-F238E27FC236}">
                <a16:creationId xmlns:a16="http://schemas.microsoft.com/office/drawing/2014/main" id="{EF0EB1A4-7B9D-4A78-A542-DD69EF7373E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3972" y="6591529"/>
            <a:ext cx="1108252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Note: Case information sourced from MDHHS and reflects date of death of confirmed and probable cases.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MDHHS – Michigan Disease Surveillance System</a:t>
            </a:r>
          </a:p>
        </p:txBody>
      </p:sp>
      <p:grpSp>
        <p:nvGrpSpPr>
          <p:cNvPr id="3" name="sticker">
            <a:extLst>
              <a:ext uri="{FF2B5EF4-FFF2-40B4-BE49-F238E27FC236}">
                <a16:creationId xmlns:a16="http://schemas.microsoft.com/office/drawing/2014/main" id="{451DA201-DBB3-4347-8BEF-DBCCAFC4A6F5}"/>
              </a:ext>
            </a:extLst>
          </p:cNvPr>
          <p:cNvGrpSpPr/>
          <p:nvPr/>
        </p:nvGrpSpPr>
        <p:grpSpPr>
          <a:xfrm>
            <a:off x="158750" y="139700"/>
            <a:ext cx="301365" cy="156966"/>
            <a:chOff x="558192" y="1289273"/>
            <a:chExt cx="301365" cy="156966"/>
          </a:xfrm>
        </p:grpSpPr>
        <p:sp>
          <p:nvSpPr>
            <p:cNvPr id="71" name="StickerRectangle">
              <a:extLst>
                <a:ext uri="{FF2B5EF4-FFF2-40B4-BE49-F238E27FC236}">
                  <a16:creationId xmlns:a16="http://schemas.microsoft.com/office/drawing/2014/main" id="{87514967-47AB-402B-BE04-AD1FBCDEFE9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192" y="1289273"/>
              <a:ext cx="301365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Draft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2" name="StickerUnderline">
              <a:extLst>
                <a:ext uri="{FF2B5EF4-FFF2-40B4-BE49-F238E27FC236}">
                  <a16:creationId xmlns:a16="http://schemas.microsoft.com/office/drawing/2014/main" id="{3B359AFA-6E39-4B3D-9C00-73ABCDEE6A18}"/>
                </a:ext>
              </a:extLst>
            </p:cNvPr>
            <p:cNvCxnSpPr>
              <a:cxnSpLocks noChangeShapeType="1"/>
              <a:stCxn id="71" idx="4"/>
              <a:endCxn id="71" idx="6"/>
            </p:cNvCxnSpPr>
            <p:nvPr/>
          </p:nvCxnSpPr>
          <p:spPr bwMode="gray">
            <a:xfrm>
              <a:off x="558192" y="1446239"/>
              <a:ext cx="301365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1" name="LineBasicImpact 475">
            <a:extLst>
              <a:ext uri="{FF2B5EF4-FFF2-40B4-BE49-F238E27FC236}">
                <a16:creationId xmlns:a16="http://schemas.microsoft.com/office/drawing/2014/main" id="{B8B578E3-14A5-42AF-831A-74D10B15B3F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H="1" flipV="1">
            <a:off x="6220190" y="902209"/>
            <a:ext cx="30869" cy="568932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C363FD-B65A-464C-BD77-4D1EC7936231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990088" y="1388130"/>
            <a:ext cx="76200" cy="0"/>
          </a:xfrm>
          <a:prstGeom prst="line">
            <a:avLst/>
          </a:prstGeom>
          <a:ln w="254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44BC6C-76F2-4469-8CC7-94D0A2690435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990088" y="1561167"/>
            <a:ext cx="76200" cy="0"/>
          </a:xfrm>
          <a:prstGeom prst="line">
            <a:avLst/>
          </a:prstGeom>
          <a:ln w="254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282449-1139-449D-8323-C042066CA461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3368226" y="1384161"/>
            <a:ext cx="76200" cy="0"/>
          </a:xfrm>
          <a:prstGeom prst="line">
            <a:avLst/>
          </a:prstGeom>
          <a:ln w="2540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AF9085-EC37-4353-A5C2-D9B7557683F1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3368226" y="1557198"/>
            <a:ext cx="76200" cy="0"/>
          </a:xfrm>
          <a:prstGeom prst="line">
            <a:avLst/>
          </a:prstGeom>
          <a:ln w="2540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936375A-0221-4AE6-9AD9-153999464423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134551" y="1330980"/>
            <a:ext cx="13906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B1E66BE3-ECAB-4457-8479-C0EB813ACBC3}" type="datetime'Am''eric''''an Indian/Alask''''''a ''''''N''a''t''''i''v''e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American Indian/Alaska Native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F14DB52-3525-4B9D-A128-6AD786DA89A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134551" y="1504017"/>
            <a:ext cx="9763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CE999FC8-B102-4502-A839-07B32CD25F5B}" type="datetime'''''''A''''''''si''an/P''acif''i''c'' ''I''s''lan''d''e''r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Asian/Pacific Islander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D6EC7AD-D122-475B-809E-0EA549C6D50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512688" y="1327011"/>
            <a:ext cx="10541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7D7E12EF-7EAD-4DB0-A87D-39F119C3868D}" type="datetime'Blac''''k''/''Af''r''ican ''A''m''''''e''''''''rica''n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Black/African American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9C9FF51-F815-4E1E-90B8-61F497BCBC9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512688" y="1500048"/>
            <a:ext cx="260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412CBF06-263B-4787-9E2C-4634858A8FC9}" type="datetime'''''W''h''''''''''''''''''''''i''''t''e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White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BEABAD-330E-4E2C-8DED-583E4B23CA7B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8127110" y="1384161"/>
            <a:ext cx="76200" cy="0"/>
          </a:xfrm>
          <a:prstGeom prst="line">
            <a:avLst/>
          </a:prstGeom>
          <a:ln w="254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D50332-6036-4C35-94DE-7D4CEF1CA91A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6561835" y="1384161"/>
            <a:ext cx="76200" cy="0"/>
          </a:xfrm>
          <a:prstGeom prst="line">
            <a:avLst/>
          </a:prstGeom>
          <a:ln w="254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B60D859-1F64-452E-978A-05F08EDA4BC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706299" y="1327011"/>
            <a:ext cx="8175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92CA3599-805D-4E30-95CB-3E734AA41FCD}" type="datetime'H''i''s''''p''''anic o''''''''''''r L''at''i''no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Hispanic or Latino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C46DF52-694D-4D57-8D4C-6B0107D7CBC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271573" y="1327011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3E958E79-163B-41C8-83EB-2C008F88ED20}" type="datetime'No''t'' H''i''spa''n''i''''c'' or'''' ''Lat''''i''''''no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Not Hispanic or Latino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37" name="sticker">
            <a:extLst>
              <a:ext uri="{FF2B5EF4-FFF2-40B4-BE49-F238E27FC236}">
                <a16:creationId xmlns:a16="http://schemas.microsoft.com/office/drawing/2014/main" id="{08784083-48D7-4353-96F5-959532559B3C}"/>
              </a:ext>
            </a:extLst>
          </p:cNvPr>
          <p:cNvGrpSpPr/>
          <p:nvPr/>
        </p:nvGrpSpPr>
        <p:grpSpPr>
          <a:xfrm>
            <a:off x="10690753" y="139700"/>
            <a:ext cx="1263166" cy="156966"/>
            <a:chOff x="558192" y="1289273"/>
            <a:chExt cx="1263166" cy="156966"/>
          </a:xfrm>
        </p:grpSpPr>
        <p:sp>
          <p:nvSpPr>
            <p:cNvPr id="39" name="StickerRectangle">
              <a:extLst>
                <a:ext uri="{FF2B5EF4-FFF2-40B4-BE49-F238E27FC236}">
                  <a16:creationId xmlns:a16="http://schemas.microsoft.com/office/drawing/2014/main" id="{D6DC26AC-0DCD-476C-8DF7-FB857C31501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192" y="1289273"/>
              <a:ext cx="1263166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SARS-CoV-2 Spread 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0" name="StickerUnderline">
              <a:extLst>
                <a:ext uri="{FF2B5EF4-FFF2-40B4-BE49-F238E27FC236}">
                  <a16:creationId xmlns:a16="http://schemas.microsoft.com/office/drawing/2014/main" id="{ABB2DA68-6E1D-4A51-BCDA-8E8AFE64D845}"/>
                </a:ext>
              </a:extLst>
            </p:cNvPr>
            <p:cNvCxnSpPr>
              <a:cxnSpLocks noChangeShapeType="1"/>
              <a:stCxn id="39" idx="4"/>
              <a:endCxn id="39" idx="6"/>
            </p:cNvCxnSpPr>
            <p:nvPr/>
          </p:nvCxnSpPr>
          <p:spPr bwMode="gray">
            <a:xfrm>
              <a:off x="558192" y="1446239"/>
              <a:ext cx="1263166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82D1629-ED58-4117-B9C1-4ECCA9A659FE}"/>
              </a:ext>
            </a:extLst>
          </p:cNvPr>
          <p:cNvSpPr txBox="1"/>
          <p:nvPr/>
        </p:nvSpPr>
        <p:spPr>
          <a:xfrm rot="16200000">
            <a:off x="184205" y="2348803"/>
            <a:ext cx="11086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Berrien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E9DCB0-BA52-4FBF-B383-B29D8EB31453}"/>
              </a:ext>
            </a:extLst>
          </p:cNvPr>
          <p:cNvSpPr txBox="1"/>
          <p:nvPr/>
        </p:nvSpPr>
        <p:spPr>
          <a:xfrm rot="16200000">
            <a:off x="184206" y="4778796"/>
            <a:ext cx="11086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Genesee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B709C487-C105-4538-BB3A-1282597766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842234"/>
              </p:ext>
            </p:extLst>
          </p:nvPr>
        </p:nvGraphicFramePr>
        <p:xfrm>
          <a:off x="967720" y="1699203"/>
          <a:ext cx="5128279" cy="222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7ED62A2A-66F2-43DF-A128-437E7D9494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646647"/>
              </p:ext>
            </p:extLst>
          </p:nvPr>
        </p:nvGraphicFramePr>
        <p:xfrm>
          <a:off x="985846" y="3927793"/>
          <a:ext cx="5128279" cy="245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2B5D54D6-24CB-4B6A-BB09-46BD02D0A2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314972"/>
              </p:ext>
            </p:extLst>
          </p:nvPr>
        </p:nvGraphicFramePr>
        <p:xfrm>
          <a:off x="6452340" y="1557198"/>
          <a:ext cx="5184159" cy="237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E647685E-E43F-466A-95DB-0DDF11ACD3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672041"/>
              </p:ext>
            </p:extLst>
          </p:nvPr>
        </p:nvGraphicFramePr>
        <p:xfrm>
          <a:off x="6449801" y="3927793"/>
          <a:ext cx="5184159" cy="245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</p:spTree>
    <p:extLst>
      <p:ext uri="{BB962C8B-B14F-4D97-AF65-F5344CB8AC3E}">
        <p14:creationId xmlns:p14="http://schemas.microsoft.com/office/powerpoint/2010/main" val="257063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 hidden="1">
            <a:extLst>
              <a:ext uri="{FF2B5EF4-FFF2-40B4-BE49-F238E27FC236}">
                <a16:creationId xmlns:a16="http://schemas.microsoft.com/office/drawing/2014/main" id="{7C6C4C03-8A42-4B1C-9175-24278808AD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7" name="Object 2" hidden="1">
                        <a:extLst>
                          <a:ext uri="{FF2B5EF4-FFF2-40B4-BE49-F238E27FC236}">
                            <a16:creationId xmlns:a16="http://schemas.microsoft.com/office/drawing/2014/main" id="{7C6C4C03-8A42-4B1C-9175-24278808A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id="{1D58D93C-8220-4BC8-97CA-43184D8362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F22904DD-B69A-4ED9-9F00-BC7F6392D45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8750" y="307636"/>
            <a:ext cx="11082528" cy="438535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Average daily new cases per million people by race and ethnicity</a:t>
            </a:r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FFA67E6-681D-43AE-9ABD-2B5CECDCBF21}"/>
              </a:ext>
            </a:extLst>
          </p:cNvPr>
          <p:cNvSpPr txBox="1"/>
          <p:nvPr/>
        </p:nvSpPr>
        <p:spPr>
          <a:xfrm>
            <a:off x="967721" y="784591"/>
            <a:ext cx="525246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Deaths per million (30 day rolling average) by race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1D1D313-5F05-4ED5-918E-B9A60B68347D}"/>
              </a:ext>
            </a:extLst>
          </p:cNvPr>
          <p:cNvSpPr txBox="1"/>
          <p:nvPr/>
        </p:nvSpPr>
        <p:spPr>
          <a:xfrm>
            <a:off x="6449802" y="784591"/>
            <a:ext cx="49746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Deaths per million (30 day rolling avg) by ethnicity</a:t>
            </a:r>
          </a:p>
        </p:txBody>
      </p:sp>
      <p:sp>
        <p:nvSpPr>
          <p:cNvPr id="475" name="4. Footnote">
            <a:extLst>
              <a:ext uri="{FF2B5EF4-FFF2-40B4-BE49-F238E27FC236}">
                <a16:creationId xmlns:a16="http://schemas.microsoft.com/office/drawing/2014/main" id="{EF0EB1A4-7B9D-4A78-A542-DD69EF7373E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3972" y="6591529"/>
            <a:ext cx="1108252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Note: Case information sourced from MDHHS and reflects date of death of confirmed and probable cases.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MDHHS – Michigan Disease Surveillance System</a:t>
            </a:r>
          </a:p>
        </p:txBody>
      </p:sp>
      <p:grpSp>
        <p:nvGrpSpPr>
          <p:cNvPr id="3" name="sticker">
            <a:extLst>
              <a:ext uri="{FF2B5EF4-FFF2-40B4-BE49-F238E27FC236}">
                <a16:creationId xmlns:a16="http://schemas.microsoft.com/office/drawing/2014/main" id="{451DA201-DBB3-4347-8BEF-DBCCAFC4A6F5}"/>
              </a:ext>
            </a:extLst>
          </p:cNvPr>
          <p:cNvGrpSpPr/>
          <p:nvPr/>
        </p:nvGrpSpPr>
        <p:grpSpPr>
          <a:xfrm>
            <a:off x="158750" y="139700"/>
            <a:ext cx="301365" cy="156966"/>
            <a:chOff x="558192" y="1289273"/>
            <a:chExt cx="301365" cy="156966"/>
          </a:xfrm>
        </p:grpSpPr>
        <p:sp>
          <p:nvSpPr>
            <p:cNvPr id="71" name="StickerRectangle">
              <a:extLst>
                <a:ext uri="{FF2B5EF4-FFF2-40B4-BE49-F238E27FC236}">
                  <a16:creationId xmlns:a16="http://schemas.microsoft.com/office/drawing/2014/main" id="{87514967-47AB-402B-BE04-AD1FBCDEFE9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192" y="1289273"/>
              <a:ext cx="301365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Draft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2" name="StickerUnderline">
              <a:extLst>
                <a:ext uri="{FF2B5EF4-FFF2-40B4-BE49-F238E27FC236}">
                  <a16:creationId xmlns:a16="http://schemas.microsoft.com/office/drawing/2014/main" id="{3B359AFA-6E39-4B3D-9C00-73ABCDEE6A18}"/>
                </a:ext>
              </a:extLst>
            </p:cNvPr>
            <p:cNvCxnSpPr>
              <a:cxnSpLocks noChangeShapeType="1"/>
              <a:stCxn id="71" idx="4"/>
              <a:endCxn id="71" idx="6"/>
            </p:cNvCxnSpPr>
            <p:nvPr/>
          </p:nvCxnSpPr>
          <p:spPr bwMode="gray">
            <a:xfrm>
              <a:off x="558192" y="1446239"/>
              <a:ext cx="301365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1" name="LineBasicImpact 475">
            <a:extLst>
              <a:ext uri="{FF2B5EF4-FFF2-40B4-BE49-F238E27FC236}">
                <a16:creationId xmlns:a16="http://schemas.microsoft.com/office/drawing/2014/main" id="{B8B578E3-14A5-42AF-831A-74D10B15B3F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H="1" flipV="1">
            <a:off x="6220190" y="902209"/>
            <a:ext cx="30869" cy="568932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C363FD-B65A-464C-BD77-4D1EC7936231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990088" y="1388130"/>
            <a:ext cx="76200" cy="0"/>
          </a:xfrm>
          <a:prstGeom prst="line">
            <a:avLst/>
          </a:prstGeom>
          <a:ln w="254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44BC6C-76F2-4469-8CC7-94D0A2690435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990088" y="1561167"/>
            <a:ext cx="76200" cy="0"/>
          </a:xfrm>
          <a:prstGeom prst="line">
            <a:avLst/>
          </a:prstGeom>
          <a:ln w="254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282449-1139-449D-8323-C042066CA461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3368226" y="1384161"/>
            <a:ext cx="76200" cy="0"/>
          </a:xfrm>
          <a:prstGeom prst="line">
            <a:avLst/>
          </a:prstGeom>
          <a:ln w="2540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AF9085-EC37-4353-A5C2-D9B7557683F1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3368226" y="1557198"/>
            <a:ext cx="76200" cy="0"/>
          </a:xfrm>
          <a:prstGeom prst="line">
            <a:avLst/>
          </a:prstGeom>
          <a:ln w="2540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936375A-0221-4AE6-9AD9-153999464423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134551" y="1330980"/>
            <a:ext cx="13906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B1E66BE3-ECAB-4457-8479-C0EB813ACBC3}" type="datetime'Am''eric''''an Indian/Alask''''''a ''''''N''a''t''''i''v''e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American Indian/Alaska Native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F14DB52-3525-4B9D-A128-6AD786DA89A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134551" y="1504017"/>
            <a:ext cx="9763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CE999FC8-B102-4502-A839-07B32CD25F5B}" type="datetime'''''''A''''''''si''an/P''acif''i''c'' ''I''s''lan''d''e''r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Asian/Pacific Islander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D6EC7AD-D122-475B-809E-0EA549C6D50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512688" y="1327011"/>
            <a:ext cx="10541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7D7E12EF-7EAD-4DB0-A87D-39F119C3868D}" type="datetime'Blac''''k''/''Af''r''ican ''A''m''''''e''''''''rica''n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Black/African American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9C9FF51-F815-4E1E-90B8-61F497BCBC9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512688" y="1500048"/>
            <a:ext cx="260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412CBF06-263B-4787-9E2C-4634858A8FC9}" type="datetime'''''W''h''''''''''''''''''''''i''''t''e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White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BEABAD-330E-4E2C-8DED-583E4B23CA7B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8127110" y="1384161"/>
            <a:ext cx="76200" cy="0"/>
          </a:xfrm>
          <a:prstGeom prst="line">
            <a:avLst/>
          </a:prstGeom>
          <a:ln w="254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D50332-6036-4C35-94DE-7D4CEF1CA91A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6561835" y="1384161"/>
            <a:ext cx="76200" cy="0"/>
          </a:xfrm>
          <a:prstGeom prst="line">
            <a:avLst/>
          </a:prstGeom>
          <a:ln w="254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B60D859-1F64-452E-978A-05F08EDA4BC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706299" y="1327011"/>
            <a:ext cx="8175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92CA3599-805D-4E30-95CB-3E734AA41FCD}" type="datetime'H''i''s''''p''''anic o''''''''''''r L''at''i''no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Hispanic or Latino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C46DF52-694D-4D57-8D4C-6B0107D7CBC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271573" y="1327011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3E958E79-163B-41C8-83EB-2C008F88ED20}" type="datetime'No''t'' H''i''spa''n''i''''c'' or'''' ''Lat''''i''''''no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Not Hispanic or Latino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37" name="sticker">
            <a:extLst>
              <a:ext uri="{FF2B5EF4-FFF2-40B4-BE49-F238E27FC236}">
                <a16:creationId xmlns:a16="http://schemas.microsoft.com/office/drawing/2014/main" id="{08784083-48D7-4353-96F5-959532559B3C}"/>
              </a:ext>
            </a:extLst>
          </p:cNvPr>
          <p:cNvGrpSpPr/>
          <p:nvPr/>
        </p:nvGrpSpPr>
        <p:grpSpPr>
          <a:xfrm>
            <a:off x="10690753" y="139700"/>
            <a:ext cx="1263166" cy="156966"/>
            <a:chOff x="558192" y="1289273"/>
            <a:chExt cx="1263166" cy="156966"/>
          </a:xfrm>
        </p:grpSpPr>
        <p:sp>
          <p:nvSpPr>
            <p:cNvPr id="39" name="StickerRectangle">
              <a:extLst>
                <a:ext uri="{FF2B5EF4-FFF2-40B4-BE49-F238E27FC236}">
                  <a16:creationId xmlns:a16="http://schemas.microsoft.com/office/drawing/2014/main" id="{D6DC26AC-0DCD-476C-8DF7-FB857C31501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192" y="1289273"/>
              <a:ext cx="1263166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SARS-CoV-2 Spread 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0" name="StickerUnderline">
              <a:extLst>
                <a:ext uri="{FF2B5EF4-FFF2-40B4-BE49-F238E27FC236}">
                  <a16:creationId xmlns:a16="http://schemas.microsoft.com/office/drawing/2014/main" id="{ABB2DA68-6E1D-4A51-BCDA-8E8AFE64D845}"/>
                </a:ext>
              </a:extLst>
            </p:cNvPr>
            <p:cNvCxnSpPr>
              <a:cxnSpLocks noChangeShapeType="1"/>
              <a:stCxn id="39" idx="4"/>
              <a:endCxn id="39" idx="6"/>
            </p:cNvCxnSpPr>
            <p:nvPr/>
          </p:nvCxnSpPr>
          <p:spPr bwMode="gray">
            <a:xfrm>
              <a:off x="558192" y="1446239"/>
              <a:ext cx="1263166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76A5B31-2824-4D0B-911E-900A23456F58}"/>
              </a:ext>
            </a:extLst>
          </p:cNvPr>
          <p:cNvSpPr txBox="1"/>
          <p:nvPr/>
        </p:nvSpPr>
        <p:spPr>
          <a:xfrm rot="16200000">
            <a:off x="228175" y="2240893"/>
            <a:ext cx="11086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3A7813-7D5A-4F26-94CB-2D2D96300AA1}"/>
              </a:ext>
            </a:extLst>
          </p:cNvPr>
          <p:cNvSpPr txBox="1"/>
          <p:nvPr/>
        </p:nvSpPr>
        <p:spPr>
          <a:xfrm rot="16200000">
            <a:off x="228175" y="4850586"/>
            <a:ext cx="11086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Wayne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2B491DDE-F9BE-4A14-B490-7C8D196A21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023948"/>
              </p:ext>
            </p:extLst>
          </p:nvPr>
        </p:nvGraphicFramePr>
        <p:xfrm>
          <a:off x="967720" y="1673085"/>
          <a:ext cx="5128279" cy="225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5873A5E4-9A05-4AD8-AFA3-50FB825BA7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578123"/>
              </p:ext>
            </p:extLst>
          </p:nvPr>
        </p:nvGraphicFramePr>
        <p:xfrm>
          <a:off x="1028187" y="4010578"/>
          <a:ext cx="5036941" cy="235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7B03CB3C-190D-4836-A9BB-D2AC9201B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636287"/>
              </p:ext>
            </p:extLst>
          </p:nvPr>
        </p:nvGraphicFramePr>
        <p:xfrm>
          <a:off x="6449802" y="1557198"/>
          <a:ext cx="5186698" cy="237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5D03048C-98DE-44D8-B590-C6D0BC565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839020"/>
              </p:ext>
            </p:extLst>
          </p:nvPr>
        </p:nvGraphicFramePr>
        <p:xfrm>
          <a:off x="6449801" y="3929202"/>
          <a:ext cx="5186697" cy="243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</p:spTree>
    <p:extLst>
      <p:ext uri="{BB962C8B-B14F-4D97-AF65-F5344CB8AC3E}">
        <p14:creationId xmlns:p14="http://schemas.microsoft.com/office/powerpoint/2010/main" val="320040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C38746-78E4-48CE-BE60-FCB95B7AA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696141"/>
              </p:ext>
            </p:extLst>
          </p:nvPr>
        </p:nvGraphicFramePr>
        <p:xfrm>
          <a:off x="1041149" y="176458"/>
          <a:ext cx="10203254" cy="664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8487">
                  <a:extLst>
                    <a:ext uri="{9D8B030D-6E8A-4147-A177-3AD203B41FA5}">
                      <a16:colId xmlns:a16="http://schemas.microsoft.com/office/drawing/2014/main" val="4269077576"/>
                    </a:ext>
                  </a:extLst>
                </a:gridCol>
                <a:gridCol w="2738968">
                  <a:extLst>
                    <a:ext uri="{9D8B030D-6E8A-4147-A177-3AD203B41FA5}">
                      <a16:colId xmlns:a16="http://schemas.microsoft.com/office/drawing/2014/main" val="3123573496"/>
                    </a:ext>
                  </a:extLst>
                </a:gridCol>
                <a:gridCol w="3886833">
                  <a:extLst>
                    <a:ext uri="{9D8B030D-6E8A-4147-A177-3AD203B41FA5}">
                      <a16:colId xmlns:a16="http://schemas.microsoft.com/office/drawing/2014/main" val="2086418518"/>
                    </a:ext>
                  </a:extLst>
                </a:gridCol>
                <a:gridCol w="638966">
                  <a:extLst>
                    <a:ext uri="{9D8B030D-6E8A-4147-A177-3AD203B41FA5}">
                      <a16:colId xmlns:a16="http://schemas.microsoft.com/office/drawing/2014/main" val="262051119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Average Number of Contacts per Case by Race/Ethnicity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9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7823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2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38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8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61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287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89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356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Arab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8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Non-Arab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1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15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25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884853"/>
                  </a:ext>
                </a:extLst>
              </a:tr>
            </a:tbl>
          </a:graphicData>
        </a:graphic>
      </p:graphicFrame>
      <p:grpSp>
        <p:nvGrpSpPr>
          <p:cNvPr id="4" name="sticker">
            <a:extLst>
              <a:ext uri="{FF2B5EF4-FFF2-40B4-BE49-F238E27FC236}">
                <a16:creationId xmlns:a16="http://schemas.microsoft.com/office/drawing/2014/main" id="{9EE7DA77-8E19-49F6-9FF3-F1BAF355968E}"/>
              </a:ext>
            </a:extLst>
          </p:cNvPr>
          <p:cNvGrpSpPr/>
          <p:nvPr/>
        </p:nvGrpSpPr>
        <p:grpSpPr>
          <a:xfrm>
            <a:off x="10012062" y="123925"/>
            <a:ext cx="2077492" cy="156966"/>
            <a:chOff x="664862" y="1362179"/>
            <a:chExt cx="2077492" cy="156966"/>
          </a:xfrm>
        </p:grpSpPr>
        <p:sp>
          <p:nvSpPr>
            <p:cNvPr id="5" name="StickerRectangle">
              <a:extLst>
                <a:ext uri="{FF2B5EF4-FFF2-40B4-BE49-F238E27FC236}">
                  <a16:creationId xmlns:a16="http://schemas.microsoft.com/office/drawing/2014/main" id="{D673B705-17B0-48EA-B01C-6EBFD3826C3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4862" y="1362179"/>
              <a:ext cx="2077492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 to Services for COVID-19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" name="StickerUnderline">
              <a:extLst>
                <a:ext uri="{FF2B5EF4-FFF2-40B4-BE49-F238E27FC236}">
                  <a16:creationId xmlns:a16="http://schemas.microsoft.com/office/drawing/2014/main" id="{ACC14EF5-089A-4C7B-9086-F37E19B5891A}"/>
                </a:ext>
              </a:extLst>
            </p:cNvPr>
            <p:cNvCxnSpPr>
              <a:cxnSpLocks noChangeShapeType="1"/>
              <a:stCxn id="5" idx="4"/>
              <a:endCxn id="5" idx="6"/>
            </p:cNvCxnSpPr>
            <p:nvPr/>
          </p:nvCxnSpPr>
          <p:spPr bwMode="gray">
            <a:xfrm>
              <a:off x="664862" y="1519145"/>
              <a:ext cx="2077492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06407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1D740D-C526-48B1-93F5-EE1AA35C84A4}"/>
              </a:ext>
            </a:extLst>
          </p:cNvPr>
          <p:cNvGraphicFramePr>
            <a:graphicFrameLocks noGrp="1"/>
          </p:cNvGraphicFramePr>
          <p:nvPr/>
        </p:nvGraphicFramePr>
        <p:xfrm>
          <a:off x="758982" y="114300"/>
          <a:ext cx="10674036" cy="662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4071">
                  <a:extLst>
                    <a:ext uri="{9D8B030D-6E8A-4147-A177-3AD203B41FA5}">
                      <a16:colId xmlns:a16="http://schemas.microsoft.com/office/drawing/2014/main" val="4269077576"/>
                    </a:ext>
                  </a:extLst>
                </a:gridCol>
                <a:gridCol w="2865344">
                  <a:extLst>
                    <a:ext uri="{9D8B030D-6E8A-4147-A177-3AD203B41FA5}">
                      <a16:colId xmlns:a16="http://schemas.microsoft.com/office/drawing/2014/main" val="3123573496"/>
                    </a:ext>
                  </a:extLst>
                </a:gridCol>
                <a:gridCol w="4066173">
                  <a:extLst>
                    <a:ext uri="{9D8B030D-6E8A-4147-A177-3AD203B41FA5}">
                      <a16:colId xmlns:a16="http://schemas.microsoft.com/office/drawing/2014/main" val="2086418518"/>
                    </a:ext>
                  </a:extLst>
                </a:gridCol>
                <a:gridCol w="668448">
                  <a:extLst>
                    <a:ext uri="{9D8B030D-6E8A-4147-A177-3AD203B41FA5}">
                      <a16:colId xmlns:a16="http://schemas.microsoft.com/office/drawing/2014/main" val="262051119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Overall % of Cases Quarantining at Symptom Onset by Race/Ethnicity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9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7823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2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38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8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61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287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89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356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Arab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8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Non-Arab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1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15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25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884853"/>
                  </a:ext>
                </a:extLst>
              </a:tr>
            </a:tbl>
          </a:graphicData>
        </a:graphic>
      </p:graphicFrame>
      <p:grpSp>
        <p:nvGrpSpPr>
          <p:cNvPr id="4" name="sticker">
            <a:extLst>
              <a:ext uri="{FF2B5EF4-FFF2-40B4-BE49-F238E27FC236}">
                <a16:creationId xmlns:a16="http://schemas.microsoft.com/office/drawing/2014/main" id="{A09BB1C1-CB92-4535-ADD5-095D5D8E59CD}"/>
              </a:ext>
            </a:extLst>
          </p:cNvPr>
          <p:cNvGrpSpPr/>
          <p:nvPr/>
        </p:nvGrpSpPr>
        <p:grpSpPr>
          <a:xfrm>
            <a:off x="10012062" y="123925"/>
            <a:ext cx="2077492" cy="156966"/>
            <a:chOff x="664862" y="1362179"/>
            <a:chExt cx="2077492" cy="156966"/>
          </a:xfrm>
        </p:grpSpPr>
        <p:sp>
          <p:nvSpPr>
            <p:cNvPr id="5" name="StickerRectangle">
              <a:extLst>
                <a:ext uri="{FF2B5EF4-FFF2-40B4-BE49-F238E27FC236}">
                  <a16:creationId xmlns:a16="http://schemas.microsoft.com/office/drawing/2014/main" id="{F215D536-7076-40C8-8F67-627891B7CE5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4862" y="1362179"/>
              <a:ext cx="2077492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 to Services for COVID-19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" name="StickerUnderline">
              <a:extLst>
                <a:ext uri="{FF2B5EF4-FFF2-40B4-BE49-F238E27FC236}">
                  <a16:creationId xmlns:a16="http://schemas.microsoft.com/office/drawing/2014/main" id="{1D793C04-CF9F-4261-8826-EF4E81DE4FCC}"/>
                </a:ext>
              </a:extLst>
            </p:cNvPr>
            <p:cNvCxnSpPr>
              <a:cxnSpLocks noChangeShapeType="1"/>
              <a:stCxn id="5" idx="4"/>
              <a:endCxn id="5" idx="6"/>
            </p:cNvCxnSpPr>
            <p:nvPr/>
          </p:nvCxnSpPr>
          <p:spPr bwMode="gray">
            <a:xfrm>
              <a:off x="664862" y="1519145"/>
              <a:ext cx="2077492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08206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1D740D-C526-48B1-93F5-EE1AA35C84A4}"/>
              </a:ext>
            </a:extLst>
          </p:cNvPr>
          <p:cNvGraphicFramePr>
            <a:graphicFrameLocks noGrp="1"/>
          </p:cNvGraphicFramePr>
          <p:nvPr/>
        </p:nvGraphicFramePr>
        <p:xfrm>
          <a:off x="614126" y="228600"/>
          <a:ext cx="10963747" cy="662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506">
                  <a:extLst>
                    <a:ext uri="{9D8B030D-6E8A-4147-A177-3AD203B41FA5}">
                      <a16:colId xmlns:a16="http://schemas.microsoft.com/office/drawing/2014/main" val="4269077576"/>
                    </a:ext>
                  </a:extLst>
                </a:gridCol>
                <a:gridCol w="2943114">
                  <a:extLst>
                    <a:ext uri="{9D8B030D-6E8A-4147-A177-3AD203B41FA5}">
                      <a16:colId xmlns:a16="http://schemas.microsoft.com/office/drawing/2014/main" val="3123573496"/>
                    </a:ext>
                  </a:extLst>
                </a:gridCol>
                <a:gridCol w="4176536">
                  <a:extLst>
                    <a:ext uri="{9D8B030D-6E8A-4147-A177-3AD203B41FA5}">
                      <a16:colId xmlns:a16="http://schemas.microsoft.com/office/drawing/2014/main" val="2086418518"/>
                    </a:ext>
                  </a:extLst>
                </a:gridCol>
                <a:gridCol w="686591">
                  <a:extLst>
                    <a:ext uri="{9D8B030D-6E8A-4147-A177-3AD203B41FA5}">
                      <a16:colId xmlns:a16="http://schemas.microsoft.com/office/drawing/2014/main" val="262051119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Overall % of Cases with Known Source of Exposure by Race/Ethnicity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9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7823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56.4%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2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38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55.4%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08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61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57.4%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287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89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356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Arab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8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Non-Arab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1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15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25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884853"/>
                  </a:ext>
                </a:extLst>
              </a:tr>
            </a:tbl>
          </a:graphicData>
        </a:graphic>
      </p:graphicFrame>
      <p:grpSp>
        <p:nvGrpSpPr>
          <p:cNvPr id="4" name="sticker">
            <a:extLst>
              <a:ext uri="{FF2B5EF4-FFF2-40B4-BE49-F238E27FC236}">
                <a16:creationId xmlns:a16="http://schemas.microsoft.com/office/drawing/2014/main" id="{36E3DE26-15C4-4001-A45B-BE85FA8F8B9F}"/>
              </a:ext>
            </a:extLst>
          </p:cNvPr>
          <p:cNvGrpSpPr/>
          <p:nvPr/>
        </p:nvGrpSpPr>
        <p:grpSpPr>
          <a:xfrm>
            <a:off x="10012062" y="123925"/>
            <a:ext cx="2077492" cy="156966"/>
            <a:chOff x="664862" y="1362179"/>
            <a:chExt cx="2077492" cy="156966"/>
          </a:xfrm>
        </p:grpSpPr>
        <p:sp>
          <p:nvSpPr>
            <p:cNvPr id="5" name="StickerRectangle">
              <a:extLst>
                <a:ext uri="{FF2B5EF4-FFF2-40B4-BE49-F238E27FC236}">
                  <a16:creationId xmlns:a16="http://schemas.microsoft.com/office/drawing/2014/main" id="{281B2944-4B50-4298-90F9-25E3D3B99F7A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4862" y="1362179"/>
              <a:ext cx="2077492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 to Services for COVID-19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" name="StickerUnderline">
              <a:extLst>
                <a:ext uri="{FF2B5EF4-FFF2-40B4-BE49-F238E27FC236}">
                  <a16:creationId xmlns:a16="http://schemas.microsoft.com/office/drawing/2014/main" id="{8C142E7A-0145-4482-AE8D-D1BF20619065}"/>
                </a:ext>
              </a:extLst>
            </p:cNvPr>
            <p:cNvCxnSpPr>
              <a:cxnSpLocks noChangeShapeType="1"/>
              <a:stCxn id="5" idx="4"/>
              <a:endCxn id="5" idx="6"/>
            </p:cNvCxnSpPr>
            <p:nvPr/>
          </p:nvCxnSpPr>
          <p:spPr bwMode="gray">
            <a:xfrm>
              <a:off x="664862" y="1519145"/>
              <a:ext cx="2077492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9727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9F546E2-BA1D-4E79-B881-009743D5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Coverage by Race: State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FF077C-CF2E-428C-A712-C74204B42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03211"/>
            <a:ext cx="5157787" cy="823912"/>
          </a:xfrm>
        </p:spPr>
        <p:txBody>
          <a:bodyPr/>
          <a:lstStyle/>
          <a:p>
            <a:r>
              <a:rPr lang="en-US" dirty="0"/>
              <a:t>16 and older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F80695-FA3D-4935-9222-A017108FF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303211"/>
            <a:ext cx="5183188" cy="823912"/>
          </a:xfrm>
        </p:spPr>
        <p:txBody>
          <a:bodyPr/>
          <a:lstStyle/>
          <a:p>
            <a:r>
              <a:rPr lang="en-US" dirty="0"/>
              <a:t>65 and older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40ABF8-89E3-4B77-BFCE-195690AE40B4}"/>
              </a:ext>
            </a:extLst>
          </p:cNvPr>
          <p:cNvSpPr txBox="1"/>
          <p:nvPr/>
        </p:nvSpPr>
        <p:spPr>
          <a:xfrm>
            <a:off x="529444" y="4970698"/>
            <a:ext cx="115226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Coverage for those 16 and older was highest among those of Whites (27%), followed by American Indian (24%), Asian/Native Hawaiian/Pacific Islanders (23%), Black/African American (16%), and Hispanics/Latinos (14%)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Initial coverage disparities are also seen in those 65 and older, but slightly smaller disparities for Non-Hispanic Whites, Non-Hispanic Black, and Hispanic individuals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30% data remains missing or unknown (gradually improving)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Reporting correction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Asian/Native Hawaiian/Other Pacific Islander doses were previously double counted and have been corrected</a:t>
            </a:r>
          </a:p>
        </p:txBody>
      </p:sp>
      <p:grpSp>
        <p:nvGrpSpPr>
          <p:cNvPr id="9" name="sticker">
            <a:extLst>
              <a:ext uri="{FF2B5EF4-FFF2-40B4-BE49-F238E27FC236}">
                <a16:creationId xmlns:a16="http://schemas.microsoft.com/office/drawing/2014/main" id="{53FB8FDC-EC41-4773-A97D-499221CC7977}"/>
              </a:ext>
            </a:extLst>
          </p:cNvPr>
          <p:cNvGrpSpPr/>
          <p:nvPr/>
        </p:nvGrpSpPr>
        <p:grpSpPr>
          <a:xfrm>
            <a:off x="10012062" y="123925"/>
            <a:ext cx="2077492" cy="156966"/>
            <a:chOff x="664862" y="1362179"/>
            <a:chExt cx="2077492" cy="156966"/>
          </a:xfrm>
        </p:grpSpPr>
        <p:sp>
          <p:nvSpPr>
            <p:cNvPr id="11" name="StickerRectangle">
              <a:extLst>
                <a:ext uri="{FF2B5EF4-FFF2-40B4-BE49-F238E27FC236}">
                  <a16:creationId xmlns:a16="http://schemas.microsoft.com/office/drawing/2014/main" id="{B70578DF-9775-4A30-8157-0F3DC9A819B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4862" y="1362179"/>
              <a:ext cx="2077492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 to Services for COVID-19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" name="StickerUnderline">
              <a:extLst>
                <a:ext uri="{FF2B5EF4-FFF2-40B4-BE49-F238E27FC236}">
                  <a16:creationId xmlns:a16="http://schemas.microsoft.com/office/drawing/2014/main" id="{0E4411CF-08AC-44F3-B709-61ED6CEFD41E}"/>
                </a:ext>
              </a:extLst>
            </p:cNvPr>
            <p:cNvCxnSpPr>
              <a:cxnSpLocks noChangeShapeType="1"/>
              <a:stCxn id="11" idx="4"/>
              <a:endCxn id="11" idx="6"/>
            </p:cNvCxnSpPr>
            <p:nvPr/>
          </p:nvCxnSpPr>
          <p:spPr bwMode="gray">
            <a:xfrm>
              <a:off x="664862" y="1519145"/>
              <a:ext cx="2077492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5" name="Content Placeholder 16">
            <a:extLst>
              <a:ext uri="{FF2B5EF4-FFF2-40B4-BE49-F238E27FC236}">
                <a16:creationId xmlns:a16="http://schemas.microsoft.com/office/drawing/2014/main" id="{26DC00A4-0E05-4831-A31F-D2F6DA09B0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6612" y="2114931"/>
            <a:ext cx="4332796" cy="2857519"/>
          </a:xfrm>
        </p:spPr>
      </p:pic>
      <p:pic>
        <p:nvPicPr>
          <p:cNvPr id="17" name="Content Placeholder 18">
            <a:extLst>
              <a:ext uri="{FF2B5EF4-FFF2-40B4-BE49-F238E27FC236}">
                <a16:creationId xmlns:a16="http://schemas.microsoft.com/office/drawing/2014/main" id="{66A86664-8897-4EC8-A243-AAD70D9914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290759" y="2113179"/>
            <a:ext cx="4433161" cy="2857519"/>
          </a:xfrm>
        </p:spPr>
      </p:pic>
    </p:spTree>
    <p:extLst>
      <p:ext uri="{BB962C8B-B14F-4D97-AF65-F5344CB8AC3E}">
        <p14:creationId xmlns:p14="http://schemas.microsoft.com/office/powerpoint/2010/main" val="166017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C5A9-C175-420A-98B4-3D356E05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5362F-3705-4AB3-99B6-B651E05D9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Calibri" panose="020F0502020204030204" pitchFamily="34" charset="0"/>
              </a:rPr>
              <a:t>P</a:t>
            </a:r>
            <a:r>
              <a:rPr lang="en-US" b="0" i="1" dirty="0">
                <a:effectLst/>
                <a:latin typeface="Calibri" panose="020F0502020204030204" pitchFamily="34" charset="0"/>
              </a:rPr>
              <a:t>rovide relevant data to aid the Lt. Governor-appointed Racial Disparities Task Force in better understanding and addressing the needs of racial and ethnic minority communities.</a:t>
            </a:r>
          </a:p>
          <a:p>
            <a:pPr lvl="1"/>
            <a:r>
              <a:rPr lang="en-US" b="0" i="1" dirty="0">
                <a:effectLst/>
                <a:latin typeface="Calibri" panose="020F0502020204030204" pitchFamily="34" charset="0"/>
              </a:rPr>
              <a:t>Outline existing upstream factors that result in disparities and put some people at greater risk of severe impact of COVID-19 epidemic and response</a:t>
            </a:r>
          </a:p>
          <a:p>
            <a:pPr lvl="1"/>
            <a:r>
              <a:rPr lang="en-US" b="0" i="1" dirty="0">
                <a:effectLst/>
                <a:latin typeface="Calibri" panose="020F0502020204030204" pitchFamily="34" charset="0"/>
              </a:rPr>
              <a:t>Identify a set of actionable downstream indicators that can be used to measure change in disparity in short term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9138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C7B85B-515E-43FC-8BD0-A05E6AE6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500" b="1" i="0" u="none" strike="noStrike" kern="1200" cap="none" spc="0" normalizeH="0" baseline="0" noProof="0" dirty="0">
                <a:ln w="6350" cap="flat">
                  <a:noFill/>
                  <a:miter lim="800000"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Appendix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D48439-042C-4E6B-B59B-4F4B83F2A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6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EFEF0A-9D24-444B-952C-C292CF3105C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sticker">
            <a:extLst>
              <a:ext uri="{FF2B5EF4-FFF2-40B4-BE49-F238E27FC236}">
                <a16:creationId xmlns:a16="http://schemas.microsoft.com/office/drawing/2014/main" id="{4A3F97AA-C969-465A-B8FD-6E812963A469}"/>
              </a:ext>
            </a:extLst>
          </p:cNvPr>
          <p:cNvGrpSpPr/>
          <p:nvPr/>
        </p:nvGrpSpPr>
        <p:grpSpPr>
          <a:xfrm>
            <a:off x="10012062" y="123925"/>
            <a:ext cx="2077492" cy="156966"/>
            <a:chOff x="664862" y="1362179"/>
            <a:chExt cx="2077492" cy="156966"/>
          </a:xfrm>
        </p:grpSpPr>
        <p:sp>
          <p:nvSpPr>
            <p:cNvPr id="6" name="StickerRectangle">
              <a:extLst>
                <a:ext uri="{FF2B5EF4-FFF2-40B4-BE49-F238E27FC236}">
                  <a16:creationId xmlns:a16="http://schemas.microsoft.com/office/drawing/2014/main" id="{DBE54035-CE00-4111-9FC9-B2C71296F7A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4862" y="1362179"/>
              <a:ext cx="2077492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 to Services for COVID-19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" name="StickerUnderline">
              <a:extLst>
                <a:ext uri="{FF2B5EF4-FFF2-40B4-BE49-F238E27FC236}">
                  <a16:creationId xmlns:a16="http://schemas.microsoft.com/office/drawing/2014/main" id="{E1AD7D79-9B93-42D2-8BAD-F2D4E7654E82}"/>
                </a:ext>
              </a:extLst>
            </p:cNvPr>
            <p:cNvCxnSpPr>
              <a:cxnSpLocks noChangeShapeType="1"/>
              <a:stCxn id="6" idx="4"/>
              <a:endCxn id="6" idx="6"/>
            </p:cNvCxnSpPr>
            <p:nvPr/>
          </p:nvCxnSpPr>
          <p:spPr bwMode="gray">
            <a:xfrm>
              <a:off x="664862" y="1519145"/>
              <a:ext cx="2077492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26496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CCDB6C0-6DDC-4569-8640-CA3895BA28B8}"/>
              </a:ext>
            </a:extLst>
          </p:cNvPr>
          <p:cNvGraphicFramePr>
            <a:graphicFrameLocks/>
          </p:cNvGraphicFramePr>
          <p:nvPr/>
        </p:nvGraphicFramePr>
        <p:xfrm>
          <a:off x="0" y="1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sticker">
            <a:extLst>
              <a:ext uri="{FF2B5EF4-FFF2-40B4-BE49-F238E27FC236}">
                <a16:creationId xmlns:a16="http://schemas.microsoft.com/office/drawing/2014/main" id="{94277E31-F6E3-4934-A7E3-2B7F71A46EE0}"/>
              </a:ext>
            </a:extLst>
          </p:cNvPr>
          <p:cNvGrpSpPr/>
          <p:nvPr/>
        </p:nvGrpSpPr>
        <p:grpSpPr>
          <a:xfrm>
            <a:off x="10012062" y="123925"/>
            <a:ext cx="2077492" cy="156966"/>
            <a:chOff x="664862" y="1362179"/>
            <a:chExt cx="2077492" cy="156966"/>
          </a:xfrm>
        </p:grpSpPr>
        <p:sp>
          <p:nvSpPr>
            <p:cNvPr id="5" name="StickerRectangle">
              <a:extLst>
                <a:ext uri="{FF2B5EF4-FFF2-40B4-BE49-F238E27FC236}">
                  <a16:creationId xmlns:a16="http://schemas.microsoft.com/office/drawing/2014/main" id="{683925A2-3054-4634-8462-F126B93B199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4862" y="1362179"/>
              <a:ext cx="2077492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 to Services for COVID-19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" name="StickerUnderline">
              <a:extLst>
                <a:ext uri="{FF2B5EF4-FFF2-40B4-BE49-F238E27FC236}">
                  <a16:creationId xmlns:a16="http://schemas.microsoft.com/office/drawing/2014/main" id="{48F9E532-2CD6-4485-9116-73FD0FFCC229}"/>
                </a:ext>
              </a:extLst>
            </p:cNvPr>
            <p:cNvCxnSpPr>
              <a:cxnSpLocks noChangeShapeType="1"/>
              <a:stCxn id="5" idx="4"/>
              <a:endCxn id="5" idx="6"/>
            </p:cNvCxnSpPr>
            <p:nvPr/>
          </p:nvCxnSpPr>
          <p:spPr bwMode="gray">
            <a:xfrm>
              <a:off x="664862" y="1519145"/>
              <a:ext cx="2077492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33670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9122798-C1EF-45A9-848C-19F28189CEFE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sticker">
            <a:extLst>
              <a:ext uri="{FF2B5EF4-FFF2-40B4-BE49-F238E27FC236}">
                <a16:creationId xmlns:a16="http://schemas.microsoft.com/office/drawing/2014/main" id="{5F3AAD83-4414-4FD7-80E3-3EDB58AB8E91}"/>
              </a:ext>
            </a:extLst>
          </p:cNvPr>
          <p:cNvGrpSpPr/>
          <p:nvPr/>
        </p:nvGrpSpPr>
        <p:grpSpPr>
          <a:xfrm>
            <a:off x="10012062" y="123925"/>
            <a:ext cx="2077492" cy="156966"/>
            <a:chOff x="664862" y="1362179"/>
            <a:chExt cx="2077492" cy="156966"/>
          </a:xfrm>
        </p:grpSpPr>
        <p:sp>
          <p:nvSpPr>
            <p:cNvPr id="5" name="StickerRectangle">
              <a:extLst>
                <a:ext uri="{FF2B5EF4-FFF2-40B4-BE49-F238E27FC236}">
                  <a16:creationId xmlns:a16="http://schemas.microsoft.com/office/drawing/2014/main" id="{00288475-2D19-4217-BDA5-664ECF9336A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4862" y="1362179"/>
              <a:ext cx="2077492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 to Services for COVID-19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" name="StickerUnderline">
              <a:extLst>
                <a:ext uri="{FF2B5EF4-FFF2-40B4-BE49-F238E27FC236}">
                  <a16:creationId xmlns:a16="http://schemas.microsoft.com/office/drawing/2014/main" id="{2A51F978-EEC9-46B2-AF21-5657789C39AF}"/>
                </a:ext>
              </a:extLst>
            </p:cNvPr>
            <p:cNvCxnSpPr>
              <a:cxnSpLocks noChangeShapeType="1"/>
              <a:stCxn id="5" idx="4"/>
              <a:endCxn id="5" idx="6"/>
            </p:cNvCxnSpPr>
            <p:nvPr/>
          </p:nvCxnSpPr>
          <p:spPr bwMode="gray">
            <a:xfrm>
              <a:off x="664862" y="1519145"/>
              <a:ext cx="2077492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14121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C1264D0-2E10-49D1-B50A-2032A9D133F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sticker">
            <a:extLst>
              <a:ext uri="{FF2B5EF4-FFF2-40B4-BE49-F238E27FC236}">
                <a16:creationId xmlns:a16="http://schemas.microsoft.com/office/drawing/2014/main" id="{93EEDF40-692A-499F-934C-5134617B6179}"/>
              </a:ext>
            </a:extLst>
          </p:cNvPr>
          <p:cNvGrpSpPr/>
          <p:nvPr/>
        </p:nvGrpSpPr>
        <p:grpSpPr>
          <a:xfrm>
            <a:off x="10012062" y="123925"/>
            <a:ext cx="2077492" cy="156966"/>
            <a:chOff x="664862" y="1362179"/>
            <a:chExt cx="2077492" cy="156966"/>
          </a:xfrm>
        </p:grpSpPr>
        <p:sp>
          <p:nvSpPr>
            <p:cNvPr id="5" name="StickerRectangle">
              <a:extLst>
                <a:ext uri="{FF2B5EF4-FFF2-40B4-BE49-F238E27FC236}">
                  <a16:creationId xmlns:a16="http://schemas.microsoft.com/office/drawing/2014/main" id="{77486E55-86B8-48EF-B4D7-B9C9693314B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4862" y="1362179"/>
              <a:ext cx="2077492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 to Services for COVID-19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" name="StickerUnderline">
              <a:extLst>
                <a:ext uri="{FF2B5EF4-FFF2-40B4-BE49-F238E27FC236}">
                  <a16:creationId xmlns:a16="http://schemas.microsoft.com/office/drawing/2014/main" id="{D2FC29F8-0D1D-42B7-A9FE-4B2A1C7ABFE6}"/>
                </a:ext>
              </a:extLst>
            </p:cNvPr>
            <p:cNvCxnSpPr>
              <a:cxnSpLocks noChangeShapeType="1"/>
              <a:stCxn id="5" idx="4"/>
              <a:endCxn id="5" idx="6"/>
            </p:cNvCxnSpPr>
            <p:nvPr/>
          </p:nvCxnSpPr>
          <p:spPr bwMode="gray">
            <a:xfrm>
              <a:off x="664862" y="1519145"/>
              <a:ext cx="2077492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06161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C857EC-0B97-4EB4-B009-B2B937EBC7B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sticker">
            <a:extLst>
              <a:ext uri="{FF2B5EF4-FFF2-40B4-BE49-F238E27FC236}">
                <a16:creationId xmlns:a16="http://schemas.microsoft.com/office/drawing/2014/main" id="{14BF20DF-0BA9-44CF-BDE0-2ABFA6C432D7}"/>
              </a:ext>
            </a:extLst>
          </p:cNvPr>
          <p:cNvGrpSpPr/>
          <p:nvPr/>
        </p:nvGrpSpPr>
        <p:grpSpPr>
          <a:xfrm>
            <a:off x="10012062" y="123925"/>
            <a:ext cx="2077492" cy="156966"/>
            <a:chOff x="664862" y="1362179"/>
            <a:chExt cx="2077492" cy="156966"/>
          </a:xfrm>
        </p:grpSpPr>
        <p:sp>
          <p:nvSpPr>
            <p:cNvPr id="5" name="StickerRectangle">
              <a:extLst>
                <a:ext uri="{FF2B5EF4-FFF2-40B4-BE49-F238E27FC236}">
                  <a16:creationId xmlns:a16="http://schemas.microsoft.com/office/drawing/2014/main" id="{C9F824B7-2B3F-4762-90D8-4E9693F9E8D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4862" y="1362179"/>
              <a:ext cx="2077492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 to Services for COVID-19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" name="StickerUnderline">
              <a:extLst>
                <a:ext uri="{FF2B5EF4-FFF2-40B4-BE49-F238E27FC236}">
                  <a16:creationId xmlns:a16="http://schemas.microsoft.com/office/drawing/2014/main" id="{084FFDEA-AA6A-4EE2-91E5-B2B5B6154CB2}"/>
                </a:ext>
              </a:extLst>
            </p:cNvPr>
            <p:cNvCxnSpPr>
              <a:cxnSpLocks noChangeShapeType="1"/>
              <a:stCxn id="5" idx="4"/>
              <a:endCxn id="5" idx="6"/>
            </p:cNvCxnSpPr>
            <p:nvPr/>
          </p:nvCxnSpPr>
          <p:spPr bwMode="gray">
            <a:xfrm>
              <a:off x="664862" y="1519145"/>
              <a:ext cx="2077492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77898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768DCF0-CE4E-435A-B409-BDE50C67AA8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sticker">
            <a:extLst>
              <a:ext uri="{FF2B5EF4-FFF2-40B4-BE49-F238E27FC236}">
                <a16:creationId xmlns:a16="http://schemas.microsoft.com/office/drawing/2014/main" id="{7D28B744-C8D7-4766-9AC0-27BBD00F9F10}"/>
              </a:ext>
            </a:extLst>
          </p:cNvPr>
          <p:cNvGrpSpPr/>
          <p:nvPr/>
        </p:nvGrpSpPr>
        <p:grpSpPr>
          <a:xfrm>
            <a:off x="10012062" y="123925"/>
            <a:ext cx="2077492" cy="156966"/>
            <a:chOff x="664862" y="1362179"/>
            <a:chExt cx="2077492" cy="156966"/>
          </a:xfrm>
        </p:grpSpPr>
        <p:sp>
          <p:nvSpPr>
            <p:cNvPr id="5" name="StickerRectangle">
              <a:extLst>
                <a:ext uri="{FF2B5EF4-FFF2-40B4-BE49-F238E27FC236}">
                  <a16:creationId xmlns:a16="http://schemas.microsoft.com/office/drawing/2014/main" id="{379D0DBA-8C97-4828-B810-9211AA4E370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64862" y="1362179"/>
              <a:ext cx="2077492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 to Services for COVID-19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" name="StickerUnderline">
              <a:extLst>
                <a:ext uri="{FF2B5EF4-FFF2-40B4-BE49-F238E27FC236}">
                  <a16:creationId xmlns:a16="http://schemas.microsoft.com/office/drawing/2014/main" id="{4F8C3B2A-A1F2-4C29-BDAF-DC74A191E6E3}"/>
                </a:ext>
              </a:extLst>
            </p:cNvPr>
            <p:cNvCxnSpPr>
              <a:cxnSpLocks noChangeShapeType="1"/>
              <a:stCxn id="5" idx="4"/>
              <a:endCxn id="5" idx="6"/>
            </p:cNvCxnSpPr>
            <p:nvPr/>
          </p:nvCxnSpPr>
          <p:spPr bwMode="gray">
            <a:xfrm>
              <a:off x="664862" y="1519145"/>
              <a:ext cx="2077492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7881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9293F0B-4B72-47DC-B4D8-6119EDBD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Disparity Indicators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338C20C-6FC8-4251-900A-F5737C9AC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099913"/>
              </p:ext>
            </p:extLst>
          </p:nvPr>
        </p:nvGraphicFramePr>
        <p:xfrm>
          <a:off x="643467" y="1746775"/>
          <a:ext cx="10905067" cy="48107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29606">
                  <a:extLst>
                    <a:ext uri="{9D8B030D-6E8A-4147-A177-3AD203B41FA5}">
                      <a16:colId xmlns:a16="http://schemas.microsoft.com/office/drawing/2014/main" val="767509756"/>
                    </a:ext>
                  </a:extLst>
                </a:gridCol>
                <a:gridCol w="4675461">
                  <a:extLst>
                    <a:ext uri="{9D8B030D-6E8A-4147-A177-3AD203B41FA5}">
                      <a16:colId xmlns:a16="http://schemas.microsoft.com/office/drawing/2014/main" val="1372850472"/>
                    </a:ext>
                  </a:extLst>
                </a:gridCol>
              </a:tblGrid>
              <a:tr h="28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Indicator: Rationale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Sample of Proposed Metrics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3988612"/>
                  </a:ext>
                </a:extLst>
              </a:tr>
              <a:tr h="7521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SARS-CoV-2 Testing: </a:t>
                      </a:r>
                    </a:p>
                    <a:p>
                      <a:pPr marL="2349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Are we testing enough in all communities?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Testing by Race and Ethnicity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Testing Rate in Socially Vulnerable Communities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Turn Around Time for Positive and Negative Tests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57291998"/>
                  </a:ext>
                </a:extLst>
              </a:tr>
              <a:tr h="9704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SARS-CoV-2 Spread: </a:t>
                      </a:r>
                    </a:p>
                    <a:p>
                      <a:pPr marL="2349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What is the spread of COVID-19 in Michigan populations?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Number &amp; Percent of COVID-19 Cases by Race and Ethnicity</a:t>
                      </a:r>
                    </a:p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Case Rate per Million People by Race and Ethnicity</a:t>
                      </a:r>
                    </a:p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Missingness of Race/Ethnicity data for COVID-19 cases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8819708"/>
                  </a:ext>
                </a:extLst>
              </a:tr>
              <a:tr h="7521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COVID-19 Severity: </a:t>
                      </a:r>
                    </a:p>
                    <a:p>
                      <a:pPr marL="2349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Are some groups experiencing more severe outcomes?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COVID-like Illness (CLI) and COVID-19 diagnosis in EDs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Number&amp; Percent of COVID-19 deaths by Race and Ethnicity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Death Rate per Million People by Race and Ethnicity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0310888"/>
                  </a:ext>
                </a:extLst>
              </a:tr>
              <a:tr h="9871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Access to Services for COVID-19: </a:t>
                      </a:r>
                    </a:p>
                    <a:p>
                      <a:pPr marL="2349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Is case investigation and contact tracing equitable?</a:t>
                      </a:r>
                    </a:p>
                    <a:p>
                      <a:pPr marL="2349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 supportive services available for quarantine/isolation compliance?</a:t>
                      </a:r>
                    </a:p>
                    <a:p>
                      <a:pPr marL="2349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vaccine distributed equitably?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 of cases who were followed up with CI/CT</a:t>
                      </a:r>
                    </a:p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Percent of cases who indicated need for services and services provided</a:t>
                      </a:r>
                    </a:p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vaccines administered by race</a:t>
                      </a:r>
                    </a:p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population with first dose, completed vaccine series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4223846"/>
                  </a:ext>
                </a:extLst>
              </a:tr>
              <a:tr h="9871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Impact of Pandemic Response (</a:t>
                      </a:r>
                      <a:r>
                        <a:rPr lang="en-US" sz="1600" i="1" u="none" strike="noStrike" dirty="0">
                          <a:effectLst/>
                        </a:rPr>
                        <a:t>rotating metrics</a:t>
                      </a:r>
                      <a:r>
                        <a:rPr lang="en-US" sz="1600" u="none" strike="noStrike" dirty="0">
                          <a:effectLst/>
                        </a:rPr>
                        <a:t>): </a:t>
                      </a:r>
                    </a:p>
                    <a:p>
                      <a:pPr marL="2349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How are non-COVID outcomes impacted by COVID-19? </a:t>
                      </a:r>
                    </a:p>
                    <a:p>
                      <a:pPr marL="2349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And is the impact the same in all populations?</a:t>
                      </a:r>
                    </a:p>
                    <a:p>
                      <a:pPr marL="23495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Are preventive services and access to care equitable?</a:t>
                      </a:r>
                      <a:endParaRPr lang="en-US" sz="16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Excess deaths 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Maternal and Child Health Indicators (pre/antenatal, CLPPP)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Substance use disorder services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Health Screening (HIV, STD, Noncommunicable Diseases)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5772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43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 hidden="1">
            <a:extLst>
              <a:ext uri="{FF2B5EF4-FFF2-40B4-BE49-F238E27FC236}">
                <a16:creationId xmlns:a16="http://schemas.microsoft.com/office/drawing/2014/main" id="{72C62C50-4ABF-4D1A-815F-86C56988C2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7" name="Object 2" hidden="1">
                        <a:extLst>
                          <a:ext uri="{FF2B5EF4-FFF2-40B4-BE49-F238E27FC236}">
                            <a16:creationId xmlns:a16="http://schemas.microsoft.com/office/drawing/2014/main" id="{72C62C50-4ABF-4D1A-815F-86C56988C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id="{C2BB781E-952F-457E-80B4-61C9F73368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2C14DDD1-E930-4E7D-897C-E8B42217ECC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0688" y="196596"/>
            <a:ext cx="11082528" cy="731520"/>
          </a:xfrm>
        </p:spPr>
        <p:txBody>
          <a:bodyPr/>
          <a:lstStyle/>
          <a:p>
            <a:r>
              <a:rPr lang="en-US" dirty="0"/>
              <a:t>Key Messages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755D49-2E57-4A73-B412-E352F6DBEFF7}"/>
              </a:ext>
            </a:extLst>
          </p:cNvPr>
          <p:cNvSpPr txBox="1"/>
          <p:nvPr/>
        </p:nvSpPr>
        <p:spPr>
          <a:xfrm>
            <a:off x="170688" y="1071056"/>
            <a:ext cx="11919712" cy="56015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300" b="1" dirty="0"/>
              <a:t>SARS-CoV-2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Among neighborhood testing sites, the number of tests conducted has increased for all races and ethnicities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Among </a:t>
            </a:r>
            <a:r>
              <a:rPr lang="en-US" sz="1300" dirty="0" err="1"/>
              <a:t>NxGen</a:t>
            </a:r>
            <a:r>
              <a:rPr lang="en-US" sz="1300" dirty="0"/>
              <a:t> testing data, Whites (58%) and Non-Hispanic (36%) continue to make up the majority of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In past 2 weeks at neighborhood testing sites, the highest positivity among minority races was among Blacks, while Hispanics and Non-Hispanics were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As state cases levels rise, individuals should be encouraged to seek testing when needed</a:t>
            </a:r>
          </a:p>
          <a:p>
            <a:pPr>
              <a:buNone/>
            </a:pPr>
            <a:r>
              <a:rPr lang="en-US" sz="1300" b="1" dirty="0"/>
              <a:t>SARS-CoV-2 Spread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Cases per million are increases for all races and ethnicities but is currently highest for Blacks and Hispanics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 the past 30 days, </a:t>
            </a:r>
            <a:r>
              <a:rPr lang="en-US" sz="1300" dirty="0">
                <a:solidFill>
                  <a:srgbClr val="000000"/>
                </a:solidFill>
                <a:latin typeface="Arial"/>
              </a:rPr>
              <a:t>30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% </a:t>
            </a:r>
            <a:r>
              <a:rPr lang="en-US" sz="1300" dirty="0">
                <a:solidFill>
                  <a:srgbClr val="000000"/>
                </a:solidFill>
              </a:rPr>
              <a:t>of all cases have unknown race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(↑ 4%), and 33% have an unknown ethnicity reported (↑ 3%)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The increases of unknown race and ethnicity can make findings less generalizable if there are systematic differences in the level of missingness</a:t>
            </a:r>
          </a:p>
          <a:p>
            <a:pPr>
              <a:buNone/>
            </a:pPr>
            <a:r>
              <a:rPr lang="en-US" sz="1300" b="1" dirty="0"/>
              <a:t>COVID-19 Severity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</a:rPr>
              <a:t>The proportion of ED Visits with coronavirus symptoms or a COVID-19 diagnosis is increasing for all races and is highest for Asian and Other Races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</a:rPr>
              <a:t>In the past 28 days, Blacks/African Americans and Other Race have been flagged as having more than their expected share of hospitalizations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</a:rPr>
              <a:t>Recent trends show that Whites and Blacks have the most reported deaths per capita, while Hispanic/Latinos and Non-Hispanic are about the same</a:t>
            </a:r>
          </a:p>
          <a:p>
            <a:pPr>
              <a:buNone/>
            </a:pPr>
            <a:r>
              <a:rPr lang="en-US" sz="1300" b="1" dirty="0"/>
              <a:t>Access to COVID-19 Services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</a:rPr>
              <a:t>Compared to the overall state, Blacks and Arabs report fewer cases per contact, whereas Hispanic have reported more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</a:rPr>
              <a:t>Compared to state totals, a fewer percentage of Blacks have reported quarantining at symptom onset and having a known source of infection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dirty="0">
                <a:solidFill>
                  <a:prstClr val="black"/>
                </a:solidFill>
              </a:rPr>
              <a:t>Vaccine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Coverage for those 16 and older was highest among those of Whites (27%), followed by American Indian (24%), Asian/Native Hawaiian/Pacific Islanders (23%), Black/African American (16%), and Hispanics/Latinos (14%)</a:t>
            </a:r>
            <a:endParaRPr lang="en-US" sz="130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30% data remains missing or unknown (gradually improving)</a:t>
            </a:r>
            <a:endParaRPr lang="en-US" sz="1300" dirty="0"/>
          </a:p>
          <a:p>
            <a:pPr>
              <a:buNone/>
            </a:pPr>
            <a:r>
              <a:rPr lang="en-US" sz="1300" b="1" u="none" strike="noStrike" dirty="0">
                <a:effectLst/>
              </a:rPr>
              <a:t>Impact of Pandemic Response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No report this week</a:t>
            </a:r>
          </a:p>
        </p:txBody>
      </p:sp>
    </p:spTree>
    <p:extLst>
      <p:ext uri="{BB962C8B-B14F-4D97-AF65-F5344CB8AC3E}">
        <p14:creationId xmlns:p14="http://schemas.microsoft.com/office/powerpoint/2010/main" val="300396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714D-51C6-4BA3-BE90-E3B7223B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Testing by Race and Ethnicity (Sentinel Sites)</a:t>
            </a:r>
            <a:b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24C0A7-35EB-4409-B9BC-81FE08F2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9673"/>
            <a:ext cx="5157787" cy="823912"/>
          </a:xfrm>
        </p:spPr>
        <p:txBody>
          <a:bodyPr>
            <a:normAutofit/>
          </a:bodyPr>
          <a:lstStyle/>
          <a:p>
            <a:r>
              <a:rPr lang="en-US" dirty="0"/>
              <a:t>Cumulative Neighborhood Testing Demographics (22 sites)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058A94-9E2B-4F1D-BD41-3A76BFD4C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190626"/>
            <a:ext cx="5183188" cy="823912"/>
          </a:xfrm>
        </p:spPr>
        <p:txBody>
          <a:bodyPr>
            <a:normAutofit/>
          </a:bodyPr>
          <a:lstStyle/>
          <a:p>
            <a:r>
              <a:rPr lang="en-US" dirty="0"/>
              <a:t>Time Trends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7F45FC74-D06D-4BD7-9561-D41547CEB17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0057702"/>
              </p:ext>
            </p:extLst>
          </p:nvPr>
        </p:nvGraphicFramePr>
        <p:xfrm>
          <a:off x="839788" y="2025015"/>
          <a:ext cx="5157784" cy="4079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59804">
                  <a:extLst>
                    <a:ext uri="{9D8B030D-6E8A-4147-A177-3AD203B41FA5}">
                      <a16:colId xmlns:a16="http://schemas.microsoft.com/office/drawing/2014/main" val="1181595692"/>
                    </a:ext>
                  </a:extLst>
                </a:gridCol>
                <a:gridCol w="1707502">
                  <a:extLst>
                    <a:ext uri="{9D8B030D-6E8A-4147-A177-3AD203B41FA5}">
                      <a16:colId xmlns:a16="http://schemas.microsoft.com/office/drawing/2014/main" val="3695338450"/>
                    </a:ext>
                  </a:extLst>
                </a:gridCol>
                <a:gridCol w="541175">
                  <a:extLst>
                    <a:ext uri="{9D8B030D-6E8A-4147-A177-3AD203B41FA5}">
                      <a16:colId xmlns:a16="http://schemas.microsoft.com/office/drawing/2014/main" val="1066740270"/>
                    </a:ext>
                  </a:extLst>
                </a:gridCol>
                <a:gridCol w="2349303">
                  <a:extLst>
                    <a:ext uri="{9D8B030D-6E8A-4147-A177-3AD203B41FA5}">
                      <a16:colId xmlns:a16="http://schemas.microsoft.com/office/drawing/2014/main" val="29704568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Tested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Positive (3/18 – 3/31)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89832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Race*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832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Asian Positivity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127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Indian or Alaskan Native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8%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¶</a:t>
                      </a:r>
                      <a:endParaRPr lang="en-US" sz="1600" baseline="30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Indian or Alaskan Native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Positivity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492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Black/African American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Black/African American Positivity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41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Race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Race Positivity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200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White Positivity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225729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Ethnicity*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795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Hispanic/Latino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Hispanic/Latino Positivity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4456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Non-Hispanic/Latino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Non-Hispanic/Latino Positivity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918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1%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Arab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Arab Positivity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1729948"/>
                  </a:ext>
                </a:extLst>
              </a:tr>
            </a:tbl>
          </a:graphicData>
        </a:graphic>
      </p:graphicFrame>
      <p:grpSp>
        <p:nvGrpSpPr>
          <p:cNvPr id="9" name="sticker">
            <a:extLst>
              <a:ext uri="{FF2B5EF4-FFF2-40B4-BE49-F238E27FC236}">
                <a16:creationId xmlns:a16="http://schemas.microsoft.com/office/drawing/2014/main" id="{D8588B0B-D1AC-4524-8D37-1860CDE6CF00}"/>
              </a:ext>
            </a:extLst>
          </p:cNvPr>
          <p:cNvGrpSpPr/>
          <p:nvPr/>
        </p:nvGrpSpPr>
        <p:grpSpPr>
          <a:xfrm>
            <a:off x="10775637" y="123925"/>
            <a:ext cx="1243930" cy="156966"/>
            <a:chOff x="1428437" y="1362179"/>
            <a:chExt cx="1243930" cy="156966"/>
          </a:xfrm>
        </p:grpSpPr>
        <p:sp>
          <p:nvSpPr>
            <p:cNvPr id="12" name="StickerRectangle">
              <a:extLst>
                <a:ext uri="{FF2B5EF4-FFF2-40B4-BE49-F238E27FC236}">
                  <a16:creationId xmlns:a16="http://schemas.microsoft.com/office/drawing/2014/main" id="{BD115D32-2FA3-444F-B685-0AF963427E9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28437" y="1362179"/>
              <a:ext cx="1243930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SARS-CoV-2 Testing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" name="StickerUnderline">
              <a:extLst>
                <a:ext uri="{FF2B5EF4-FFF2-40B4-BE49-F238E27FC236}">
                  <a16:creationId xmlns:a16="http://schemas.microsoft.com/office/drawing/2014/main" id="{007E9A67-ED27-4B45-8F30-33BAE2274887}"/>
                </a:ext>
              </a:extLst>
            </p:cNvPr>
            <p:cNvCxnSpPr>
              <a:cxnSpLocks noChangeShapeType="1"/>
              <a:stCxn id="12" idx="4"/>
              <a:endCxn id="12" idx="6"/>
            </p:cNvCxnSpPr>
            <p:nvPr/>
          </p:nvCxnSpPr>
          <p:spPr bwMode="gray">
            <a:xfrm>
              <a:off x="1428437" y="1519145"/>
              <a:ext cx="1243930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DB1F9EE-CAED-48E8-ACFC-3A31CE59C08F}"/>
              </a:ext>
            </a:extLst>
          </p:cNvPr>
          <p:cNvSpPr txBox="1"/>
          <p:nvPr/>
        </p:nvSpPr>
        <p:spPr>
          <a:xfrm>
            <a:off x="839788" y="6139815"/>
            <a:ext cx="51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May not add to 100% due to those who responded unknown or preferred not to answer</a:t>
            </a:r>
          </a:p>
          <a:p>
            <a:r>
              <a:rPr lang="en-US" sz="1200" baseline="30000" dirty="0"/>
              <a:t>¶ </a:t>
            </a:r>
            <a:r>
              <a:rPr lang="en-US" sz="1200" dirty="0"/>
              <a:t>2/25 – 3/24 due to low frequency of testing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91462E26-FD0A-4670-A15D-6AE4DF9FF07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08752565"/>
              </p:ext>
            </p:extLst>
          </p:nvPr>
        </p:nvGraphicFramePr>
        <p:xfrm>
          <a:off x="6134099" y="2013585"/>
          <a:ext cx="5967705" cy="205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39F06A1-C7D7-44E7-98AB-38E5768D2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545717"/>
              </p:ext>
            </p:extLst>
          </p:nvPr>
        </p:nvGraphicFramePr>
        <p:xfrm>
          <a:off x="6194426" y="4069112"/>
          <a:ext cx="5825141" cy="205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794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714D-51C6-4BA3-BE90-E3B7223B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NxGen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Testing by Race and Ethnicity </a:t>
            </a:r>
            <a:br>
              <a:rPr lang="en-US" dirty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78 testing sites, 96,800 samples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7F45FC74-D06D-4BD7-9561-D41547CEB1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396506"/>
              </p:ext>
            </p:extLst>
          </p:nvPr>
        </p:nvGraphicFramePr>
        <p:xfrm>
          <a:off x="838200" y="1482725"/>
          <a:ext cx="10515598" cy="445649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41318">
                  <a:extLst>
                    <a:ext uri="{9D8B030D-6E8A-4147-A177-3AD203B41FA5}">
                      <a16:colId xmlns:a16="http://schemas.microsoft.com/office/drawing/2014/main" val="1181595692"/>
                    </a:ext>
                  </a:extLst>
                </a:gridCol>
                <a:gridCol w="3481225">
                  <a:extLst>
                    <a:ext uri="{9D8B030D-6E8A-4147-A177-3AD203B41FA5}">
                      <a16:colId xmlns:a16="http://schemas.microsoft.com/office/drawing/2014/main" val="3695338450"/>
                    </a:ext>
                  </a:extLst>
                </a:gridCol>
                <a:gridCol w="1103338">
                  <a:extLst>
                    <a:ext uri="{9D8B030D-6E8A-4147-A177-3AD203B41FA5}">
                      <a16:colId xmlns:a16="http://schemas.microsoft.com/office/drawing/2014/main" val="1066740270"/>
                    </a:ext>
                  </a:extLst>
                </a:gridCol>
                <a:gridCol w="4789717">
                  <a:extLst>
                    <a:ext uri="{9D8B030D-6E8A-4147-A177-3AD203B41FA5}">
                      <a16:colId xmlns:a16="http://schemas.microsoft.com/office/drawing/2014/main" val="29704568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Tested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Positive (cumulative)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89832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Race*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3390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Asian Positivity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127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Indian or Alaskan Native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 Indian or Alaskan Native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492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Black/ African American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Black/African American Positivity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41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Native Hawaiian/Pacific Islander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Native Hawaiian/Pacific Islander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Positivity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0107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Race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Race Positivity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200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White Positivity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225729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Ethnicity*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567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Hispanic/Latino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Hispanic/Latino  Positivity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4456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Non-Hispanic/Latino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Non-Hispanic/Latino  Positivity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918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1%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Jewish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Jewish Positivity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1729948"/>
                  </a:ext>
                </a:extLst>
              </a:tr>
            </a:tbl>
          </a:graphicData>
        </a:graphic>
      </p:graphicFrame>
      <p:sp>
        <p:nvSpPr>
          <p:cNvPr id="4" name="StickerRectangle">
            <a:extLst>
              <a:ext uri="{FF2B5EF4-FFF2-40B4-BE49-F238E27FC236}">
                <a16:creationId xmlns:a16="http://schemas.microsoft.com/office/drawing/2014/main" id="{6B76D28A-8F06-4500-BB60-A020F585AD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775637" y="123925"/>
            <a:ext cx="1243930" cy="15696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18288" anchor="t" anchorCtr="0">
            <a:spAutoFit/>
          </a:bodyPr>
          <a:lstStyle/>
          <a:p>
            <a:pPr marL="0" marR="0" lvl="0" indent="0" algn="l" defTabSz="1193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50" normalizeH="0" baseline="0" noProof="0" dirty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SARS-CoV-2 Testing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FD780-27F7-4F70-A2B7-7AE534CCFC09}"/>
              </a:ext>
            </a:extLst>
          </p:cNvPr>
          <p:cNvSpPr txBox="1"/>
          <p:nvPr/>
        </p:nvSpPr>
        <p:spPr>
          <a:xfrm>
            <a:off x="6004010" y="5939219"/>
            <a:ext cx="5393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May not add to 100% due to those who responded unknown or did not to answer</a:t>
            </a:r>
          </a:p>
        </p:txBody>
      </p:sp>
    </p:spTree>
    <p:extLst>
      <p:ext uri="{BB962C8B-B14F-4D97-AF65-F5344CB8AC3E}">
        <p14:creationId xmlns:p14="http://schemas.microsoft.com/office/powerpoint/2010/main" val="335844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 hidden="1">
            <a:extLst>
              <a:ext uri="{FF2B5EF4-FFF2-40B4-BE49-F238E27FC236}">
                <a16:creationId xmlns:a16="http://schemas.microsoft.com/office/drawing/2014/main" id="{7C6C4C03-8A42-4B1C-9175-24278808AD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7" name="Object 2" hidden="1">
                        <a:extLst>
                          <a:ext uri="{FF2B5EF4-FFF2-40B4-BE49-F238E27FC236}">
                            <a16:creationId xmlns:a16="http://schemas.microsoft.com/office/drawing/2014/main" id="{7C6C4C03-8A42-4B1C-9175-24278808A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id="{1D58D93C-8220-4BC8-97CA-43184D8362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F22904DD-B69A-4ED9-9F00-BC7F6392D45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>
            <a:noAutofit/>
          </a:bodyPr>
          <a:lstStyle/>
          <a:p>
            <a:r>
              <a:rPr lang="en-US">
                <a:latin typeface="Arial" panose="020B0604020202020204" pitchFamily="34" charset="0"/>
              </a:rPr>
              <a:t>Average daily new cases per million people by race and ethnicity</a:t>
            </a:r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FFA67E6-681D-43AE-9ABD-2B5CECDCBF21}"/>
              </a:ext>
            </a:extLst>
          </p:cNvPr>
          <p:cNvSpPr txBox="1"/>
          <p:nvPr/>
        </p:nvSpPr>
        <p:spPr>
          <a:xfrm>
            <a:off x="967721" y="1491727"/>
            <a:ext cx="525246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Daily new confirmed and probable cases per million (7 day rolling average) by race category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1D1D313-5F05-4ED5-918E-B9A60B68347D}"/>
              </a:ext>
            </a:extLst>
          </p:cNvPr>
          <p:cNvSpPr txBox="1"/>
          <p:nvPr/>
        </p:nvSpPr>
        <p:spPr>
          <a:xfrm>
            <a:off x="6449802" y="1491727"/>
            <a:ext cx="497467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Daily new confirmed and probable cases per million (7 day rolling average) by ethnicity category</a:t>
            </a:r>
          </a:p>
        </p:txBody>
      </p:sp>
      <p:sp>
        <p:nvSpPr>
          <p:cNvPr id="475" name="4. Footnote">
            <a:extLst>
              <a:ext uri="{FF2B5EF4-FFF2-40B4-BE49-F238E27FC236}">
                <a16:creationId xmlns:a16="http://schemas.microsoft.com/office/drawing/2014/main" id="{EF0EB1A4-7B9D-4A78-A542-DD69EF7373E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3972" y="6591529"/>
            <a:ext cx="1108252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Note: Case information sourced from MDHHS and reflects date of death of confirmed and probable cases.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MDHHS – Michigan Disease Surveillance System</a:t>
            </a:r>
          </a:p>
        </p:txBody>
      </p:sp>
      <p:grpSp>
        <p:nvGrpSpPr>
          <p:cNvPr id="3" name="sticker">
            <a:extLst>
              <a:ext uri="{FF2B5EF4-FFF2-40B4-BE49-F238E27FC236}">
                <a16:creationId xmlns:a16="http://schemas.microsoft.com/office/drawing/2014/main" id="{451DA201-DBB3-4347-8BEF-DBCCAFC4A6F5}"/>
              </a:ext>
            </a:extLst>
          </p:cNvPr>
          <p:cNvGrpSpPr/>
          <p:nvPr/>
        </p:nvGrpSpPr>
        <p:grpSpPr>
          <a:xfrm>
            <a:off x="158750" y="139700"/>
            <a:ext cx="301365" cy="156966"/>
            <a:chOff x="558192" y="1289273"/>
            <a:chExt cx="301365" cy="156966"/>
          </a:xfrm>
        </p:grpSpPr>
        <p:sp>
          <p:nvSpPr>
            <p:cNvPr id="71" name="StickerRectangle">
              <a:extLst>
                <a:ext uri="{FF2B5EF4-FFF2-40B4-BE49-F238E27FC236}">
                  <a16:creationId xmlns:a16="http://schemas.microsoft.com/office/drawing/2014/main" id="{87514967-47AB-402B-BE04-AD1FBCDEFE9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192" y="1289273"/>
              <a:ext cx="301365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Draft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2" name="StickerUnderline">
              <a:extLst>
                <a:ext uri="{FF2B5EF4-FFF2-40B4-BE49-F238E27FC236}">
                  <a16:creationId xmlns:a16="http://schemas.microsoft.com/office/drawing/2014/main" id="{3B359AFA-6E39-4B3D-9C00-73ABCDEE6A18}"/>
                </a:ext>
              </a:extLst>
            </p:cNvPr>
            <p:cNvCxnSpPr>
              <a:cxnSpLocks noChangeShapeType="1"/>
              <a:stCxn id="71" idx="4"/>
              <a:endCxn id="71" idx="6"/>
            </p:cNvCxnSpPr>
            <p:nvPr/>
          </p:nvCxnSpPr>
          <p:spPr bwMode="gray">
            <a:xfrm>
              <a:off x="558192" y="1446239"/>
              <a:ext cx="301365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5E8D424-7709-4D35-A457-46DC94F582B7}"/>
              </a:ext>
            </a:extLst>
          </p:cNvPr>
          <p:cNvSpPr txBox="1"/>
          <p:nvPr/>
        </p:nvSpPr>
        <p:spPr>
          <a:xfrm>
            <a:off x="553972" y="5144979"/>
            <a:ext cx="10136781" cy="13849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Updates since last week: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Cases per million are now increasing for all races and ethnicities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Most recent data show that Blacks and Hispanic/Latinos have the highest case rates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 the past 30 days, 35% of all cases represent unknown, multiple, or other races (30% of race is unknown, ↑ 4%)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 the past 30 days, 33% of all cases have an unknown ethnicity reported (↑ 3%)</a:t>
            </a:r>
          </a:p>
        </p:txBody>
      </p:sp>
      <p:cxnSp>
        <p:nvCxnSpPr>
          <p:cNvPr id="91" name="LineBasicImpact 475">
            <a:extLst>
              <a:ext uri="{FF2B5EF4-FFF2-40B4-BE49-F238E27FC236}">
                <a16:creationId xmlns:a16="http://schemas.microsoft.com/office/drawing/2014/main" id="{B8B578E3-14A5-42AF-831A-74D10B15B3F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V="1">
            <a:off x="6226710" y="1491727"/>
            <a:ext cx="0" cy="333917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C363FD-B65A-464C-BD77-4D1EC7936231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1564207" y="2157508"/>
            <a:ext cx="76200" cy="0"/>
          </a:xfrm>
          <a:prstGeom prst="line">
            <a:avLst/>
          </a:prstGeom>
          <a:ln w="254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44BC6C-76F2-4469-8CC7-94D0A2690435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1564207" y="2330545"/>
            <a:ext cx="76200" cy="0"/>
          </a:xfrm>
          <a:prstGeom prst="line">
            <a:avLst/>
          </a:prstGeom>
          <a:ln w="254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282449-1139-449D-8323-C042066CA461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3942345" y="2153539"/>
            <a:ext cx="76200" cy="0"/>
          </a:xfrm>
          <a:prstGeom prst="line">
            <a:avLst/>
          </a:prstGeom>
          <a:ln w="2540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AF9085-EC37-4353-A5C2-D9B7557683F1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3942345" y="2326576"/>
            <a:ext cx="76200" cy="0"/>
          </a:xfrm>
          <a:prstGeom prst="line">
            <a:avLst/>
          </a:prstGeom>
          <a:ln w="2540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936375A-0221-4AE6-9AD9-153999464423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708670" y="2100358"/>
            <a:ext cx="13906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B1E66BE3-ECAB-4457-8479-C0EB813ACBC3}" type="datetime'Am''eric''''an Indian/Alask''''''a ''''''N''a''t''''i''v''e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American Indian/Alaska Native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F14DB52-3525-4B9D-A128-6AD786DA89A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708670" y="2273395"/>
            <a:ext cx="9763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CE999FC8-B102-4502-A839-07B32CD25F5B}" type="datetime'''''''A''''''''si''an/P''acif''i''c'' ''I''s''lan''d''e''r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Asian/Pacific Islander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D6EC7AD-D122-475B-809E-0EA549C6D50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086807" y="2096389"/>
            <a:ext cx="10541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7D7E12EF-7EAD-4DB0-A87D-39F119C3868D}" type="datetime'Blac''''k''/''Af''r''ican ''A''m''''''e''''''''rica''n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Black/African American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9C9FF51-F815-4E1E-90B8-61F497BCBC9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086807" y="2269426"/>
            <a:ext cx="260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412CBF06-263B-4787-9E2C-4634858A8FC9}" type="datetime'''''W''h''''''''''''''''''''''i''''t''e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White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BEABAD-330E-4E2C-8DED-583E4B23CA7B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8602598" y="2152630"/>
            <a:ext cx="76200" cy="0"/>
          </a:xfrm>
          <a:prstGeom prst="line">
            <a:avLst/>
          </a:prstGeom>
          <a:ln w="254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D50332-6036-4C35-94DE-7D4CEF1CA91A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7037323" y="2152630"/>
            <a:ext cx="76200" cy="0"/>
          </a:xfrm>
          <a:prstGeom prst="line">
            <a:avLst/>
          </a:prstGeom>
          <a:ln w="254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B60D859-1F64-452E-978A-05F08EDA4BC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181787" y="2095480"/>
            <a:ext cx="8175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92CA3599-805D-4E30-95CB-3E734AA41FCD}" type="datetime'H''i''s''''p''''anic o''''''''''''r L''at''i''no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Hispanic or Latino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C46DF52-694D-4D57-8D4C-6B0107D7CBC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747061" y="209548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3E958E79-163B-41C8-83EB-2C008F88ED20}" type="datetime'No''t'' H''i''spa''n''i''''c'' or'''' ''Lat''''i''''''no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Not Hispanic or Latino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320A7F10-4270-4307-8097-BAA893B102F6}"/>
              </a:ext>
            </a:extLst>
          </p:cNvPr>
          <p:cNvGraphicFramePr>
            <a:graphicFrameLocks/>
          </p:cNvGraphicFramePr>
          <p:nvPr/>
        </p:nvGraphicFramePr>
        <p:xfrm>
          <a:off x="6449802" y="2100211"/>
          <a:ext cx="4774473" cy="273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B70CE92D-1621-4E4E-81C8-37FA18815577}"/>
              </a:ext>
            </a:extLst>
          </p:cNvPr>
          <p:cNvGraphicFramePr>
            <a:graphicFrameLocks/>
          </p:cNvGraphicFramePr>
          <p:nvPr/>
        </p:nvGraphicFramePr>
        <p:xfrm>
          <a:off x="1001767" y="2156693"/>
          <a:ext cx="5156677" cy="267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pSp>
        <p:nvGrpSpPr>
          <p:cNvPr id="37" name="sticker">
            <a:extLst>
              <a:ext uri="{FF2B5EF4-FFF2-40B4-BE49-F238E27FC236}">
                <a16:creationId xmlns:a16="http://schemas.microsoft.com/office/drawing/2014/main" id="{08784083-48D7-4353-96F5-959532559B3C}"/>
              </a:ext>
            </a:extLst>
          </p:cNvPr>
          <p:cNvGrpSpPr/>
          <p:nvPr/>
        </p:nvGrpSpPr>
        <p:grpSpPr>
          <a:xfrm>
            <a:off x="10690753" y="139700"/>
            <a:ext cx="1263166" cy="156966"/>
            <a:chOff x="558192" y="1289273"/>
            <a:chExt cx="1263166" cy="156966"/>
          </a:xfrm>
        </p:grpSpPr>
        <p:sp>
          <p:nvSpPr>
            <p:cNvPr id="39" name="StickerRectangle">
              <a:extLst>
                <a:ext uri="{FF2B5EF4-FFF2-40B4-BE49-F238E27FC236}">
                  <a16:creationId xmlns:a16="http://schemas.microsoft.com/office/drawing/2014/main" id="{D6DC26AC-0DCD-476C-8DF7-FB857C31501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192" y="1289273"/>
              <a:ext cx="1263166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SARS-CoV-2 Spread 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0" name="StickerUnderline">
              <a:extLst>
                <a:ext uri="{FF2B5EF4-FFF2-40B4-BE49-F238E27FC236}">
                  <a16:creationId xmlns:a16="http://schemas.microsoft.com/office/drawing/2014/main" id="{ABB2DA68-6E1D-4A51-BCDA-8E8AFE64D845}"/>
                </a:ext>
              </a:extLst>
            </p:cNvPr>
            <p:cNvCxnSpPr>
              <a:cxnSpLocks noChangeShapeType="1"/>
              <a:stCxn id="39" idx="4"/>
              <a:endCxn id="39" idx="6"/>
            </p:cNvCxnSpPr>
            <p:nvPr/>
          </p:nvCxnSpPr>
          <p:spPr bwMode="gray">
            <a:xfrm>
              <a:off x="558192" y="1446239"/>
              <a:ext cx="1263166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7397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 hidden="1">
            <a:extLst>
              <a:ext uri="{FF2B5EF4-FFF2-40B4-BE49-F238E27FC236}">
                <a16:creationId xmlns:a16="http://schemas.microsoft.com/office/drawing/2014/main" id="{7C6C4C03-8A42-4B1C-9175-24278808AD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7" name="Object 2" hidden="1">
                        <a:extLst>
                          <a:ext uri="{FF2B5EF4-FFF2-40B4-BE49-F238E27FC236}">
                            <a16:creationId xmlns:a16="http://schemas.microsoft.com/office/drawing/2014/main" id="{7C6C4C03-8A42-4B1C-9175-24278808A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id="{1D58D93C-8220-4BC8-97CA-43184D8362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F22904DD-B69A-4ED9-9F00-BC7F6392D45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8750" y="307636"/>
            <a:ext cx="11082528" cy="438535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Average daily new cases per million people by race and ethnicity</a:t>
            </a:r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FFA67E6-681D-43AE-9ABD-2B5CECDCBF21}"/>
              </a:ext>
            </a:extLst>
          </p:cNvPr>
          <p:cNvSpPr txBox="1"/>
          <p:nvPr/>
        </p:nvSpPr>
        <p:spPr>
          <a:xfrm>
            <a:off x="967721" y="784591"/>
            <a:ext cx="525246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Daily new confirmed and probable cases per million (7 day rolling average) by race category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1D1D313-5F05-4ED5-918E-B9A60B68347D}"/>
              </a:ext>
            </a:extLst>
          </p:cNvPr>
          <p:cNvSpPr txBox="1"/>
          <p:nvPr/>
        </p:nvSpPr>
        <p:spPr>
          <a:xfrm>
            <a:off x="6449802" y="784591"/>
            <a:ext cx="497467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Daily new confirmed and probable cases per million (7 day rolling average) by ethnicity category</a:t>
            </a:r>
          </a:p>
        </p:txBody>
      </p:sp>
      <p:sp>
        <p:nvSpPr>
          <p:cNvPr id="475" name="4. Footnote">
            <a:extLst>
              <a:ext uri="{FF2B5EF4-FFF2-40B4-BE49-F238E27FC236}">
                <a16:creationId xmlns:a16="http://schemas.microsoft.com/office/drawing/2014/main" id="{EF0EB1A4-7B9D-4A78-A542-DD69EF7373E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3972" y="6591529"/>
            <a:ext cx="1108252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Note: Case information sourced from MDHHS and reflects date of death of confirmed and probable cases.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MDHHS – Michigan Disease Surveillance System</a:t>
            </a:r>
          </a:p>
        </p:txBody>
      </p:sp>
      <p:grpSp>
        <p:nvGrpSpPr>
          <p:cNvPr id="3" name="sticker">
            <a:extLst>
              <a:ext uri="{FF2B5EF4-FFF2-40B4-BE49-F238E27FC236}">
                <a16:creationId xmlns:a16="http://schemas.microsoft.com/office/drawing/2014/main" id="{451DA201-DBB3-4347-8BEF-DBCCAFC4A6F5}"/>
              </a:ext>
            </a:extLst>
          </p:cNvPr>
          <p:cNvGrpSpPr/>
          <p:nvPr/>
        </p:nvGrpSpPr>
        <p:grpSpPr>
          <a:xfrm>
            <a:off x="158750" y="139700"/>
            <a:ext cx="301365" cy="156966"/>
            <a:chOff x="558192" y="1289273"/>
            <a:chExt cx="301365" cy="156966"/>
          </a:xfrm>
        </p:grpSpPr>
        <p:sp>
          <p:nvSpPr>
            <p:cNvPr id="71" name="StickerRectangle">
              <a:extLst>
                <a:ext uri="{FF2B5EF4-FFF2-40B4-BE49-F238E27FC236}">
                  <a16:creationId xmlns:a16="http://schemas.microsoft.com/office/drawing/2014/main" id="{87514967-47AB-402B-BE04-AD1FBCDEFE9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192" y="1289273"/>
              <a:ext cx="301365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Draft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2" name="StickerUnderline">
              <a:extLst>
                <a:ext uri="{FF2B5EF4-FFF2-40B4-BE49-F238E27FC236}">
                  <a16:creationId xmlns:a16="http://schemas.microsoft.com/office/drawing/2014/main" id="{3B359AFA-6E39-4B3D-9C00-73ABCDEE6A18}"/>
                </a:ext>
              </a:extLst>
            </p:cNvPr>
            <p:cNvCxnSpPr>
              <a:cxnSpLocks noChangeShapeType="1"/>
              <a:stCxn id="71" idx="4"/>
              <a:endCxn id="71" idx="6"/>
            </p:cNvCxnSpPr>
            <p:nvPr/>
          </p:nvCxnSpPr>
          <p:spPr bwMode="gray">
            <a:xfrm>
              <a:off x="558192" y="1446239"/>
              <a:ext cx="301365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1" name="LineBasicImpact 475">
            <a:extLst>
              <a:ext uri="{FF2B5EF4-FFF2-40B4-BE49-F238E27FC236}">
                <a16:creationId xmlns:a16="http://schemas.microsoft.com/office/drawing/2014/main" id="{B8B578E3-14A5-42AF-831A-74D10B15B3F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H="1" flipV="1">
            <a:off x="6220190" y="902209"/>
            <a:ext cx="30869" cy="568932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C363FD-B65A-464C-BD77-4D1EC7936231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990088" y="1388130"/>
            <a:ext cx="76200" cy="0"/>
          </a:xfrm>
          <a:prstGeom prst="line">
            <a:avLst/>
          </a:prstGeom>
          <a:ln w="254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44BC6C-76F2-4469-8CC7-94D0A2690435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990088" y="1561167"/>
            <a:ext cx="76200" cy="0"/>
          </a:xfrm>
          <a:prstGeom prst="line">
            <a:avLst/>
          </a:prstGeom>
          <a:ln w="254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282449-1139-449D-8323-C042066CA461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3368226" y="1384161"/>
            <a:ext cx="76200" cy="0"/>
          </a:xfrm>
          <a:prstGeom prst="line">
            <a:avLst/>
          </a:prstGeom>
          <a:ln w="2540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AF9085-EC37-4353-A5C2-D9B7557683F1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3368226" y="1557198"/>
            <a:ext cx="76200" cy="0"/>
          </a:xfrm>
          <a:prstGeom prst="line">
            <a:avLst/>
          </a:prstGeom>
          <a:ln w="2540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936375A-0221-4AE6-9AD9-153999464423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134551" y="1330980"/>
            <a:ext cx="13906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B1E66BE3-ECAB-4457-8479-C0EB813ACBC3}" type="datetime'Am''eric''''an Indian/Alask''''''a ''''''N''a''t''''i''v''e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American Indian/Alaska Native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F14DB52-3525-4B9D-A128-6AD786DA89A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134551" y="1504017"/>
            <a:ext cx="9763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CE999FC8-B102-4502-A839-07B32CD25F5B}" type="datetime'''''''A''''''''si''an/P''acif''i''c'' ''I''s''lan''d''e''r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Asian/Pacific Islander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D6EC7AD-D122-475B-809E-0EA549C6D50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512688" y="1327011"/>
            <a:ext cx="10541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7D7E12EF-7EAD-4DB0-A87D-39F119C3868D}" type="datetime'Blac''''k''/''Af''r''ican ''A''m''''''e''''''''rica''n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Black/African American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9C9FF51-F815-4E1E-90B8-61F497BCBC9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512688" y="1500048"/>
            <a:ext cx="260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412CBF06-263B-4787-9E2C-4634858A8FC9}" type="datetime'''''W''h''''''''''''''''''''''i''''t''e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White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BEABAD-330E-4E2C-8DED-583E4B23CA7B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8127110" y="1384161"/>
            <a:ext cx="76200" cy="0"/>
          </a:xfrm>
          <a:prstGeom prst="line">
            <a:avLst/>
          </a:prstGeom>
          <a:ln w="254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D50332-6036-4C35-94DE-7D4CEF1CA91A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6561835" y="1384161"/>
            <a:ext cx="76200" cy="0"/>
          </a:xfrm>
          <a:prstGeom prst="line">
            <a:avLst/>
          </a:prstGeom>
          <a:ln w="254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B60D859-1F64-452E-978A-05F08EDA4BC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706299" y="1327011"/>
            <a:ext cx="8175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92CA3599-805D-4E30-95CB-3E734AA41FCD}" type="datetime'H''i''s''''p''''anic o''''''''''''r L''at''i''no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Hispanic or Latino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C46DF52-694D-4D57-8D4C-6B0107D7CBC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271573" y="1327011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3E958E79-163B-41C8-83EB-2C008F88ED20}" type="datetime'No''t'' H''i''spa''n''i''''c'' or'''' ''Lat''''i''''''no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Not Hispanic or Latino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37" name="sticker">
            <a:extLst>
              <a:ext uri="{FF2B5EF4-FFF2-40B4-BE49-F238E27FC236}">
                <a16:creationId xmlns:a16="http://schemas.microsoft.com/office/drawing/2014/main" id="{08784083-48D7-4353-96F5-959532559B3C}"/>
              </a:ext>
            </a:extLst>
          </p:cNvPr>
          <p:cNvGrpSpPr/>
          <p:nvPr/>
        </p:nvGrpSpPr>
        <p:grpSpPr>
          <a:xfrm>
            <a:off x="10690753" y="139700"/>
            <a:ext cx="1263166" cy="156966"/>
            <a:chOff x="558192" y="1289273"/>
            <a:chExt cx="1263166" cy="156966"/>
          </a:xfrm>
        </p:grpSpPr>
        <p:sp>
          <p:nvSpPr>
            <p:cNvPr id="39" name="StickerRectangle">
              <a:extLst>
                <a:ext uri="{FF2B5EF4-FFF2-40B4-BE49-F238E27FC236}">
                  <a16:creationId xmlns:a16="http://schemas.microsoft.com/office/drawing/2014/main" id="{D6DC26AC-0DCD-476C-8DF7-FB857C31501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192" y="1289273"/>
              <a:ext cx="1263166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SARS-CoV-2 Spread 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0" name="StickerUnderline">
              <a:extLst>
                <a:ext uri="{FF2B5EF4-FFF2-40B4-BE49-F238E27FC236}">
                  <a16:creationId xmlns:a16="http://schemas.microsoft.com/office/drawing/2014/main" id="{ABB2DA68-6E1D-4A51-BCDA-8E8AFE64D845}"/>
                </a:ext>
              </a:extLst>
            </p:cNvPr>
            <p:cNvCxnSpPr>
              <a:cxnSpLocks noChangeShapeType="1"/>
              <a:stCxn id="39" idx="4"/>
              <a:endCxn id="39" idx="6"/>
            </p:cNvCxnSpPr>
            <p:nvPr/>
          </p:nvCxnSpPr>
          <p:spPr bwMode="gray">
            <a:xfrm>
              <a:off x="558192" y="1446239"/>
              <a:ext cx="1263166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82D1629-ED58-4117-B9C1-4ECCA9A659FE}"/>
              </a:ext>
            </a:extLst>
          </p:cNvPr>
          <p:cNvSpPr txBox="1"/>
          <p:nvPr/>
        </p:nvSpPr>
        <p:spPr>
          <a:xfrm rot="16200000">
            <a:off x="28887" y="2533303"/>
            <a:ext cx="11086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Berrien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E9DCB0-BA52-4FBF-B383-B29D8EB31453}"/>
              </a:ext>
            </a:extLst>
          </p:cNvPr>
          <p:cNvSpPr txBox="1"/>
          <p:nvPr/>
        </p:nvSpPr>
        <p:spPr>
          <a:xfrm rot="16200000">
            <a:off x="28887" y="4714217"/>
            <a:ext cx="11086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Genesee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A443F12D-E917-4658-9E09-86C4F70660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47259"/>
              </p:ext>
            </p:extLst>
          </p:nvPr>
        </p:nvGraphicFramePr>
        <p:xfrm>
          <a:off x="967721" y="1805738"/>
          <a:ext cx="5053726" cy="212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34FA585A-3168-4F2A-A3F2-F845CE017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534546"/>
              </p:ext>
            </p:extLst>
          </p:nvPr>
        </p:nvGraphicFramePr>
        <p:xfrm>
          <a:off x="990088" y="4047895"/>
          <a:ext cx="5031359" cy="237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48C7EE61-68E6-45F1-B20B-4B278571B1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850275"/>
              </p:ext>
            </p:extLst>
          </p:nvPr>
        </p:nvGraphicFramePr>
        <p:xfrm>
          <a:off x="6449802" y="1805738"/>
          <a:ext cx="5186698" cy="212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0D223F73-4A26-4380-9206-A69CF80A5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286155"/>
              </p:ext>
            </p:extLst>
          </p:nvPr>
        </p:nvGraphicFramePr>
        <p:xfrm>
          <a:off x="6449801" y="3927794"/>
          <a:ext cx="5186697" cy="249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</p:spTree>
    <p:extLst>
      <p:ext uri="{BB962C8B-B14F-4D97-AF65-F5344CB8AC3E}">
        <p14:creationId xmlns:p14="http://schemas.microsoft.com/office/powerpoint/2010/main" val="254502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 hidden="1">
            <a:extLst>
              <a:ext uri="{FF2B5EF4-FFF2-40B4-BE49-F238E27FC236}">
                <a16:creationId xmlns:a16="http://schemas.microsoft.com/office/drawing/2014/main" id="{7C6C4C03-8A42-4B1C-9175-24278808AD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7" name="Object 2" hidden="1">
                        <a:extLst>
                          <a:ext uri="{FF2B5EF4-FFF2-40B4-BE49-F238E27FC236}">
                            <a16:creationId xmlns:a16="http://schemas.microsoft.com/office/drawing/2014/main" id="{7C6C4C03-8A42-4B1C-9175-24278808A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 hidden="1">
            <a:extLst>
              <a:ext uri="{FF2B5EF4-FFF2-40B4-BE49-F238E27FC236}">
                <a16:creationId xmlns:a16="http://schemas.microsoft.com/office/drawing/2014/main" id="{1D58D93C-8220-4BC8-97CA-43184D8362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F22904DD-B69A-4ED9-9F00-BC7F6392D45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8750" y="307636"/>
            <a:ext cx="11082528" cy="438535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Average daily new cases per million people by race and ethnicity</a:t>
            </a:r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FFA67E6-681D-43AE-9ABD-2B5CECDCBF21}"/>
              </a:ext>
            </a:extLst>
          </p:cNvPr>
          <p:cNvSpPr txBox="1"/>
          <p:nvPr/>
        </p:nvSpPr>
        <p:spPr>
          <a:xfrm>
            <a:off x="967721" y="784591"/>
            <a:ext cx="525246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Daily new confirmed and probable cases per million (7 day rolling average) by race category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1D1D313-5F05-4ED5-918E-B9A60B68347D}"/>
              </a:ext>
            </a:extLst>
          </p:cNvPr>
          <p:cNvSpPr txBox="1"/>
          <p:nvPr/>
        </p:nvSpPr>
        <p:spPr>
          <a:xfrm>
            <a:off x="6449802" y="784591"/>
            <a:ext cx="497467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Daily new confirmed and probable cases per million (7 day rolling average) by ethnicity category</a:t>
            </a:r>
          </a:p>
        </p:txBody>
      </p:sp>
      <p:sp>
        <p:nvSpPr>
          <p:cNvPr id="475" name="4. Footnote">
            <a:extLst>
              <a:ext uri="{FF2B5EF4-FFF2-40B4-BE49-F238E27FC236}">
                <a16:creationId xmlns:a16="http://schemas.microsoft.com/office/drawing/2014/main" id="{EF0EB1A4-7B9D-4A78-A542-DD69EF7373E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3972" y="6591529"/>
            <a:ext cx="1108252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Note: Case information sourced from MDHHS and reflects date of death of confirmed and probable cases.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MDHHS – Michigan Disease Surveillance System</a:t>
            </a:r>
          </a:p>
        </p:txBody>
      </p:sp>
      <p:grpSp>
        <p:nvGrpSpPr>
          <p:cNvPr id="3" name="sticker">
            <a:extLst>
              <a:ext uri="{FF2B5EF4-FFF2-40B4-BE49-F238E27FC236}">
                <a16:creationId xmlns:a16="http://schemas.microsoft.com/office/drawing/2014/main" id="{451DA201-DBB3-4347-8BEF-DBCCAFC4A6F5}"/>
              </a:ext>
            </a:extLst>
          </p:cNvPr>
          <p:cNvGrpSpPr/>
          <p:nvPr/>
        </p:nvGrpSpPr>
        <p:grpSpPr>
          <a:xfrm>
            <a:off x="158750" y="139700"/>
            <a:ext cx="301365" cy="156966"/>
            <a:chOff x="558192" y="1289273"/>
            <a:chExt cx="301365" cy="156966"/>
          </a:xfrm>
        </p:grpSpPr>
        <p:sp>
          <p:nvSpPr>
            <p:cNvPr id="71" name="StickerRectangle">
              <a:extLst>
                <a:ext uri="{FF2B5EF4-FFF2-40B4-BE49-F238E27FC236}">
                  <a16:creationId xmlns:a16="http://schemas.microsoft.com/office/drawing/2014/main" id="{87514967-47AB-402B-BE04-AD1FBCDEFE9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192" y="1289273"/>
              <a:ext cx="301365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Draft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2" name="StickerUnderline">
              <a:extLst>
                <a:ext uri="{FF2B5EF4-FFF2-40B4-BE49-F238E27FC236}">
                  <a16:creationId xmlns:a16="http://schemas.microsoft.com/office/drawing/2014/main" id="{3B359AFA-6E39-4B3D-9C00-73ABCDEE6A18}"/>
                </a:ext>
              </a:extLst>
            </p:cNvPr>
            <p:cNvCxnSpPr>
              <a:cxnSpLocks noChangeShapeType="1"/>
              <a:stCxn id="71" idx="4"/>
              <a:endCxn id="71" idx="6"/>
            </p:cNvCxnSpPr>
            <p:nvPr/>
          </p:nvCxnSpPr>
          <p:spPr bwMode="gray">
            <a:xfrm>
              <a:off x="558192" y="1446239"/>
              <a:ext cx="301365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1" name="LineBasicImpact 475">
            <a:extLst>
              <a:ext uri="{FF2B5EF4-FFF2-40B4-BE49-F238E27FC236}">
                <a16:creationId xmlns:a16="http://schemas.microsoft.com/office/drawing/2014/main" id="{B8B578E3-14A5-42AF-831A-74D10B15B3F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 flipH="1" flipV="1">
            <a:off x="6220190" y="902209"/>
            <a:ext cx="30869" cy="568932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C363FD-B65A-464C-BD77-4D1EC7936231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990088" y="1388130"/>
            <a:ext cx="76200" cy="0"/>
          </a:xfrm>
          <a:prstGeom prst="line">
            <a:avLst/>
          </a:prstGeom>
          <a:ln w="254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44BC6C-76F2-4469-8CC7-94D0A2690435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985579" y="1557921"/>
            <a:ext cx="76200" cy="0"/>
          </a:xfrm>
          <a:prstGeom prst="line">
            <a:avLst/>
          </a:prstGeom>
          <a:ln w="254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282449-1139-449D-8323-C042066CA461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3368226" y="1384161"/>
            <a:ext cx="76200" cy="0"/>
          </a:xfrm>
          <a:prstGeom prst="line">
            <a:avLst/>
          </a:prstGeom>
          <a:ln w="2540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AF9085-EC37-4353-A5C2-D9B7557683F1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3368226" y="1557198"/>
            <a:ext cx="76200" cy="0"/>
          </a:xfrm>
          <a:prstGeom prst="line">
            <a:avLst/>
          </a:prstGeom>
          <a:ln w="25400" cap="rnd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936375A-0221-4AE6-9AD9-153999464423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134551" y="1330980"/>
            <a:ext cx="13906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B1E66BE3-ECAB-4457-8479-C0EB813ACBC3}" type="datetime'Am''eric''''an Indian/Alask''''''a ''''''N''a''t''''i''v''e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American Indian/Alaska Native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F14DB52-3525-4B9D-A128-6AD786DA89A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134551" y="1504017"/>
            <a:ext cx="9763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CE999FC8-B102-4502-A839-07B32CD25F5B}" type="datetime'''''''A''''''''si''an/P''acif''i''c'' ''I''s''lan''d''e''r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Asian/Pacific Islander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D6EC7AD-D122-475B-809E-0EA549C6D50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512688" y="1327011"/>
            <a:ext cx="10541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7D7E12EF-7EAD-4DB0-A87D-39F119C3868D}" type="datetime'Blac''''k''/''Af''r''ican ''A''m''''''e''''''''rica''n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Black/African American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9C9FF51-F815-4E1E-90B8-61F497BCBC9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512688" y="1500048"/>
            <a:ext cx="260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412CBF06-263B-4787-9E2C-4634858A8FC9}" type="datetime'''''W''h''''''''''''''''''''''i''''t''e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White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BEABAD-330E-4E2C-8DED-583E4B23CA7B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8127110" y="1384161"/>
            <a:ext cx="76200" cy="0"/>
          </a:xfrm>
          <a:prstGeom prst="line">
            <a:avLst/>
          </a:prstGeom>
          <a:ln w="254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D50332-6036-4C35-94DE-7D4CEF1CA91A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6561835" y="1384161"/>
            <a:ext cx="76200" cy="0"/>
          </a:xfrm>
          <a:prstGeom prst="line">
            <a:avLst/>
          </a:prstGeom>
          <a:ln w="254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B60D859-1F64-452E-978A-05F08EDA4BC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706299" y="1327011"/>
            <a:ext cx="8175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92CA3599-805D-4E30-95CB-3E734AA41FCD}" type="datetime'H''i''s''''p''''anic o''''''''''''r L''at''i''no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Hispanic or Latino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C46DF52-694D-4D57-8D4C-6B0107D7CBC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271573" y="1327011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15938" indent="-287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29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14400" indent="-1365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fld id="{3E958E79-163B-41C8-83EB-2C008F88ED20}" type="datetime'No''t'' H''i''spa''n''i''''c'' or'''' ''Lat''''i''''''no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egoe UI" panose="020B0502040204020203" pitchFamily="34" charset="0"/>
                <a:buChar char="​"/>
                <a:tabLst/>
                <a:defRPr/>
              </a:pPr>
              <a:t>Not Hispanic or Latino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37" name="sticker">
            <a:extLst>
              <a:ext uri="{FF2B5EF4-FFF2-40B4-BE49-F238E27FC236}">
                <a16:creationId xmlns:a16="http://schemas.microsoft.com/office/drawing/2014/main" id="{08784083-48D7-4353-96F5-959532559B3C}"/>
              </a:ext>
            </a:extLst>
          </p:cNvPr>
          <p:cNvGrpSpPr/>
          <p:nvPr/>
        </p:nvGrpSpPr>
        <p:grpSpPr>
          <a:xfrm>
            <a:off x="10690753" y="139700"/>
            <a:ext cx="1263166" cy="156966"/>
            <a:chOff x="558192" y="1289273"/>
            <a:chExt cx="1263166" cy="156966"/>
          </a:xfrm>
        </p:grpSpPr>
        <p:sp>
          <p:nvSpPr>
            <p:cNvPr id="39" name="StickerRectangle">
              <a:extLst>
                <a:ext uri="{FF2B5EF4-FFF2-40B4-BE49-F238E27FC236}">
                  <a16:creationId xmlns:a16="http://schemas.microsoft.com/office/drawing/2014/main" id="{D6DC26AC-0DCD-476C-8DF7-FB857C31501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58192" y="1289273"/>
              <a:ext cx="1263166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marL="0" marR="0" lvl="0" indent="0" algn="l" defTabSz="11938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5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SARS-CoV-2 Spread 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0" name="StickerUnderline">
              <a:extLst>
                <a:ext uri="{FF2B5EF4-FFF2-40B4-BE49-F238E27FC236}">
                  <a16:creationId xmlns:a16="http://schemas.microsoft.com/office/drawing/2014/main" id="{ABB2DA68-6E1D-4A51-BCDA-8E8AFE64D845}"/>
                </a:ext>
              </a:extLst>
            </p:cNvPr>
            <p:cNvCxnSpPr>
              <a:cxnSpLocks noChangeShapeType="1"/>
              <a:stCxn id="39" idx="4"/>
              <a:endCxn id="39" idx="6"/>
            </p:cNvCxnSpPr>
            <p:nvPr/>
          </p:nvCxnSpPr>
          <p:spPr bwMode="gray">
            <a:xfrm>
              <a:off x="558192" y="1446239"/>
              <a:ext cx="1263166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76A5B31-2824-4D0B-911E-900A23456F58}"/>
              </a:ext>
            </a:extLst>
          </p:cNvPr>
          <p:cNvSpPr txBox="1"/>
          <p:nvPr/>
        </p:nvSpPr>
        <p:spPr>
          <a:xfrm rot="16200000">
            <a:off x="157300" y="2199251"/>
            <a:ext cx="11086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3A7813-7D5A-4F26-94CB-2D2D96300AA1}"/>
              </a:ext>
            </a:extLst>
          </p:cNvPr>
          <p:cNvSpPr txBox="1"/>
          <p:nvPr/>
        </p:nvSpPr>
        <p:spPr>
          <a:xfrm rot="16200000">
            <a:off x="157300" y="4636197"/>
            <a:ext cx="11086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Wayne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25AECE24-A127-49C0-876F-EA8462ACC4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628438"/>
              </p:ext>
            </p:extLst>
          </p:nvPr>
        </p:nvGraphicFramePr>
        <p:xfrm>
          <a:off x="967720" y="1746884"/>
          <a:ext cx="5097409" cy="218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6D5E581C-73DB-4705-9EB4-ED976D43E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875407"/>
              </p:ext>
            </p:extLst>
          </p:nvPr>
        </p:nvGraphicFramePr>
        <p:xfrm>
          <a:off x="1028187" y="4020402"/>
          <a:ext cx="5036941" cy="239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757C9DA1-EFBB-4B4B-B6DE-63D6837FA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872513"/>
              </p:ext>
            </p:extLst>
          </p:nvPr>
        </p:nvGraphicFramePr>
        <p:xfrm>
          <a:off x="6449802" y="1621464"/>
          <a:ext cx="5186698" cy="230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1CF385CB-2066-4906-86EB-9BA4148BC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789696"/>
              </p:ext>
            </p:extLst>
          </p:nvPr>
        </p:nvGraphicFramePr>
        <p:xfrm>
          <a:off x="6449802" y="4020402"/>
          <a:ext cx="5186698" cy="239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</p:spTree>
    <p:extLst>
      <p:ext uri="{BB962C8B-B14F-4D97-AF65-F5344CB8AC3E}">
        <p14:creationId xmlns:p14="http://schemas.microsoft.com/office/powerpoint/2010/main" val="4487349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rhB4oKx0T8SSNfZEXQQg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0u2OfclBxXTro5cp7SVA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J2a2GyUlXY4x2EYEl_KQ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AAT8Rlm2DcX3XCobGpTg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oofUYZ72Qp0_5f7NBGFA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VT6Wn1iIP9SW84dgGMsA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RvpfaL2a2sp0ejKeo8H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Dk4r41m3z.nYRQDRdXHQ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S_U1rifCFeDVQr43wkfQ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OnEEQl1yMvPuxpcwvUwA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fWwavJbVECcUoXlba2Ww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RbXSKeDxE3RiOMnHVBcA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Ld9v3UF46EQULOfEw_zA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ABqTesmCpPRH9UAopiJA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0u2OfclBxXTro5cp7SVA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J2a2GyUlXY4x2EYEl_KQ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AAT8Rlm2DcX3XCobGpTg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oofUYZ72Qp0_5f7NBGFA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VT6Wn1iIP9SW84dgGMsA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RvpfaL2a2sp0ejKeo8Hw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Dk4r41m3z.nYRQDRdXHQ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S_U1rifCFeDVQr43wkfQ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OnEEQl1yMvPuxpcwvUw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fWwavJbVECcUoXlba2Ww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RbXSKeDxE3RiOMnHVBcA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Ld9v3UF46EQULOfEw_zA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ABqTesmCpPRH9UAopiJA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0u2OfclBxXTro5cp7SVA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J2a2GyUlXY4x2EYEl_K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AAT8Rlm2DcX3XCobGpTg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oofUYZ72Qp0_5f7NBGFA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VT6Wn1iIP9SW84dgGMsA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RvpfaL2a2sp0ejKeo8Hw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Dk4r41m3z.nYRQDRdXHQ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S_U1rifCFeDVQr43wkfQ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OnEEQl1yMvPuxpcwvUwA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fWwavJbVECcUoXlba2Ww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RbXSKeDxE3RiOMnHVBcA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Ld9v3UF46EQULOfEw_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ABqTesmCpPRH9UAopiJA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ZBCBGIwzgTbWAwY6jvOw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ZBCBGIwzgTbWAwY6jvOw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0u2OfclBxXTro5cp7SVA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J2a2GyUlXY4x2EYEl_KQ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AAT8Rlm2DcX3XCobGpTg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oofUYZ72Qp0_5f7NBGFA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VT6Wn1iIP9SW84dgGMsA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RvpfaL2a2sp0ejKeo8H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Dk4r41m3z.nYRQDRdXHQ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S_U1rifCFeDVQr43wkfQ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OnEEQl1yMvPuxpcwvUwA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fWwavJbVECcUoXlba2Ww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RbXSKeDxE3RiOMnHVBcA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Ld9v3UF46EQULOfEw_zA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ABqTesmCpPRH9UAopiJA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0u2OfclBxXTro5cp7SVA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J2a2GyUlXY4x2EYEl_KQ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AAT8Rlm2DcX3XCobGpTg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oofUYZ72Qp0_5f7NBGFA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VT6Wn1iIP9SW84dgGMsA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RvpfaL2a2sp0ejKeo8Hw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Dk4r41m3z.nYRQDRdXHQ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S_U1rifCFeDVQr43wkfQ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OnEEQl1yMvPuxpcwvUw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fWwavJbVECcUoXlba2Ww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RbXSKeDxE3RiOMnHVBcA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Ld9v3UF46EQULOfEw_zA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ABqTesmCpPRH9UAopiJA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0u2OfclBxXTro5cp7SVA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J2a2GyUlXY4x2EYEl_K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AAT8Rlm2DcX3XCobGpTg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oofUYZ72Qp0_5f7NBGFA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VT6Wn1iIP9SW84dgGMsA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RvpfaL2a2sp0ejKeo8Hw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Dk4r41m3z.nYRQDRdXHQ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S_U1rifCFeDVQr43wkfQ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OnEEQl1yMvPuxpcwvUwA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fWwavJbVECcUoXlba2Ww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RbXSKeDxE3RiOMnHVBcA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Ld9v3UF46EQULOfEw_z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ABqTesmCpPRH9UAopiJ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ppt/theme/theme11.xml><?xml version="1.0" encoding="utf-8"?>
<a:theme xmlns:a="http://schemas.openxmlformats.org/drawingml/2006/main" name="13_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ppt/theme/theme12.xml><?xml version="1.0" encoding="utf-8"?>
<a:theme xmlns:a="http://schemas.openxmlformats.org/drawingml/2006/main" name="14_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ppt/theme/theme13.xml><?xml version="1.0" encoding="utf-8"?>
<a:theme xmlns:a="http://schemas.openxmlformats.org/drawingml/2006/main" name="23_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ppt/theme/theme14.xml><?xml version="1.0" encoding="utf-8"?>
<a:theme xmlns:a="http://schemas.openxmlformats.org/drawingml/2006/main" name="15_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ppt/theme/theme15.xml><?xml version="1.0" encoding="utf-8"?>
<a:theme xmlns:a="http://schemas.openxmlformats.org/drawingml/2006/main" name="16_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ppt/theme/theme16.xml><?xml version="1.0" encoding="utf-8"?>
<a:theme xmlns:a="http://schemas.openxmlformats.org/drawingml/2006/main" name="17_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ppt/theme/theme3.xml><?xml version="1.0" encoding="utf-8"?>
<a:theme xmlns:a="http://schemas.openxmlformats.org/drawingml/2006/main" name="1_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ppt/theme/theme4.xml><?xml version="1.0" encoding="utf-8"?>
<a:theme xmlns:a="http://schemas.openxmlformats.org/drawingml/2006/main" name="2_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ppt/theme/theme5.xml><?xml version="1.0" encoding="utf-8"?>
<a:theme xmlns:a="http://schemas.openxmlformats.org/drawingml/2006/main" name="3_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ppt/theme/theme6.xml><?xml version="1.0" encoding="utf-8"?>
<a:theme xmlns:a="http://schemas.openxmlformats.org/drawingml/2006/main" name="4_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ppt/theme/theme7.xml><?xml version="1.0" encoding="utf-8"?>
<a:theme xmlns:a="http://schemas.openxmlformats.org/drawingml/2006/main" name="11_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ppt/theme/theme8.xml><?xml version="1.0" encoding="utf-8"?>
<a:theme xmlns:a="http://schemas.openxmlformats.org/drawingml/2006/main" name="22_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ppt/theme/theme9.xml><?xml version="1.0" encoding="utf-8"?>
<a:theme xmlns:a="http://schemas.openxmlformats.org/drawingml/2006/main" name="12_White">
  <a:themeElements>
    <a:clrScheme name="Scheme Whi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1F40E6"/>
      </a:hlink>
      <a:folHlink>
        <a:srgbClr val="8C5AC8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7C7194AE-F571-4017-83D7-7D2852408E46}" vid="{E9329C08-DE04-412E-83F3-B2950B90B1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</TotalTime>
  <Words>2228</Words>
  <Application>Microsoft Office PowerPoint</Application>
  <PresentationFormat>Widescreen</PresentationFormat>
  <Paragraphs>355</Paragraphs>
  <Slides>26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50" baseType="lpstr">
      <vt:lpstr>Arial</vt:lpstr>
      <vt:lpstr>Calibri</vt:lpstr>
      <vt:lpstr>Calibri Light</vt:lpstr>
      <vt:lpstr>Georgia</vt:lpstr>
      <vt:lpstr>Montserrat</vt:lpstr>
      <vt:lpstr>Segoe UI</vt:lpstr>
      <vt:lpstr>Wingdings</vt:lpstr>
      <vt:lpstr>Office Theme</vt:lpstr>
      <vt:lpstr>White</vt:lpstr>
      <vt:lpstr>1_White</vt:lpstr>
      <vt:lpstr>2_White</vt:lpstr>
      <vt:lpstr>3_White</vt:lpstr>
      <vt:lpstr>4_White</vt:lpstr>
      <vt:lpstr>11_White</vt:lpstr>
      <vt:lpstr>22_White</vt:lpstr>
      <vt:lpstr>12_White</vt:lpstr>
      <vt:lpstr>7_White</vt:lpstr>
      <vt:lpstr>13_White</vt:lpstr>
      <vt:lpstr>14_White</vt:lpstr>
      <vt:lpstr>23_White</vt:lpstr>
      <vt:lpstr>15_White</vt:lpstr>
      <vt:lpstr>16_White</vt:lpstr>
      <vt:lpstr>17_White</vt:lpstr>
      <vt:lpstr>think-cell Slide</vt:lpstr>
      <vt:lpstr>Update of Racial Disparities in Michigan &amp; COVID-19</vt:lpstr>
      <vt:lpstr>Purpose</vt:lpstr>
      <vt:lpstr>Disparity Indicators</vt:lpstr>
      <vt:lpstr>Key Messages</vt:lpstr>
      <vt:lpstr>Testing by Race and Ethnicity (Sentinel Sites)  </vt:lpstr>
      <vt:lpstr>NxGen Testing by Race and Ethnicity  78 testing sites, 96,800 samples</vt:lpstr>
      <vt:lpstr>Average daily new cases per million people by race and ethnicity</vt:lpstr>
      <vt:lpstr>Average daily new cases per million people by race and ethnicity</vt:lpstr>
      <vt:lpstr>Average daily new cases per million people by race and ethnicity</vt:lpstr>
      <vt:lpstr>Prior 28 Days Metrics By Race (Mar 9, 2021 – Apr 6, 2021)</vt:lpstr>
      <vt:lpstr>Prior 28 Days Metrics By Ethnicity (Mar 9, 2021 – Apr 6, 2021)</vt:lpstr>
      <vt:lpstr>Proportion of ED Visits with Coronavirus Symptoms or a COVID-19 Diagnosis Code by Race - Michigan </vt:lpstr>
      <vt:lpstr>30-day rolling average daily deaths per million people by race and ethnicity</vt:lpstr>
      <vt:lpstr>Average deaths per million people by race and ethnicity</vt:lpstr>
      <vt:lpstr>Average daily new cases per million people by race and ethnicity</vt:lpstr>
      <vt:lpstr>PowerPoint Presentation</vt:lpstr>
      <vt:lpstr>PowerPoint Presentation</vt:lpstr>
      <vt:lpstr>PowerPoint Presentation</vt:lpstr>
      <vt:lpstr>Coverage by Race: State Level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Racial Disparities in Michigan &amp; COVID-19</dc:title>
  <dc:creator>LyonCallo, Sarah (DHHS)</dc:creator>
  <cp:lastModifiedBy>Orellana, Robert (DHHS-Contractor)</cp:lastModifiedBy>
  <cp:revision>76</cp:revision>
  <dcterms:created xsi:type="dcterms:W3CDTF">2020-09-11T02:00:29Z</dcterms:created>
  <dcterms:modified xsi:type="dcterms:W3CDTF">2021-04-09T04:01:38Z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etDate">
    <vt:lpwstr>2021-04-01T13:21:51Z</vt:lpwstr>
  </property>
  <property fmtid="{D5CDD505-2E9C-101B-9397-08002B2CF9AE}" pid="4" name="MSIP_Label_3a2fed65-62e7-46ea-af74-187e0c17143a_Method">
    <vt:lpwstr>Privileged</vt:lpwstr>
  </property>
  <property fmtid="{D5CDD505-2E9C-101B-9397-08002B2CF9AE}" pid="5" name="MSIP_Label_3a2fed65-62e7-46ea-af74-187e0c17143a_Name">
    <vt:lpwstr>3a2fed65-62e7-46ea-af74-187e0c17143a</vt:lpwstr>
  </property>
  <property fmtid="{D5CDD505-2E9C-101B-9397-08002B2CF9AE}" pid="6" name="MSIP_Label_3a2fed65-62e7-46ea-af74-187e0c17143a_SiteId">
    <vt:lpwstr>d5fb7087-3777-42ad-966a-892ef47225d1</vt:lpwstr>
  </property>
  <property fmtid="{D5CDD505-2E9C-101B-9397-08002B2CF9AE}" pid="7" name="MSIP_Label_3a2fed65-62e7-46ea-af74-187e0c17143a_ActionId">
    <vt:lpwstr>a3c0d86d-6efc-4033-96c7-136279239c60</vt:lpwstr>
  </property>
  <property fmtid="{D5CDD505-2E9C-101B-9397-08002B2CF9AE}" pid="8" name="MSIP_Label_3a2fed65-62e7-46ea-af74-187e0c17143a_ContentBits">
    <vt:lpwstr>0</vt:lpwstr>
  </property>
</Properties>
</file>