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145705211" r:id="rId3"/>
    <p:sldId id="214570521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gede, Brenda (DHHS)" initials="JB(" lastIdx="2" clrIdx="0">
    <p:extLst>
      <p:ext uri="{19B8F6BF-5375-455C-9EA6-DF929625EA0E}">
        <p15:presenceInfo xmlns:p15="http://schemas.microsoft.com/office/powerpoint/2012/main" userId="S::JegedeB@michigan.gov::c76ade23-0012-4359-8de1-ea281dd145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8" name="Straight Connector 10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74EC1FDA-D2D8-46DF-9495-3869B761C1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Strategic Infrastructure Testing Workgroup</a:t>
            </a:r>
          </a:p>
        </p:txBody>
      </p:sp>
      <p:sp>
        <p:nvSpPr>
          <p:cNvPr id="39" name="TextBox 4">
            <a:extLst>
              <a:ext uri="{FF2B5EF4-FFF2-40B4-BE49-F238E27FC236}">
                <a16:creationId xmlns:a16="http://schemas.microsoft.com/office/drawing/2014/main" id="{E18300AB-08DE-41BE-9AB2-5481282998A5}"/>
              </a:ext>
            </a:extLst>
          </p:cNvPr>
          <p:cNvSpPr txBox="1"/>
          <p:nvPr/>
        </p:nvSpPr>
        <p:spPr>
          <a:xfrm>
            <a:off x="4654295" y="816638"/>
            <a:ext cx="4619706" cy="5224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Accomplishments this week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MDHHS staff review of vendor proposals to provide medical staff and supplies for testing expansion</a:t>
            </a:r>
          </a:p>
          <a:p>
            <a: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Meetings with local stakeholders to confirm Neighborhood Testing zip codes for site locations</a:t>
            </a:r>
          </a:p>
          <a:p>
            <a:pPr marL="914400" lvl="1" indent="-457200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Kent, Muskegon, and Wayne</a:t>
            </a:r>
          </a:p>
          <a:p>
            <a: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Confirmed Neighborhood Testing community partnerships in Detroit &amp; Flint/Mt. Morris</a:t>
            </a:r>
          </a:p>
        </p:txBody>
      </p:sp>
    </p:spTree>
    <p:extLst>
      <p:ext uri="{BB962C8B-B14F-4D97-AF65-F5344CB8AC3E}">
        <p14:creationId xmlns:p14="http://schemas.microsoft.com/office/powerpoint/2010/main" val="46299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D68F3-232B-4715-809D-558767DE8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37310"/>
            <a:ext cx="8981500" cy="645042"/>
          </a:xfrm>
        </p:spPr>
        <p:txBody>
          <a:bodyPr>
            <a:noAutofit/>
          </a:bodyPr>
          <a:lstStyle/>
          <a:p>
            <a:r>
              <a:rPr lang="en-US" sz="2800" dirty="0"/>
              <a:t>Confirmed Neighborhood Testing Partner Sites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253F8-125B-44A3-A569-9D7CCEB5C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023" y="2079449"/>
            <a:ext cx="5807873" cy="388077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cs typeface="Arial"/>
              </a:rPr>
              <a:t>Wave 1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48213 – Wayne County Community College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48219 – Wayne County Community College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48228 – </a:t>
            </a:r>
            <a:r>
              <a:rPr lang="en-US" sz="2000" dirty="0"/>
              <a:t>Triumph Church 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48235 - Harford Memorial Baptist Church</a:t>
            </a:r>
            <a:endParaRPr lang="en-US" sz="20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>
                <a:cs typeface="Arial"/>
              </a:rPr>
              <a:t>Wave </a:t>
            </a:r>
            <a:r>
              <a:rPr lang="en-US" sz="2000" dirty="0">
                <a:cs typeface="Arial"/>
              </a:rPr>
              <a:t>2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48205 – </a:t>
            </a:r>
            <a:r>
              <a:rPr lang="en-US" sz="2000" dirty="0"/>
              <a:t>The Open Door Church of God in Christ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48208 - </a:t>
            </a:r>
            <a:r>
              <a:rPr lang="en-US" sz="2000" dirty="0"/>
              <a:t>Historic King Solomon Church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cs typeface="Arial"/>
              </a:rPr>
              <a:t>48217 – </a:t>
            </a:r>
            <a:r>
              <a:rPr lang="en-US" sz="2000" dirty="0"/>
              <a:t>Southwestern Church of God </a:t>
            </a:r>
            <a:endParaRPr lang="en-US" sz="2000" dirty="0">
              <a:cs typeface="Arial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C1A6E-58E9-403A-8C70-82C898B03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564" y="2140936"/>
            <a:ext cx="4861220" cy="37577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48458 - Beecher High School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48507 - Word of Life Christian Church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48505 - </a:t>
            </a:r>
            <a:r>
              <a:rPr lang="en-US" sz="2000" dirty="0" err="1"/>
              <a:t>Berston</a:t>
            </a:r>
            <a:r>
              <a:rPr lang="en-US" sz="2000" dirty="0"/>
              <a:t> Fieldhouse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/>
              <a:t>*48503 - Mott Community College large-scale drive thru site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C45004-719E-4C2D-8871-FC1D095F38D4}"/>
              </a:ext>
            </a:extLst>
          </p:cNvPr>
          <p:cNvSpPr txBox="1"/>
          <p:nvPr/>
        </p:nvSpPr>
        <p:spPr>
          <a:xfrm>
            <a:off x="7396451" y="1386952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Flint/Mt. Morris*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9BE97E-9DFA-497F-841A-F5E9891CBB93}"/>
              </a:ext>
            </a:extLst>
          </p:cNvPr>
          <p:cNvSpPr txBox="1"/>
          <p:nvPr/>
        </p:nvSpPr>
        <p:spPr>
          <a:xfrm>
            <a:off x="2421977" y="1386951"/>
            <a:ext cx="115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Detroit</a:t>
            </a:r>
          </a:p>
        </p:txBody>
      </p:sp>
    </p:spTree>
    <p:extLst>
      <p:ext uri="{BB962C8B-B14F-4D97-AF65-F5344CB8AC3E}">
        <p14:creationId xmlns:p14="http://schemas.microsoft.com/office/powerpoint/2010/main" val="157197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A83B46E-4B9D-41E7-AEA4-D49D0E7D87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96A8005-E9F4-4EB9-8920-B40570B4A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635935-0E19-45AE-833C-28B82B087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3F51BFFB-86E2-4C0F-A3E6-9EB854CA4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BC377650-A34B-4F5C-9CF6-357C1AE1A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EDFD6E0-0A92-4B6A-8B1C-6DD83E629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A1D08E0A-48F2-475F-933A-7D65C5B04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43F7D684-BFDD-4685-8195-32F1ABE31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4A0E8712-3D59-4F13-9FD3-F8889E3C54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99F7967-C64D-482A-A1B6-896D7EC22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CE53433-52BD-4F44-80A5-B57F4B53A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74EC1FDA-D2D8-46DF-9495-3869B761C18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467" y="816638"/>
            <a:ext cx="336735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Strategic Infrastructure Testing Workgroup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8300AB-08DE-41BE-9AB2-5481282998A5}"/>
              </a:ext>
            </a:extLst>
          </p:cNvPr>
          <p:cNvSpPr txBox="1"/>
          <p:nvPr/>
        </p:nvSpPr>
        <p:spPr>
          <a:xfrm>
            <a:off x="4654295" y="816638"/>
            <a:ext cx="4619706" cy="5224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Actions for next week</a:t>
            </a:r>
          </a:p>
          <a:p>
            <a:pPr marL="45720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Finalize testing recommendations to reduce COVID-19 cases and deaths</a:t>
            </a:r>
          </a:p>
          <a:p>
            <a:pPr marL="457200" lvl="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MDHHS to select a vendor to provide medical staff and supplies for testing expansion</a:t>
            </a:r>
          </a:p>
          <a:p>
            <a:pPr marL="457200" lvl="0" indent="-45720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Hold meetings with local stakeholders to confirm Neighborhood Testing zip codes for site locations</a:t>
            </a:r>
          </a:p>
          <a:p>
            <a:pPr marL="400050" indent="-40005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Secure additional Neighborhood Testing Partner Sites </a:t>
            </a:r>
          </a:p>
          <a:p>
            <a:pPr marL="400050" indent="-400050">
              <a:spcBef>
                <a:spcPts val="1000"/>
              </a:spcBef>
              <a:buClr>
                <a:schemeClr val="accent1"/>
              </a:buClr>
              <a:buSzPct val="80000"/>
              <a:buFont typeface="+mj-lt"/>
              <a:buAutoNum type="romanUcPeriod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Mobile testing expansion</a:t>
            </a:r>
          </a:p>
        </p:txBody>
      </p:sp>
    </p:spTree>
    <p:extLst>
      <p:ext uri="{BB962C8B-B14F-4D97-AF65-F5344CB8AC3E}">
        <p14:creationId xmlns:p14="http://schemas.microsoft.com/office/powerpoint/2010/main" val="25447877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194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</vt:lpstr>
      <vt:lpstr>Strategic Infrastructure Testing Workgroup</vt:lpstr>
      <vt:lpstr>Confirmed Neighborhood Testing Partner Sites </vt:lpstr>
      <vt:lpstr>Strategic Infrastructure Testing Workgroup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Infrastructure Testing Workgroup</dc:title>
  <dc:creator>Jegede, Brenda (DHHS)</dc:creator>
  <cp:lastModifiedBy>Jegede, Brenda (DHHS)</cp:lastModifiedBy>
  <cp:revision>31</cp:revision>
  <dcterms:created xsi:type="dcterms:W3CDTF">2020-05-01T03:46:39Z</dcterms:created>
  <dcterms:modified xsi:type="dcterms:W3CDTF">2020-05-22T14:18:56Z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iteId">
    <vt:lpwstr>d5fb7087-3777-42ad-966a-892ef47225d1</vt:lpwstr>
  </property>
  <property fmtid="{D5CDD505-2E9C-101B-9397-08002B2CF9AE}" pid="4" name="MSIP_Label_3a2fed65-62e7-46ea-af74-187e0c17143a_Owner">
    <vt:lpwstr>JegedeB@michigan.gov</vt:lpwstr>
  </property>
  <property fmtid="{D5CDD505-2E9C-101B-9397-08002B2CF9AE}" pid="5" name="MSIP_Label_3a2fed65-62e7-46ea-af74-187e0c17143a_SetDate">
    <vt:lpwstr>2020-05-01T04:14:47.3573825Z</vt:lpwstr>
  </property>
  <property fmtid="{D5CDD505-2E9C-101B-9397-08002B2CF9AE}" pid="6" name="MSIP_Label_3a2fed65-62e7-46ea-af74-187e0c17143a_Name">
    <vt:lpwstr>Internal Data (Standard State Data)</vt:lpwstr>
  </property>
  <property fmtid="{D5CDD505-2E9C-101B-9397-08002B2CF9AE}" pid="7" name="MSIP_Label_3a2fed65-62e7-46ea-af74-187e0c17143a_Application">
    <vt:lpwstr>Microsoft Azure Information Protection</vt:lpwstr>
  </property>
  <property fmtid="{D5CDD505-2E9C-101B-9397-08002B2CF9AE}" pid="8" name="MSIP_Label_3a2fed65-62e7-46ea-af74-187e0c17143a_ActionId">
    <vt:lpwstr>14b4a5db-3988-4a4e-ab23-a397a5a6b56e</vt:lpwstr>
  </property>
  <property fmtid="{D5CDD505-2E9C-101B-9397-08002B2CF9AE}" pid="9" name="MSIP_Label_3a2fed65-62e7-46ea-af74-187e0c17143a_Extended_MSFT_Method">
    <vt:lpwstr>Manual</vt:lpwstr>
  </property>
  <property fmtid="{D5CDD505-2E9C-101B-9397-08002B2CF9AE}" pid="10" name="Sensitivity">
    <vt:lpwstr>Internal Data (Standard State Data)</vt:lpwstr>
  </property>
</Properties>
</file>