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ok, Kara" initials="CK" lastIdx="1" clrIdx="0">
    <p:extLst>
      <p:ext uri="{19B8F6BF-5375-455C-9EA6-DF929625EA0E}">
        <p15:presenceInfo xmlns:p15="http://schemas.microsoft.com/office/powerpoint/2012/main" userId="S::CookK14@MIEOG.GOV::28742ac9-ae03-417b-873f-0b7d3cccf9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9E570-2FFF-4A58-B53D-20E4EA72F93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DAD79-48FD-46E2-8306-891D879F3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59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DAD79-48FD-46E2-8306-891D879F3E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56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5342-4E7A-41AA-A427-CC01FE17D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1B363-3AF3-4643-9458-8210A3D11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78F1F-D007-46BF-8CCE-A442DA91E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143EE-8D68-4DA2-8211-607A7450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780AF-A603-4F4A-AF59-616FC3239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7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27D3D-10D5-4F99-AA65-F429EE36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21B88-F45E-420A-BFF4-5C260E5E0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9D9EB-09F6-4846-9EF2-CA5B4092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68551-DEF1-4A72-A70E-C1B1AB9CF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C0611-7055-4E49-BDA6-3907E37AE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D5A988-4A83-4CC4-9D7F-4D6FC287E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BF0BD4-CAB5-4D63-A15E-8730D9B94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9444D-335F-4F91-84DB-D12AB4B6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05E2C-B1C0-4EC3-A8E0-54B5296C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FAC68-2C7D-4B1C-A67A-BF1A64BAD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5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E4C2E-F786-4FF1-86BF-F0722D6E8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9EB1A-C4BC-48F0-8666-D7E0F5510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6F998-4241-4ACC-A294-7634F0DE7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F477B-2CD9-4466-93F4-1C7000E69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45478-974D-44BC-ACA0-0D96033B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5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50806-10DD-4BF7-8B1D-6D60548BA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324BB-333D-4BAC-BBA5-31000B30E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41C5C-0B84-4258-9285-9CF213F6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2765E-3A58-44DA-AC05-D796C7367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E0E21-8C47-42DD-B412-AA44FCCA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2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983C-3773-4001-964E-28A00A96E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AD512-924E-481E-A576-0B403307F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AAD57-DF7B-4F9D-BC78-60971E784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6AAC85-8DA7-4FE7-8AE8-0A3FE4818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16370-C1F9-488E-943B-72B2D999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431CA-75BA-4C32-9A32-B53572A80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5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A90DC-AAC0-4195-BE5A-CEEF77FE8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743FE-C5E5-4572-9749-8C17836C1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D83375-0482-4A54-8DB0-3B9D7E65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378983-A209-49FD-809B-F1BB4CEDE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3E3C5D-0314-407F-AB5C-1D0AF6459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B9387-C23E-4454-B933-3396BB04B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5E6E27-0216-451B-8BF1-04C76C2FC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5341-400D-4469-B3B1-B085AB730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6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4484B-4FDF-4FD2-BC75-B620FCF38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D96FA6-1B35-44D7-A7AE-5F97232F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20D93-675B-4220-8285-19D52584A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20E52-8023-44EC-8DBD-711D6CF65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6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73EE5D-27DA-4222-AB5E-D6AFD2E7D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BC4517-127F-41F6-9939-799CAF92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94D1D-B651-429A-8896-1BBAB110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A0AF9-A52F-4C2C-9BB8-13BF477F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B74E0-BD60-4537-9B0C-95F6D0DA5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62558-FF39-4680-B649-7FC2064BB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2942F-F1E3-4FEC-82C6-FC9DAD09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EC40A-7DA4-4996-AE41-95312CF2F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89C26-7AD4-48D4-8E9D-7CBD56CF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6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56252-826D-4F62-A45E-CB0669D0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F84C9F-B965-4182-A2E3-225FE5532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8DF40-9CBF-477A-A6C9-612125698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53738-90E0-4FAD-8ED8-012C7C34B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0AE5C-DF57-4AFC-B10D-47959465E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37645-E5EF-464E-8D73-5A7CDF0F5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0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8636E3-ADDC-4AF5-8D4A-7ADAACCAE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21DBA-348B-40C5-8B1D-15676FC21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D0537-63E1-42CA-B16C-90FD91482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3449-F8BE-4DC6-9E34-63DC84AE15A8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78CF9-7520-405C-95FA-B18DA161D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9FBF5-C202-4C5A-BFA6-23CC9613A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F3A36-5E5B-487D-8F45-5C0DD376F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95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206365-2426-47E9-95D0-4EE8B5F0C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Protecting Access to Utilities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43D74-DD0A-43C4-B4D0-634FA985F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During COVID-19</a:t>
            </a:r>
          </a:p>
        </p:txBody>
      </p:sp>
    </p:spTree>
    <p:extLst>
      <p:ext uri="{BB962C8B-B14F-4D97-AF65-F5344CB8AC3E}">
        <p14:creationId xmlns:p14="http://schemas.microsoft.com/office/powerpoint/2010/main" val="123321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67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69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76" name="Oval 71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65931E58-8DB5-4ED6-BD62-38CA1C89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48056"/>
            <a:ext cx="9833548" cy="10668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3F3F3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Protecting Access to Water </a:t>
            </a:r>
          </a:p>
        </p:txBody>
      </p:sp>
      <p:sp>
        <p:nvSpPr>
          <p:cNvPr id="63" name="Content Placeholder 4">
            <a:extLst>
              <a:ext uri="{FF2B5EF4-FFF2-40B4-BE49-F238E27FC236}">
                <a16:creationId xmlns:a16="http://schemas.microsoft.com/office/drawing/2014/main" id="{B3FA8819-5F4F-443C-8414-C714E329A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427768"/>
            <a:ext cx="9833548" cy="4084791"/>
          </a:xfrm>
        </p:spPr>
        <p:txBody>
          <a:bodyPr anchor="ctr">
            <a:noAutofit/>
          </a:bodyPr>
          <a:lstStyle/>
          <a:p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 March 28, the Governor signed EO 2020-28. This order required:</a:t>
            </a:r>
          </a:p>
          <a:p>
            <a:pPr lvl="2"/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reconnection of water service where it had been previously shut off due to nonpayment, and </a:t>
            </a:r>
          </a:p>
          <a:p>
            <a:pPr lvl="2"/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accountability and tracking measures for public water supplies</a:t>
            </a:r>
            <a:b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600" dirty="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 the same time, EGLE launched the Restart Grant Program to help cities comply with and pay for the reconnection program.</a:t>
            </a:r>
          </a:p>
          <a:p>
            <a:pPr lvl="1"/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This started with a $500k grant to the City of Detroit.</a:t>
            </a:r>
          </a:p>
        </p:txBody>
      </p:sp>
    </p:spTree>
    <p:extLst>
      <p:ext uri="{BB962C8B-B14F-4D97-AF65-F5344CB8AC3E}">
        <p14:creationId xmlns:p14="http://schemas.microsoft.com/office/powerpoint/2010/main" val="2593793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67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69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76" name="Oval 71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65931E58-8DB5-4ED6-BD62-38CA1C89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48056"/>
            <a:ext cx="9833548" cy="10668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3F3F3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Continued: Protecting Access to Water </a:t>
            </a:r>
          </a:p>
        </p:txBody>
      </p:sp>
      <p:sp>
        <p:nvSpPr>
          <p:cNvPr id="63" name="Content Placeholder 4">
            <a:extLst>
              <a:ext uri="{FF2B5EF4-FFF2-40B4-BE49-F238E27FC236}">
                <a16:creationId xmlns:a16="http://schemas.microsoft.com/office/drawing/2014/main" id="{B3FA8819-5F4F-443C-8414-C714E329A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427768"/>
            <a:ext cx="9833548" cy="4084791"/>
          </a:xfrm>
        </p:spPr>
        <p:txBody>
          <a:bodyPr anchor="ctr">
            <a:normAutofit/>
          </a:bodyPr>
          <a:lstStyle/>
          <a:p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Since the EO and Restart Grant Program were launched, the administration has worked to:</a:t>
            </a:r>
          </a:p>
          <a:p>
            <a:pPr lvl="1"/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provide emergency water to help fill the need in communities,</a:t>
            </a:r>
          </a:p>
          <a:p>
            <a:pPr lvl="1"/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facilitate customer complaints about their water utilities, </a:t>
            </a:r>
          </a:p>
          <a:p>
            <a:pPr lvl="1"/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connect communities to appropriate resources and assistance programs, and</a:t>
            </a:r>
          </a:p>
          <a:p>
            <a:pPr lvl="1"/>
            <a:r>
              <a:rPr lang="en-US" sz="26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urge residents with water bill payment concerns to contact their local water utility and DHHS to get connected to assistance programs.</a:t>
            </a:r>
          </a:p>
        </p:txBody>
      </p:sp>
    </p:spTree>
    <p:extLst>
      <p:ext uri="{BB962C8B-B14F-4D97-AF65-F5344CB8AC3E}">
        <p14:creationId xmlns:p14="http://schemas.microsoft.com/office/powerpoint/2010/main" val="3869369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67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69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76" name="Oval 71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65931E58-8DB5-4ED6-BD62-38CA1C89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48056"/>
            <a:ext cx="9833548" cy="10668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3F3F3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Protecting Access to Energy </a:t>
            </a:r>
          </a:p>
        </p:txBody>
      </p:sp>
      <p:sp>
        <p:nvSpPr>
          <p:cNvPr id="63" name="Content Placeholder 4">
            <a:extLst>
              <a:ext uri="{FF2B5EF4-FFF2-40B4-BE49-F238E27FC236}">
                <a16:creationId xmlns:a16="http://schemas.microsoft.com/office/drawing/2014/main" id="{B3FA8819-5F4F-443C-8414-C714E329A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850" y="2427769"/>
            <a:ext cx="10260299" cy="4084791"/>
          </a:xfrm>
        </p:spPr>
        <p:txBody>
          <a:bodyPr anchor="ctr">
            <a:noAutofit/>
          </a:bodyPr>
          <a:lstStyle/>
          <a:p>
            <a:pPr lvl="0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On March 27, the Governor, the Michigan Public Service Commission (MPSC), and DHHS announced a partnership energy utilities aimed at protecting customers from shut offs.</a:t>
            </a:r>
          </a:p>
          <a:p>
            <a:pPr lvl="1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This included pausing shut offs, restoring service, adding flexible payment plans, and streamlining energy assistance funding.</a:t>
            </a:r>
            <a:b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On April 17, the MPSC issued an order to ensure statewide binding protections for residents and increased transparency and accountability for utilities. </a:t>
            </a:r>
          </a:p>
        </p:txBody>
      </p:sp>
    </p:spTree>
    <p:extLst>
      <p:ext uri="{BB962C8B-B14F-4D97-AF65-F5344CB8AC3E}">
        <p14:creationId xmlns:p14="http://schemas.microsoft.com/office/powerpoint/2010/main" val="1826898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67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69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76" name="Oval 71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65931E58-8DB5-4ED6-BD62-38CA1C89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48056"/>
            <a:ext cx="9833548" cy="10668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3F3F3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Continued: Protecting Access to Energy </a:t>
            </a:r>
          </a:p>
        </p:txBody>
      </p:sp>
      <p:sp>
        <p:nvSpPr>
          <p:cNvPr id="63" name="Content Placeholder 4">
            <a:extLst>
              <a:ext uri="{FF2B5EF4-FFF2-40B4-BE49-F238E27FC236}">
                <a16:creationId xmlns:a16="http://schemas.microsoft.com/office/drawing/2014/main" id="{B3FA8819-5F4F-443C-8414-C714E329A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427768"/>
            <a:ext cx="9833548" cy="4084791"/>
          </a:xfrm>
        </p:spPr>
        <p:txBody>
          <a:bodyPr anchor="ctr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administration urged residents with energy bill payment concerns to contact their energy utility and DHHS to get connected to assistance programs.</a:t>
            </a:r>
          </a:p>
          <a:p>
            <a:pPr lvl="1"/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 worked with utilities and radio stations to air PSAs across the state alerting residents to the available assistance. </a:t>
            </a:r>
            <a:b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dirty="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With supplemental funding from the U.S. DHHS for the Low-Income Home Energy Assistance program, DHHS launched a pilot with Michigan’s three largest energy utilities</a:t>
            </a:r>
          </a:p>
          <a:p>
            <a:pPr lvl="1"/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This pilot will provide eligible customers with direct support payments on utility bills and waive 25% of the outstanding bills for households receiving the direct payment support.</a:t>
            </a:r>
          </a:p>
        </p:txBody>
      </p:sp>
    </p:spTree>
    <p:extLst>
      <p:ext uri="{BB962C8B-B14F-4D97-AF65-F5344CB8AC3E}">
        <p14:creationId xmlns:p14="http://schemas.microsoft.com/office/powerpoint/2010/main" val="4180801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346</Words>
  <Application>Microsoft Office PowerPoint</Application>
  <PresentationFormat>Widescreen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Office Theme</vt:lpstr>
      <vt:lpstr>Protecting Access to Utilities</vt:lpstr>
      <vt:lpstr>Protecting Access to Water </vt:lpstr>
      <vt:lpstr>Continued: Protecting Access to Water </vt:lpstr>
      <vt:lpstr>Protecting Access to Energy </vt:lpstr>
      <vt:lpstr>Continued: Protecting Access to Energy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Access to Utilities</dc:title>
  <dc:creator>Cook, Kara</dc:creator>
  <cp:lastModifiedBy>Cook, Kara</cp:lastModifiedBy>
  <cp:revision>6</cp:revision>
  <dcterms:created xsi:type="dcterms:W3CDTF">2020-06-04T23:41:58Z</dcterms:created>
  <dcterms:modified xsi:type="dcterms:W3CDTF">2020-06-05T00:35:41Z</dcterms:modified>
</cp:coreProperties>
</file>