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3" r:id="rId2"/>
    <p:sldId id="258" r:id="rId3"/>
    <p:sldId id="285" r:id="rId4"/>
    <p:sldId id="305" r:id="rId5"/>
    <p:sldId id="306" r:id="rId6"/>
    <p:sldId id="307" r:id="rId7"/>
    <p:sldId id="308" r:id="rId8"/>
    <p:sldId id="291" r:id="rId9"/>
    <p:sldId id="292" r:id="rId10"/>
    <p:sldId id="301" r:id="rId11"/>
    <p:sldId id="309" r:id="rId12"/>
    <p:sldId id="290" r:id="rId13"/>
    <p:sldId id="310" r:id="rId14"/>
    <p:sldId id="311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41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0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04DD-4C6B-4530-BD9B-F5893889CA24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B1E-C6B8-48DF-B941-AFD78468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logintp.michigan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ilogintp.michigan.gov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02" y="236014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Accessing BLRIS</a:t>
            </a:r>
            <a:br>
              <a:rPr lang="en-US" dirty="0"/>
            </a:br>
            <a:r>
              <a:rPr lang="en-US" dirty="0"/>
              <a:t>User guide</a:t>
            </a:r>
            <a:br>
              <a:rPr lang="en-US" dirty="0"/>
            </a:br>
            <a:r>
              <a:rPr lang="en-US" sz="1800" dirty="0"/>
              <a:t>(Bus and Limousine Regulatory Information System)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2" y="221165"/>
            <a:ext cx="8783738" cy="1984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1326" y="5519854"/>
            <a:ext cx="8538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1.  Click</a:t>
            </a:r>
            <a:r>
              <a:rPr lang="en-US" dirty="0"/>
              <a:t> MILOGIN website: </a:t>
            </a:r>
            <a:r>
              <a:rPr lang="en-US" u="sng" dirty="0">
                <a:hlinkClick r:id="rId3"/>
              </a:rPr>
              <a:t>https://milogintp.michigan.gov</a:t>
            </a:r>
            <a:endParaRPr lang="en-US" u="sng" dirty="0"/>
          </a:p>
          <a:p>
            <a:pPr algn="ctr"/>
            <a:r>
              <a:rPr lang="en-US" dirty="0"/>
              <a:t>Or cut and paste web address to your web browser</a:t>
            </a:r>
          </a:p>
        </p:txBody>
      </p:sp>
    </p:spTree>
    <p:extLst>
      <p:ext uri="{BB962C8B-B14F-4D97-AF65-F5344CB8AC3E}">
        <p14:creationId xmlns:p14="http://schemas.microsoft.com/office/powerpoint/2010/main" val="271951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BLRIS</a:t>
            </a:r>
            <a:endParaRPr lang="en-US" dirty="0"/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640"/>
            <a:ext cx="7955280" cy="5166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97C03-5D02-FC77-2A2F-888AAC3A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7"/>
            <a:ext cx="8793480" cy="5166359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8793481" y="2825696"/>
            <a:ext cx="2368890" cy="1400616"/>
          </a:xfrm>
          <a:prstGeom prst="wedgeRectCallout">
            <a:avLst>
              <a:gd name="adj1" fmla="val -143830"/>
              <a:gd name="adj2" fmla="val 930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Select Find Services </a:t>
            </a:r>
          </a:p>
        </p:txBody>
      </p:sp>
    </p:spTree>
    <p:extLst>
      <p:ext uri="{BB962C8B-B14F-4D97-AF65-F5344CB8AC3E}">
        <p14:creationId xmlns:p14="http://schemas.microsoft.com/office/powerpoint/2010/main" val="820904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	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194"/>
            <a:ext cx="7955280" cy="5166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4D5B5-7A47-6C65-9959-C2746A09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" y="1690688"/>
            <a:ext cx="8771147" cy="5092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1D3C9-4171-B0A9-57CA-FED5236A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4" y="3971655"/>
            <a:ext cx="8771146" cy="2886346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8793480" y="2378034"/>
            <a:ext cx="2293620" cy="906780"/>
          </a:xfrm>
          <a:prstGeom prst="wedgeRectCallout">
            <a:avLst>
              <a:gd name="adj1" fmla="val -391490"/>
              <a:gd name="adj2" fmla="val 1830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Check the MDOT box.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ular Callout 3">
            <a:extLst>
              <a:ext uri="{FF2B5EF4-FFF2-40B4-BE49-F238E27FC236}">
                <a16:creationId xmlns:a16="http://schemas.microsoft.com/office/drawing/2014/main" id="{03E6DB11-CF69-F5C5-3D94-647D18EBDBB4}"/>
              </a:ext>
            </a:extLst>
          </p:cNvPr>
          <p:cNvSpPr/>
          <p:nvPr/>
        </p:nvSpPr>
        <p:spPr>
          <a:xfrm>
            <a:off x="8793480" y="4295096"/>
            <a:ext cx="2293620" cy="906780"/>
          </a:xfrm>
          <a:prstGeom prst="wedgeRectCallout">
            <a:avLst>
              <a:gd name="adj1" fmla="val -190120"/>
              <a:gd name="adj2" fmla="val 2036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on MDOT Bus and Limo Regulatory Information System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4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image00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7955280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160" y="2781641"/>
            <a:ext cx="1837903" cy="42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2029" y="2531327"/>
            <a:ext cx="1237786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7AF9A-2C0B-9A35-9761-20DC96F1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4" y="1690688"/>
            <a:ext cx="8416785" cy="516636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261832" y="2802482"/>
            <a:ext cx="2293620" cy="2086759"/>
          </a:xfrm>
          <a:prstGeom prst="wedgeRectCallout">
            <a:avLst>
              <a:gd name="adj1" fmla="val -323554"/>
              <a:gd name="adj2" fmla="val 1029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Check I agree to Terms &amp; Conditions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Click Request Service</a:t>
            </a:r>
          </a:p>
        </p:txBody>
      </p:sp>
    </p:spTree>
    <p:extLst>
      <p:ext uri="{BB962C8B-B14F-4D97-AF65-F5344CB8AC3E}">
        <p14:creationId xmlns:p14="http://schemas.microsoft.com/office/powerpoint/2010/main" val="236900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pic>
        <p:nvPicPr>
          <p:cNvPr id="2050" name="Picture 4" descr="image00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955280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78B99-2CD6-AC13-2487-ABD532C49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7"/>
            <a:ext cx="8793480" cy="5166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6302" y="2297151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MDOT’s system administrator has been notified to grant your access to BLRIS.</a:t>
            </a:r>
          </a:p>
          <a:p>
            <a:endParaRPr lang="en-US" sz="1200" dirty="0"/>
          </a:p>
          <a:p>
            <a:r>
              <a:rPr lang="en-US" sz="1200" dirty="0"/>
              <a:t>Access should be granted or more information requested within 2 business days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22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 – Access Request Email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483082" cy="5166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22" y="2737175"/>
            <a:ext cx="1200026" cy="279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20" y="4128435"/>
            <a:ext cx="1835055" cy="426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7875C-9135-F3A0-A91D-1DE97D773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8550381" cy="43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0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BLRIS - </a:t>
            </a:r>
            <a:r>
              <a:rPr lang="en-US" sz="3600" u="sng" dirty="0">
                <a:hlinkClick r:id="rId2"/>
              </a:rPr>
              <a:t>https://milogintp.michigan.gov</a:t>
            </a:r>
            <a:br>
              <a:rPr lang="en-US" u="sng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3412" y="1838131"/>
            <a:ext cx="219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Step 1:  </a:t>
            </a:r>
            <a:r>
              <a:rPr lang="en-US" sz="1200" dirty="0"/>
              <a:t>Enter or cut and paste: </a:t>
            </a:r>
            <a:r>
              <a:rPr lang="en-US" sz="1200" dirty="0">
                <a:hlinkClick r:id="rId2"/>
              </a:rPr>
              <a:t>https://milogintp.Michigan.gov</a:t>
            </a:r>
            <a:r>
              <a:rPr lang="en-US" sz="1200" dirty="0"/>
              <a:t> to your web browser.</a:t>
            </a:r>
          </a:p>
          <a:p>
            <a:endParaRPr lang="en-US" sz="1200" dirty="0"/>
          </a:p>
          <a:p>
            <a:r>
              <a:rPr lang="en-US" sz="1200" dirty="0"/>
              <a:t>You will be directed to this screen.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0DB56-D8BE-504C-8A27-74EF627F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130"/>
            <a:ext cx="8778239" cy="5019869"/>
          </a:xfrm>
          <a:prstGeom prst="rect">
            <a:avLst/>
          </a:prstGeom>
        </p:spPr>
      </p:pic>
      <p:sp>
        <p:nvSpPr>
          <p:cNvPr id="8" name="Rectangular Callout 4">
            <a:extLst>
              <a:ext uri="{FF2B5EF4-FFF2-40B4-BE49-F238E27FC236}">
                <a16:creationId xmlns:a16="http://schemas.microsoft.com/office/drawing/2014/main" id="{4AFC5103-52E6-FE37-E7A3-DCDE49BA622B}"/>
              </a:ext>
            </a:extLst>
          </p:cNvPr>
          <p:cNvSpPr/>
          <p:nvPr/>
        </p:nvSpPr>
        <p:spPr>
          <a:xfrm>
            <a:off x="8778239" y="3080893"/>
            <a:ext cx="2293620" cy="906780"/>
          </a:xfrm>
          <a:prstGeom prst="wedgeRectCallout">
            <a:avLst>
              <a:gd name="adj1" fmla="val -105699"/>
              <a:gd name="adj2" fmla="val 243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Enter email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ular Callout 4">
            <a:extLst>
              <a:ext uri="{FF2B5EF4-FFF2-40B4-BE49-F238E27FC236}">
                <a16:creationId xmlns:a16="http://schemas.microsoft.com/office/drawing/2014/main" id="{09263332-F9C3-366F-1909-516C5B325C66}"/>
              </a:ext>
            </a:extLst>
          </p:cNvPr>
          <p:cNvSpPr/>
          <p:nvPr/>
        </p:nvSpPr>
        <p:spPr>
          <a:xfrm>
            <a:off x="8778239" y="4962744"/>
            <a:ext cx="2293620" cy="906780"/>
          </a:xfrm>
          <a:prstGeom prst="wedgeRectCallout">
            <a:avLst>
              <a:gd name="adj1" fmla="val -91054"/>
              <a:gd name="adj2" fmla="val -9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Click Next Step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778239" y="4055964"/>
            <a:ext cx="2293620" cy="906780"/>
          </a:xfrm>
          <a:prstGeom prst="wedgeRectCallout">
            <a:avLst>
              <a:gd name="adj1" fmla="val -152482"/>
              <a:gd name="adj2" fmla="val -37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Check I am not a robot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645920"/>
            <a:ext cx="7952793" cy="5167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593C5-44B4-D236-F015-BEA2B655E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5919"/>
            <a:ext cx="8775753" cy="5167311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8775753" y="3429000"/>
            <a:ext cx="2293620" cy="906780"/>
          </a:xfrm>
          <a:prstGeom prst="wedgeRectCallout">
            <a:avLst>
              <a:gd name="adj1" fmla="val -137023"/>
              <a:gd name="adj2" fmla="val 984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passcode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790993" y="5274110"/>
            <a:ext cx="2293620" cy="906780"/>
          </a:xfrm>
          <a:prstGeom prst="wedgeRectCallout">
            <a:avLst>
              <a:gd name="adj1" fmla="val -113678"/>
              <a:gd name="adj2" fmla="val -648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Next Step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	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7955280" cy="5166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0C2B6-B5D0-7293-1583-399B7494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548"/>
            <a:ext cx="8793480" cy="5306499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8793480" y="2592290"/>
            <a:ext cx="2293620" cy="906780"/>
          </a:xfrm>
          <a:prstGeom prst="wedgeRectCallout">
            <a:avLst>
              <a:gd name="adj1" fmla="val -98772"/>
              <a:gd name="adj2" fmla="val 817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First Name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ular Callout 5">
            <a:extLst>
              <a:ext uri="{FF2B5EF4-FFF2-40B4-BE49-F238E27FC236}">
                <a16:creationId xmlns:a16="http://schemas.microsoft.com/office/drawing/2014/main" id="{4472CF38-AAC4-D966-6DFF-55B055E613E6}"/>
              </a:ext>
            </a:extLst>
          </p:cNvPr>
          <p:cNvSpPr/>
          <p:nvPr/>
        </p:nvSpPr>
        <p:spPr>
          <a:xfrm>
            <a:off x="8793480" y="3496481"/>
            <a:ext cx="2293620" cy="906780"/>
          </a:xfrm>
          <a:prstGeom prst="wedgeRectCallout">
            <a:avLst>
              <a:gd name="adj1" fmla="val -147996"/>
              <a:gd name="adj2" fmla="val 101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Last Name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793480" y="4400672"/>
            <a:ext cx="2293620" cy="906780"/>
          </a:xfrm>
          <a:prstGeom prst="wedgeRectCallout">
            <a:avLst>
              <a:gd name="adj1" fmla="val -162959"/>
              <a:gd name="adj2" fmla="val 74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Agree to the Terms and Conditions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Click Next Step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7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	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194"/>
            <a:ext cx="7955280" cy="5166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DA812-B116-6D99-4772-765A089B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90688"/>
            <a:ext cx="8793480" cy="5167311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8793480" y="2423701"/>
            <a:ext cx="2293620" cy="1232913"/>
          </a:xfrm>
          <a:prstGeom prst="wedgeRectCallout">
            <a:avLst>
              <a:gd name="adj1" fmla="val -118522"/>
              <a:gd name="adj2" fmla="val 657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your work phone</a:t>
            </a:r>
          </a:p>
        </p:txBody>
      </p:sp>
      <p:sp>
        <p:nvSpPr>
          <p:cNvPr id="7" name="Rectangular Callout 3">
            <a:extLst>
              <a:ext uri="{FF2B5EF4-FFF2-40B4-BE49-F238E27FC236}">
                <a16:creationId xmlns:a16="http://schemas.microsoft.com/office/drawing/2014/main" id="{6626B037-3547-F607-5100-9F55F774AE07}"/>
              </a:ext>
            </a:extLst>
          </p:cNvPr>
          <p:cNvSpPr/>
          <p:nvPr/>
        </p:nvSpPr>
        <p:spPr>
          <a:xfrm>
            <a:off x="8793480" y="3656614"/>
            <a:ext cx="2293620" cy="1232913"/>
          </a:xfrm>
          <a:prstGeom prst="wedgeRectCallout">
            <a:avLst>
              <a:gd name="adj1" fmla="val -118522"/>
              <a:gd name="adj2" fmla="val 657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Next Step</a:t>
            </a:r>
          </a:p>
        </p:txBody>
      </p:sp>
    </p:spTree>
    <p:extLst>
      <p:ext uri="{BB962C8B-B14F-4D97-AF65-F5344CB8AC3E}">
        <p14:creationId xmlns:p14="http://schemas.microsoft.com/office/powerpoint/2010/main" val="37899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5029" y="3993502"/>
            <a:ext cx="4441371" cy="56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55280" cy="530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180" y="2567775"/>
            <a:ext cx="137160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B93AC-06E4-710B-9AE1-F85930F6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8793480" cy="516731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793480" y="2473271"/>
            <a:ext cx="2293620" cy="906780"/>
          </a:xfrm>
          <a:prstGeom prst="wedgeRectCallout">
            <a:avLst>
              <a:gd name="adj1" fmla="val -118476"/>
              <a:gd name="adj2" fmla="val 1589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Passcode</a:t>
            </a:r>
          </a:p>
        </p:txBody>
      </p:sp>
      <p:sp>
        <p:nvSpPr>
          <p:cNvPr id="9" name="Rectangular Callout 4">
            <a:extLst>
              <a:ext uri="{FF2B5EF4-FFF2-40B4-BE49-F238E27FC236}">
                <a16:creationId xmlns:a16="http://schemas.microsoft.com/office/drawing/2014/main" id="{12A4C2AD-36D0-30E7-9A4B-082CC804CAC0}"/>
              </a:ext>
            </a:extLst>
          </p:cNvPr>
          <p:cNvSpPr/>
          <p:nvPr/>
        </p:nvSpPr>
        <p:spPr>
          <a:xfrm>
            <a:off x="8793480" y="3380051"/>
            <a:ext cx="2293620" cy="906780"/>
          </a:xfrm>
          <a:prstGeom prst="wedgeRectCallout">
            <a:avLst>
              <a:gd name="adj1" fmla="val -112374"/>
              <a:gd name="adj2" fmla="val 1064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Confirm Passcode</a:t>
            </a:r>
          </a:p>
        </p:txBody>
      </p:sp>
    </p:spTree>
    <p:extLst>
      <p:ext uri="{BB962C8B-B14F-4D97-AF65-F5344CB8AC3E}">
        <p14:creationId xmlns:p14="http://schemas.microsoft.com/office/powerpoint/2010/main" val="393663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55280" cy="5166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13DA2-3955-34B3-E73E-6DA23F55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2416"/>
            <a:ext cx="7955280" cy="516636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9060180" y="3388816"/>
            <a:ext cx="2293620" cy="906780"/>
          </a:xfrm>
          <a:prstGeom prst="wedgeRectCallout">
            <a:avLst>
              <a:gd name="adj1" fmla="val -109233"/>
              <a:gd name="adj2" fmla="val 738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Enter Mobile Phone Number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060180" y="4295596"/>
            <a:ext cx="2293620" cy="906780"/>
          </a:xfrm>
          <a:prstGeom prst="wedgeRectCallout">
            <a:avLst>
              <a:gd name="adj1" fmla="val -126634"/>
              <a:gd name="adj2" fmla="val 1090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Next Step</a:t>
            </a:r>
          </a:p>
        </p:txBody>
      </p:sp>
    </p:spTree>
    <p:extLst>
      <p:ext uri="{BB962C8B-B14F-4D97-AF65-F5344CB8AC3E}">
        <p14:creationId xmlns:p14="http://schemas.microsoft.com/office/powerpoint/2010/main" val="373851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55280" cy="5166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366" y="3501483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JohnDoe@yahoo.com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366" y="3999548"/>
            <a:ext cx="14273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517-555-5555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74015-12FB-EC12-B63C-42F664F7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7"/>
            <a:ext cx="8793480" cy="516635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8926830" y="2686143"/>
            <a:ext cx="2293620" cy="906780"/>
          </a:xfrm>
          <a:prstGeom prst="wedgeRectCallout">
            <a:avLst>
              <a:gd name="adj1" fmla="val -141478"/>
              <a:gd name="adj2" fmla="val 1942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Create user ID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926830" y="4273868"/>
            <a:ext cx="2293620" cy="906780"/>
          </a:xfrm>
          <a:prstGeom prst="wedgeRectCallout">
            <a:avLst>
              <a:gd name="adj1" fmla="val -122695"/>
              <a:gd name="adj2" fmla="val 1616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Next Step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2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BLRIS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55280" cy="5166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0C86D-646E-35FC-B45D-55AA9165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7"/>
            <a:ext cx="8793480" cy="5166359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8793481" y="2825696"/>
            <a:ext cx="2368890" cy="1009186"/>
          </a:xfrm>
          <a:prstGeom prst="wedgeRectCallout">
            <a:avLst>
              <a:gd name="adj1" fmla="val -125293"/>
              <a:gd name="adj2" fmla="val 1930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Create and Confirm password</a:t>
            </a:r>
          </a:p>
        </p:txBody>
      </p:sp>
      <p:sp>
        <p:nvSpPr>
          <p:cNvPr id="7" name="Rectangular Callout 3">
            <a:extLst>
              <a:ext uri="{FF2B5EF4-FFF2-40B4-BE49-F238E27FC236}">
                <a16:creationId xmlns:a16="http://schemas.microsoft.com/office/drawing/2014/main" id="{E95EB4B1-5D4C-2396-6E1B-E6B1D09BCAA3}"/>
              </a:ext>
            </a:extLst>
          </p:cNvPr>
          <p:cNvSpPr/>
          <p:nvPr/>
        </p:nvSpPr>
        <p:spPr>
          <a:xfrm>
            <a:off x="8793480" y="4159757"/>
            <a:ext cx="2368890" cy="1009186"/>
          </a:xfrm>
          <a:prstGeom prst="wedgeRectCallout">
            <a:avLst>
              <a:gd name="adj1" fmla="val -105599"/>
              <a:gd name="adj2" fmla="val 1200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Click Create Account</a:t>
            </a:r>
          </a:p>
        </p:txBody>
      </p:sp>
    </p:spTree>
    <p:extLst>
      <p:ext uri="{BB962C8B-B14F-4D97-AF65-F5344CB8AC3E}">
        <p14:creationId xmlns:p14="http://schemas.microsoft.com/office/powerpoint/2010/main" val="407032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231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Accessing BLRIS User guide (Bus and Limousine Regulatory Information System)</vt:lpstr>
      <vt:lpstr>Accessing BLRIS - https://milogintp.michigan.gov </vt:lpstr>
      <vt:lpstr>Accessing BLRIS</vt:lpstr>
      <vt:lpstr>Accessing BLRIS </vt:lpstr>
      <vt:lpstr>Accessing BLRIS </vt:lpstr>
      <vt:lpstr>Accessing BLRIS</vt:lpstr>
      <vt:lpstr>Accessing BLRIS</vt:lpstr>
      <vt:lpstr>Accessing BLRIS</vt:lpstr>
      <vt:lpstr>Accessing BLRIS</vt:lpstr>
      <vt:lpstr>Accessing BLRIS</vt:lpstr>
      <vt:lpstr>Accessing BLRIS </vt:lpstr>
      <vt:lpstr>Accessing BLRIS</vt:lpstr>
      <vt:lpstr>Accessing BLRIS</vt:lpstr>
      <vt:lpstr>Accessing BLRIS – Access Request Email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MDOT’s ExpressBLRIS (Bus and Limousine Regulatory Information System)</dc:title>
  <dc:creator>Pearson, Rob (MDOT)</dc:creator>
  <cp:lastModifiedBy>Pearson, Rob (MDOT)</cp:lastModifiedBy>
  <cp:revision>80</cp:revision>
  <cp:lastPrinted>2016-10-05T17:20:45Z</cp:lastPrinted>
  <dcterms:created xsi:type="dcterms:W3CDTF">2016-09-28T11:56:31Z</dcterms:created>
  <dcterms:modified xsi:type="dcterms:W3CDTF">2024-03-14T18:52:22Z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2024-03-14T18:06:17Z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31cd16b6-7fcf-471c-854a-cf5ab914118e</vt:lpwstr>
  </property>
  <property fmtid="{D5CDD505-2E9C-101B-9397-08002B2CF9AE}" pid="8" name="MSIP_Label_3a2fed65-62e7-46ea-af74-187e0c17143a_ContentBits">
    <vt:lpwstr>0</vt:lpwstr>
  </property>
</Properties>
</file>