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4" r:id="rId5"/>
    <p:sldId id="263" r:id="rId6"/>
    <p:sldId id="265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285F7F-FD0A-4033-8BB4-894D1032AE1E}" v="4" dt="2021-10-05T20:44:22.8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sa Handley" userId="9281abcc1630f1d9" providerId="LiveId" clId="{BC285F7F-FD0A-4033-8BB4-894D1032AE1E}"/>
    <pc:docChg chg="undo custSel addSld delSld modSld sldOrd">
      <pc:chgData name="Lisa Handley" userId="9281abcc1630f1d9" providerId="LiveId" clId="{BC285F7F-FD0A-4033-8BB4-894D1032AE1E}" dt="2021-10-05T22:41:53.799" v="1775" actId="1076"/>
      <pc:docMkLst>
        <pc:docMk/>
      </pc:docMkLst>
      <pc:sldChg chg="modSp mod chgLayout">
        <pc:chgData name="Lisa Handley" userId="9281abcc1630f1d9" providerId="LiveId" clId="{BC285F7F-FD0A-4033-8BB4-894D1032AE1E}" dt="2021-10-05T21:29:28.797" v="1772" actId="255"/>
        <pc:sldMkLst>
          <pc:docMk/>
          <pc:sldMk cId="2011483476" sldId="256"/>
        </pc:sldMkLst>
        <pc:spChg chg="mod ord">
          <ac:chgData name="Lisa Handley" userId="9281abcc1630f1d9" providerId="LiveId" clId="{BC285F7F-FD0A-4033-8BB4-894D1032AE1E}" dt="2021-10-05T21:28:59.454" v="1733" actId="20577"/>
          <ac:spMkLst>
            <pc:docMk/>
            <pc:sldMk cId="2011483476" sldId="256"/>
            <ac:spMk id="2" creationId="{A58705D8-2CB4-46FD-A44B-EE4370CA0CEC}"/>
          </ac:spMkLst>
        </pc:spChg>
        <pc:spChg chg="mod ord">
          <ac:chgData name="Lisa Handley" userId="9281abcc1630f1d9" providerId="LiveId" clId="{BC285F7F-FD0A-4033-8BB4-894D1032AE1E}" dt="2021-10-05T21:29:28.797" v="1772" actId="255"/>
          <ac:spMkLst>
            <pc:docMk/>
            <pc:sldMk cId="2011483476" sldId="256"/>
            <ac:spMk id="3" creationId="{C2DB6F54-D000-4530-92B7-911A441775BA}"/>
          </ac:spMkLst>
        </pc:spChg>
      </pc:sldChg>
      <pc:sldChg chg="del ord">
        <pc:chgData name="Lisa Handley" userId="9281abcc1630f1d9" providerId="LiveId" clId="{BC285F7F-FD0A-4033-8BB4-894D1032AE1E}" dt="2021-10-05T20:44:49.578" v="1228" actId="2696"/>
        <pc:sldMkLst>
          <pc:docMk/>
          <pc:sldMk cId="4034391005" sldId="257"/>
        </pc:sldMkLst>
      </pc:sldChg>
      <pc:sldChg chg="modSp del mod">
        <pc:chgData name="Lisa Handley" userId="9281abcc1630f1d9" providerId="LiveId" clId="{BC285F7F-FD0A-4033-8BB4-894D1032AE1E}" dt="2021-10-05T19:58:03.919" v="8" actId="2696"/>
        <pc:sldMkLst>
          <pc:docMk/>
          <pc:sldMk cId="859548675" sldId="258"/>
        </pc:sldMkLst>
        <pc:picChg chg="mod">
          <ac:chgData name="Lisa Handley" userId="9281abcc1630f1d9" providerId="LiveId" clId="{BC285F7F-FD0A-4033-8BB4-894D1032AE1E}" dt="2021-10-05T19:57:27.144" v="2" actId="14100"/>
          <ac:picMkLst>
            <pc:docMk/>
            <pc:sldMk cId="859548675" sldId="258"/>
            <ac:picMk id="3" creationId="{EC44CDBB-B2E7-41E7-94ED-0F32C2CD6BAE}"/>
          </ac:picMkLst>
        </pc:picChg>
      </pc:sldChg>
      <pc:sldChg chg="addSp delSp modSp del mod">
        <pc:chgData name="Lisa Handley" userId="9281abcc1630f1d9" providerId="LiveId" clId="{BC285F7F-FD0A-4033-8BB4-894D1032AE1E}" dt="2021-10-05T20:31:57.432" v="964" actId="2696"/>
        <pc:sldMkLst>
          <pc:docMk/>
          <pc:sldMk cId="2553042860" sldId="259"/>
        </pc:sldMkLst>
        <pc:picChg chg="mod">
          <ac:chgData name="Lisa Handley" userId="9281abcc1630f1d9" providerId="LiveId" clId="{BC285F7F-FD0A-4033-8BB4-894D1032AE1E}" dt="2021-10-05T19:57:22.272" v="1" actId="1076"/>
          <ac:picMkLst>
            <pc:docMk/>
            <pc:sldMk cId="2553042860" sldId="259"/>
            <ac:picMk id="3" creationId="{54F01595-5B00-4BC3-B6A6-65CFABCB5F46}"/>
          </ac:picMkLst>
        </pc:picChg>
        <pc:picChg chg="del">
          <ac:chgData name="Lisa Handley" userId="9281abcc1630f1d9" providerId="LiveId" clId="{BC285F7F-FD0A-4033-8BB4-894D1032AE1E}" dt="2021-10-05T19:57:16.273" v="0" actId="21"/>
          <ac:picMkLst>
            <pc:docMk/>
            <pc:sldMk cId="2553042860" sldId="259"/>
            <ac:picMk id="5" creationId="{7BBC7846-888C-4241-A073-91B04036A2E9}"/>
          </ac:picMkLst>
        </pc:picChg>
        <pc:picChg chg="add mod">
          <ac:chgData name="Lisa Handley" userId="9281abcc1630f1d9" providerId="LiveId" clId="{BC285F7F-FD0A-4033-8BB4-894D1032AE1E}" dt="2021-10-05T19:57:54.738" v="7" actId="1076"/>
          <ac:picMkLst>
            <pc:docMk/>
            <pc:sldMk cId="2553042860" sldId="259"/>
            <ac:picMk id="9" creationId="{3156DCAC-1433-433E-991F-9FDCE961577C}"/>
          </ac:picMkLst>
        </pc:picChg>
      </pc:sldChg>
      <pc:sldChg chg="addSp modSp mod ord">
        <pc:chgData name="Lisa Handley" userId="9281abcc1630f1d9" providerId="LiveId" clId="{BC285F7F-FD0A-4033-8BB4-894D1032AE1E}" dt="2021-10-05T20:44:45.557" v="1227" actId="14100"/>
        <pc:sldMkLst>
          <pc:docMk/>
          <pc:sldMk cId="1161679605" sldId="260"/>
        </pc:sldMkLst>
        <pc:spChg chg="mod">
          <ac:chgData name="Lisa Handley" userId="9281abcc1630f1d9" providerId="LiveId" clId="{BC285F7F-FD0A-4033-8BB4-894D1032AE1E}" dt="2021-10-05T20:42:21.077" v="1067" actId="14100"/>
          <ac:spMkLst>
            <pc:docMk/>
            <pc:sldMk cId="1161679605" sldId="260"/>
            <ac:spMk id="2" creationId="{1169E38B-E076-4150-889C-E9E979699FE0}"/>
          </ac:spMkLst>
        </pc:spChg>
        <pc:spChg chg="mod">
          <ac:chgData name="Lisa Handley" userId="9281abcc1630f1d9" providerId="LiveId" clId="{BC285F7F-FD0A-4033-8BB4-894D1032AE1E}" dt="2021-10-05T20:44:36.948" v="1225" actId="1076"/>
          <ac:spMkLst>
            <pc:docMk/>
            <pc:sldMk cId="1161679605" sldId="260"/>
            <ac:spMk id="3" creationId="{8EC324CA-AC91-4E8D-9437-698F879CAB2E}"/>
          </ac:spMkLst>
        </pc:spChg>
        <pc:picChg chg="add mod">
          <ac:chgData name="Lisa Handley" userId="9281abcc1630f1d9" providerId="LiveId" clId="{BC285F7F-FD0A-4033-8BB4-894D1032AE1E}" dt="2021-10-05T20:44:45.557" v="1227" actId="14100"/>
          <ac:picMkLst>
            <pc:docMk/>
            <pc:sldMk cId="1161679605" sldId="260"/>
            <ac:picMk id="4" creationId="{01BCED0A-5427-4E83-947A-97CDC46E7303}"/>
          </ac:picMkLst>
        </pc:picChg>
      </pc:sldChg>
      <pc:sldChg chg="addSp modSp mod modClrScheme chgLayout">
        <pc:chgData name="Lisa Handley" userId="9281abcc1630f1d9" providerId="LiveId" clId="{BC285F7F-FD0A-4033-8BB4-894D1032AE1E}" dt="2021-10-05T20:39:24.452" v="1042" actId="255"/>
        <pc:sldMkLst>
          <pc:docMk/>
          <pc:sldMk cId="2715458274" sldId="261"/>
        </pc:sldMkLst>
        <pc:spChg chg="add mod">
          <ac:chgData name="Lisa Handley" userId="9281abcc1630f1d9" providerId="LiveId" clId="{BC285F7F-FD0A-4033-8BB4-894D1032AE1E}" dt="2021-10-05T20:38:46.015" v="1033" actId="255"/>
          <ac:spMkLst>
            <pc:docMk/>
            <pc:sldMk cId="2715458274" sldId="261"/>
            <ac:spMk id="2" creationId="{AA30A7F1-BD77-410C-BAD7-FCAE458B5353}"/>
          </ac:spMkLst>
        </pc:spChg>
        <pc:spChg chg="add mod">
          <ac:chgData name="Lisa Handley" userId="9281abcc1630f1d9" providerId="LiveId" clId="{BC285F7F-FD0A-4033-8BB4-894D1032AE1E}" dt="2021-10-05T20:39:24.452" v="1042" actId="255"/>
          <ac:spMkLst>
            <pc:docMk/>
            <pc:sldMk cId="2715458274" sldId="261"/>
            <ac:spMk id="3" creationId="{65855CEC-980C-4515-853F-875477F9EFF5}"/>
          </ac:spMkLst>
        </pc:spChg>
        <pc:graphicFrameChg chg="add mod modGraphic">
          <ac:chgData name="Lisa Handley" userId="9281abcc1630f1d9" providerId="LiveId" clId="{BC285F7F-FD0A-4033-8BB4-894D1032AE1E}" dt="2021-10-05T20:36:35.264" v="1007" actId="14100"/>
          <ac:graphicFrameMkLst>
            <pc:docMk/>
            <pc:sldMk cId="2715458274" sldId="261"/>
            <ac:graphicFrameMk id="4" creationId="{468B319B-AB85-48EF-A537-60AA7126A7CC}"/>
          </ac:graphicFrameMkLst>
        </pc:graphicFrameChg>
        <pc:graphicFrameChg chg="add mod modGraphic">
          <ac:chgData name="Lisa Handley" userId="9281abcc1630f1d9" providerId="LiveId" clId="{BC285F7F-FD0A-4033-8BB4-894D1032AE1E}" dt="2021-10-05T20:37:15.752" v="1014" actId="14100"/>
          <ac:graphicFrameMkLst>
            <pc:docMk/>
            <pc:sldMk cId="2715458274" sldId="261"/>
            <ac:graphicFrameMk id="5" creationId="{A1E57CB0-D8D9-450D-80DC-5D865FD4351E}"/>
          </ac:graphicFrameMkLst>
        </pc:graphicFrameChg>
      </pc:sldChg>
      <pc:sldChg chg="addSp modSp add mod">
        <pc:chgData name="Lisa Handley" userId="9281abcc1630f1d9" providerId="LiveId" clId="{BC285F7F-FD0A-4033-8BB4-894D1032AE1E}" dt="2021-10-05T20:39:58.503" v="1045" actId="1076"/>
        <pc:sldMkLst>
          <pc:docMk/>
          <pc:sldMk cId="703214042" sldId="262"/>
        </pc:sldMkLst>
        <pc:spChg chg="mod">
          <ac:chgData name="Lisa Handley" userId="9281abcc1630f1d9" providerId="LiveId" clId="{BC285F7F-FD0A-4033-8BB4-894D1032AE1E}" dt="2021-10-05T20:38:33.599" v="1032" actId="255"/>
          <ac:spMkLst>
            <pc:docMk/>
            <pc:sldMk cId="703214042" sldId="262"/>
            <ac:spMk id="2" creationId="{AA30A7F1-BD77-410C-BAD7-FCAE458B5353}"/>
          </ac:spMkLst>
        </pc:spChg>
        <pc:spChg chg="mod">
          <ac:chgData name="Lisa Handley" userId="9281abcc1630f1d9" providerId="LiveId" clId="{BC285F7F-FD0A-4033-8BB4-894D1032AE1E}" dt="2021-10-05T20:39:58.503" v="1045" actId="1076"/>
          <ac:spMkLst>
            <pc:docMk/>
            <pc:sldMk cId="703214042" sldId="262"/>
            <ac:spMk id="3" creationId="{65855CEC-980C-4515-853F-875477F9EFF5}"/>
          </ac:spMkLst>
        </pc:spChg>
        <pc:graphicFrameChg chg="mod modGraphic">
          <ac:chgData name="Lisa Handley" userId="9281abcc1630f1d9" providerId="LiveId" clId="{BC285F7F-FD0A-4033-8BB4-894D1032AE1E}" dt="2021-10-05T20:11:24.056" v="484" actId="1076"/>
          <ac:graphicFrameMkLst>
            <pc:docMk/>
            <pc:sldMk cId="703214042" sldId="262"/>
            <ac:graphicFrameMk id="4" creationId="{468B319B-AB85-48EF-A537-60AA7126A7CC}"/>
          </ac:graphicFrameMkLst>
        </pc:graphicFrameChg>
        <pc:graphicFrameChg chg="mod modGraphic">
          <ac:chgData name="Lisa Handley" userId="9281abcc1630f1d9" providerId="LiveId" clId="{BC285F7F-FD0A-4033-8BB4-894D1032AE1E}" dt="2021-10-05T20:11:10.200" v="482" actId="1076"/>
          <ac:graphicFrameMkLst>
            <pc:docMk/>
            <pc:sldMk cId="703214042" sldId="262"/>
            <ac:graphicFrameMk id="5" creationId="{A1E57CB0-D8D9-450D-80DC-5D865FD4351E}"/>
          </ac:graphicFrameMkLst>
        </pc:graphicFrameChg>
        <pc:graphicFrameChg chg="add mod modGraphic">
          <ac:chgData name="Lisa Handley" userId="9281abcc1630f1d9" providerId="LiveId" clId="{BC285F7F-FD0A-4033-8BB4-894D1032AE1E}" dt="2021-10-05T20:17:54.542" v="572" actId="20577"/>
          <ac:graphicFrameMkLst>
            <pc:docMk/>
            <pc:sldMk cId="703214042" sldId="262"/>
            <ac:graphicFrameMk id="6" creationId="{37B1C916-DFC2-4312-BECC-2B511064BA26}"/>
          </ac:graphicFrameMkLst>
        </pc:graphicFrameChg>
      </pc:sldChg>
      <pc:sldChg chg="delSp modSp add mod">
        <pc:chgData name="Lisa Handley" userId="9281abcc1630f1d9" providerId="LiveId" clId="{BC285F7F-FD0A-4033-8BB4-894D1032AE1E}" dt="2021-10-05T22:41:53.799" v="1775" actId="1076"/>
        <pc:sldMkLst>
          <pc:docMk/>
          <pc:sldMk cId="1243623547" sldId="263"/>
        </pc:sldMkLst>
        <pc:spChg chg="mod">
          <ac:chgData name="Lisa Handley" userId="9281abcc1630f1d9" providerId="LiveId" clId="{BC285F7F-FD0A-4033-8BB4-894D1032AE1E}" dt="2021-10-05T20:38:59.007" v="1034" actId="255"/>
          <ac:spMkLst>
            <pc:docMk/>
            <pc:sldMk cId="1243623547" sldId="263"/>
            <ac:spMk id="2" creationId="{AA30A7F1-BD77-410C-BAD7-FCAE458B5353}"/>
          </ac:spMkLst>
        </pc:spChg>
        <pc:spChg chg="mod">
          <ac:chgData name="Lisa Handley" userId="9281abcc1630f1d9" providerId="LiveId" clId="{BC285F7F-FD0A-4033-8BB4-894D1032AE1E}" dt="2021-10-05T20:36:05.514" v="1002" actId="255"/>
          <ac:spMkLst>
            <pc:docMk/>
            <pc:sldMk cId="1243623547" sldId="263"/>
            <ac:spMk id="3" creationId="{65855CEC-980C-4515-853F-875477F9EFF5}"/>
          </ac:spMkLst>
        </pc:spChg>
        <pc:graphicFrameChg chg="del mod modGraphic">
          <ac:chgData name="Lisa Handley" userId="9281abcc1630f1d9" providerId="LiveId" clId="{BC285F7F-FD0A-4033-8BB4-894D1032AE1E}" dt="2021-10-05T22:41:43.339" v="1773" actId="21"/>
          <ac:graphicFrameMkLst>
            <pc:docMk/>
            <pc:sldMk cId="1243623547" sldId="263"/>
            <ac:graphicFrameMk id="4" creationId="{468B319B-AB85-48EF-A537-60AA7126A7CC}"/>
          </ac:graphicFrameMkLst>
        </pc:graphicFrameChg>
        <pc:graphicFrameChg chg="mod modGraphic">
          <ac:chgData name="Lisa Handley" userId="9281abcc1630f1d9" providerId="LiveId" clId="{BC285F7F-FD0A-4033-8BB4-894D1032AE1E}" dt="2021-10-05T22:41:53.799" v="1775" actId="1076"/>
          <ac:graphicFrameMkLst>
            <pc:docMk/>
            <pc:sldMk cId="1243623547" sldId="263"/>
            <ac:graphicFrameMk id="5" creationId="{A1E57CB0-D8D9-450D-80DC-5D865FD4351E}"/>
          </ac:graphicFrameMkLst>
        </pc:graphicFrameChg>
        <pc:graphicFrameChg chg="mod modGraphic">
          <ac:chgData name="Lisa Handley" userId="9281abcc1630f1d9" providerId="LiveId" clId="{BC285F7F-FD0A-4033-8BB4-894D1032AE1E}" dt="2021-10-05T22:41:48.143" v="1774" actId="1076"/>
          <ac:graphicFrameMkLst>
            <pc:docMk/>
            <pc:sldMk cId="1243623547" sldId="263"/>
            <ac:graphicFrameMk id="6" creationId="{37B1C916-DFC2-4312-BECC-2B511064BA26}"/>
          </ac:graphicFrameMkLst>
        </pc:graphicFrameChg>
      </pc:sldChg>
      <pc:sldChg chg="delSp modSp add mod">
        <pc:chgData name="Lisa Handley" userId="9281abcc1630f1d9" providerId="LiveId" clId="{BC285F7F-FD0A-4033-8BB4-894D1032AE1E}" dt="2021-10-05T20:41:17.777" v="1062" actId="255"/>
        <pc:sldMkLst>
          <pc:docMk/>
          <pc:sldMk cId="3264980026" sldId="264"/>
        </pc:sldMkLst>
        <pc:spChg chg="mod">
          <ac:chgData name="Lisa Handley" userId="9281abcc1630f1d9" providerId="LiveId" clId="{BC285F7F-FD0A-4033-8BB4-894D1032AE1E}" dt="2021-10-05T20:40:50.167" v="1059" actId="113"/>
          <ac:spMkLst>
            <pc:docMk/>
            <pc:sldMk cId="3264980026" sldId="264"/>
            <ac:spMk id="2" creationId="{AA30A7F1-BD77-410C-BAD7-FCAE458B5353}"/>
          </ac:spMkLst>
        </pc:spChg>
        <pc:spChg chg="mod">
          <ac:chgData name="Lisa Handley" userId="9281abcc1630f1d9" providerId="LiveId" clId="{BC285F7F-FD0A-4033-8BB4-894D1032AE1E}" dt="2021-10-05T20:41:17.777" v="1062" actId="255"/>
          <ac:spMkLst>
            <pc:docMk/>
            <pc:sldMk cId="3264980026" sldId="264"/>
            <ac:spMk id="3" creationId="{65855CEC-980C-4515-853F-875477F9EFF5}"/>
          </ac:spMkLst>
        </pc:spChg>
        <pc:graphicFrameChg chg="modGraphic">
          <ac:chgData name="Lisa Handley" userId="9281abcc1630f1d9" providerId="LiveId" clId="{BC285F7F-FD0A-4033-8BB4-894D1032AE1E}" dt="2021-10-05T20:28:21.717" v="936" actId="20577"/>
          <ac:graphicFrameMkLst>
            <pc:docMk/>
            <pc:sldMk cId="3264980026" sldId="264"/>
            <ac:graphicFrameMk id="4" creationId="{468B319B-AB85-48EF-A537-60AA7126A7CC}"/>
          </ac:graphicFrameMkLst>
        </pc:graphicFrameChg>
        <pc:graphicFrameChg chg="del">
          <ac:chgData name="Lisa Handley" userId="9281abcc1630f1d9" providerId="LiveId" clId="{BC285F7F-FD0A-4033-8BB4-894D1032AE1E}" dt="2021-10-05T20:29:28.561" v="951" actId="21"/>
          <ac:graphicFrameMkLst>
            <pc:docMk/>
            <pc:sldMk cId="3264980026" sldId="264"/>
            <ac:graphicFrameMk id="5" creationId="{A1E57CB0-D8D9-450D-80DC-5D865FD4351E}"/>
          </ac:graphicFrameMkLst>
        </pc:graphicFrameChg>
        <pc:graphicFrameChg chg="mod modGraphic">
          <ac:chgData name="Lisa Handley" userId="9281abcc1630f1d9" providerId="LiveId" clId="{BC285F7F-FD0A-4033-8BB4-894D1032AE1E}" dt="2021-10-05T20:30:19.807" v="959" actId="242"/>
          <ac:graphicFrameMkLst>
            <pc:docMk/>
            <pc:sldMk cId="3264980026" sldId="264"/>
            <ac:graphicFrameMk id="6" creationId="{37B1C916-DFC2-4312-BECC-2B511064BA26}"/>
          </ac:graphicFrameMkLst>
        </pc:graphicFrameChg>
      </pc:sldChg>
      <pc:sldChg chg="delSp modSp add mod">
        <pc:chgData name="Lisa Handley" userId="9281abcc1630f1d9" providerId="LiveId" clId="{BC285F7F-FD0A-4033-8BB4-894D1032AE1E}" dt="2021-10-05T20:57:25.095" v="1634" actId="21"/>
        <pc:sldMkLst>
          <pc:docMk/>
          <pc:sldMk cId="2382845052" sldId="265"/>
        </pc:sldMkLst>
        <pc:spChg chg="mod">
          <ac:chgData name="Lisa Handley" userId="9281abcc1630f1d9" providerId="LiveId" clId="{BC285F7F-FD0A-4033-8BB4-894D1032AE1E}" dt="2021-10-05T20:55:09.421" v="1541" actId="20577"/>
          <ac:spMkLst>
            <pc:docMk/>
            <pc:sldMk cId="2382845052" sldId="265"/>
            <ac:spMk id="2" creationId="{AA30A7F1-BD77-410C-BAD7-FCAE458B5353}"/>
          </ac:spMkLst>
        </pc:spChg>
        <pc:spChg chg="del mod">
          <ac:chgData name="Lisa Handley" userId="9281abcc1630f1d9" providerId="LiveId" clId="{BC285F7F-FD0A-4033-8BB4-894D1032AE1E}" dt="2021-10-05T20:57:25.095" v="1634" actId="21"/>
          <ac:spMkLst>
            <pc:docMk/>
            <pc:sldMk cId="2382845052" sldId="265"/>
            <ac:spMk id="3" creationId="{65855CEC-980C-4515-853F-875477F9EFF5}"/>
          </ac:spMkLst>
        </pc:spChg>
        <pc:graphicFrameChg chg="mod modGraphic">
          <ac:chgData name="Lisa Handley" userId="9281abcc1630f1d9" providerId="LiveId" clId="{BC285F7F-FD0A-4033-8BB4-894D1032AE1E}" dt="2021-10-05T20:57:13.343" v="1632" actId="20577"/>
          <ac:graphicFrameMkLst>
            <pc:docMk/>
            <pc:sldMk cId="2382845052" sldId="265"/>
            <ac:graphicFrameMk id="4" creationId="{468B319B-AB85-48EF-A537-60AA7126A7CC}"/>
          </ac:graphicFrameMkLst>
        </pc:graphicFrameChg>
        <pc:graphicFrameChg chg="del">
          <ac:chgData name="Lisa Handley" userId="9281abcc1630f1d9" providerId="LiveId" clId="{BC285F7F-FD0A-4033-8BB4-894D1032AE1E}" dt="2021-10-05T20:52:12.891" v="1377" actId="21"/>
          <ac:graphicFrameMkLst>
            <pc:docMk/>
            <pc:sldMk cId="2382845052" sldId="265"/>
            <ac:graphicFrameMk id="5" creationId="{A1E57CB0-D8D9-450D-80DC-5D865FD4351E}"/>
          </ac:graphicFrameMkLst>
        </pc:graphicFrameChg>
        <pc:graphicFrameChg chg="del">
          <ac:chgData name="Lisa Handley" userId="9281abcc1630f1d9" providerId="LiveId" clId="{BC285F7F-FD0A-4033-8BB4-894D1032AE1E}" dt="2021-10-05T20:52:07.894" v="1376" actId="21"/>
          <ac:graphicFrameMkLst>
            <pc:docMk/>
            <pc:sldMk cId="2382845052" sldId="265"/>
            <ac:graphicFrameMk id="6" creationId="{37B1C916-DFC2-4312-BECC-2B511064BA26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A7637-E146-47A8-9A88-0137EFF797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82C44-F99A-419E-AE25-73D0831480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A1F32E-E095-43D2-8EAE-EA2277166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7577-8636-4D8F-B8AE-91A8F29B2B0F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8ADCFD-DA39-4D78-9BC7-B715C416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438AC4-5FAB-452E-B9F1-85DCC74E5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07F52-2EE5-43A2-BA2E-CE762ABA9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06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72B00-9F66-47DB-937B-AFEA23A41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943F63-85CB-4A55-B242-6BF1A6959C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8515E7-BDDF-4F3B-978C-5CC1A7749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7577-8636-4D8F-B8AE-91A8F29B2B0F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53D47-FF36-47F9-9E62-E3BC2F777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58B45E-6497-4486-B662-16A35C941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07F52-2EE5-43A2-BA2E-CE762ABA9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114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90047B-E64A-40C1-885C-6E5F99F8FD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1BB025-B48B-4CB6-943A-530C14A79D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7B1ABC-B415-4E66-B3D5-836C6F4EE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7577-8636-4D8F-B8AE-91A8F29B2B0F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B70B2B-DB40-4FA9-B9E3-BF769493E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3DDC9-CB71-41F4-9095-15C7BFB25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07F52-2EE5-43A2-BA2E-CE762ABA9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49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F328C-DEC6-4FFD-B2B6-092D79648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A7EA77-56A2-47FB-8640-22F3FEE88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89098D-98C6-4B56-A33E-4BAC8EFE0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7577-8636-4D8F-B8AE-91A8F29B2B0F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40B0EE-7A1A-489F-9670-063CB3525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765992-D9B0-44D3-922A-E0E3E5573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07F52-2EE5-43A2-BA2E-CE762ABA9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843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C7A35-4999-466E-861B-AF9A6C624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14BB0B-CF0E-4840-95A0-6F2E1EF80B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CB9848-C515-4422-9EA7-1543FD2D9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7577-8636-4D8F-B8AE-91A8F29B2B0F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7869F6-E866-4907-9F28-358707826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1C29F-A3B7-400C-BAEF-47EF730C4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07F52-2EE5-43A2-BA2E-CE762ABA9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765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78DDE-A11A-4C9A-B7D4-C0288CABB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FDE8E-ABD1-4056-B181-D84DD10ACE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CD449-336D-4689-B5A0-68C4B83B94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3C6F57-BA10-4856-A979-9BD00A927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7577-8636-4D8F-B8AE-91A8F29B2B0F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E45D5E-2310-40F5-A847-ED1DA8A47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6C6F52-3503-41CB-AD94-9C18CF81D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07F52-2EE5-43A2-BA2E-CE762ABA9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537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8BBB0-78FF-48D5-A284-20645275F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AD2D7C-496D-4F19-A936-08D5DD979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3787E7-0D19-4E1A-9955-D023E3A2FC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4C06F7-61B8-499E-9007-A33259EBA3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B57345-17BA-4724-9006-622DF6EAC7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951430-A17E-4701-80E1-9CCA8273A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7577-8636-4D8F-B8AE-91A8F29B2B0F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B92A71-C3C4-4156-991F-EDB3975D3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4CCBA1-E6D0-4058-9374-B1500EAD5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07F52-2EE5-43A2-BA2E-CE762ABA9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327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A98BC-C60B-490E-89D0-0B03A7DF9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989FDF-15D7-4FF7-A951-EB7DE3FAE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7577-8636-4D8F-B8AE-91A8F29B2B0F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DF8ADB-AD96-45D8-8689-44296625D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216D12-D2E9-48E2-BD20-A6D14D170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07F52-2EE5-43A2-BA2E-CE762ABA9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716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B66621-693C-4129-BD62-05A0176DD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7577-8636-4D8F-B8AE-91A8F29B2B0F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6A27A8-47AB-4CF0-951F-A57A0E2AD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2E3609-9FFE-4BF4-BC0C-0BF0E6AD0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07F52-2EE5-43A2-BA2E-CE762ABA9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95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96629-9F72-499F-9D57-ADEBAC2D4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64CB1-75BB-41D7-B059-20B73F47D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D633AC-EDE9-4C1C-83AB-FCB7F2DEBF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2676DA-1EE0-4E89-B9E1-DA8D7BAC1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7577-8636-4D8F-B8AE-91A8F29B2B0F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D0369A-6F8E-447F-820A-EC045D766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C428D8-954F-4E9D-8279-13698699C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07F52-2EE5-43A2-BA2E-CE762ABA9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973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BB9CB-04E7-41FF-9E69-71DD4C13A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ABD335-20E1-4E70-AB10-592D490782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F462F2-5E31-4D0E-A69C-1B3561F899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9F2A12-36B7-4AF4-A222-2715A4C43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7577-8636-4D8F-B8AE-91A8F29B2B0F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6DDF92-6222-4536-A42F-0CBB61AE1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205BB7-FD3A-4758-91D5-B6E6D3118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07F52-2EE5-43A2-BA2E-CE762ABA9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224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B88F86-9D7A-4F28-8050-78FF775EA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F17572-05DA-476F-ACFD-E91A96450C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AE2B9F-E255-4299-B81A-BE54B76229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47577-8636-4D8F-B8AE-91A8F29B2B0F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D19B2F-A2F1-4439-BA41-7ABC8D84F8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AB396A-6243-4FF6-B86E-0F9C08B42E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07F52-2EE5-43A2-BA2E-CE762ABA93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368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705D8-2CB4-46FD-A44B-EE4370CA0C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479675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+mn-lt"/>
              </a:rPr>
              <a:t>Partisan Fairness Measures:</a:t>
            </a:r>
            <a:br>
              <a:rPr lang="en-US" sz="4000" dirty="0">
                <a:latin typeface="+mn-lt"/>
              </a:rPr>
            </a:br>
            <a:r>
              <a:rPr lang="en-US" sz="4000" dirty="0">
                <a:latin typeface="+mn-lt"/>
              </a:rPr>
              <a:t>Possible Unacceptable Scores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DB6F54-D000-4530-92B7-911A441775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5398630"/>
            <a:ext cx="5219307" cy="337008"/>
          </a:xfrm>
        </p:spPr>
        <p:txBody>
          <a:bodyPr>
            <a:noAutofit/>
          </a:bodyPr>
          <a:lstStyle/>
          <a:p>
            <a:r>
              <a:rPr lang="en-US" sz="2800" dirty="0"/>
              <a:t>Dr. Lisa Handley</a:t>
            </a:r>
          </a:p>
        </p:txBody>
      </p:sp>
    </p:spTree>
    <p:extLst>
      <p:ext uri="{BB962C8B-B14F-4D97-AF65-F5344CB8AC3E}">
        <p14:creationId xmlns:p14="http://schemas.microsoft.com/office/powerpoint/2010/main" val="2011483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0A7F1-BD77-410C-BAD7-FCAE458B5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8067"/>
          </a:xfrm>
        </p:spPr>
        <p:txBody>
          <a:bodyPr>
            <a:normAutofit/>
          </a:bodyPr>
          <a:lstStyle/>
          <a:p>
            <a:r>
              <a:rPr lang="en-US" sz="2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Ohio A. Philip Randolph Institute v. Householder</a:t>
            </a:r>
            <a:endParaRPr lang="en-US" sz="2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855CEC-980C-4515-853F-875477F9E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4127" y="1263192"/>
            <a:ext cx="10515600" cy="549930"/>
          </a:xfrm>
        </p:spPr>
        <p:txBody>
          <a:bodyPr/>
          <a:lstStyle/>
          <a:p>
            <a:r>
              <a:rPr lang="en-US" sz="2400" dirty="0"/>
              <a:t>Ohio challenge to 2011 congressional plan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68B319B-AB85-48EF-A537-60AA7126A7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8617576"/>
              </p:ext>
            </p:extLst>
          </p:nvPr>
        </p:nvGraphicFramePr>
        <p:xfrm>
          <a:off x="1583702" y="2501899"/>
          <a:ext cx="3836710" cy="2475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8355">
                  <a:extLst>
                    <a:ext uri="{9D8B030D-6E8A-4147-A177-3AD203B41FA5}">
                      <a16:colId xmlns:a16="http://schemas.microsoft.com/office/drawing/2014/main" val="1452378690"/>
                    </a:ext>
                  </a:extLst>
                </a:gridCol>
                <a:gridCol w="1918355">
                  <a:extLst>
                    <a:ext uri="{9D8B030D-6E8A-4147-A177-3AD203B41FA5}">
                      <a16:colId xmlns:a16="http://schemas.microsoft.com/office/drawing/2014/main" val="2132489767"/>
                    </a:ext>
                  </a:extLst>
                </a:gridCol>
              </a:tblGrid>
              <a:tr h="49509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Efficiency Gap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8179369"/>
                  </a:ext>
                </a:extLst>
              </a:tr>
              <a:tr h="49509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22.4 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592572"/>
                  </a:ext>
                </a:extLst>
              </a:tr>
              <a:tr h="49509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9.0 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0305521"/>
                  </a:ext>
                </a:extLst>
              </a:tr>
              <a:tr h="49509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8.7 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5677913"/>
                  </a:ext>
                </a:extLst>
              </a:tr>
              <a:tr h="49509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20.0 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1718412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1E57CB0-D8D9-450D-80DC-5D865FD435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486207"/>
              </p:ext>
            </p:extLst>
          </p:nvPr>
        </p:nvGraphicFramePr>
        <p:xfrm>
          <a:off x="6096000" y="2501899"/>
          <a:ext cx="3679596" cy="2475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9798">
                  <a:extLst>
                    <a:ext uri="{9D8B030D-6E8A-4147-A177-3AD203B41FA5}">
                      <a16:colId xmlns:a16="http://schemas.microsoft.com/office/drawing/2014/main" val="1452378690"/>
                    </a:ext>
                  </a:extLst>
                </a:gridCol>
                <a:gridCol w="1839798">
                  <a:extLst>
                    <a:ext uri="{9D8B030D-6E8A-4147-A177-3AD203B41FA5}">
                      <a16:colId xmlns:a16="http://schemas.microsoft.com/office/drawing/2014/main" val="2132489767"/>
                    </a:ext>
                  </a:extLst>
                </a:gridCol>
              </a:tblGrid>
              <a:tr h="49509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Mean Median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8179369"/>
                  </a:ext>
                </a:extLst>
              </a:tr>
              <a:tr h="49509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7.8 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592572"/>
                  </a:ext>
                </a:extLst>
              </a:tr>
              <a:tr h="49509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0305521"/>
                  </a:ext>
                </a:extLst>
              </a:tr>
              <a:tr h="49509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5677913"/>
                  </a:ext>
                </a:extLst>
              </a:tr>
              <a:tr h="49509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5.0 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17184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5458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0A7F1-BD77-410C-BAD7-FCAE458B5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060" y="365125"/>
            <a:ext cx="11302738" cy="1325563"/>
          </a:xfrm>
        </p:spPr>
        <p:txBody>
          <a:bodyPr>
            <a:normAutofit/>
          </a:bodyPr>
          <a:lstStyle/>
          <a:p>
            <a:r>
              <a:rPr lang="en-US" sz="2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League of Women Voters of Pennsylvania v. Commonwealth of Pennsylvania</a:t>
            </a:r>
            <a:endParaRPr lang="en-US" sz="2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855CEC-980C-4515-853F-875477F9E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615" y="1506001"/>
            <a:ext cx="10515600" cy="606490"/>
          </a:xfrm>
        </p:spPr>
        <p:txBody>
          <a:bodyPr/>
          <a:lstStyle/>
          <a:p>
            <a:r>
              <a:rPr lang="en-US" sz="2400" dirty="0"/>
              <a:t>Pennsylvania challenge to congressional plan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68B319B-AB85-48EF-A537-60AA7126A7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2325294"/>
              </p:ext>
            </p:extLst>
          </p:nvPr>
        </p:nvGraphicFramePr>
        <p:xfrm>
          <a:off x="1507502" y="2687320"/>
          <a:ext cx="4233422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6711">
                  <a:extLst>
                    <a:ext uri="{9D8B030D-6E8A-4147-A177-3AD203B41FA5}">
                      <a16:colId xmlns:a16="http://schemas.microsoft.com/office/drawing/2014/main" val="1452378690"/>
                    </a:ext>
                  </a:extLst>
                </a:gridCol>
                <a:gridCol w="2116711">
                  <a:extLst>
                    <a:ext uri="{9D8B030D-6E8A-4147-A177-3AD203B41FA5}">
                      <a16:colId xmlns:a16="http://schemas.microsoft.com/office/drawing/2014/main" val="21324897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Votes/Seats for Democrats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81793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50.8% / 27.8%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592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44.5% / 27.8%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0305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45.9% / 27.8%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5677913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1E57CB0-D8D9-450D-80DC-5D865FD435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6634263"/>
              </p:ext>
            </p:extLst>
          </p:nvPr>
        </p:nvGraphicFramePr>
        <p:xfrm>
          <a:off x="6864284" y="2687320"/>
          <a:ext cx="345021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5105">
                  <a:extLst>
                    <a:ext uri="{9D8B030D-6E8A-4147-A177-3AD203B41FA5}">
                      <a16:colId xmlns:a16="http://schemas.microsoft.com/office/drawing/2014/main" val="1452378690"/>
                    </a:ext>
                  </a:extLst>
                </a:gridCol>
                <a:gridCol w="1725105">
                  <a:extLst>
                    <a:ext uri="{9D8B030D-6E8A-4147-A177-3AD203B41FA5}">
                      <a16:colId xmlns:a16="http://schemas.microsoft.com/office/drawing/2014/main" val="21324897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Mean Median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81793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2012-2016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5.9 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592572"/>
                  </a:ext>
                </a:extLst>
              </a:tr>
            </a:tbl>
          </a:graphicData>
        </a:graphic>
      </p:graphicFrame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37B1C916-DFC2-4312-BECC-2B511064BA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712164"/>
              </p:ext>
            </p:extLst>
          </p:nvPr>
        </p:nvGraphicFramePr>
        <p:xfrm>
          <a:off x="6864284" y="3972168"/>
          <a:ext cx="345021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5105">
                  <a:extLst>
                    <a:ext uri="{9D8B030D-6E8A-4147-A177-3AD203B41FA5}">
                      <a16:colId xmlns:a16="http://schemas.microsoft.com/office/drawing/2014/main" val="1452378690"/>
                    </a:ext>
                  </a:extLst>
                </a:gridCol>
                <a:gridCol w="1725105">
                  <a:extLst>
                    <a:ext uri="{9D8B030D-6E8A-4147-A177-3AD203B41FA5}">
                      <a16:colId xmlns:a16="http://schemas.microsoft.com/office/drawing/2014/main" val="21324897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Efficiency Gap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81793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 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592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 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0305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 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56779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3214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0A7F1-BD77-410C-BAD7-FCAE458B5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Whitford</a:t>
            </a:r>
            <a:r>
              <a:rPr lang="en-US" sz="2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v. Gill</a:t>
            </a:r>
            <a:r>
              <a:rPr lang="en-US" sz="2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2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855CEC-980C-4515-853F-875477F9E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9284" y="1476833"/>
            <a:ext cx="10515600" cy="615917"/>
          </a:xfrm>
        </p:spPr>
        <p:txBody>
          <a:bodyPr/>
          <a:lstStyle/>
          <a:p>
            <a:r>
              <a:rPr lang="en-US" sz="2400" dirty="0"/>
              <a:t>Wisconsin challenge to state assembly plan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68B319B-AB85-48EF-A537-60AA7126A7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0791293"/>
              </p:ext>
            </p:extLst>
          </p:nvPr>
        </p:nvGraphicFramePr>
        <p:xfrm>
          <a:off x="1507502" y="2687320"/>
          <a:ext cx="4233422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6711">
                  <a:extLst>
                    <a:ext uri="{9D8B030D-6E8A-4147-A177-3AD203B41FA5}">
                      <a16:colId xmlns:a16="http://schemas.microsoft.com/office/drawing/2014/main" val="1452378690"/>
                    </a:ext>
                  </a:extLst>
                </a:gridCol>
                <a:gridCol w="2116711">
                  <a:extLst>
                    <a:ext uri="{9D8B030D-6E8A-4147-A177-3AD203B41FA5}">
                      <a16:colId xmlns:a16="http://schemas.microsoft.com/office/drawing/2014/main" val="21324897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Votes/Seats for Democrats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81793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51.4% /39.4%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592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48.0% /39.4%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0305521"/>
                  </a:ext>
                </a:extLst>
              </a:tr>
            </a:tbl>
          </a:graphicData>
        </a:graphic>
      </p:graphicFrame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37B1C916-DFC2-4312-BECC-2B511064BA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3490204"/>
              </p:ext>
            </p:extLst>
          </p:nvPr>
        </p:nvGraphicFramePr>
        <p:xfrm>
          <a:off x="6892564" y="2687320"/>
          <a:ext cx="3450210" cy="13914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5105">
                  <a:extLst>
                    <a:ext uri="{9D8B030D-6E8A-4147-A177-3AD203B41FA5}">
                      <a16:colId xmlns:a16="http://schemas.microsoft.com/office/drawing/2014/main" val="1452378690"/>
                    </a:ext>
                  </a:extLst>
                </a:gridCol>
                <a:gridCol w="1725105">
                  <a:extLst>
                    <a:ext uri="{9D8B030D-6E8A-4147-A177-3AD203B41FA5}">
                      <a16:colId xmlns:a16="http://schemas.microsoft.com/office/drawing/2014/main" val="2132489767"/>
                    </a:ext>
                  </a:extLst>
                </a:gridCol>
              </a:tblGrid>
              <a:tr h="64976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Efficiency Gap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681793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13.3 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592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10.0 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03055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4980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0A7F1-BD77-410C-BAD7-FCAE458B5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7383"/>
          </a:xfrm>
        </p:spPr>
        <p:txBody>
          <a:bodyPr>
            <a:normAutofit/>
          </a:bodyPr>
          <a:lstStyle/>
          <a:p>
            <a:r>
              <a:rPr lang="en-US" sz="2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League of Women Voters of Michigan v. Benson</a:t>
            </a:r>
            <a:endParaRPr lang="en-US" sz="2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855CEC-980C-4515-853F-875477F9E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3278" y="1175175"/>
            <a:ext cx="10515600" cy="720594"/>
          </a:xfrm>
        </p:spPr>
        <p:txBody>
          <a:bodyPr/>
          <a:lstStyle/>
          <a:p>
            <a:r>
              <a:rPr lang="en-US" sz="2400" dirty="0"/>
              <a:t>Michigan challenge to all 3 redistricting plans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1E57CB0-D8D9-450D-80DC-5D865FD435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515540"/>
              </p:ext>
            </p:extLst>
          </p:nvPr>
        </p:nvGraphicFramePr>
        <p:xfrm>
          <a:off x="6733882" y="2705819"/>
          <a:ext cx="4885833" cy="15064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5105">
                  <a:extLst>
                    <a:ext uri="{9D8B030D-6E8A-4147-A177-3AD203B41FA5}">
                      <a16:colId xmlns:a16="http://schemas.microsoft.com/office/drawing/2014/main" val="1452378690"/>
                    </a:ext>
                  </a:extLst>
                </a:gridCol>
                <a:gridCol w="3160728">
                  <a:extLst>
                    <a:ext uri="{9D8B030D-6E8A-4147-A177-3AD203B41FA5}">
                      <a16:colId xmlns:a16="http://schemas.microsoft.com/office/drawing/2014/main" val="2132489767"/>
                    </a:ext>
                  </a:extLst>
                </a:gridCol>
              </a:tblGrid>
              <a:tr h="39388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Mean Median Difference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81793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Congress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7.7 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592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 Senate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6.1 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061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 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6.9 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0687339"/>
                  </a:ext>
                </a:extLst>
              </a:tr>
            </a:tbl>
          </a:graphicData>
        </a:graphic>
      </p:graphicFrame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37B1C916-DFC2-4312-BECC-2B511064BA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973739"/>
              </p:ext>
            </p:extLst>
          </p:nvPr>
        </p:nvGraphicFramePr>
        <p:xfrm>
          <a:off x="838200" y="2705819"/>
          <a:ext cx="5176103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2553">
                  <a:extLst>
                    <a:ext uri="{9D8B030D-6E8A-4147-A177-3AD203B41FA5}">
                      <a16:colId xmlns:a16="http://schemas.microsoft.com/office/drawing/2014/main" val="1452378690"/>
                    </a:ext>
                  </a:extLst>
                </a:gridCol>
                <a:gridCol w="1334680">
                  <a:extLst>
                    <a:ext uri="{9D8B030D-6E8A-4147-A177-3AD203B41FA5}">
                      <a16:colId xmlns:a16="http://schemas.microsoft.com/office/drawing/2014/main" val="2132489767"/>
                    </a:ext>
                  </a:extLst>
                </a:gridCol>
                <a:gridCol w="1329179">
                  <a:extLst>
                    <a:ext uri="{9D8B030D-6E8A-4147-A177-3AD203B41FA5}">
                      <a16:colId xmlns:a16="http://schemas.microsoft.com/office/drawing/2014/main" val="1188632188"/>
                    </a:ext>
                  </a:extLst>
                </a:gridCol>
                <a:gridCol w="1649691">
                  <a:extLst>
                    <a:ext uri="{9D8B030D-6E8A-4147-A177-3AD203B41FA5}">
                      <a16:colId xmlns:a16="http://schemas.microsoft.com/office/drawing/2014/main" val="2657593987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/>
                        <a:t>Efficiency Gap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dirty="0"/>
                        <a:t>Efficiency Gap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843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Congress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 Senate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 House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81793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19.7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12.3 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592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20.0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0305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 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56779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3623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0A7F1-BD77-410C-BAD7-FCAE458B5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7383"/>
          </a:xfrm>
        </p:spPr>
        <p:txBody>
          <a:bodyPr>
            <a:normAutofit/>
          </a:bodyPr>
          <a:lstStyle/>
          <a:p>
            <a:r>
              <a:rPr lang="en-US" sz="2600" b="1" dirty="0">
                <a:latin typeface="Calibri" panose="020F0502020204030204" pitchFamily="34" charset="0"/>
              </a:rPr>
              <a:t>Partisan Fairness Scores on Current Plans Using Composite Index</a:t>
            </a:r>
            <a:endParaRPr lang="en-US" sz="2600" b="1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68B319B-AB85-48EF-A537-60AA7126A7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1411027"/>
              </p:ext>
            </p:extLst>
          </p:nvPr>
        </p:nvGraphicFramePr>
        <p:xfrm>
          <a:off x="1065230" y="2250521"/>
          <a:ext cx="975301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9442">
                  <a:extLst>
                    <a:ext uri="{9D8B030D-6E8A-4147-A177-3AD203B41FA5}">
                      <a16:colId xmlns:a16="http://schemas.microsoft.com/office/drawing/2014/main" val="1452378690"/>
                    </a:ext>
                  </a:extLst>
                </a:gridCol>
                <a:gridCol w="1979629">
                  <a:extLst>
                    <a:ext uri="{9D8B030D-6E8A-4147-A177-3AD203B41FA5}">
                      <a16:colId xmlns:a16="http://schemas.microsoft.com/office/drawing/2014/main" val="2132489767"/>
                    </a:ext>
                  </a:extLst>
                </a:gridCol>
                <a:gridCol w="2177592">
                  <a:extLst>
                    <a:ext uri="{9D8B030D-6E8A-4147-A177-3AD203B41FA5}">
                      <a16:colId xmlns:a16="http://schemas.microsoft.com/office/drawing/2014/main" val="2444823821"/>
                    </a:ext>
                  </a:extLst>
                </a:gridCol>
                <a:gridCol w="2626349">
                  <a:extLst>
                    <a:ext uri="{9D8B030D-6E8A-4147-A177-3AD203B41FA5}">
                      <a16:colId xmlns:a16="http://schemas.microsoft.com/office/drawing/2014/main" val="31483789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Measure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Congress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 Senate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 House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49731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Votes / Seats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52.3 / 35.7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52.3 / 44.7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52.3 / 45.5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592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Efficiency Gap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0305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Mean Median 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5677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Lopsided Margin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625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845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9E38B-E076-4150-889C-E9E979699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64054"/>
          </a:xfrm>
        </p:spPr>
        <p:txBody>
          <a:bodyPr>
            <a:normAutofit/>
          </a:bodyPr>
          <a:lstStyle/>
          <a:p>
            <a:r>
              <a:rPr lang="en-US" sz="2600" b="1" dirty="0">
                <a:latin typeface="+mn-lt"/>
              </a:rPr>
              <a:t>Efficiency Gap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C324CA-AC91-4E8D-9437-698F879CA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611" y="1542821"/>
            <a:ext cx="5123861" cy="4351338"/>
          </a:xfrm>
        </p:spPr>
        <p:txBody>
          <a:bodyPr/>
          <a:lstStyle/>
          <a:p>
            <a:r>
              <a:rPr lang="en-US" sz="2400" dirty="0"/>
              <a:t>Stephanopoulos and McGhee – argue for 8% threshold above which legislative plans should be considered presumptively unconstitutional</a:t>
            </a:r>
          </a:p>
          <a:p>
            <a:r>
              <a:rPr lang="en-US" sz="2400" dirty="0"/>
              <a:t>Simon Jackman – testified that 7% or higher should be considered legally significant (at least in part because over 95% of plans with an EG greater than 7% in the first year will favor the party benefiting from the EG for the remainder of the decade)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1BCED0A-5427-4E83-947A-97CDC46E73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99" y="1794427"/>
            <a:ext cx="5641889" cy="3823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679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314</Words>
  <Application>Microsoft Office PowerPoint</Application>
  <PresentationFormat>Widescreen</PresentationFormat>
  <Paragraphs>105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Partisan Fairness Measures: Possible Unacceptable Scores</vt:lpstr>
      <vt:lpstr>Ohio A. Philip Randolph Institute v. Householder</vt:lpstr>
      <vt:lpstr>League of Women Voters of Pennsylvania v. Commonwealth of Pennsylvania</vt:lpstr>
      <vt:lpstr>Whitford v. Gill </vt:lpstr>
      <vt:lpstr>League of Women Voters of Michigan v. Benson</vt:lpstr>
      <vt:lpstr>Partisan Fairness Scores on Current Plans Using Composite Index</vt:lpstr>
      <vt:lpstr>Efficiency Gap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Handley</dc:creator>
  <cp:lastModifiedBy>Lisa Handley</cp:lastModifiedBy>
  <cp:revision>1</cp:revision>
  <dcterms:created xsi:type="dcterms:W3CDTF">2021-10-05T19:04:19Z</dcterms:created>
  <dcterms:modified xsi:type="dcterms:W3CDTF">2021-10-05T22:41:56Z</dcterms:modified>
</cp:coreProperties>
</file>