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92" r:id="rId3"/>
    <p:sldId id="264" r:id="rId4"/>
    <p:sldId id="275" r:id="rId5"/>
    <p:sldId id="265" r:id="rId6"/>
    <p:sldId id="282" r:id="rId7"/>
    <p:sldId id="257" r:id="rId8"/>
    <p:sldId id="258" r:id="rId9"/>
    <p:sldId id="286" r:id="rId10"/>
    <p:sldId id="260" r:id="rId11"/>
    <p:sldId id="261" r:id="rId12"/>
    <p:sldId id="293" r:id="rId13"/>
    <p:sldId id="294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317AC11D-3CEF-4179-8FD3-F1BA7C4E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C5105F-EBA2-4CFE-8EA2-4C8482425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0D3C67-C033-4E9B-8DF8-50170DE3E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03B497-AA2B-4C96-AAF9-C881F059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B8ECC2-BB56-4B1D-9866-E7B1CD30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042E4-A035-4177-AB40-3B8D1F79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4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AA5659-AD64-4184-A1A2-A9894A808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FDFD2AC-FA52-44FE-9E79-618F40278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260" y="2092018"/>
            <a:ext cx="4498928" cy="1687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18764-B45F-4667-87FB-F44B663D6D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092" y="1923030"/>
            <a:ext cx="4791076" cy="1796654"/>
          </a:xfrm>
          <a:prstGeom prst="rect">
            <a:avLst/>
          </a:prstGeom>
        </p:spPr>
      </p:pic>
      <p:pic>
        <p:nvPicPr>
          <p:cNvPr id="16" name="Picture 1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B44B4B20-0B76-4758-801B-1D23982C61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043" y="3779116"/>
            <a:ext cx="3917860" cy="1469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A3B3C7-7A69-4AC6-A704-CC33403979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355" y="3711449"/>
            <a:ext cx="4654551" cy="1745457"/>
          </a:xfrm>
          <a:prstGeom prst="rect">
            <a:avLst/>
          </a:prstGeom>
        </p:spPr>
      </p:pic>
      <p:pic>
        <p:nvPicPr>
          <p:cNvPr id="22" name="Picture 2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BFC566A-6D55-4B2A-BF3E-4B67617DF6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98" y="5146082"/>
            <a:ext cx="3790950" cy="15163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4437F6-2CD8-47A1-85DE-0B2351F463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103" y="5301653"/>
            <a:ext cx="3708400" cy="139065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C7BA75-0272-4DC1-935D-4B2442544B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740226-02AB-4B85-B130-812CD2044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18E1E8F-6C3F-4AAE-8C6F-7D3A5EB2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Challenges in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8463-93EE-450C-982B-CDC17A35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74" y="411216"/>
            <a:ext cx="5624852" cy="1124971"/>
          </a:xfrm>
          <a:prstGeom prst="rect">
            <a:avLst/>
          </a:prstGeom>
        </p:spPr>
      </p:pic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029DE6B-6ECD-43EA-8C5E-ECF31457D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895" y="1960818"/>
            <a:ext cx="4373873" cy="1749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415BA7-FA77-403B-91DE-D31BE14DDD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235" y="5148541"/>
            <a:ext cx="4050305" cy="1620122"/>
          </a:xfrm>
          <a:prstGeom prst="rect">
            <a:avLst/>
          </a:prstGeo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D5B1B54-F41D-482D-862B-B2392DB809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152" y="3758733"/>
            <a:ext cx="3873357" cy="154934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636A89C-F801-4D7C-9BC5-64AE8BAABE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768" y="1716801"/>
            <a:ext cx="4795113" cy="1918045"/>
          </a:xfrm>
          <a:prstGeom prst="rect">
            <a:avLst/>
          </a:prstGeom>
        </p:spPr>
      </p:pic>
      <p:pic>
        <p:nvPicPr>
          <p:cNvPr id="18" name="Picture 1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EDEDAB6-8D60-4E78-83CA-CD8D2B0034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768" y="3474513"/>
            <a:ext cx="4471544" cy="178861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B3CC35-3874-4350-A30A-E23E2A5F6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B5CC6-6835-4CAE-AC32-70BE37323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" y="5234"/>
            <a:ext cx="12182694" cy="68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A3FDCD-32E1-4EE8-95F2-1368A4F4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8ED7A-3DCC-421C-9992-99621C6A1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2F6AFB-C1AA-40E2-B56D-A53B31894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38494F-B5D7-49E9-A41C-E47A7ECD3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FC7E803-46E1-489C-ACA7-C7094053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157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Tw Cen MT</vt:lpstr>
      <vt:lpstr>Parcel</vt:lpstr>
      <vt:lpstr>PowerPoint Presentation</vt:lpstr>
      <vt:lpstr>PowerPoint Presentation</vt:lpstr>
      <vt:lpstr>Opportunities in cities</vt:lpstr>
      <vt:lpstr>PowerPoint Presentation</vt:lpstr>
      <vt:lpstr>Challenges in cities</vt:lpstr>
      <vt:lpstr>PowerPoint Presentation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Rizik, Luke (DTMB)</cp:lastModifiedBy>
  <cp:revision>18</cp:revision>
  <dcterms:created xsi:type="dcterms:W3CDTF">2019-08-26T21:03:20Z</dcterms:created>
  <dcterms:modified xsi:type="dcterms:W3CDTF">2019-11-27T19:21:26Z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dfe0-534f-4c95-815c-5b1af86b9823_Enabled">
    <vt:lpwstr>True</vt:lpwstr>
  </property>
  <property fmtid="{D5CDD505-2E9C-101B-9397-08002B2CF9AE}" pid="3" name="MSIP_Label_2f46dfe0-534f-4c95-815c-5b1af86b9823_SiteId">
    <vt:lpwstr>d5fb7087-3777-42ad-966a-892ef47225d1</vt:lpwstr>
  </property>
  <property fmtid="{D5CDD505-2E9C-101B-9397-08002B2CF9AE}" pid="4" name="MSIP_Label_2f46dfe0-534f-4c95-815c-5b1af86b9823_Owner">
    <vt:lpwstr>RizikL@michigan.gov</vt:lpwstr>
  </property>
  <property fmtid="{D5CDD505-2E9C-101B-9397-08002B2CF9AE}" pid="5" name="MSIP_Label_2f46dfe0-534f-4c95-815c-5b1af86b9823_SetDate">
    <vt:lpwstr>2019-11-27T19:21:26.6590257Z</vt:lpwstr>
  </property>
  <property fmtid="{D5CDD505-2E9C-101B-9397-08002B2CF9AE}" pid="6" name="MSIP_Label_2f46dfe0-534f-4c95-815c-5b1af86b9823_Name">
    <vt:lpwstr>Public Data (Published to the Public)</vt:lpwstr>
  </property>
  <property fmtid="{D5CDD505-2E9C-101B-9397-08002B2CF9AE}" pid="7" name="MSIP_Label_2f46dfe0-534f-4c95-815c-5b1af86b9823_Application">
    <vt:lpwstr>Microsoft Azure Information Protection</vt:lpwstr>
  </property>
  <property fmtid="{D5CDD505-2E9C-101B-9397-08002B2CF9AE}" pid="8" name="MSIP_Label_2f46dfe0-534f-4c95-815c-5b1af86b9823_ActionId">
    <vt:lpwstr>bdb5370a-5141-4bb8-9f53-4d761e8d7ab1</vt:lpwstr>
  </property>
  <property fmtid="{D5CDD505-2E9C-101B-9397-08002B2CF9AE}" pid="9" name="MSIP_Label_2f46dfe0-534f-4c95-815c-5b1af86b9823_Extended_MSFT_Method">
    <vt:lpwstr>Manual</vt:lpwstr>
  </property>
  <property fmtid="{D5CDD505-2E9C-101B-9397-08002B2CF9AE}" pid="10" name="Sensitivity">
    <vt:lpwstr>Public Data (Published to the Public)</vt:lpwstr>
  </property>
</Properties>
</file>