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92" r:id="rId3"/>
    <p:sldId id="275" r:id="rId4"/>
    <p:sldId id="282" r:id="rId5"/>
    <p:sldId id="257" r:id="rId6"/>
    <p:sldId id="258" r:id="rId7"/>
    <p:sldId id="286" r:id="rId8"/>
    <p:sldId id="260" r:id="rId9"/>
    <p:sldId id="261" r:id="rId10"/>
    <p:sldId id="293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304"/>
  </p:normalViewPr>
  <p:slideViewPr>
    <p:cSldViewPr snapToGrid="0">
      <p:cViewPr varScale="1">
        <p:scale>
          <a:sx n="75" d="100"/>
          <a:sy n="75" d="100"/>
        </p:scale>
        <p:origin x="1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2.xlsx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</c:v>
                </c:pt>
                <c:pt idx="1">
                  <c:v>0.275</c:v>
                </c:pt>
                <c:pt idx="2" formatCode="0%">
                  <c:v>0.15</c:v>
                </c:pt>
                <c:pt idx="3">
                  <c:v>0.225</c:v>
                </c:pt>
                <c:pt idx="4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6944048"/>
        <c:axId val="2115286144"/>
      </c:barChart>
      <c:catAx>
        <c:axId val="211694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286144"/>
        <c:crosses val="autoZero"/>
        <c:auto val="1"/>
        <c:lblAlgn val="ctr"/>
        <c:lblOffset val="100"/>
        <c:noMultiLvlLbl val="0"/>
      </c:catAx>
      <c:valAx>
        <c:axId val="211528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9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331676937906833"/>
                  <c:y val="-0.09634746726758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74-43C9-8373-F3D09B04D5D6}"/>
                </c:ext>
                <c:ext xmlns:c15="http://schemas.microsoft.com/office/drawing/2012/chart" uri="{CE6537A1-D6FC-4f65-9D91-7224C49458BB}">
                  <c15:layout>
                    <c:manualLayout>
                      <c:w val="0.0849940089010613"/>
                      <c:h val="0.06307186433230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446859960936795"/>
                  <c:y val="-0.13879173912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74-43C9-8373-F3D09B04D5D6}"/>
                </c:ext>
                <c:ext xmlns:c15="http://schemas.microsoft.com/office/drawing/2012/chart" uri="{CE6537A1-D6FC-4f65-9D91-7224C49458BB}">
                  <c15:layout>
                    <c:manualLayout>
                      <c:w val="0.0886171973068584"/>
                      <c:h val="0.086421004297988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52668.0</c:v>
                </c:pt>
                <c:pt idx="1">
                  <c:v>27838.0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4165744"/>
        <c:axId val="2125739360"/>
        <c:axId val="0"/>
      </c:bar3DChart>
      <c:catAx>
        <c:axId val="213416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739360"/>
        <c:crosses val="autoZero"/>
        <c:auto val="1"/>
        <c:lblAlgn val="ctr"/>
        <c:lblOffset val="100"/>
        <c:noMultiLvlLbl val="0"/>
      </c:catAx>
      <c:valAx>
        <c:axId val="212573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16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7143664"/>
        <c:axId val="2123748880"/>
      </c:barChart>
      <c:catAx>
        <c:axId val="211714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748880"/>
        <c:crosses val="autoZero"/>
        <c:auto val="1"/>
        <c:lblAlgn val="ctr"/>
        <c:lblOffset val="100"/>
        <c:noMultiLvlLbl val="0"/>
      </c:catAx>
      <c:valAx>
        <c:axId val="212374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4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7" Type="http://schemas.openxmlformats.org/officeDocument/2006/relationships/image" Target="../media/image44.jpg"/><Relationship Id="rId8" Type="http://schemas.openxmlformats.org/officeDocument/2006/relationships/image" Target="../media/image45.jpg"/><Relationship Id="rId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3ED03601-4724-4293-A32A-3A0879C5D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E433AC3-E189-483B-9E8C-DFD5D2A18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xmlns="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3ED03601-4724-4293-A32A-3A0879C5D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E433AC3-E189-483B-9E8C-DFD5D2A18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xmlns="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FDAC94A-0F5E-4467-AD04-A58CB10A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C0915A6-D6D9-4215-B9F5-97C27093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xmlns="" id="{F9B1B3C6-3480-4866-8964-D64DC9A4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6A9E674-1470-46EA-B6E2-C69864F5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xmlns="" id="{EE1B49AA-2654-48F4-8DE6-43837BBCB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xmlns="" id="{B2286060-6425-47A7-8B56-09D50D908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DF20971-A301-429E-9E30-0B7E73FA4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AB3334D-AFD5-4ED1-9377-56CB51EBE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xmlns="" id="{195A7738-D4D9-4E15-A635-CA28918C1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13E79E-894E-4011-B4B0-93B31C4E1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31DDD9C-2B95-4688-9DD6-D3AC34FF9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xmlns="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xmlns="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xmlns="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xmlns="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xmlns="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xmlns="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xmlns="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xmlns="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xmlns="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xmlns="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xmlns="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xmlns="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xmlns="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xmlns="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xmlns="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xmlns="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xmlns="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xmlns="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xmlns="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xmlns="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xmlns="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0CD5299-B887-4FB9-BA9D-F4650D48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A8333D7-F616-4DCF-AB9A-CE28C85D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70EDE6A-CDFC-4317-9006-20D14DFF1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AF56A82-0DEB-45F5-B690-8939C6C71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9A6372D-D37F-4352-B680-284B7D2C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D95E53B-7E85-4BBA-A1D0-50E24208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5EC27D5-4C40-4F44-B7C6-78108EE8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609C39-A5AE-492F-8D27-FBD28EA41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xmlns="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xmlns="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xmlns="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xmlns="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xmlns="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F47F5DC-482E-4950-B198-B0E32C98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5F571D3-D933-45F7-B8BE-0A8E6CF5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xmlns="" id="{1D76F833-D819-44AC-8202-2D3DFB2E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xmlns="" id="{482CBF5E-439A-4D86-A94D-F4148957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AC0908D0-8C7D-4AB7-96C7-6D926C72C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12741</TotalTime>
  <Words>135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Gill Sans MT</vt:lpstr>
      <vt:lpstr>Tw Cen MT</vt:lpstr>
      <vt:lpstr>Arial</vt:lpstr>
      <vt:lpstr>Parcel</vt:lpstr>
      <vt:lpstr>Thriving Cities </vt:lpstr>
      <vt:lpstr>PowerPoint Presentation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Victoria Rae</cp:lastModifiedBy>
  <cp:revision>17</cp:revision>
  <dcterms:created xsi:type="dcterms:W3CDTF">2019-08-26T21:03:20Z</dcterms:created>
  <dcterms:modified xsi:type="dcterms:W3CDTF">2019-10-25T04:05:17Z</dcterms:modified>
</cp:coreProperties>
</file>