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92" r:id="rId3"/>
    <p:sldId id="275" r:id="rId4"/>
    <p:sldId id="282" r:id="rId5"/>
    <p:sldId id="257" r:id="rId6"/>
    <p:sldId id="258" r:id="rId7"/>
    <p:sldId id="286" r:id="rId8"/>
    <p:sldId id="260" r:id="rId9"/>
    <p:sldId id="261" r:id="rId10"/>
    <p:sldId id="293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FA5889-5952-4385-B674-713FB4FB8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558B37-43A5-459E-81E3-36FE17FA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EFAAB-F987-4B99-85C1-E42E60AC9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09FE93-5349-4C7B-9E1D-111EA6059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0833F2-4F7C-4C73-AC6A-F01A0850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0CD5299-B887-4FB9-BA9D-F4650D487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A8333D7-F616-4DCF-AB9A-CE28C85D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70EDE6A-CDFC-4317-9006-20D14DFF1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AF56A82-0DEB-45F5-B690-8939C6C71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0599E2-0719-402C-91A6-A37EB0790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4A293D-F885-48EA-BEA9-780DA34F1A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EA3EC-5472-4B41-BB27-4BC6E0C4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1CBABD-A727-4D22-B4CB-66A8B075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3A9D93-E768-44F0-877E-5E803E5B9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E31DE-66F0-423C-A430-6229B886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F1D29-E59F-4420-9847-AB769C882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25505C-4223-4840-AEB2-B9975A041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E1F461-E644-47C7-BE2D-2D86F8ADB4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CB0DF0-DDF7-454E-81B9-289F274FF2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5624A-01CD-4DB8-B941-0571D7ED5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8930A9-D5EE-46B8-85D8-23F65100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EAF80-05E7-49B5-BC0B-5F9CDF7D9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12765</TotalTime>
  <Words>177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Tw Cen MT</vt:lpstr>
      <vt:lpstr>Parcel</vt:lpstr>
      <vt:lpstr>PowerPoint Presentation</vt:lpstr>
      <vt:lpstr>PowerPoint Presentation</vt:lpstr>
      <vt:lpstr>PowerPoint Presentation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Saylor, Tori</cp:lastModifiedBy>
  <cp:revision>19</cp:revision>
  <dcterms:created xsi:type="dcterms:W3CDTF">2019-08-26T21:03:20Z</dcterms:created>
  <dcterms:modified xsi:type="dcterms:W3CDTF">2019-12-10T20:18:07Z</dcterms:modified>
</cp:coreProperties>
</file>