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6" r:id="rId2"/>
    <p:sldId id="292" r:id="rId3"/>
    <p:sldId id="275" r:id="rId4"/>
    <p:sldId id="264" r:id="rId5"/>
    <p:sldId id="265" r:id="rId6"/>
    <p:sldId id="282" r:id="rId7"/>
    <p:sldId id="257" r:id="rId8"/>
    <p:sldId id="258" r:id="rId9"/>
    <p:sldId id="286" r:id="rId10"/>
    <p:sldId id="260" r:id="rId11"/>
    <p:sldId id="261" r:id="rId12"/>
    <p:sldId id="267" r:id="rId13"/>
    <p:sldId id="266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5" name="Picture 4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19E34510-5C91-4458-AAB4-AF99CA81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black sign with white text&#10;&#10;Description automatically generated">
            <a:extLst>
              <a:ext uri="{FF2B5EF4-FFF2-40B4-BE49-F238E27FC236}">
                <a16:creationId xmlns:a16="http://schemas.microsoft.com/office/drawing/2014/main" id="{7A2E9CA7-2E08-4428-8497-2B9110DC1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EE336B8-0A59-4D3F-9F94-EF20CAB01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69391F-679F-4C19-998F-3C8022C9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FC222-6231-42E2-912A-AF50BAD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17" y="579651"/>
            <a:ext cx="4571429" cy="914286"/>
          </a:xfrm>
          <a:prstGeom prst="rect">
            <a:avLst/>
          </a:prstGeom>
        </p:spPr>
      </p:pic>
      <p:pic>
        <p:nvPicPr>
          <p:cNvPr id="5" name="Picture 4" descr="A bridge over a body of water&#10;&#10;Description automatically generated">
            <a:extLst>
              <a:ext uri="{FF2B5EF4-FFF2-40B4-BE49-F238E27FC236}">
                <a16:creationId xmlns:a16="http://schemas.microsoft.com/office/drawing/2014/main" id="{71BE5256-423D-4407-B574-F93F461D1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0" y="1855510"/>
            <a:ext cx="6644640" cy="4422839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FBE66E-9D67-4911-9A6A-CFAA027E1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4F89F579-35A3-4CD8-8160-672722FF1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52128E-43C6-4064-9FC9-F38067427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953B5-5C03-4F56-BC44-54CEDCCB2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A2CE8F-D992-40B4-A622-FBC59EB6D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5" name="Picture 4" descr="A picture containing photo, person, indoor, posing&#10;&#10;Description automatically generated">
            <a:extLst>
              <a:ext uri="{FF2B5EF4-FFF2-40B4-BE49-F238E27FC236}">
                <a16:creationId xmlns:a16="http://schemas.microsoft.com/office/drawing/2014/main" id="{FC008414-61EF-4443-842B-604A838F3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8E1E8F-6C3F-4AAE-8C6F-7D3A5EB2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Challenges in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8463-93EE-450C-982B-CDC17A35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574" y="411216"/>
            <a:ext cx="5624852" cy="112497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0B2A59E-C4E2-4EEF-BCBA-6621174B0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05DAE91-530F-4867-BCFB-A7179CCD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B5A057-AAEA-4A8F-A87D-CE574784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6FC602-6BB1-47C2-BBA9-2AA901AD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173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PowerPoint Presentation</vt:lpstr>
      <vt:lpstr>Opportunities in cities</vt:lpstr>
      <vt:lpstr>Challenges in cities</vt:lpstr>
      <vt:lpstr>PowerPoint Presentation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Leddy, Robert</cp:lastModifiedBy>
  <cp:revision>9</cp:revision>
  <dcterms:created xsi:type="dcterms:W3CDTF">2019-08-26T21:03:20Z</dcterms:created>
  <dcterms:modified xsi:type="dcterms:W3CDTF">2019-12-10T20:16:20Z</dcterms:modified>
</cp:coreProperties>
</file>