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92" r:id="rId3"/>
    <p:sldId id="275" r:id="rId4"/>
    <p:sldId id="282" r:id="rId5"/>
    <p:sldId id="257" r:id="rId6"/>
    <p:sldId id="258" r:id="rId7"/>
    <p:sldId id="286" r:id="rId8"/>
    <p:sldId id="260" r:id="rId9"/>
    <p:sldId id="261" r:id="rId10"/>
    <p:sldId id="293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6AEF3-27F8-420C-BD73-2CD7F690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558B37-43A5-459E-81E3-36FE17FA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B4C31-4762-4BDE-A22E-F95D76FBC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7E117-8FAD-4EC4-9BB4-DCC3199D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4EA7C8-E4A1-4989-B25D-D86F1B76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A36C0C9-FD35-4A1A-8FE3-1EB23031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0458EF-9C1C-4998-BCEE-3517B223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A9EF4F-8302-4380-86B6-BAA9C74A9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B62593-0635-4547-94DA-A7965ABE4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E1AC1-C17E-4777-817A-042171BE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88902F-5509-4D68-9222-2576C2904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DAA508-8282-48D7-9873-9B00303B5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5624A-01CD-4DB8-B941-0571D7ED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DFEE7-A976-49BE-9291-B2D5ECE4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97FAE-0141-499C-B251-EF7CE8CB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EAF80-05E7-49B5-BC0B-5F9CDF7D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15878</TotalTime>
  <Words>177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Tw Cen MT</vt:lpstr>
      <vt:lpstr>Parcel</vt:lpstr>
      <vt:lpstr>PowerPoint Presentation</vt:lpstr>
      <vt:lpstr>PowerPoint Presentation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20</cp:revision>
  <dcterms:created xsi:type="dcterms:W3CDTF">2019-08-26T21:03:20Z</dcterms:created>
  <dcterms:modified xsi:type="dcterms:W3CDTF">2019-12-10T20:24:10Z</dcterms:modified>
</cp:coreProperties>
</file>