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3" d="100"/>
          <a:sy n="63" d="100"/>
        </p:scale>
        <p:origin x="84" y="2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27548A-29DE-4991-B25C-9DA2C913545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E2ACF2A-3AD3-44A6-8FC4-D6C2F01E589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48EC16E-2FD1-4997-88F8-37531302FD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1C387-E4A5-4A7B-B0CE-C517F188C09C}" type="datetimeFigureOut">
              <a:rPr lang="en-US" smtClean="0"/>
              <a:t>10/27/2019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A7D528C-99A5-4CFD-86D4-9BDEBC1245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92F879B-B813-4F97-8F91-B9C465E884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C94B40-8996-4971-A3CB-F93107697E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5801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82DDAA-0413-403F-9CF9-8C5D9F262D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791711B-D8C6-46DC-9545-058333C4342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F1AE35D-C03D-47C5-A851-DF344EEF2D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1C387-E4A5-4A7B-B0CE-C517F188C09C}" type="datetimeFigureOut">
              <a:rPr lang="en-US" smtClean="0"/>
              <a:t>10/27/2019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3B26395-FE0B-4C2D-80C6-955774E5C3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5CA2A9E-17BF-4231-8881-4276754439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C94B40-8996-4971-A3CB-F93107697E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59925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8905D28-B131-4EB7-B09D-63E114BF42C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BBF98D3-6DD0-4DCF-B981-8E07F7A3729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0629FAF-DE41-4326-A54B-17591F12E7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1C387-E4A5-4A7B-B0CE-C517F188C09C}" type="datetimeFigureOut">
              <a:rPr lang="en-US" smtClean="0"/>
              <a:t>10/27/2019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8690380-2F65-4326-87B6-FEA884F44C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3B243A9-80DC-4D3C-802F-5A826F7FCF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C94B40-8996-4971-A3CB-F93107697E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8434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61F8FF-000E-4795-AD90-0900A5B3BC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0F4235-1FB7-4A40-AE4D-EB348DA5053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172972F-A7E9-46E3-991D-3462B25AB7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1C387-E4A5-4A7B-B0CE-C517F188C09C}" type="datetimeFigureOut">
              <a:rPr lang="en-US" smtClean="0"/>
              <a:t>10/27/2019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246E996-DE6E-4172-9081-2C7818AE41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D7C6604-82D1-4039-8C49-EC9379C67D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C94B40-8996-4971-A3CB-F93107697E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23256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CAF394-0001-46DB-A1BE-DF46C1FFA4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355EE08-6ED0-4F3C-9D4C-C42DF9A9BE7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0DD3E5E-431A-4CFE-AA64-4FD45BB657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1C387-E4A5-4A7B-B0CE-C517F188C09C}" type="datetimeFigureOut">
              <a:rPr lang="en-US" smtClean="0"/>
              <a:t>10/27/2019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D56CD38-3DDD-4A75-80BA-344C440A7E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6951EA1-B416-4A74-8439-CAC02CCF17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C94B40-8996-4971-A3CB-F93107697E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70804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797036-5923-4C4B-A949-1D924750F3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20EE55-7BB5-4F16-9793-D88818CAB98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F08BDAE-B3E7-4801-BE24-487A2963123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BF241EF-C1B9-42FA-86E7-51EA4BBE76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1C387-E4A5-4A7B-B0CE-C517F188C09C}" type="datetimeFigureOut">
              <a:rPr lang="en-US" smtClean="0"/>
              <a:t>10/27/2019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8ECB02C-A3C6-4E55-B195-77B966FA5C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425494E-F0A7-4AB1-AA9D-9B3B9C3091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C94B40-8996-4971-A3CB-F93107697E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11646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92940C-5FD6-44C2-884B-9FD6D8A7B8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5F3562C-002E-4988-82D8-E85B8B6B17C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779E5D8-DBDC-40DE-BF51-2A41EBE0FA1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BBAE9A3-98EF-4AFA-866E-DE96F927D20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527B06A-56BB-4097-AF1B-E104A8A1A8F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BF06C4F-0227-406A-AD81-2C010DCE9D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1C387-E4A5-4A7B-B0CE-C517F188C09C}" type="datetimeFigureOut">
              <a:rPr lang="en-US" smtClean="0"/>
              <a:t>10/27/2019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4567CE5-ECA0-4F39-AEFC-A196835BFE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C081289-7574-4D32-AA92-97711B1A31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C94B40-8996-4971-A3CB-F93107697E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17547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7FF175-CB38-4DD9-92D5-6A918BB907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D80FE16-FD2C-4F8D-9230-93C5DADB19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1C387-E4A5-4A7B-B0CE-C517F188C09C}" type="datetimeFigureOut">
              <a:rPr lang="en-US" smtClean="0"/>
              <a:t>10/27/2019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63CD172-E671-4754-8A13-6A0F1E1F04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3251507-7B25-433D-A032-1C3E923355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C94B40-8996-4971-A3CB-F93107697E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38889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FC6DC34-1F88-408E-A2EB-C3CEE70B84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1C387-E4A5-4A7B-B0CE-C517F188C09C}" type="datetimeFigureOut">
              <a:rPr lang="en-US" smtClean="0"/>
              <a:t>10/27/2019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8A49B94-F998-4EB9-8224-D0B17D5A12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C60AF6A-A6D7-4FFF-B45E-207FA76C3C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C94B40-8996-4971-A3CB-F93107697E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80645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E0C19C-AD8A-4056-9A5F-AF5D07DE8A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068674-05E9-407E-8ADE-ED1951C592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C9EC7C5-EA96-4FA7-BA9D-3F8A18034AF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A3C30DB-406C-4171-88E4-86FA1213FD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1C387-E4A5-4A7B-B0CE-C517F188C09C}" type="datetimeFigureOut">
              <a:rPr lang="en-US" smtClean="0"/>
              <a:t>10/27/2019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F07313F-3487-4170-A46B-B7497C4255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9920C2E-DDDE-4458-BCB6-5B5086EFB1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C94B40-8996-4971-A3CB-F93107697E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08853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914930-B1A2-429D-B742-1C4E63617F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2C9A82D-428D-4B6E-A79A-D5F0DAA586F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594EC94-3D29-4FD5-9AF3-C8E1B4F452E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D404ECB-9225-475C-88B2-9C7CF55780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1C387-E4A5-4A7B-B0CE-C517F188C09C}" type="datetimeFigureOut">
              <a:rPr lang="en-US" smtClean="0"/>
              <a:t>10/27/2019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D4683A1-14EA-4D02-B7B7-859B9C02A0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85DDA8F-93F9-4B52-898A-B287BBBDE0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C94B40-8996-4971-A3CB-F93107697E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19015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17BD364-C7D0-4397-8714-6C89ED9FE2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2E64E66-9638-432E-98CE-DD83FCC50D8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9E58AF1-6493-4B1F-A3E1-44D689E6267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51C387-E4A5-4A7B-B0CE-C517F188C09C}" type="datetimeFigureOut">
              <a:rPr lang="en-US" smtClean="0"/>
              <a:t>10/27/2019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DBB4F49-CB38-47E5-84BE-11150381884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C8EB01C-1C94-4430-92E3-140988D2046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C94B40-8996-4971-A3CB-F93107697E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22037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 up of a sign&#10;&#10;Description automatically generated">
            <a:extLst>
              <a:ext uri="{FF2B5EF4-FFF2-40B4-BE49-F238E27FC236}">
                <a16:creationId xmlns:a16="http://schemas.microsoft.com/office/drawing/2014/main" id="{B8015CAF-9BF0-434E-B3A1-DE99A7B1CB0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49775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screenshot of a cell phone&#10;&#10;Description automatically generated">
            <a:extLst>
              <a:ext uri="{FF2B5EF4-FFF2-40B4-BE49-F238E27FC236}">
                <a16:creationId xmlns:a16="http://schemas.microsoft.com/office/drawing/2014/main" id="{C4BB6DE5-0E8D-459A-BA3B-A1ABC077C8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121263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 up of a sign&#10;&#10;Description automatically generated">
            <a:extLst>
              <a:ext uri="{FF2B5EF4-FFF2-40B4-BE49-F238E27FC236}">
                <a16:creationId xmlns:a16="http://schemas.microsoft.com/office/drawing/2014/main" id="{9098AAFD-FB09-417E-A1E9-49457AD1AFB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14025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close up of a device&#10;&#10;Description automatically generated">
            <a:extLst>
              <a:ext uri="{FF2B5EF4-FFF2-40B4-BE49-F238E27FC236}">
                <a16:creationId xmlns:a16="http://schemas.microsoft.com/office/drawing/2014/main" id="{A9425E7C-C5EC-4B69-BD59-A5647E0E7D9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10006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picture containing photo, text&#10;&#10;Description automatically generated">
            <a:extLst>
              <a:ext uri="{FF2B5EF4-FFF2-40B4-BE49-F238E27FC236}">
                <a16:creationId xmlns:a16="http://schemas.microsoft.com/office/drawing/2014/main" id="{13DFC508-DE4C-42A2-95AD-B7AAB5BF1E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19746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cell phone&#10;&#10;Description automatically generated">
            <a:extLst>
              <a:ext uri="{FF2B5EF4-FFF2-40B4-BE49-F238E27FC236}">
                <a16:creationId xmlns:a16="http://schemas.microsoft.com/office/drawing/2014/main" id="{E7DF08B5-FBE4-455A-8F82-035E16C964B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04956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close up of a sign&#10;&#10;Description automatically generated">
            <a:extLst>
              <a:ext uri="{FF2B5EF4-FFF2-40B4-BE49-F238E27FC236}">
                <a16:creationId xmlns:a16="http://schemas.microsoft.com/office/drawing/2014/main" id="{6B4F0228-B935-4F57-A60F-7684AE660F6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40843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screenshot of a cell phone&#10;&#10;Description automatically generated">
            <a:extLst>
              <a:ext uri="{FF2B5EF4-FFF2-40B4-BE49-F238E27FC236}">
                <a16:creationId xmlns:a16="http://schemas.microsoft.com/office/drawing/2014/main" id="{07B2911D-9FF8-496B-9B20-13BC41B99E1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66211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cell phone&#10;&#10;Description automatically generated">
            <a:extLst>
              <a:ext uri="{FF2B5EF4-FFF2-40B4-BE49-F238E27FC236}">
                <a16:creationId xmlns:a16="http://schemas.microsoft.com/office/drawing/2014/main" id="{5DF1D423-8CDB-4057-ACD3-37CD734B507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014483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screenshot of a cell phone&#10;&#10;Description automatically generated">
            <a:extLst>
              <a:ext uri="{FF2B5EF4-FFF2-40B4-BE49-F238E27FC236}">
                <a16:creationId xmlns:a16="http://schemas.microsoft.com/office/drawing/2014/main" id="{BF2D58E7-A7A7-4B71-AA11-DF7D51E6B05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68458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screenshot of a cell phone&#10;&#10;Description automatically generated">
            <a:extLst>
              <a:ext uri="{FF2B5EF4-FFF2-40B4-BE49-F238E27FC236}">
                <a16:creationId xmlns:a16="http://schemas.microsoft.com/office/drawing/2014/main" id="{AA00F7C2-F95A-44B5-A115-C4625D57402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531974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0</Words>
  <Application>Microsoft Office PowerPoint</Application>
  <PresentationFormat>Widescreen</PresentationFormat>
  <Paragraphs>0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Leddy, Robert</dc:creator>
  <cp:lastModifiedBy>Leddy, Robert</cp:lastModifiedBy>
  <cp:revision>2</cp:revision>
  <dcterms:created xsi:type="dcterms:W3CDTF">2019-10-28T00:43:55Z</dcterms:created>
  <dcterms:modified xsi:type="dcterms:W3CDTF">2019-10-28T00:50:44Z</dcterms:modified>
</cp:coreProperties>
</file>