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92" r:id="rId3"/>
    <p:sldId id="264" r:id="rId4"/>
    <p:sldId id="275" r:id="rId5"/>
    <p:sldId id="265" r:id="rId6"/>
    <p:sldId id="282" r:id="rId7"/>
    <p:sldId id="257" r:id="rId8"/>
    <p:sldId id="258" r:id="rId9"/>
    <p:sldId id="286" r:id="rId10"/>
    <p:sldId id="260" r:id="rId11"/>
    <p:sldId id="261" r:id="rId12"/>
    <p:sldId id="293" r:id="rId13"/>
    <p:sldId id="267" r:id="rId14"/>
    <p:sldId id="295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769926A-4B10-4364-9B43-A7C73F289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317AC11D-3CEF-4179-8FD3-F1BA7C4E0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ED00491-4533-4C40-8E6D-0B734E44B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C5105F-EBA2-4CFE-8EA2-4C848242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0D3C67-C033-4E9B-8DF8-50170DE3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FC95D9-321B-4D20-A540-4E29F732F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03B497-AA2B-4C96-AAF9-C881F059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B8ECC2-BB56-4B1D-9866-E7B1CD30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69391F-679F-4C19-998F-3C8022C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FC222-6231-42E2-912A-AF50BAD3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17" y="579651"/>
            <a:ext cx="4571429" cy="9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80C1A-7EB8-4DC7-9252-7840A5C4F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06" y="2224641"/>
            <a:ext cx="5543987" cy="36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769926A-4B10-4364-9B43-A7C73F289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317AC11D-3CEF-4179-8FD3-F1BA7C4E0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ED00491-4533-4C40-8E6D-0B734E44B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1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AA5659-AD64-4184-A1A2-A9894A808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0ED561-3FED-4788-BCFF-A57FC30EE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740226-02AB-4B85-B130-812CD2044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18E1E8F-6C3F-4AAE-8C6F-7D3A5EB2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Challenges in cities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542B8B-C080-4A69-89BD-0263F77B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C3EACC-4333-4FA6-A1F4-FC4886F8A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A3FDCD-32E1-4EE8-95F2-1368A4F4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8ED7A-3DCC-421C-9992-99621C6A1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203114-B726-4825-A6CB-39ECC5CA7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2F6AFB-C1AA-40E2-B56D-A53B31894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38494F-B5D7-49E9-A41C-E47A7ECD3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774CCA-91B8-467B-90ED-E294430BD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FC7E803-46E1-489C-ACA7-C7094053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173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Opportunities in cities</vt:lpstr>
      <vt:lpstr>PowerPoint Presentation</vt:lpstr>
      <vt:lpstr>Challenges in cities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Leddy, Robert</cp:lastModifiedBy>
  <cp:revision>17</cp:revision>
  <dcterms:created xsi:type="dcterms:W3CDTF">2019-08-26T21:03:20Z</dcterms:created>
  <dcterms:modified xsi:type="dcterms:W3CDTF">2019-12-10T20:20:36Z</dcterms:modified>
</cp:coreProperties>
</file>