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2" r:id="rId3"/>
    <p:sldId id="275" r:id="rId4"/>
    <p:sldId id="293" r:id="rId5"/>
    <p:sldId id="295" r:id="rId6"/>
    <p:sldId id="282" r:id="rId7"/>
    <p:sldId id="286" r:id="rId8"/>
    <p:sldId id="260" r:id="rId9"/>
    <p:sldId id="261" r:id="rId10"/>
    <p:sldId id="29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Michigan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0.2</c:v>
                </c:pt>
                <c:pt idx="2">
                  <c:v>0.15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Detroit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0.44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61C71-56B8-4B70-9732-A5912FCFF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DCF47-B024-4900-AC5A-11B5DE24F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B1BFF-1998-415A-82B6-9C7685F8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8B3F-CFE8-47D6-93B5-AD5D78C6867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6BD7B-BBAE-48B7-ADB4-DC101A90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2AEEF-A050-4DF4-895D-FB7C161D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94A1-E7A3-4959-BE64-BE694794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5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8E480-165C-440D-B589-8CF1B3EB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59F41A-27C8-4CE3-A652-BDB0FF3D1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D40C1-4CF6-4F3A-BE19-D98C24DED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8B3F-CFE8-47D6-93B5-AD5D78C6867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10812-6514-49A3-9D2D-06140615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E20B-B474-45E9-BD49-9203D9AC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94A1-E7A3-4959-BE64-BE694794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2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BCFF20-AE87-4FFD-BB90-23E3F14FF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95B19-0BA2-40F3-AB05-C904A467A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96A5C-F90A-45DD-B5D1-37C8DA5A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8B3F-CFE8-47D6-93B5-AD5D78C6867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2DA2D-CD32-47A9-997D-9570B2FB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EA3F6-FD25-42F4-978B-47F71E02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94A1-E7A3-4959-BE64-BE694794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0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4EC7A-3A2D-4939-9476-3FA72CBC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45733-7B60-452E-987D-326E61917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109FE-8D69-4685-9EE3-C49DF6AA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8B3F-CFE8-47D6-93B5-AD5D78C6867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A7DC-961B-444C-B8A0-0107004D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1E7F7-690D-40EA-9D9D-41DFAD5E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94A1-E7A3-4959-BE64-BE694794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9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E956-847C-466F-8987-DF345457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4BDA9-4FE7-4C14-8174-40297B583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19611-42C2-40A8-BF13-980AB4FD7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8B3F-CFE8-47D6-93B5-AD5D78C6867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6BDE0-31BB-4E21-B9B5-61D223BB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73B39-98CF-43C9-9039-C149320C4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94A1-E7A3-4959-BE64-BE694794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4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5C75-9DC8-4821-AF00-961D19EA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0587B-85D0-4AAF-9376-F2B7B0C6F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F80E6-A3AD-43C7-B789-93C2CD8AB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2A6A7-BE94-4B66-BA0D-F9B9EF970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8B3F-CFE8-47D6-93B5-AD5D78C6867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AE66C-4F20-468F-B171-D2807534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81927-7E7F-4D0D-A8F6-26989DFD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94A1-E7A3-4959-BE64-BE694794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4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6D8E-06FA-4BB1-A46D-2CDFCFD4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BE918-CE62-49F0-A801-D9BCF7379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E67D6-9E26-4B58-8E0D-9A9160012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235CF7-C08F-43EB-A91A-9C59E8A68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41F0E8-D05B-4D8A-A673-B0CFBE487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D2429-BE50-4BD9-AADE-88A430AF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8B3F-CFE8-47D6-93B5-AD5D78C6867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2E76C-6591-4307-82FF-51FC3E955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48F0A6-CA93-4415-841C-719F912C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94A1-E7A3-4959-BE64-BE694794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CE74-9BF0-4C90-A2F3-3CECC93E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4C1118-D555-49BD-B0F7-0CA73E7C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8B3F-CFE8-47D6-93B5-AD5D78C6867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EC855-47AC-457C-86FB-DF3DF993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EA6DC-CD2D-4F26-B444-0EA811B2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94A1-E7A3-4959-BE64-BE694794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7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8A94F7-0498-4776-B3DF-43D9D87C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8B3F-CFE8-47D6-93B5-AD5D78C6867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2CDDC-57EF-46DA-8CF2-616B0802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3DD67-9BB3-49A8-BEF1-65AA5487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94A1-E7A3-4959-BE64-BE694794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4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FB64-70FA-4214-BB9A-12957EBB8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ABE07-AECD-4489-B5FE-D94EB4060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6D654-524D-49BA-8D71-17266D9D4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8594E-42C0-4A51-9FCD-C8197CD0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8B3F-CFE8-47D6-93B5-AD5D78C6867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BAAD2-FD9E-419A-9DE7-BB4C1F55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A3E10-C3A8-4B11-9579-907F6CB2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94A1-E7A3-4959-BE64-BE694794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0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713A-613A-4FA8-9783-48BFB5D2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397024-BD20-4506-B853-BBCEB3B88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E670F-7F95-4FA6-8CE7-7EE5F79E3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A4E1C-7FB8-4E2E-A9AC-FF71E257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8B3F-CFE8-47D6-93B5-AD5D78C6867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B6FAD-F0FA-4196-8319-E678DD75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A760C-559E-4EF6-A9B4-01ECEE64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94A1-E7A3-4959-BE64-BE694794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5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31ADF-1213-44D1-9536-67E7D1610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93437-660F-4C14-A629-FFE969DB9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7A335-0A8A-449D-8E00-1A84F5BCC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8B3F-CFE8-47D6-93B5-AD5D78C6867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36DB7-EB74-43AB-9825-EAEA479D8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63040-858C-44E9-9C47-B0F698973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F94A1-E7A3-4959-BE64-BE694794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8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sign with white text&#10;&#10;Description automatically generated">
            <a:extLst>
              <a:ext uri="{FF2B5EF4-FFF2-40B4-BE49-F238E27FC236}">
                <a16:creationId xmlns:a16="http://schemas.microsoft.com/office/drawing/2014/main" id="{9C14895C-DD46-4FBA-BC83-88EBC3974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FF3AD0-A237-4E78-8496-B2A307BB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F78040-3DDA-4F05-B975-180423A3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8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sign with white text&#10;&#10;Description automatically generated">
            <a:extLst>
              <a:ext uri="{FF2B5EF4-FFF2-40B4-BE49-F238E27FC236}">
                <a16:creationId xmlns:a16="http://schemas.microsoft.com/office/drawing/2014/main" id="{409F785D-003B-476F-B692-85EF5B683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7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A2258B51-8AC3-4A05-AE59-5A41AE8A7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>
            <a:extLst>
              <a:ext uri="{FF2B5EF4-FFF2-40B4-BE49-F238E27FC236}">
                <a16:creationId xmlns:a16="http://schemas.microsoft.com/office/drawing/2014/main" id="{34DEEDBB-7AD2-4110-A025-1142D3FD1D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624928" y="-12607324"/>
            <a:ext cx="4009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21F534-28C5-4694-8EE7-CAEF2BE699D5}"/>
              </a:ext>
            </a:extLst>
          </p:cNvPr>
          <p:cNvSpPr txBox="1"/>
          <p:nvPr/>
        </p:nvSpPr>
        <p:spPr>
          <a:xfrm>
            <a:off x="367142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1982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9A51C75-AF0E-4CC4-B0E2-5FBEE4E84E1D}"/>
              </a:ext>
            </a:extLst>
          </p:cNvPr>
          <p:cNvGrpSpPr/>
          <p:nvPr/>
        </p:nvGrpSpPr>
        <p:grpSpPr>
          <a:xfrm>
            <a:off x="786598" y="4704589"/>
            <a:ext cx="10618803" cy="205398"/>
            <a:chOff x="801672" y="5124450"/>
            <a:chExt cx="9853040" cy="18634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6DC3286-3B69-46BD-97AD-735DF5A78C04}"/>
                </a:ext>
              </a:extLst>
            </p:cNvPr>
            <p:cNvGrpSpPr/>
            <p:nvPr/>
          </p:nvGrpSpPr>
          <p:grpSpPr>
            <a:xfrm>
              <a:off x="801672" y="5124450"/>
              <a:ext cx="5021851" cy="186348"/>
              <a:chOff x="792861" y="4229099"/>
              <a:chExt cx="6462624" cy="24349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EDA7451-8270-4BE5-B152-AD28659614F1}"/>
                  </a:ext>
                </a:extLst>
              </p:cNvPr>
              <p:cNvCxnSpPr>
                <a:cxnSpLocks/>
                <a:stCxn id="14" idx="6"/>
                <a:endCxn id="19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3DAC044-CDBD-4093-B909-8F6681FB048B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F56F8CF-DF01-4179-A1E7-1FF0AB79C61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3466AF3-6E84-4084-9A18-122F78B7BE1C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690E6A0-E4E4-46A8-AAA2-3ED20CFAF063}"/>
                  </a:ext>
                </a:extLst>
              </p:cNvPr>
              <p:cNvCxnSpPr>
                <a:cxnSpLocks/>
                <a:stCxn id="18" idx="6"/>
                <a:endCxn id="23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3E28E7A-5190-46B0-B974-D6E75C9C2C9C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9570A19-AB0C-42DA-A89E-3D1EC62E7B1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5C8B87E-BC43-40DB-B599-157316EEEDC0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2450B7-EBD4-45B5-AF13-D84D1CFCFF2B}"/>
                  </a:ext>
                </a:extLst>
              </p:cNvPr>
              <p:cNvCxnSpPr>
                <a:cxnSpLocks/>
                <a:stCxn id="22" idx="6"/>
                <a:endCxn id="27" idx="6"/>
              </p:cNvCxnSpPr>
              <p:nvPr/>
            </p:nvCxnSpPr>
            <p:spPr>
              <a:xfrm>
                <a:off x="5172075" y="4350849"/>
                <a:ext cx="1863292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E05E967-F847-40FC-9F08-D73878E4E260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E5A266A-F095-43C1-99FA-42533003B1A8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DA6AFA3-BBB2-4B5C-9637-F5EB610B92B6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BAD5199-3102-4D95-B9B2-A1E94BF93809}"/>
                  </a:ext>
                </a:extLst>
              </p:cNvPr>
              <p:cNvGrpSpPr/>
              <p:nvPr/>
            </p:nvGrpSpPr>
            <p:grpSpPr>
              <a:xfrm>
                <a:off x="701012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3B39CBC-F713-4BE2-9557-20A35844DFA5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1F0DD6E9-B181-4F46-8BAF-D2DA3237E1A5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AF83C1-3515-42A6-989A-BE481B660FE9}"/>
                </a:ext>
              </a:extLst>
            </p:cNvPr>
            <p:cNvGrpSpPr/>
            <p:nvPr/>
          </p:nvGrpSpPr>
          <p:grpSpPr>
            <a:xfrm rot="10800000">
              <a:off x="5823523" y="5124450"/>
              <a:ext cx="4831189" cy="186348"/>
              <a:chOff x="792861" y="4229099"/>
              <a:chExt cx="6217261" cy="243499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28DE611-5536-4D0F-9A1E-10583D4FC497}"/>
                  </a:ext>
                </a:extLst>
              </p:cNvPr>
              <p:cNvCxnSpPr>
                <a:cxnSpLocks/>
                <a:stCxn id="82" idx="6"/>
                <a:endCxn id="81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F5292E11-544F-42B5-AF60-B1DAD554DC73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F0CE47BE-A7CA-47D5-9DA3-92136B4DFF3C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BDDDF7F-310C-4220-8DB4-4CB8B1494953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E91C814-66A2-48F9-A746-A1CFB3E2E137}"/>
                  </a:ext>
                </a:extLst>
              </p:cNvPr>
              <p:cNvCxnSpPr>
                <a:cxnSpLocks/>
                <a:stCxn id="80" idx="6"/>
                <a:endCxn id="79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C681A1A-A6D0-4297-AF93-54F32FA33EF7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6D62E16E-7368-4C4A-8310-118D0D51C7E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6DC4455A-93AB-46B0-A693-E4285C192281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FC9430A-464E-4901-8F0D-324239F88AB2}"/>
                  </a:ext>
                </a:extLst>
              </p:cNvPr>
              <p:cNvCxnSpPr>
                <a:cxnSpLocks/>
                <a:stCxn id="78" idx="6"/>
                <a:endCxn id="26" idx="6"/>
              </p:cNvCxnSpPr>
              <p:nvPr/>
            </p:nvCxnSpPr>
            <p:spPr>
              <a:xfrm rot="10800000" flipH="1">
                <a:off x="5172075" y="4350849"/>
                <a:ext cx="183804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34373A2-E042-4816-BE2B-EC42D33DF263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853F018B-AAD7-4D61-8144-58491C39F13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C7D5818D-86EF-4922-B447-3D9239A6D8F4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5506ECB-D1EB-4CEE-BD73-1368913D8E9C}"/>
              </a:ext>
            </a:extLst>
          </p:cNvPr>
          <p:cNvSpPr txBox="1"/>
          <p:nvPr/>
        </p:nvSpPr>
        <p:spPr>
          <a:xfrm>
            <a:off x="2094248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285DEA2-2DCF-4179-B31F-1807DE570100}"/>
              </a:ext>
            </a:extLst>
          </p:cNvPr>
          <p:cNvSpPr txBox="1"/>
          <p:nvPr/>
        </p:nvSpPr>
        <p:spPr>
          <a:xfrm>
            <a:off x="3825199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CD10CF8-F144-414A-A6A1-8BCC3104D943}"/>
              </a:ext>
            </a:extLst>
          </p:cNvPr>
          <p:cNvSpPr txBox="1"/>
          <p:nvPr/>
        </p:nvSpPr>
        <p:spPr>
          <a:xfrm>
            <a:off x="5569956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1990s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594778-C9AC-4E0D-AC68-FF75FFF158A1}"/>
              </a:ext>
            </a:extLst>
          </p:cNvPr>
          <p:cNvSpPr txBox="1"/>
          <p:nvPr/>
        </p:nvSpPr>
        <p:spPr>
          <a:xfrm>
            <a:off x="9045666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BFE8F8-FF44-4B0B-8426-D6D812D48487}"/>
              </a:ext>
            </a:extLst>
          </p:cNvPr>
          <p:cNvSpPr txBox="1"/>
          <p:nvPr/>
        </p:nvSpPr>
        <p:spPr>
          <a:xfrm>
            <a:off x="7314713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2000s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3EE28D8-A55F-465C-B532-D1C4E1741F1C}"/>
              </a:ext>
            </a:extLst>
          </p:cNvPr>
          <p:cNvSpPr txBox="1"/>
          <p:nvPr/>
        </p:nvSpPr>
        <p:spPr>
          <a:xfrm>
            <a:off x="10778092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2019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0BE1151-5641-4602-BD46-63B7AF7AB76F}"/>
              </a:ext>
            </a:extLst>
          </p:cNvPr>
          <p:cNvGrpSpPr/>
          <p:nvPr/>
        </p:nvGrpSpPr>
        <p:grpSpPr>
          <a:xfrm>
            <a:off x="2056331" y="2853961"/>
            <a:ext cx="1132154" cy="1150079"/>
            <a:chOff x="2122259" y="2853960"/>
            <a:chExt cx="1132154" cy="1150079"/>
          </a:xfrm>
        </p:grpSpPr>
        <p:sp>
          <p:nvSpPr>
            <p:cNvPr id="95" name="Teardrop 94">
              <a:extLst>
                <a:ext uri="{FF2B5EF4-FFF2-40B4-BE49-F238E27FC236}">
                  <a16:creationId xmlns:a16="http://schemas.microsoft.com/office/drawing/2014/main" id="{E8A57D01-DE0A-4783-8099-0D0102E9FA54}"/>
                </a:ext>
              </a:extLst>
            </p:cNvPr>
            <p:cNvSpPr/>
            <p:nvPr/>
          </p:nvSpPr>
          <p:spPr>
            <a:xfrm rot="8128671">
              <a:off x="2122259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C09EA8D-966C-422B-8390-90D1438B9D8B}"/>
                </a:ext>
              </a:extLst>
            </p:cNvPr>
            <p:cNvSpPr/>
            <p:nvPr/>
          </p:nvSpPr>
          <p:spPr>
            <a:xfrm>
              <a:off x="2231136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3779708-5755-407C-972B-85F04B0B34B0}"/>
              </a:ext>
            </a:extLst>
          </p:cNvPr>
          <p:cNvGrpSpPr/>
          <p:nvPr/>
        </p:nvGrpSpPr>
        <p:grpSpPr>
          <a:xfrm>
            <a:off x="333832" y="2853960"/>
            <a:ext cx="1132154" cy="1150079"/>
            <a:chOff x="333832" y="2853960"/>
            <a:chExt cx="1132154" cy="1150079"/>
          </a:xfrm>
        </p:grpSpPr>
        <p:sp>
          <p:nvSpPr>
            <p:cNvPr id="98" name="Teardrop 97">
              <a:extLst>
                <a:ext uri="{FF2B5EF4-FFF2-40B4-BE49-F238E27FC236}">
                  <a16:creationId xmlns:a16="http://schemas.microsoft.com/office/drawing/2014/main" id="{086DEF0F-5D16-4DAA-87D4-A0DC17FF3802}"/>
                </a:ext>
              </a:extLst>
            </p:cNvPr>
            <p:cNvSpPr/>
            <p:nvPr/>
          </p:nvSpPr>
          <p:spPr>
            <a:xfrm rot="8128671">
              <a:off x="333832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5F2C3C7-2FF3-44A9-9CC0-1126D8832C42}"/>
                </a:ext>
              </a:extLst>
            </p:cNvPr>
            <p:cNvSpPr/>
            <p:nvPr/>
          </p:nvSpPr>
          <p:spPr>
            <a:xfrm>
              <a:off x="442709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EFD341-FC61-4F0C-BB41-08ACACBA6644}"/>
              </a:ext>
            </a:extLst>
          </p:cNvPr>
          <p:cNvGrpSpPr/>
          <p:nvPr/>
        </p:nvGrpSpPr>
        <p:grpSpPr>
          <a:xfrm>
            <a:off x="3785164" y="2853961"/>
            <a:ext cx="1132154" cy="1150079"/>
            <a:chOff x="3735881" y="2853960"/>
            <a:chExt cx="1132154" cy="1150079"/>
          </a:xfrm>
        </p:grpSpPr>
        <p:sp>
          <p:nvSpPr>
            <p:cNvPr id="103" name="Teardrop 102">
              <a:extLst>
                <a:ext uri="{FF2B5EF4-FFF2-40B4-BE49-F238E27FC236}">
                  <a16:creationId xmlns:a16="http://schemas.microsoft.com/office/drawing/2014/main" id="{E9A41A76-5F9F-4523-B179-BC8FAEF047BD}"/>
                </a:ext>
              </a:extLst>
            </p:cNvPr>
            <p:cNvSpPr/>
            <p:nvPr/>
          </p:nvSpPr>
          <p:spPr>
            <a:xfrm rot="8128671">
              <a:off x="3735881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749568A-6258-429C-8BC3-08F4E9CFD709}"/>
                </a:ext>
              </a:extLst>
            </p:cNvPr>
            <p:cNvSpPr/>
            <p:nvPr/>
          </p:nvSpPr>
          <p:spPr>
            <a:xfrm>
              <a:off x="3844758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D721F67-84B5-4A1C-A560-6CDCB126C342}"/>
              </a:ext>
            </a:extLst>
          </p:cNvPr>
          <p:cNvGrpSpPr/>
          <p:nvPr/>
        </p:nvGrpSpPr>
        <p:grpSpPr>
          <a:xfrm>
            <a:off x="5529921" y="2853961"/>
            <a:ext cx="1132154" cy="1150079"/>
            <a:chOff x="5534740" y="2853960"/>
            <a:chExt cx="1132154" cy="1150079"/>
          </a:xfrm>
        </p:grpSpPr>
        <p:sp>
          <p:nvSpPr>
            <p:cNvPr id="105" name="Teardrop 104">
              <a:extLst>
                <a:ext uri="{FF2B5EF4-FFF2-40B4-BE49-F238E27FC236}">
                  <a16:creationId xmlns:a16="http://schemas.microsoft.com/office/drawing/2014/main" id="{01BFCB71-D716-4BA0-8BC7-4CBC3D523DAB}"/>
                </a:ext>
              </a:extLst>
            </p:cNvPr>
            <p:cNvSpPr/>
            <p:nvPr/>
          </p:nvSpPr>
          <p:spPr>
            <a:xfrm rot="8128671">
              <a:off x="5534740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F12AC20-69C7-49D5-BA7F-F40B1C6CF697}"/>
                </a:ext>
              </a:extLst>
            </p:cNvPr>
            <p:cNvSpPr/>
            <p:nvPr/>
          </p:nvSpPr>
          <p:spPr>
            <a:xfrm>
              <a:off x="5643617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C70221-455E-42E4-8942-55B40ACD873B}"/>
              </a:ext>
            </a:extLst>
          </p:cNvPr>
          <p:cNvGrpSpPr/>
          <p:nvPr/>
        </p:nvGrpSpPr>
        <p:grpSpPr>
          <a:xfrm>
            <a:off x="7274678" y="2853961"/>
            <a:ext cx="1132154" cy="1150079"/>
            <a:chOff x="7304118" y="2853960"/>
            <a:chExt cx="1132154" cy="1150079"/>
          </a:xfrm>
        </p:grpSpPr>
        <p:sp>
          <p:nvSpPr>
            <p:cNvPr id="107" name="Teardrop 106">
              <a:extLst>
                <a:ext uri="{FF2B5EF4-FFF2-40B4-BE49-F238E27FC236}">
                  <a16:creationId xmlns:a16="http://schemas.microsoft.com/office/drawing/2014/main" id="{619F22E1-0573-4F6C-929F-3E217B065CF1}"/>
                </a:ext>
              </a:extLst>
            </p:cNvPr>
            <p:cNvSpPr/>
            <p:nvPr/>
          </p:nvSpPr>
          <p:spPr>
            <a:xfrm rot="8128671">
              <a:off x="7304118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9337D54-DF6B-4491-BEEB-EFE66AC93452}"/>
                </a:ext>
              </a:extLst>
            </p:cNvPr>
            <p:cNvSpPr/>
            <p:nvPr/>
          </p:nvSpPr>
          <p:spPr>
            <a:xfrm>
              <a:off x="7412995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A9C0B2C-AD86-4069-819B-355F1597A631}"/>
              </a:ext>
            </a:extLst>
          </p:cNvPr>
          <p:cNvGrpSpPr/>
          <p:nvPr/>
        </p:nvGrpSpPr>
        <p:grpSpPr>
          <a:xfrm>
            <a:off x="9003515" y="2846448"/>
            <a:ext cx="1132154" cy="1150079"/>
            <a:chOff x="8963717" y="2853960"/>
            <a:chExt cx="1132154" cy="1150079"/>
          </a:xfrm>
        </p:grpSpPr>
        <p:sp>
          <p:nvSpPr>
            <p:cNvPr id="109" name="Teardrop 108">
              <a:extLst>
                <a:ext uri="{FF2B5EF4-FFF2-40B4-BE49-F238E27FC236}">
                  <a16:creationId xmlns:a16="http://schemas.microsoft.com/office/drawing/2014/main" id="{FE5A9AB1-FAE2-4712-B4AE-EE17ED5E0464}"/>
                </a:ext>
              </a:extLst>
            </p:cNvPr>
            <p:cNvSpPr/>
            <p:nvPr/>
          </p:nvSpPr>
          <p:spPr>
            <a:xfrm rot="8128671">
              <a:off x="8963717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01D13D1-DF18-4E35-B5CD-FDD8E40D21F8}"/>
                </a:ext>
              </a:extLst>
            </p:cNvPr>
            <p:cNvSpPr/>
            <p:nvPr/>
          </p:nvSpPr>
          <p:spPr>
            <a:xfrm>
              <a:off x="9072594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96CE69E-A4F3-4F91-B69C-CEABFCB0127C}"/>
              </a:ext>
            </a:extLst>
          </p:cNvPr>
          <p:cNvGrpSpPr/>
          <p:nvPr/>
        </p:nvGrpSpPr>
        <p:grpSpPr>
          <a:xfrm>
            <a:off x="10736583" y="2854341"/>
            <a:ext cx="1127919" cy="1149697"/>
            <a:chOff x="10726014" y="2853960"/>
            <a:chExt cx="1132154" cy="1150079"/>
          </a:xfrm>
        </p:grpSpPr>
        <p:sp>
          <p:nvSpPr>
            <p:cNvPr id="111" name="Teardrop 110">
              <a:extLst>
                <a:ext uri="{FF2B5EF4-FFF2-40B4-BE49-F238E27FC236}">
                  <a16:creationId xmlns:a16="http://schemas.microsoft.com/office/drawing/2014/main" id="{73B13CB0-7787-4C44-A4F0-CD63AA2A6779}"/>
                </a:ext>
              </a:extLst>
            </p:cNvPr>
            <p:cNvSpPr/>
            <p:nvPr/>
          </p:nvSpPr>
          <p:spPr>
            <a:xfrm rot="8128671">
              <a:off x="10726014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78B4E98-AEC4-4831-BA6E-EAECBDFE6029}"/>
                </a:ext>
              </a:extLst>
            </p:cNvPr>
            <p:cNvSpPr/>
            <p:nvPr/>
          </p:nvSpPr>
          <p:spPr>
            <a:xfrm>
              <a:off x="10834891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C7D38301-4A08-4E57-89BC-80E6CFB6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599" y="2943973"/>
            <a:ext cx="997885" cy="98450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A3AD5-C281-4B7F-ABD3-EEAE8D196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80" y="2954828"/>
            <a:ext cx="959857" cy="94833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4FBD7-DA6B-4550-9D4F-8A9B9F58A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64759" y="2947350"/>
            <a:ext cx="972964" cy="94826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68965E-29BD-420F-80D4-9B28FF45B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3" y="2943973"/>
            <a:ext cx="969453" cy="957086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FDFA95-0B97-49E5-9B64-374602920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954" y="2934804"/>
            <a:ext cx="965372" cy="968362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69D47D-1FC0-4C41-8CB9-732BE3801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5604377" y="2934805"/>
            <a:ext cx="983242" cy="97335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D84F61-5A70-4BD8-BB67-37ACF0F4D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745" y="2926468"/>
            <a:ext cx="982432" cy="985034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16983624-C279-4B35-9C7E-69D81393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5CCFE458-1E69-4256-AED3-5AC9CD4F8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543" y="531460"/>
            <a:ext cx="4571429" cy="914286"/>
          </a:xfrm>
          <a:prstGeom prst="rect">
            <a:avLst/>
          </a:prstGeom>
        </p:spPr>
      </p:pic>
      <p:pic>
        <p:nvPicPr>
          <p:cNvPr id="4" name="Picture 3" descr="A picture containing photo, text&#10;&#10;Description automatically generated">
            <a:extLst>
              <a:ext uri="{FF2B5EF4-FFF2-40B4-BE49-F238E27FC236}">
                <a16:creationId xmlns:a16="http://schemas.microsoft.com/office/drawing/2014/main" id="{629C7B41-6C01-4755-A7B8-F7A26CFEFE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D5C9DC61-4A4C-4273-A971-C094C27E5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4F4C32-D050-4E5A-9BB7-2D99F317C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5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26FA8E6-F4D4-4F69-A9BD-CCEA798EE041}"/>
              </a:ext>
            </a:extLst>
          </p:cNvPr>
          <p:cNvSpPr txBox="1"/>
          <p:nvPr/>
        </p:nvSpPr>
        <p:spPr>
          <a:xfrm>
            <a:off x="778458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00B99-3358-4E0C-A122-D30EEF0E2A03}"/>
              </a:ext>
            </a:extLst>
          </p:cNvPr>
          <p:cNvSpPr txBox="1"/>
          <p:nvPr/>
        </p:nvSpPr>
        <p:spPr>
          <a:xfrm>
            <a:off x="2913353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EDEB46-5436-4E86-B3C4-93DA3E74A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5B062-189C-49AC-BEA5-9729BC90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Environmental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equality &amp; justice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C6F1B7-B86C-4B86-A9A4-7072AFE0992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Environmental Equality &amp; Justice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16DA5-16C7-4488-9227-9549777210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0A2C4A-EC63-4D1D-B80C-31DEEA1BF07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Pollution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8ED18-4529-49C6-BC86-3F14AF44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76" y="2129718"/>
            <a:ext cx="4867799" cy="360235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3DB8AC-CF47-472C-AEAC-218FA159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D132BD-263A-412F-A869-2DF0CAC48145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#4</a:t>
            </a:r>
          </a:p>
        </p:txBody>
      </p:sp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B2FE5E-C3A5-432F-813B-258B434AB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343C9-BFF9-4AD5-A090-B7BBABF2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Mobility, Transit, &amp;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Transportation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5E80CE-4B69-4FA2-965F-0A905122A8F9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Mobility, Transit, &amp; transportation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82995-A066-4CD6-A537-3E94285226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#5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/>
        </p:nvGraphicFramePr>
        <p:xfrm>
          <a:off x="5359452" y="2129718"/>
          <a:ext cx="6537273" cy="425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ROAD Condition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4F4D38-05A0-4184-8577-E75A52F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Environmental  equality &amp; justice</vt:lpstr>
      <vt:lpstr>PowerPoint Presentation</vt:lpstr>
      <vt:lpstr>Mobility, Transit, &amp;  Transportation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Leddy, Robert</dc:creator>
  <cp:lastModifiedBy>Leddy, Robert</cp:lastModifiedBy>
  <cp:revision>1</cp:revision>
  <dcterms:created xsi:type="dcterms:W3CDTF">2019-10-28T00:54:52Z</dcterms:created>
  <dcterms:modified xsi:type="dcterms:W3CDTF">2019-10-28T01:00:18Z</dcterms:modified>
</cp:coreProperties>
</file>