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4FCD-EE7D-44DB-9BAF-BD333844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36003-1D11-43AF-A559-0419FC46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B1CB4-851D-4F99-A1EA-A62B01376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6B708-EEE5-474A-A4E0-62BB3655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270D-7FA4-41BA-854F-1F6DF7B4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61C9-DC29-4FA0-AC62-DBC72F5B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C9CD2-C4B8-4574-93A8-B92233A0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F54D-4A8D-414C-91DA-19320C3E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82C9-1097-4D92-BB6C-81F485AD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6D0C0-01F2-4F75-867B-65192453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10BF2-7A13-45B9-B95C-43A1BEBF3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3A1CA-90FD-4C5C-B371-CFD10F1FD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A8CC-91DA-4C64-A562-8633E5D7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7E0C-87F3-43AD-A10C-2EF430C6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C709-D2A8-446E-B599-409F2525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0D8C-A660-427E-9A69-5349A672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1C53-3778-408B-97A7-5FE77E984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F686-A8D4-4069-8CE2-69CF49AB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8804C-923F-41EB-8376-9DF2D97F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544E5-E816-42BF-B6BD-D5CC1654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3E7B-0D6A-448E-8E7D-2D5919EA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19547-2F64-4A4B-9EF2-825A0978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76D8D-3979-4215-AA42-AB7EBC32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A60DF-FD94-42BE-9ADB-6B97BF0D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8A507-2639-4FED-847D-2D7CBBF7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0D70-B30B-4F60-86E7-37A48FF3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A94C-5796-4C2C-B83E-90B173C91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96DCF-12DE-4D43-8AA2-71A1C62B8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FB812-53D4-4864-84BB-79B67774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DAA7D-1E83-452D-9982-58B92492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7D86F-BA84-48C5-9484-FC1A4F31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0E2D-6066-46D9-849D-AC34A41D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EF522-3C75-40B9-8C06-FB8B7AA24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854E-4C1B-4671-B401-EB6811A99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7F3CE-6AA9-4AE7-93B9-DD21DBFB5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F7B70-BFC8-46C7-B8D8-6B16F97C2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2C25D-C45B-4BCF-9BC5-A0AD8357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119FB-DE92-4970-8C18-5D6954FA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BF776B-8C63-4B2E-872F-99ADDAEF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8155-56C6-4DE7-AD7E-C5D48C07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F3C1-F905-4CA3-B5EB-1847701A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CC0DC-9136-41A6-A410-DA33F4D3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4758E-628C-4C56-884A-C5AFC5F5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5421B-F523-441F-9D4B-805F5C31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A8DDA-2A80-42AC-818C-E353F978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EED68-BF89-4481-9AB8-C28FED58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A7B4-C5D5-4741-BEF0-1E1BDA52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631C-5A9F-4202-86AC-0A1F68A9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E647E-2642-4BB5-BF63-BCBB2956D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C748D-9A8D-41FD-B73B-C8C44D1A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B673E-960A-45EE-8CE1-ACE9EEA8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2B7BB-E467-40AE-9184-4206024F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9030-A11E-49AA-A058-358111C3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24C80-C034-48DC-9DD3-0E217D571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92CA4-73F4-448F-B4E9-743A39165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5C007-DBB3-4767-8C12-75970FA1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C2C6-E523-4182-AEE5-1D9A427F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FD75B-1304-4624-BEED-07660D51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D7DCE-55C0-4223-AEAC-5CDA701A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419EE-AEAE-4884-A661-943241F46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0AAF6-3122-417F-9CAB-ECA5AED4E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0A3B-F716-4332-93F6-0218F0CCB28D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C1B0C-127F-4A67-B3B6-9EEC3E18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B9BB7-5CA5-4060-811A-09131B387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4191-9729-43B9-BE6D-D549528C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4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C0EE2D9-ED02-464A-8588-F9292368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BB6DE5-0E8D-459A-BA3B-A1ABC077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034D8641-492D-41C2-AD53-112B0799B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0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9075E475-C00C-4967-88C0-3E11C033C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13DFC508-DE4C-42A2-95AD-B7AAB5BF1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1FE216-5A02-445B-8011-2186F113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8C9098A-12F4-469F-8156-0B275879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93C639-5092-4D61-BBA5-952F2AE5F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F1D423-8CDB-4057-ACD3-37CD734B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7D3B22-2C49-41E5-9780-65AF9E826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00F7C2-F95A-44B5-A115-C4625D57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1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Leddy, Robert</dc:creator>
  <cp:lastModifiedBy>Leddy, Robert</cp:lastModifiedBy>
  <cp:revision>1</cp:revision>
  <dcterms:created xsi:type="dcterms:W3CDTF">2019-10-28T00:34:29Z</dcterms:created>
  <dcterms:modified xsi:type="dcterms:W3CDTF">2019-10-28T00:42:42Z</dcterms:modified>
</cp:coreProperties>
</file>