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663" r:id="rId5"/>
  </p:sldMasterIdLst>
  <p:notesMasterIdLst>
    <p:notesMasterId r:id="rId10"/>
  </p:notesMasterIdLst>
  <p:handoutMasterIdLst>
    <p:handoutMasterId r:id="rId11"/>
  </p:handoutMasterIdLst>
  <p:sldIdLst>
    <p:sldId id="256" r:id="rId6"/>
    <p:sldId id="3455" r:id="rId7"/>
    <p:sldId id="3456" r:id="rId8"/>
    <p:sldId id="258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C976439-C812-AF45-9F3B-6CA588661190}" v="20" dt="2024-08-20T16:07:51.60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52"/>
    <p:restoredTop sz="94694"/>
  </p:normalViewPr>
  <p:slideViewPr>
    <p:cSldViewPr snapToGrid="0">
      <p:cViewPr varScale="1">
        <p:scale>
          <a:sx n="121" d="100"/>
          <a:sy n="121" d="100"/>
        </p:scale>
        <p:origin x="68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handoutMaster" Target="handoutMasters/handoutMaster1.xml"/><Relationship Id="rId5" Type="http://schemas.openxmlformats.org/officeDocument/2006/relationships/slideMaster" Target="slideMasters/slideMaster2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ke Monteiro" userId="243b3bdb-ccd6-4bb2-918f-b7242e2e3abb" providerId="ADAL" clId="{CA703CFC-4B09-4029-BA21-43BFE8818AD0}"/>
    <pc:docChg chg="undo custSel modSld">
      <pc:chgData name="Mike Monteiro" userId="243b3bdb-ccd6-4bb2-918f-b7242e2e3abb" providerId="ADAL" clId="{CA703CFC-4B09-4029-BA21-43BFE8818AD0}" dt="2024-04-08T13:52:39.977" v="156" actId="1036"/>
      <pc:docMkLst>
        <pc:docMk/>
      </pc:docMkLst>
      <pc:sldChg chg="modSp mod">
        <pc:chgData name="Mike Monteiro" userId="243b3bdb-ccd6-4bb2-918f-b7242e2e3abb" providerId="ADAL" clId="{CA703CFC-4B09-4029-BA21-43BFE8818AD0}" dt="2024-04-08T13:52:07.184" v="154"/>
        <pc:sldMkLst>
          <pc:docMk/>
          <pc:sldMk cId="3365824750" sldId="258"/>
        </pc:sldMkLst>
        <pc:spChg chg="mod">
          <ac:chgData name="Mike Monteiro" userId="243b3bdb-ccd6-4bb2-918f-b7242e2e3abb" providerId="ADAL" clId="{CA703CFC-4B09-4029-BA21-43BFE8818AD0}" dt="2024-04-08T13:30:50.957" v="138" actId="14100"/>
          <ac:spMkLst>
            <pc:docMk/>
            <pc:sldMk cId="3365824750" sldId="258"/>
            <ac:spMk id="2" creationId="{DCA648F7-A415-0341-89AD-7B1D585431D5}"/>
          </ac:spMkLst>
        </pc:spChg>
        <pc:graphicFrameChg chg="mod modGraphic">
          <ac:chgData name="Mike Monteiro" userId="243b3bdb-ccd6-4bb2-918f-b7242e2e3abb" providerId="ADAL" clId="{CA703CFC-4B09-4029-BA21-43BFE8818AD0}" dt="2024-04-08T13:52:07.184" v="154"/>
          <ac:graphicFrameMkLst>
            <pc:docMk/>
            <pc:sldMk cId="3365824750" sldId="258"/>
            <ac:graphicFrameMk id="6" creationId="{E06F52CB-739E-B14C-8D87-2A0EFE5B2CBF}"/>
          </ac:graphicFrameMkLst>
        </pc:graphicFrameChg>
      </pc:sldChg>
      <pc:sldChg chg="modSp mod">
        <pc:chgData name="Mike Monteiro" userId="243b3bdb-ccd6-4bb2-918f-b7242e2e3abb" providerId="ADAL" clId="{CA703CFC-4B09-4029-BA21-43BFE8818AD0}" dt="2024-04-08T13:49:25.556" v="145"/>
        <pc:sldMkLst>
          <pc:docMk/>
          <pc:sldMk cId="2898861545" sldId="3455"/>
        </pc:sldMkLst>
        <pc:spChg chg="mod">
          <ac:chgData name="Mike Monteiro" userId="243b3bdb-ccd6-4bb2-918f-b7242e2e3abb" providerId="ADAL" clId="{CA703CFC-4B09-4029-BA21-43BFE8818AD0}" dt="2024-04-08T13:28:37.821" v="128" actId="1076"/>
          <ac:spMkLst>
            <pc:docMk/>
            <pc:sldMk cId="2898861545" sldId="3455"/>
            <ac:spMk id="2" creationId="{AE02EBF1-100B-459C-84C3-E8D76E4739C6}"/>
          </ac:spMkLst>
        </pc:spChg>
        <pc:spChg chg="mod">
          <ac:chgData name="Mike Monteiro" userId="243b3bdb-ccd6-4bb2-918f-b7242e2e3abb" providerId="ADAL" clId="{CA703CFC-4B09-4029-BA21-43BFE8818AD0}" dt="2024-04-08T13:28:48.287" v="129" actId="2711"/>
          <ac:spMkLst>
            <pc:docMk/>
            <pc:sldMk cId="2898861545" sldId="3455"/>
            <ac:spMk id="5" creationId="{E2A8B282-1A03-1C10-85E6-C58073D8BEB8}"/>
          </ac:spMkLst>
        </pc:spChg>
        <pc:graphicFrameChg chg="mod modGraphic">
          <ac:chgData name="Mike Monteiro" userId="243b3bdb-ccd6-4bb2-918f-b7242e2e3abb" providerId="ADAL" clId="{CA703CFC-4B09-4029-BA21-43BFE8818AD0}" dt="2024-04-08T13:49:25.556" v="145"/>
          <ac:graphicFrameMkLst>
            <pc:docMk/>
            <pc:sldMk cId="2898861545" sldId="3455"/>
            <ac:graphicFrameMk id="6" creationId="{6F0D4B09-62F1-3644-94BE-77E95E0A3CCB}"/>
          </ac:graphicFrameMkLst>
        </pc:graphicFrameChg>
      </pc:sldChg>
      <pc:sldChg chg="modSp mod">
        <pc:chgData name="Mike Monteiro" userId="243b3bdb-ccd6-4bb2-918f-b7242e2e3abb" providerId="ADAL" clId="{CA703CFC-4B09-4029-BA21-43BFE8818AD0}" dt="2024-04-08T13:52:39.977" v="156" actId="1036"/>
        <pc:sldMkLst>
          <pc:docMk/>
          <pc:sldMk cId="3610640613" sldId="3456"/>
        </pc:sldMkLst>
        <pc:spChg chg="mod">
          <ac:chgData name="Mike Monteiro" userId="243b3bdb-ccd6-4bb2-918f-b7242e2e3abb" providerId="ADAL" clId="{CA703CFC-4B09-4029-BA21-43BFE8818AD0}" dt="2024-04-08T13:52:39.977" v="156" actId="1036"/>
          <ac:spMkLst>
            <pc:docMk/>
            <pc:sldMk cId="3610640613" sldId="3456"/>
            <ac:spMk id="2" creationId="{AE02EBF1-100B-459C-84C3-E8D76E4739C6}"/>
          </ac:spMkLst>
        </pc:spChg>
        <pc:graphicFrameChg chg="mod modGraphic">
          <ac:chgData name="Mike Monteiro" userId="243b3bdb-ccd6-4bb2-918f-b7242e2e3abb" providerId="ADAL" clId="{CA703CFC-4B09-4029-BA21-43BFE8818AD0}" dt="2024-04-08T13:51:21.310" v="150"/>
          <ac:graphicFrameMkLst>
            <pc:docMk/>
            <pc:sldMk cId="3610640613" sldId="3456"/>
            <ac:graphicFrameMk id="6" creationId="{6F0D4B09-62F1-3644-94BE-77E95E0A3CCB}"/>
          </ac:graphicFrameMkLst>
        </pc:graphicFrameChg>
      </pc:sldChg>
    </pc:docChg>
  </pc:docChgLst>
  <pc:docChgLst>
    <pc:chgData name="Stephanie Kiefer" userId="f3a3919a-4f18-4a0a-92eb-202e029a5336" providerId="ADAL" clId="{9C976439-C812-AF45-9F3B-6CA588661190}"/>
    <pc:docChg chg="undo custSel modSld">
      <pc:chgData name="Stephanie Kiefer" userId="f3a3919a-4f18-4a0a-92eb-202e029a5336" providerId="ADAL" clId="{9C976439-C812-AF45-9F3B-6CA588661190}" dt="2024-08-20T16:14:14.501" v="667" actId="20577"/>
      <pc:docMkLst>
        <pc:docMk/>
      </pc:docMkLst>
      <pc:sldChg chg="modSp mod">
        <pc:chgData name="Stephanie Kiefer" userId="f3a3919a-4f18-4a0a-92eb-202e029a5336" providerId="ADAL" clId="{9C976439-C812-AF45-9F3B-6CA588661190}" dt="2024-08-20T01:45:26.383" v="15" actId="20577"/>
        <pc:sldMkLst>
          <pc:docMk/>
          <pc:sldMk cId="4278804938" sldId="256"/>
        </pc:sldMkLst>
        <pc:spChg chg="mod">
          <ac:chgData name="Stephanie Kiefer" userId="f3a3919a-4f18-4a0a-92eb-202e029a5336" providerId="ADAL" clId="{9C976439-C812-AF45-9F3B-6CA588661190}" dt="2024-08-20T01:45:19.437" v="6"/>
          <ac:spMkLst>
            <pc:docMk/>
            <pc:sldMk cId="4278804938" sldId="256"/>
            <ac:spMk id="2" creationId="{89A77C9F-56D2-E042-9C9C-2032A10190F8}"/>
          </ac:spMkLst>
        </pc:spChg>
        <pc:spChg chg="mod">
          <ac:chgData name="Stephanie Kiefer" userId="f3a3919a-4f18-4a0a-92eb-202e029a5336" providerId="ADAL" clId="{9C976439-C812-AF45-9F3B-6CA588661190}" dt="2024-08-20T01:45:26.383" v="15" actId="20577"/>
          <ac:spMkLst>
            <pc:docMk/>
            <pc:sldMk cId="4278804938" sldId="256"/>
            <ac:spMk id="3" creationId="{DD6500E4-2C07-BE4A-B626-F2A1FF4AC49F}"/>
          </ac:spMkLst>
        </pc:spChg>
      </pc:sldChg>
      <pc:sldChg chg="modSp mod">
        <pc:chgData name="Stephanie Kiefer" userId="f3a3919a-4f18-4a0a-92eb-202e029a5336" providerId="ADAL" clId="{9C976439-C812-AF45-9F3B-6CA588661190}" dt="2024-08-20T16:07:51.604" v="571"/>
        <pc:sldMkLst>
          <pc:docMk/>
          <pc:sldMk cId="2898861545" sldId="3455"/>
        </pc:sldMkLst>
        <pc:graphicFrameChg chg="mod modGraphic">
          <ac:chgData name="Stephanie Kiefer" userId="f3a3919a-4f18-4a0a-92eb-202e029a5336" providerId="ADAL" clId="{9C976439-C812-AF45-9F3B-6CA588661190}" dt="2024-08-20T16:07:51.604" v="571"/>
          <ac:graphicFrameMkLst>
            <pc:docMk/>
            <pc:sldMk cId="2898861545" sldId="3455"/>
            <ac:graphicFrameMk id="6" creationId="{6F0D4B09-62F1-3644-94BE-77E95E0A3CCB}"/>
          </ac:graphicFrameMkLst>
        </pc:graphicFrameChg>
      </pc:sldChg>
      <pc:sldChg chg="modSp mod">
        <pc:chgData name="Stephanie Kiefer" userId="f3a3919a-4f18-4a0a-92eb-202e029a5336" providerId="ADAL" clId="{9C976439-C812-AF45-9F3B-6CA588661190}" dt="2024-08-20T16:14:14.501" v="667" actId="20577"/>
        <pc:sldMkLst>
          <pc:docMk/>
          <pc:sldMk cId="3610640613" sldId="3456"/>
        </pc:sldMkLst>
        <pc:graphicFrameChg chg="modGraphic">
          <ac:chgData name="Stephanie Kiefer" userId="f3a3919a-4f18-4a0a-92eb-202e029a5336" providerId="ADAL" clId="{9C976439-C812-AF45-9F3B-6CA588661190}" dt="2024-08-20T16:14:14.501" v="667" actId="20577"/>
          <ac:graphicFrameMkLst>
            <pc:docMk/>
            <pc:sldMk cId="3610640613" sldId="3456"/>
            <ac:graphicFrameMk id="6" creationId="{6F0D4B09-62F1-3644-94BE-77E95E0A3CCB}"/>
          </ac:graphicFrameMkLst>
        </pc:graphicFrameChg>
      </pc:sldChg>
    </pc:docChg>
  </pc:docChgLst>
  <pc:docChgLst>
    <pc:chgData name="Stephanie Kiefer" userId="f3a3919a-4f18-4a0a-92eb-202e029a5336" providerId="ADAL" clId="{BF7D5D12-0831-A946-814B-D4C70325CD26}"/>
    <pc:docChg chg="modSld">
      <pc:chgData name="Stephanie Kiefer" userId="f3a3919a-4f18-4a0a-92eb-202e029a5336" providerId="ADAL" clId="{BF7D5D12-0831-A946-814B-D4C70325CD26}" dt="2024-04-08T13:15:04.336" v="169"/>
      <pc:docMkLst>
        <pc:docMk/>
      </pc:docMkLst>
      <pc:sldChg chg="modSp mod">
        <pc:chgData name="Stephanie Kiefer" userId="f3a3919a-4f18-4a0a-92eb-202e029a5336" providerId="ADAL" clId="{BF7D5D12-0831-A946-814B-D4C70325CD26}" dt="2024-04-08T13:03:16.773" v="159"/>
        <pc:sldMkLst>
          <pc:docMk/>
          <pc:sldMk cId="2898861545" sldId="3455"/>
        </pc:sldMkLst>
        <pc:graphicFrameChg chg="mod modGraphic">
          <ac:chgData name="Stephanie Kiefer" userId="f3a3919a-4f18-4a0a-92eb-202e029a5336" providerId="ADAL" clId="{BF7D5D12-0831-A946-814B-D4C70325CD26}" dt="2024-04-08T13:03:16.773" v="159"/>
          <ac:graphicFrameMkLst>
            <pc:docMk/>
            <pc:sldMk cId="2898861545" sldId="3455"/>
            <ac:graphicFrameMk id="6" creationId="{6F0D4B09-62F1-3644-94BE-77E95E0A3CCB}"/>
          </ac:graphicFrameMkLst>
        </pc:graphicFrameChg>
      </pc:sldChg>
      <pc:sldChg chg="modSp mod">
        <pc:chgData name="Stephanie Kiefer" userId="f3a3919a-4f18-4a0a-92eb-202e029a5336" providerId="ADAL" clId="{BF7D5D12-0831-A946-814B-D4C70325CD26}" dt="2024-04-08T13:15:04.336" v="169"/>
        <pc:sldMkLst>
          <pc:docMk/>
          <pc:sldMk cId="3610640613" sldId="3456"/>
        </pc:sldMkLst>
        <pc:graphicFrameChg chg="mod modGraphic">
          <ac:chgData name="Stephanie Kiefer" userId="f3a3919a-4f18-4a0a-92eb-202e029a5336" providerId="ADAL" clId="{BF7D5D12-0831-A946-814B-D4C70325CD26}" dt="2024-04-08T13:15:04.336" v="169"/>
          <ac:graphicFrameMkLst>
            <pc:docMk/>
            <pc:sldMk cId="3610640613" sldId="3456"/>
            <ac:graphicFrameMk id="6" creationId="{6F0D4B09-62F1-3644-94BE-77E95E0A3CCB}"/>
          </ac:graphicFrameMkLst>
        </pc:graphicFrame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2BB248B-177A-A549-9581-3D365DC0C1D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7756BC9-B5DD-2D48-A68E-1DCC94BC02A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88822D-6299-C14A-A7E8-8C13D69F86B1}" type="datetimeFigureOut">
              <a:rPr lang="en-US" smtClean="0"/>
              <a:t>8/20/24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A8228C-6BE7-1846-BB6D-52766795CE9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F49CCF6-1C3C-1F42-B26C-31A9BDF0E6C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C605F7-D2E2-854E-A185-AE5C79A0FE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21401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819E73-CACE-C641-AE40-0B8EFBE52224}" type="datetimeFigureOut">
              <a:rPr lang="en-US" smtClean="0"/>
              <a:t>8/20/24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B10A23-85A0-114B-BFA0-F9F34A5CBE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28738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B10A23-85A0-114B-BFA0-F9F34A5CBE2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9153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B10A23-85A0-114B-BFA0-F9F34A5CBE2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4966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754517-5D0B-D64E-A2D0-638A1DA25D1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48139" y="2812015"/>
            <a:ext cx="9144000" cy="2387600"/>
          </a:xfrm>
        </p:spPr>
        <p:txBody>
          <a:bodyPr anchor="b"/>
          <a:lstStyle>
            <a:lvl1pPr algn="l">
              <a:lnSpc>
                <a:spcPts val="5500"/>
              </a:lnSpc>
              <a:defRPr sz="6000" b="0" i="0">
                <a:latin typeface="Franklin Gothic Heavy" panose="020B0603020102020204" pitchFamily="34" charset="0"/>
              </a:defRPr>
            </a:lvl1pPr>
          </a:lstStyle>
          <a:p>
            <a:r>
              <a:rPr lang="en-US"/>
              <a:t>TYPE OUT THE TITLE</a:t>
            </a:r>
            <a:br>
              <a:rPr lang="en-US"/>
            </a:br>
            <a:r>
              <a:rPr lang="en-US"/>
              <a:t>OF THE PRESENTATION HERE…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D74C04-FFF6-A04C-97D9-A0002CFBD5A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48139" y="5291690"/>
            <a:ext cx="9144000" cy="430887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Enter a subtitle if necessary</a:t>
            </a:r>
          </a:p>
        </p:txBody>
      </p:sp>
      <p:pic>
        <p:nvPicPr>
          <p:cNvPr id="44" name="Picture 43">
            <a:extLst>
              <a:ext uri="{FF2B5EF4-FFF2-40B4-BE49-F238E27FC236}">
                <a16:creationId xmlns:a16="http://schemas.microsoft.com/office/drawing/2014/main" id="{F8CDE219-AE89-4D43-BBAF-6D9A9CA7966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237203" y="-3716"/>
            <a:ext cx="5954797" cy="4118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85672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900283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C44333-72F9-E04A-8237-08CBC8F3791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lnSpc>
                <a:spcPts val="2940"/>
              </a:lnSpc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4C33B6-3A51-F74E-92E3-838EC62D64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77CE124-1B4C-C046-B9E8-26D99D0168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026394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754517-5D0B-D64E-A2D0-638A1DA25D1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48139" y="2812015"/>
            <a:ext cx="9144000" cy="2387600"/>
          </a:xfrm>
        </p:spPr>
        <p:txBody>
          <a:bodyPr anchor="b"/>
          <a:lstStyle>
            <a:lvl1pPr algn="l">
              <a:lnSpc>
                <a:spcPts val="5500"/>
              </a:lnSpc>
              <a:defRPr sz="6000" b="0" i="0">
                <a:latin typeface="Franklin Gothic Heavy" panose="020B0603020102020204" pitchFamily="34" charset="0"/>
              </a:defRPr>
            </a:lvl1pPr>
          </a:lstStyle>
          <a:p>
            <a:r>
              <a:rPr lang="en-US"/>
              <a:t>TYPE OUT THE TITLE</a:t>
            </a:r>
            <a:br>
              <a:rPr lang="en-US"/>
            </a:br>
            <a:r>
              <a:rPr lang="en-US"/>
              <a:t>OF THE PRESENTATION HERE…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D74C04-FFF6-A04C-97D9-A0002CFBD5A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48139" y="5291690"/>
            <a:ext cx="9144000" cy="430887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Enter a subtitle if necessary</a:t>
            </a: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1EDFA6BC-358C-754C-BD64-033E5730EC7C}"/>
              </a:ext>
            </a:extLst>
          </p:cNvPr>
          <p:cNvGrpSpPr/>
          <p:nvPr userDrawn="1"/>
        </p:nvGrpSpPr>
        <p:grpSpPr>
          <a:xfrm>
            <a:off x="-9412514" y="-3716"/>
            <a:ext cx="4600405" cy="3403766"/>
            <a:chOff x="7707086" y="-2"/>
            <a:chExt cx="4600405" cy="3403766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F1E7DE7B-177A-E440-827B-97E0C331F563}"/>
                </a:ext>
              </a:extLst>
            </p:cNvPr>
            <p:cNvSpPr/>
            <p:nvPr userDrawn="1"/>
          </p:nvSpPr>
          <p:spPr>
            <a:xfrm>
              <a:off x="11783774" y="1"/>
              <a:ext cx="523717" cy="52371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0C8BAC3E-6CF9-7349-B73B-FAF7B267ECA4}"/>
                </a:ext>
              </a:extLst>
            </p:cNvPr>
            <p:cNvSpPr/>
            <p:nvPr userDrawn="1"/>
          </p:nvSpPr>
          <p:spPr>
            <a:xfrm>
              <a:off x="11201460" y="577296"/>
              <a:ext cx="523717" cy="523717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1E090F77-FDC0-3348-BFD1-5F886AEFCF3C}"/>
                </a:ext>
              </a:extLst>
            </p:cNvPr>
            <p:cNvSpPr/>
            <p:nvPr userDrawn="1"/>
          </p:nvSpPr>
          <p:spPr>
            <a:xfrm>
              <a:off x="11201460" y="-1"/>
              <a:ext cx="523717" cy="52371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91FF87DA-9EBB-2242-BC77-3ADCAE1F0A0E}"/>
                </a:ext>
              </a:extLst>
            </p:cNvPr>
            <p:cNvSpPr/>
            <p:nvPr userDrawn="1"/>
          </p:nvSpPr>
          <p:spPr>
            <a:xfrm>
              <a:off x="11783224" y="577296"/>
              <a:ext cx="523717" cy="52371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1E825FB9-6DC6-5642-8243-C6CB4F7DC8DC}"/>
                </a:ext>
              </a:extLst>
            </p:cNvPr>
            <p:cNvSpPr/>
            <p:nvPr userDrawn="1"/>
          </p:nvSpPr>
          <p:spPr>
            <a:xfrm>
              <a:off x="10619148" y="577296"/>
              <a:ext cx="523717" cy="52371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A5C6511-D5F8-4B4F-B7A3-AFB390E01190}"/>
                </a:ext>
              </a:extLst>
            </p:cNvPr>
            <p:cNvSpPr/>
            <p:nvPr userDrawn="1"/>
          </p:nvSpPr>
          <p:spPr>
            <a:xfrm>
              <a:off x="10618748" y="-1"/>
              <a:ext cx="523717" cy="52371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4A3F8B7B-06E7-C944-B51B-3FBB0A8E98C2}"/>
                </a:ext>
              </a:extLst>
            </p:cNvPr>
            <p:cNvSpPr/>
            <p:nvPr userDrawn="1"/>
          </p:nvSpPr>
          <p:spPr>
            <a:xfrm>
              <a:off x="10618749" y="1152811"/>
              <a:ext cx="523717" cy="52371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12A6AE59-2560-4648-8C58-1B3206EF8A84}"/>
                </a:ext>
              </a:extLst>
            </p:cNvPr>
            <p:cNvSpPr/>
            <p:nvPr userDrawn="1"/>
          </p:nvSpPr>
          <p:spPr>
            <a:xfrm>
              <a:off x="11201460" y="1153133"/>
              <a:ext cx="523717" cy="52371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22A2A20B-B20D-934B-83A0-080E0084F405}"/>
                </a:ext>
              </a:extLst>
            </p:cNvPr>
            <p:cNvSpPr/>
            <p:nvPr userDrawn="1"/>
          </p:nvSpPr>
          <p:spPr>
            <a:xfrm>
              <a:off x="11783224" y="1152811"/>
              <a:ext cx="523717" cy="52371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5AEB6356-11E8-744E-B45F-F3D844621BC6}"/>
                </a:ext>
              </a:extLst>
            </p:cNvPr>
            <p:cNvSpPr/>
            <p:nvPr userDrawn="1"/>
          </p:nvSpPr>
          <p:spPr>
            <a:xfrm>
              <a:off x="10036834" y="577296"/>
              <a:ext cx="523717" cy="523717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B802254F-7D88-3242-939F-070C140CDFBA}"/>
                </a:ext>
              </a:extLst>
            </p:cNvPr>
            <p:cNvSpPr/>
            <p:nvPr userDrawn="1"/>
          </p:nvSpPr>
          <p:spPr>
            <a:xfrm>
              <a:off x="9454274" y="1153133"/>
              <a:ext cx="523717" cy="52371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63FAC0C1-D622-A647-ACC7-B685FAFF2C5A}"/>
                </a:ext>
              </a:extLst>
            </p:cNvPr>
            <p:cNvSpPr/>
            <p:nvPr userDrawn="1"/>
          </p:nvSpPr>
          <p:spPr>
            <a:xfrm>
              <a:off x="10038184" y="1152811"/>
              <a:ext cx="523717" cy="52371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6AFF171A-79B7-114C-8DC7-3927E7F0354B}"/>
                </a:ext>
              </a:extLst>
            </p:cNvPr>
            <p:cNvSpPr/>
            <p:nvPr userDrawn="1"/>
          </p:nvSpPr>
          <p:spPr>
            <a:xfrm>
              <a:off x="8871810" y="-2"/>
              <a:ext cx="523717" cy="523717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0A829249-0588-0A48-8CC4-35E424582841}"/>
                </a:ext>
              </a:extLst>
            </p:cNvPr>
            <p:cNvSpPr/>
            <p:nvPr userDrawn="1"/>
          </p:nvSpPr>
          <p:spPr>
            <a:xfrm>
              <a:off x="9454273" y="576727"/>
              <a:ext cx="523717" cy="52371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77B81B39-1EAF-B44C-AE3A-C8A2FDC89B57}"/>
                </a:ext>
              </a:extLst>
            </p:cNvPr>
            <p:cNvSpPr/>
            <p:nvPr userDrawn="1"/>
          </p:nvSpPr>
          <p:spPr>
            <a:xfrm>
              <a:off x="11201459" y="1731198"/>
              <a:ext cx="523717" cy="52371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7A807399-97D8-D947-AC65-B251C906D82A}"/>
                </a:ext>
              </a:extLst>
            </p:cNvPr>
            <p:cNvSpPr/>
            <p:nvPr userDrawn="1"/>
          </p:nvSpPr>
          <p:spPr>
            <a:xfrm>
              <a:off x="8871562" y="1155023"/>
              <a:ext cx="523717" cy="52371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FA6BF6CA-B541-3C48-B85A-7FB056A858D8}"/>
                </a:ext>
              </a:extLst>
            </p:cNvPr>
            <p:cNvSpPr/>
            <p:nvPr userDrawn="1"/>
          </p:nvSpPr>
          <p:spPr>
            <a:xfrm>
              <a:off x="10036834" y="1728326"/>
              <a:ext cx="523717" cy="523717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E1C37F55-EBED-FF45-8ABB-92C513085869}"/>
                </a:ext>
              </a:extLst>
            </p:cNvPr>
            <p:cNvSpPr/>
            <p:nvPr userDrawn="1"/>
          </p:nvSpPr>
          <p:spPr>
            <a:xfrm>
              <a:off x="8288251" y="1152811"/>
              <a:ext cx="523717" cy="52371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24CDCC9D-F1FC-514A-ACF3-7325A5B31333}"/>
                </a:ext>
              </a:extLst>
            </p:cNvPr>
            <p:cNvSpPr/>
            <p:nvPr userDrawn="1"/>
          </p:nvSpPr>
          <p:spPr>
            <a:xfrm>
              <a:off x="8871561" y="1728326"/>
              <a:ext cx="523717" cy="52371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117E6774-FC37-C344-9561-DC9993778939}"/>
                </a:ext>
              </a:extLst>
            </p:cNvPr>
            <p:cNvSpPr/>
            <p:nvPr userDrawn="1"/>
          </p:nvSpPr>
          <p:spPr>
            <a:xfrm>
              <a:off x="10618749" y="2305622"/>
              <a:ext cx="523717" cy="52371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4B9A1180-F4F4-D345-96EE-849BCCB0D3DE}"/>
                </a:ext>
              </a:extLst>
            </p:cNvPr>
            <p:cNvSpPr/>
            <p:nvPr userDrawn="1"/>
          </p:nvSpPr>
          <p:spPr>
            <a:xfrm>
              <a:off x="11201460" y="2305622"/>
              <a:ext cx="523717" cy="523717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B21F2396-565E-9341-86DE-2A904F10829E}"/>
                </a:ext>
              </a:extLst>
            </p:cNvPr>
            <p:cNvSpPr/>
            <p:nvPr userDrawn="1"/>
          </p:nvSpPr>
          <p:spPr>
            <a:xfrm>
              <a:off x="11783774" y="2305622"/>
              <a:ext cx="523717" cy="52371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BE74D7F3-3B32-0440-B0BD-3A1DA22BD28D}"/>
                </a:ext>
              </a:extLst>
            </p:cNvPr>
            <p:cNvSpPr/>
            <p:nvPr userDrawn="1"/>
          </p:nvSpPr>
          <p:spPr>
            <a:xfrm>
              <a:off x="11783224" y="2880047"/>
              <a:ext cx="523717" cy="52371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300103BB-C5EC-1443-8C8B-3535F8A48991}"/>
                </a:ext>
              </a:extLst>
            </p:cNvPr>
            <p:cNvSpPr/>
            <p:nvPr userDrawn="1"/>
          </p:nvSpPr>
          <p:spPr>
            <a:xfrm>
              <a:off x="8288251" y="1"/>
              <a:ext cx="523717" cy="52371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36B7ED1C-AC96-174D-817A-C261278ECFE2}"/>
                </a:ext>
              </a:extLst>
            </p:cNvPr>
            <p:cNvSpPr/>
            <p:nvPr userDrawn="1"/>
          </p:nvSpPr>
          <p:spPr>
            <a:xfrm>
              <a:off x="9454273" y="-2"/>
              <a:ext cx="523717" cy="52371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A64AB3DA-537F-164D-A9B3-67588A11A413}"/>
                </a:ext>
              </a:extLst>
            </p:cNvPr>
            <p:cNvSpPr/>
            <p:nvPr userDrawn="1"/>
          </p:nvSpPr>
          <p:spPr>
            <a:xfrm>
              <a:off x="7707086" y="-2"/>
              <a:ext cx="523717" cy="52371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44" name="Picture 43">
            <a:extLst>
              <a:ext uri="{FF2B5EF4-FFF2-40B4-BE49-F238E27FC236}">
                <a16:creationId xmlns:a16="http://schemas.microsoft.com/office/drawing/2014/main" id="{F8CDE219-AE89-4D43-BBAF-6D9A9CA7966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237203" y="-3716"/>
            <a:ext cx="5954797" cy="4118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91798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Agenda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87360B-2DB7-9747-AEC4-20E2D23532D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6672943" cy="1325563"/>
          </a:xfrm>
        </p:spPr>
        <p:txBody>
          <a:bodyPr anchor="b">
            <a:normAutofit/>
          </a:bodyPr>
          <a:lstStyle>
            <a:lvl1pPr>
              <a:defRPr sz="5000" b="1" i="0">
                <a:solidFill>
                  <a:schemeClr val="bg1"/>
                </a:solidFill>
                <a:latin typeface="Franklin Gothic Heavy" panose="020B0603020102020204" pitchFamily="34" charset="0"/>
              </a:defRPr>
            </a:lvl1pPr>
          </a:lstStyle>
          <a:p>
            <a:r>
              <a:rPr lang="en-US"/>
              <a:t>AGENDA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6336CD-BBBA-AF47-8DAE-34314182353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825625"/>
            <a:ext cx="6672943" cy="4351338"/>
          </a:xfrm>
        </p:spPr>
        <p:txBody>
          <a:bodyPr>
            <a:noAutofit/>
          </a:bodyPr>
          <a:lstStyle>
            <a:lvl1pPr marL="457200" indent="-457200">
              <a:buFont typeface="Wingdings" pitchFamily="2" charset="2"/>
              <a:buChar char="§"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3pPr>
              <a:defRPr sz="2000"/>
            </a:lvl3pPr>
          </a:lstStyle>
          <a:p>
            <a:pPr lvl="0"/>
            <a:r>
              <a:rPr lang="en-US"/>
              <a:t>WHAT IS RPA</a:t>
            </a:r>
          </a:p>
          <a:p>
            <a:pPr lvl="0"/>
            <a:r>
              <a:rPr lang="en-US"/>
              <a:t>WHY IS IT IMPORTANT</a:t>
            </a:r>
          </a:p>
          <a:p>
            <a:pPr lvl="0"/>
            <a:r>
              <a:rPr lang="en-US"/>
              <a:t>HOW DOES IT WORK</a:t>
            </a:r>
          </a:p>
          <a:p>
            <a:pPr lvl="0"/>
            <a:r>
              <a:rPr lang="en-US"/>
              <a:t>WHEN TO USE IT</a:t>
            </a:r>
          </a:p>
          <a:p>
            <a:pPr lvl="0"/>
            <a:r>
              <a:rPr lang="en-US"/>
              <a:t>WHO ELSE HAS DONE THIS</a:t>
            </a:r>
          </a:p>
          <a:p>
            <a:pPr lvl="0"/>
            <a:r>
              <a:rPr lang="en-US"/>
              <a:t>WHERE DO I GO FROM HERE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25B9EF5-3CDB-6F42-894B-BD4F91309B5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35938" t="-159" r="6416" b="-1"/>
          <a:stretch/>
        </p:blipFill>
        <p:spPr>
          <a:xfrm>
            <a:off x="6678908" y="-201476"/>
            <a:ext cx="5997845" cy="7216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4400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tandard Bullet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87360B-2DB7-9747-AEC4-20E2D23532D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10490200" cy="1325563"/>
          </a:xfrm>
        </p:spPr>
        <p:txBody>
          <a:bodyPr anchor="b">
            <a:normAutofit/>
          </a:bodyPr>
          <a:lstStyle>
            <a:lvl1pPr>
              <a:lnSpc>
                <a:spcPts val="4500"/>
              </a:lnSpc>
              <a:defRPr sz="5000" b="1" i="0">
                <a:solidFill>
                  <a:schemeClr val="bg2"/>
                </a:solidFill>
                <a:latin typeface="Franklin Gothic Heavy" panose="020B0603020102020204" pitchFamily="34" charset="0"/>
              </a:defRPr>
            </a:lvl1pPr>
          </a:lstStyle>
          <a:p>
            <a:r>
              <a:rPr lang="en-US"/>
              <a:t>TITLE OF SLIDE GOES HERE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6336CD-BBBA-AF47-8DAE-34314182353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825625"/>
            <a:ext cx="10490200" cy="4351338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Wingdings" pitchFamily="2" charset="2"/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3pPr marL="736600" indent="-342900">
              <a:lnSpc>
                <a:spcPct val="100000"/>
              </a:lnSpc>
              <a:spcAft>
                <a:spcPts val="0"/>
              </a:spcAft>
              <a:buFont typeface="Wingdings" pitchFamily="2" charset="2"/>
              <a:buChar char="§"/>
              <a:tabLst/>
              <a:defRPr sz="2000"/>
            </a:lvl3pPr>
            <a:lvl4pPr marL="1079500" indent="-228600">
              <a:lnSpc>
                <a:spcPct val="100000"/>
              </a:lnSpc>
              <a:spcAft>
                <a:spcPts val="0"/>
              </a:spcAft>
              <a:tabLst/>
              <a:defRPr/>
            </a:lvl4pPr>
          </a:lstStyle>
          <a:p>
            <a:pPr lvl="0"/>
            <a:r>
              <a:rPr lang="en-US"/>
              <a:t>TYPE YOUR FIRST MAIN POINT HERE</a:t>
            </a:r>
          </a:p>
          <a:p>
            <a:pPr lvl="2"/>
            <a:r>
              <a:rPr lang="en-US"/>
              <a:t>Type out bullet 1 </a:t>
            </a:r>
          </a:p>
          <a:p>
            <a:pPr lvl="2"/>
            <a:r>
              <a:rPr lang="en-US"/>
              <a:t>Type out bullet 2</a:t>
            </a:r>
          </a:p>
          <a:p>
            <a:pPr lvl="3"/>
            <a:r>
              <a:rPr lang="en-US"/>
              <a:t>Subpoint of bullet 2</a:t>
            </a:r>
          </a:p>
          <a:p>
            <a:pPr lvl="0"/>
            <a:r>
              <a:rPr lang="en-US"/>
              <a:t>TYPE YOUR SECOND MAIN POINT HERE</a:t>
            </a:r>
          </a:p>
          <a:p>
            <a:pPr lvl="2"/>
            <a:r>
              <a:rPr lang="en-US"/>
              <a:t>Type out bullet 1 </a:t>
            </a:r>
          </a:p>
          <a:p>
            <a:pPr lvl="2"/>
            <a:r>
              <a:rPr lang="en-US"/>
              <a:t>Type out bullet 2</a:t>
            </a:r>
          </a:p>
          <a:p>
            <a:pPr lvl="3"/>
            <a:r>
              <a:rPr lang="en-US"/>
              <a:t>Subpoint of bullet 2</a:t>
            </a:r>
          </a:p>
          <a:p>
            <a:pPr lvl="3"/>
            <a:r>
              <a:rPr lang="en-US"/>
              <a:t>Second subpoint of bullet 2 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F3D4493-DA05-F348-A16A-0B708D6729B2}"/>
              </a:ext>
            </a:extLst>
          </p:cNvPr>
          <p:cNvGrpSpPr/>
          <p:nvPr userDrawn="1"/>
        </p:nvGrpSpPr>
        <p:grpSpPr>
          <a:xfrm>
            <a:off x="9064412" y="0"/>
            <a:ext cx="3121562" cy="2309594"/>
            <a:chOff x="7707086" y="-2"/>
            <a:chExt cx="4600405" cy="3403766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86D9629C-7F84-C548-A619-C302CF8EE4E3}"/>
                </a:ext>
              </a:extLst>
            </p:cNvPr>
            <p:cNvSpPr/>
            <p:nvPr userDrawn="1"/>
          </p:nvSpPr>
          <p:spPr>
            <a:xfrm>
              <a:off x="11783774" y="1"/>
              <a:ext cx="523717" cy="52371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D6499AAA-3774-B84A-AA3F-7A966E74881F}"/>
                </a:ext>
              </a:extLst>
            </p:cNvPr>
            <p:cNvSpPr/>
            <p:nvPr userDrawn="1"/>
          </p:nvSpPr>
          <p:spPr>
            <a:xfrm>
              <a:off x="11201460" y="577296"/>
              <a:ext cx="523717" cy="523717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F85429B6-B4A0-B249-9C1E-22BFAD5D8E9C}"/>
                </a:ext>
              </a:extLst>
            </p:cNvPr>
            <p:cNvSpPr/>
            <p:nvPr userDrawn="1"/>
          </p:nvSpPr>
          <p:spPr>
            <a:xfrm>
              <a:off x="11201460" y="-1"/>
              <a:ext cx="523717" cy="52371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908F420E-9A1E-AD41-9665-6089261DEEA7}"/>
                </a:ext>
              </a:extLst>
            </p:cNvPr>
            <p:cNvSpPr/>
            <p:nvPr userDrawn="1"/>
          </p:nvSpPr>
          <p:spPr>
            <a:xfrm>
              <a:off x="11783224" y="577296"/>
              <a:ext cx="523717" cy="52371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159C9BEB-70CB-EF4C-B8BF-9E18B6B53E19}"/>
                </a:ext>
              </a:extLst>
            </p:cNvPr>
            <p:cNvSpPr/>
            <p:nvPr userDrawn="1"/>
          </p:nvSpPr>
          <p:spPr>
            <a:xfrm>
              <a:off x="10619148" y="577296"/>
              <a:ext cx="523717" cy="52371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71658DF8-3732-F146-96C1-507ABCB71D65}"/>
                </a:ext>
              </a:extLst>
            </p:cNvPr>
            <p:cNvSpPr/>
            <p:nvPr userDrawn="1"/>
          </p:nvSpPr>
          <p:spPr>
            <a:xfrm>
              <a:off x="10618748" y="-1"/>
              <a:ext cx="523717" cy="52371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1CA1012A-F0FA-0747-B2AB-EE9E0355AD24}"/>
                </a:ext>
              </a:extLst>
            </p:cNvPr>
            <p:cNvSpPr/>
            <p:nvPr userDrawn="1"/>
          </p:nvSpPr>
          <p:spPr>
            <a:xfrm>
              <a:off x="10618749" y="1152811"/>
              <a:ext cx="523717" cy="52371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908CCCF8-11A0-3548-B09D-D58E403395A5}"/>
                </a:ext>
              </a:extLst>
            </p:cNvPr>
            <p:cNvSpPr/>
            <p:nvPr userDrawn="1"/>
          </p:nvSpPr>
          <p:spPr>
            <a:xfrm>
              <a:off x="11201460" y="1153133"/>
              <a:ext cx="523717" cy="52371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89281301-A0A7-4D45-B26F-4B23114AA89B}"/>
                </a:ext>
              </a:extLst>
            </p:cNvPr>
            <p:cNvSpPr/>
            <p:nvPr userDrawn="1"/>
          </p:nvSpPr>
          <p:spPr>
            <a:xfrm>
              <a:off x="11783224" y="1152811"/>
              <a:ext cx="523717" cy="52371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24C2341E-AA37-FD48-822A-B69B5355FA67}"/>
                </a:ext>
              </a:extLst>
            </p:cNvPr>
            <p:cNvSpPr/>
            <p:nvPr userDrawn="1"/>
          </p:nvSpPr>
          <p:spPr>
            <a:xfrm>
              <a:off x="10036834" y="577296"/>
              <a:ext cx="523717" cy="523717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751D9B3C-CAB7-1945-86D1-1CC2C438033D}"/>
                </a:ext>
              </a:extLst>
            </p:cNvPr>
            <p:cNvSpPr/>
            <p:nvPr userDrawn="1"/>
          </p:nvSpPr>
          <p:spPr>
            <a:xfrm>
              <a:off x="9454274" y="1153133"/>
              <a:ext cx="523717" cy="52371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6A94913F-F519-284A-B640-81957C06B3A3}"/>
                </a:ext>
              </a:extLst>
            </p:cNvPr>
            <p:cNvSpPr/>
            <p:nvPr userDrawn="1"/>
          </p:nvSpPr>
          <p:spPr>
            <a:xfrm>
              <a:off x="10038184" y="1152811"/>
              <a:ext cx="523717" cy="52371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A2CE8D9B-43D8-A341-8C8F-B33BCC5BE7C8}"/>
                </a:ext>
              </a:extLst>
            </p:cNvPr>
            <p:cNvSpPr/>
            <p:nvPr userDrawn="1"/>
          </p:nvSpPr>
          <p:spPr>
            <a:xfrm>
              <a:off x="8871810" y="-2"/>
              <a:ext cx="523717" cy="523717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90D1B0A8-E939-8148-BF81-F93E0D33BAE2}"/>
                </a:ext>
              </a:extLst>
            </p:cNvPr>
            <p:cNvSpPr/>
            <p:nvPr userDrawn="1"/>
          </p:nvSpPr>
          <p:spPr>
            <a:xfrm>
              <a:off x="9454273" y="576727"/>
              <a:ext cx="523717" cy="52371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879A4100-589F-F541-8D7D-DDA5E9D5E72B}"/>
                </a:ext>
              </a:extLst>
            </p:cNvPr>
            <p:cNvSpPr/>
            <p:nvPr userDrawn="1"/>
          </p:nvSpPr>
          <p:spPr>
            <a:xfrm>
              <a:off x="11201459" y="1731198"/>
              <a:ext cx="523717" cy="52371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685879FE-377D-274A-8196-17AD0A19C717}"/>
                </a:ext>
              </a:extLst>
            </p:cNvPr>
            <p:cNvSpPr/>
            <p:nvPr userDrawn="1"/>
          </p:nvSpPr>
          <p:spPr>
            <a:xfrm>
              <a:off x="8871562" y="1155023"/>
              <a:ext cx="523717" cy="52371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4700DEAF-6A58-F142-8807-CA357DB43FDE}"/>
                </a:ext>
              </a:extLst>
            </p:cNvPr>
            <p:cNvSpPr/>
            <p:nvPr userDrawn="1"/>
          </p:nvSpPr>
          <p:spPr>
            <a:xfrm>
              <a:off x="10036834" y="1728326"/>
              <a:ext cx="523717" cy="523717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5E1D064A-5C71-BB41-B959-3C52329FDC85}"/>
                </a:ext>
              </a:extLst>
            </p:cNvPr>
            <p:cNvSpPr/>
            <p:nvPr userDrawn="1"/>
          </p:nvSpPr>
          <p:spPr>
            <a:xfrm>
              <a:off x="8288251" y="1152811"/>
              <a:ext cx="523717" cy="52371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095BE8E5-93E0-8548-A3D9-FEEAEE658B9E}"/>
                </a:ext>
              </a:extLst>
            </p:cNvPr>
            <p:cNvSpPr/>
            <p:nvPr userDrawn="1"/>
          </p:nvSpPr>
          <p:spPr>
            <a:xfrm>
              <a:off x="8871561" y="1728326"/>
              <a:ext cx="523717" cy="52371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DF56C87B-2F97-F743-B5A0-F29AFB9C5F2F}"/>
                </a:ext>
              </a:extLst>
            </p:cNvPr>
            <p:cNvSpPr/>
            <p:nvPr userDrawn="1"/>
          </p:nvSpPr>
          <p:spPr>
            <a:xfrm>
              <a:off x="10618749" y="2305622"/>
              <a:ext cx="523717" cy="52371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BA0360D2-B2B8-E44E-AC19-64EB30493ECC}"/>
                </a:ext>
              </a:extLst>
            </p:cNvPr>
            <p:cNvSpPr/>
            <p:nvPr userDrawn="1"/>
          </p:nvSpPr>
          <p:spPr>
            <a:xfrm>
              <a:off x="11201460" y="2305622"/>
              <a:ext cx="523717" cy="523717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75568189-1B92-7547-8C49-A9EC795E5106}"/>
                </a:ext>
              </a:extLst>
            </p:cNvPr>
            <p:cNvSpPr/>
            <p:nvPr userDrawn="1"/>
          </p:nvSpPr>
          <p:spPr>
            <a:xfrm>
              <a:off x="11783774" y="2305622"/>
              <a:ext cx="523717" cy="52371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86218533-A456-E44C-9981-4D018033F0D2}"/>
                </a:ext>
              </a:extLst>
            </p:cNvPr>
            <p:cNvSpPr/>
            <p:nvPr userDrawn="1"/>
          </p:nvSpPr>
          <p:spPr>
            <a:xfrm>
              <a:off x="11783224" y="2880047"/>
              <a:ext cx="523717" cy="52371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57957E69-93D8-0643-BA03-1B75CF438B49}"/>
                </a:ext>
              </a:extLst>
            </p:cNvPr>
            <p:cNvSpPr/>
            <p:nvPr userDrawn="1"/>
          </p:nvSpPr>
          <p:spPr>
            <a:xfrm>
              <a:off x="8288251" y="1"/>
              <a:ext cx="523717" cy="52371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6A2A51F2-D2FA-9249-A539-BB532D0D3CE8}"/>
                </a:ext>
              </a:extLst>
            </p:cNvPr>
            <p:cNvSpPr/>
            <p:nvPr userDrawn="1"/>
          </p:nvSpPr>
          <p:spPr>
            <a:xfrm>
              <a:off x="9454273" y="-2"/>
              <a:ext cx="523717" cy="52371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E70C7DBF-C9DD-3546-AF08-8FD87A0AAE02}"/>
                </a:ext>
              </a:extLst>
            </p:cNvPr>
            <p:cNvSpPr/>
            <p:nvPr userDrawn="1"/>
          </p:nvSpPr>
          <p:spPr>
            <a:xfrm>
              <a:off x="7707086" y="-2"/>
              <a:ext cx="523717" cy="52371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0574066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ullet Heavy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87360B-2DB7-9747-AEC4-20E2D23532D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10490200" cy="1325563"/>
          </a:xfrm>
        </p:spPr>
        <p:txBody>
          <a:bodyPr anchor="b">
            <a:normAutofit/>
          </a:bodyPr>
          <a:lstStyle>
            <a:lvl1pPr>
              <a:lnSpc>
                <a:spcPts val="4500"/>
              </a:lnSpc>
              <a:defRPr sz="5000" b="1" i="0">
                <a:solidFill>
                  <a:schemeClr val="bg2"/>
                </a:solidFill>
                <a:latin typeface="Franklin Gothic Heavy" panose="020B0603020102020204" pitchFamily="34" charset="0"/>
              </a:defRPr>
            </a:lvl1pPr>
          </a:lstStyle>
          <a:p>
            <a:r>
              <a:rPr lang="en-US"/>
              <a:t>FOR SLIDES WITH A LOT OF POINTS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6336CD-BBBA-AF47-8DAE-34314182353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825625"/>
            <a:ext cx="10490200" cy="4351338"/>
          </a:xfrm>
        </p:spPr>
        <p:txBody>
          <a:bodyPr numCol="2" spcCol="365760">
            <a:no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Wingdings" pitchFamily="2" charset="2"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3pPr marL="736600" indent="-342900">
              <a:lnSpc>
                <a:spcPct val="100000"/>
              </a:lnSpc>
              <a:spcAft>
                <a:spcPts val="0"/>
              </a:spcAft>
              <a:buFont typeface="Wingdings" pitchFamily="2" charset="2"/>
              <a:buChar char="§"/>
              <a:tabLst/>
              <a:defRPr sz="1200"/>
            </a:lvl3pPr>
            <a:lvl4pPr marL="1079500" indent="-228600">
              <a:lnSpc>
                <a:spcPct val="100000"/>
              </a:lnSpc>
              <a:spcAft>
                <a:spcPts val="0"/>
              </a:spcAft>
              <a:tabLst/>
              <a:defRPr sz="1200"/>
            </a:lvl4pPr>
          </a:lstStyle>
          <a:p>
            <a:pPr lvl="0"/>
            <a:r>
              <a:rPr lang="en-US"/>
              <a:t>TYPE YOUR FIRST MAIN POINT HERE</a:t>
            </a:r>
          </a:p>
          <a:p>
            <a:pPr lvl="2"/>
            <a:r>
              <a:rPr lang="en-US"/>
              <a:t>Type out bullet 1 </a:t>
            </a:r>
          </a:p>
          <a:p>
            <a:pPr lvl="2"/>
            <a:r>
              <a:rPr lang="en-US"/>
              <a:t>Type out bullet 2</a:t>
            </a:r>
          </a:p>
          <a:p>
            <a:pPr lvl="3"/>
            <a:r>
              <a:rPr lang="en-US"/>
              <a:t>Subpoint of bullet 2</a:t>
            </a:r>
          </a:p>
          <a:p>
            <a:pPr lvl="2"/>
            <a:r>
              <a:rPr lang="en-US"/>
              <a:t>Type out bullet 3 </a:t>
            </a:r>
          </a:p>
          <a:p>
            <a:pPr lvl="2"/>
            <a:r>
              <a:rPr lang="en-US"/>
              <a:t>Type out bullet 4</a:t>
            </a:r>
          </a:p>
          <a:p>
            <a:pPr lvl="3"/>
            <a:r>
              <a:rPr lang="en-US"/>
              <a:t>Subpoint of bullet 4</a:t>
            </a:r>
          </a:p>
          <a:p>
            <a:pPr lvl="3"/>
            <a:r>
              <a:rPr lang="en-US"/>
              <a:t>Second subpoint of bullet 4 </a:t>
            </a:r>
          </a:p>
          <a:p>
            <a:pPr lvl="2"/>
            <a:r>
              <a:rPr lang="en-US"/>
              <a:t>Type out bullet 5</a:t>
            </a:r>
          </a:p>
          <a:p>
            <a:pPr lvl="0"/>
            <a:r>
              <a:rPr lang="en-US"/>
              <a:t>TYPE YOUR SECOND MAIN POINT HERE</a:t>
            </a:r>
          </a:p>
          <a:p>
            <a:pPr lvl="2"/>
            <a:r>
              <a:rPr lang="en-US"/>
              <a:t>Type out bullet 1 </a:t>
            </a:r>
          </a:p>
          <a:p>
            <a:pPr lvl="2"/>
            <a:r>
              <a:rPr lang="en-US"/>
              <a:t>Type out bullet 2</a:t>
            </a:r>
          </a:p>
          <a:p>
            <a:pPr lvl="2"/>
            <a:r>
              <a:rPr lang="en-US"/>
              <a:t>Type out bullet 3 </a:t>
            </a:r>
          </a:p>
          <a:p>
            <a:pPr lvl="2"/>
            <a:r>
              <a:rPr lang="en-US"/>
              <a:t>Type out bullet 4</a:t>
            </a:r>
          </a:p>
          <a:p>
            <a:pPr lvl="3"/>
            <a:r>
              <a:rPr lang="en-US"/>
              <a:t>Subpoint of bullet 4</a:t>
            </a:r>
          </a:p>
          <a:p>
            <a:pPr lvl="3"/>
            <a:r>
              <a:rPr lang="en-US"/>
              <a:t>Second subpoint of bullet 4 </a:t>
            </a:r>
          </a:p>
          <a:p>
            <a:pPr lvl="0"/>
            <a:r>
              <a:rPr lang="en-US"/>
              <a:t>TYPE YOUR THIRD MAIN POINT HERE</a:t>
            </a:r>
          </a:p>
          <a:p>
            <a:pPr lvl="2"/>
            <a:r>
              <a:rPr lang="en-US"/>
              <a:t>Type out bullet 1 </a:t>
            </a:r>
          </a:p>
          <a:p>
            <a:pPr lvl="2"/>
            <a:r>
              <a:rPr lang="en-US"/>
              <a:t>Type out bullet 2</a:t>
            </a:r>
          </a:p>
          <a:p>
            <a:pPr lvl="2"/>
            <a:r>
              <a:rPr lang="en-US"/>
              <a:t>Type out bullet 3 </a:t>
            </a:r>
          </a:p>
          <a:p>
            <a:pPr lvl="0"/>
            <a:r>
              <a:rPr lang="en-US"/>
              <a:t>TYPE YOUR FOURTH MAIN POINT HERE</a:t>
            </a:r>
          </a:p>
          <a:p>
            <a:pPr lvl="2"/>
            <a:r>
              <a:rPr lang="en-US"/>
              <a:t>Type out bullet 1 </a:t>
            </a:r>
          </a:p>
          <a:p>
            <a:pPr lvl="3"/>
            <a:r>
              <a:rPr lang="en-US"/>
              <a:t>Subpoint of bullet 1</a:t>
            </a:r>
          </a:p>
          <a:p>
            <a:pPr lvl="3"/>
            <a:r>
              <a:rPr lang="en-US"/>
              <a:t>Second subpoint of bullet 1</a:t>
            </a:r>
          </a:p>
          <a:p>
            <a:pPr lvl="2"/>
            <a:r>
              <a:rPr lang="en-US"/>
              <a:t>Type out bullet 2</a:t>
            </a:r>
          </a:p>
          <a:p>
            <a:pPr lvl="2"/>
            <a:r>
              <a:rPr lang="en-US"/>
              <a:t>Type out bullet 3 </a:t>
            </a:r>
          </a:p>
          <a:p>
            <a:pPr lvl="2"/>
            <a:r>
              <a:rPr lang="en-US"/>
              <a:t>Type out bullet 4</a:t>
            </a:r>
          </a:p>
          <a:p>
            <a:pPr lvl="2"/>
            <a:r>
              <a:rPr lang="en-US"/>
              <a:t>Type out bullet 5</a:t>
            </a:r>
          </a:p>
          <a:p>
            <a:pPr lvl="2"/>
            <a:r>
              <a:rPr lang="en-US"/>
              <a:t>Type out bullet 6</a:t>
            </a:r>
          </a:p>
          <a:p>
            <a:pPr lvl="3"/>
            <a:endParaRPr lang="en-US"/>
          </a:p>
          <a:p>
            <a:pPr lvl="3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3395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6F4E68EC-37F8-B24C-8427-7C589DD14DE5}"/>
              </a:ext>
            </a:extLst>
          </p:cNvPr>
          <p:cNvGrpSpPr/>
          <p:nvPr userDrawn="1"/>
        </p:nvGrpSpPr>
        <p:grpSpPr>
          <a:xfrm>
            <a:off x="3691845" y="266700"/>
            <a:ext cx="10246903" cy="7767759"/>
            <a:chOff x="1549399" y="10033000"/>
            <a:chExt cx="2304238" cy="1746749"/>
          </a:xfrm>
        </p:grpSpPr>
        <p:sp>
          <p:nvSpPr>
            <p:cNvPr id="4" name="Shape">
              <a:extLst>
                <a:ext uri="{FF2B5EF4-FFF2-40B4-BE49-F238E27FC236}">
                  <a16:creationId xmlns:a16="http://schemas.microsoft.com/office/drawing/2014/main" id="{2FA8F84C-FE9B-0144-A751-ACE7B48BBE16}"/>
                </a:ext>
              </a:extLst>
            </p:cNvPr>
            <p:cNvSpPr/>
            <p:nvPr/>
          </p:nvSpPr>
          <p:spPr>
            <a:xfrm>
              <a:off x="2514600" y="10223499"/>
              <a:ext cx="1339037" cy="15562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33" h="21572" extrusionOk="0">
                  <a:moveTo>
                    <a:pt x="4195" y="20727"/>
                  </a:moveTo>
                  <a:cubicBezTo>
                    <a:pt x="4996" y="20825"/>
                    <a:pt x="5840" y="20841"/>
                    <a:pt x="6716" y="20767"/>
                  </a:cubicBezTo>
                  <a:cubicBezTo>
                    <a:pt x="10929" y="20413"/>
                    <a:pt x="14872" y="18067"/>
                    <a:pt x="17361" y="14812"/>
                  </a:cubicBezTo>
                  <a:cubicBezTo>
                    <a:pt x="18767" y="12974"/>
                    <a:pt x="19707" y="10848"/>
                    <a:pt x="19971" y="8628"/>
                  </a:cubicBezTo>
                  <a:cubicBezTo>
                    <a:pt x="20412" y="4901"/>
                    <a:pt x="18845" y="1769"/>
                    <a:pt x="16074" y="0"/>
                  </a:cubicBezTo>
                  <a:lnTo>
                    <a:pt x="17262" y="759"/>
                  </a:lnTo>
                  <a:cubicBezTo>
                    <a:pt x="20031" y="2528"/>
                    <a:pt x="21600" y="5661"/>
                    <a:pt x="21159" y="9386"/>
                  </a:cubicBezTo>
                  <a:cubicBezTo>
                    <a:pt x="20895" y="11606"/>
                    <a:pt x="19955" y="13733"/>
                    <a:pt x="18549" y="15571"/>
                  </a:cubicBezTo>
                  <a:cubicBezTo>
                    <a:pt x="16060" y="18824"/>
                    <a:pt x="12117" y="21172"/>
                    <a:pt x="7904" y="21526"/>
                  </a:cubicBezTo>
                  <a:cubicBezTo>
                    <a:pt x="7028" y="21600"/>
                    <a:pt x="6184" y="21582"/>
                    <a:pt x="5383" y="21486"/>
                  </a:cubicBezTo>
                  <a:cubicBezTo>
                    <a:pt x="3804" y="21292"/>
                    <a:pt x="2384" y="20783"/>
                    <a:pt x="1188" y="20019"/>
                  </a:cubicBezTo>
                  <a:lnTo>
                    <a:pt x="0" y="19260"/>
                  </a:lnTo>
                  <a:cubicBezTo>
                    <a:pt x="1196" y="20024"/>
                    <a:pt x="2616" y="20533"/>
                    <a:pt x="4195" y="20727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/>
              </a:pPr>
              <a:endParaRPr/>
            </a:p>
          </p:txBody>
        </p:sp>
        <p:sp>
          <p:nvSpPr>
            <p:cNvPr id="5" name="Shape">
              <a:extLst>
                <a:ext uri="{FF2B5EF4-FFF2-40B4-BE49-F238E27FC236}">
                  <a16:creationId xmlns:a16="http://schemas.microsoft.com/office/drawing/2014/main" id="{ECA14BDE-8E0A-C442-B21E-96D7128B7773}"/>
                </a:ext>
              </a:extLst>
            </p:cNvPr>
            <p:cNvSpPr/>
            <p:nvPr/>
          </p:nvSpPr>
          <p:spPr>
            <a:xfrm>
              <a:off x="2273299" y="10109199"/>
              <a:ext cx="1514449" cy="16137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417" h="18919" extrusionOk="0">
                  <a:moveTo>
                    <a:pt x="2501" y="4645"/>
                  </a:moveTo>
                  <a:cubicBezTo>
                    <a:pt x="6093" y="149"/>
                    <a:pt x="12232" y="-1340"/>
                    <a:pt x="16213" y="1319"/>
                  </a:cubicBezTo>
                  <a:cubicBezTo>
                    <a:pt x="20194" y="3978"/>
                    <a:pt x="20509" y="9779"/>
                    <a:pt x="16917" y="14275"/>
                  </a:cubicBezTo>
                  <a:cubicBezTo>
                    <a:pt x="13325" y="18771"/>
                    <a:pt x="7186" y="20260"/>
                    <a:pt x="3205" y="17601"/>
                  </a:cubicBezTo>
                  <a:cubicBezTo>
                    <a:pt x="-776" y="14942"/>
                    <a:pt x="-1091" y="9141"/>
                    <a:pt x="2501" y="4645"/>
                  </a:cubicBezTo>
                  <a:close/>
                </a:path>
              </a:pathLst>
            </a:custGeom>
            <a:solidFill>
              <a:srgbClr val="FDFDFD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/>
              </a:pPr>
              <a:endParaRPr/>
            </a:p>
          </p:txBody>
        </p:sp>
        <p:sp>
          <p:nvSpPr>
            <p:cNvPr id="6" name="Shape">
              <a:extLst>
                <a:ext uri="{FF2B5EF4-FFF2-40B4-BE49-F238E27FC236}">
                  <a16:creationId xmlns:a16="http://schemas.microsoft.com/office/drawing/2014/main" id="{35997327-C0CE-1641-84EF-6D8C312FA186}"/>
                </a:ext>
              </a:extLst>
            </p:cNvPr>
            <p:cNvSpPr/>
            <p:nvPr/>
          </p:nvSpPr>
          <p:spPr>
            <a:xfrm>
              <a:off x="2387599" y="10248900"/>
              <a:ext cx="1189870" cy="12880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95" h="20748" extrusionOk="0">
                  <a:moveTo>
                    <a:pt x="20434" y="9540"/>
                  </a:moveTo>
                  <a:cubicBezTo>
                    <a:pt x="19820" y="15252"/>
                    <a:pt x="14762" y="20253"/>
                    <a:pt x="9136" y="20714"/>
                  </a:cubicBezTo>
                  <a:cubicBezTo>
                    <a:pt x="3511" y="21174"/>
                    <a:pt x="-551" y="16919"/>
                    <a:pt x="62" y="11208"/>
                  </a:cubicBezTo>
                  <a:cubicBezTo>
                    <a:pt x="676" y="5498"/>
                    <a:pt x="5734" y="495"/>
                    <a:pt x="11358" y="34"/>
                  </a:cubicBezTo>
                  <a:cubicBezTo>
                    <a:pt x="16987" y="-426"/>
                    <a:pt x="21049" y="3831"/>
                    <a:pt x="20434" y="9540"/>
                  </a:cubicBezTo>
                  <a:close/>
                  <a:moveTo>
                    <a:pt x="9074" y="19124"/>
                  </a:moveTo>
                  <a:cubicBezTo>
                    <a:pt x="13823" y="18736"/>
                    <a:pt x="18096" y="14511"/>
                    <a:pt x="18614" y="9688"/>
                  </a:cubicBezTo>
                  <a:cubicBezTo>
                    <a:pt x="19133" y="4866"/>
                    <a:pt x="15703" y="1272"/>
                    <a:pt x="10951" y="1661"/>
                  </a:cubicBezTo>
                  <a:cubicBezTo>
                    <a:pt x="6200" y="2049"/>
                    <a:pt x="1930" y="6274"/>
                    <a:pt x="1411" y="11095"/>
                  </a:cubicBezTo>
                  <a:cubicBezTo>
                    <a:pt x="893" y="15921"/>
                    <a:pt x="4323" y="19513"/>
                    <a:pt x="9074" y="19124"/>
                  </a:cubicBezTo>
                </a:path>
              </a:pathLst>
            </a:custGeom>
            <a:solidFill>
              <a:srgbClr val="FDFDFD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/>
              </a:pPr>
              <a:endParaRPr/>
            </a:p>
          </p:txBody>
        </p:sp>
        <p:sp>
          <p:nvSpPr>
            <p:cNvPr id="7" name="Shape">
              <a:extLst>
                <a:ext uri="{FF2B5EF4-FFF2-40B4-BE49-F238E27FC236}">
                  <a16:creationId xmlns:a16="http://schemas.microsoft.com/office/drawing/2014/main" id="{25985597-2BC3-C243-851F-3272D6597ABF}"/>
                </a:ext>
              </a:extLst>
            </p:cNvPr>
            <p:cNvSpPr/>
            <p:nvPr/>
          </p:nvSpPr>
          <p:spPr>
            <a:xfrm>
              <a:off x="2641599" y="10566400"/>
              <a:ext cx="612508" cy="6630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95" h="20746" extrusionOk="0">
                  <a:moveTo>
                    <a:pt x="20433" y="9539"/>
                  </a:moveTo>
                  <a:cubicBezTo>
                    <a:pt x="19821" y="15248"/>
                    <a:pt x="14760" y="20251"/>
                    <a:pt x="9138" y="20712"/>
                  </a:cubicBezTo>
                  <a:cubicBezTo>
                    <a:pt x="3511" y="21173"/>
                    <a:pt x="-551" y="16913"/>
                    <a:pt x="61" y="11203"/>
                  </a:cubicBezTo>
                  <a:cubicBezTo>
                    <a:pt x="673" y="5494"/>
                    <a:pt x="5730" y="495"/>
                    <a:pt x="11360" y="34"/>
                  </a:cubicBezTo>
                  <a:cubicBezTo>
                    <a:pt x="16987" y="-427"/>
                    <a:pt x="21049" y="3829"/>
                    <a:pt x="20433" y="9539"/>
                  </a:cubicBezTo>
                  <a:close/>
                  <a:moveTo>
                    <a:pt x="9571" y="16711"/>
                  </a:moveTo>
                  <a:cubicBezTo>
                    <a:pt x="13022" y="16429"/>
                    <a:pt x="16120" y="13365"/>
                    <a:pt x="16498" y="9856"/>
                  </a:cubicBezTo>
                  <a:cubicBezTo>
                    <a:pt x="16876" y="6356"/>
                    <a:pt x="14386" y="3745"/>
                    <a:pt x="10935" y="4027"/>
                  </a:cubicBezTo>
                  <a:cubicBezTo>
                    <a:pt x="7480" y="4309"/>
                    <a:pt x="4383" y="7377"/>
                    <a:pt x="4004" y="10882"/>
                  </a:cubicBezTo>
                  <a:cubicBezTo>
                    <a:pt x="3626" y="14386"/>
                    <a:pt x="6116" y="16993"/>
                    <a:pt x="9571" y="16711"/>
                  </a:cubicBezTo>
                </a:path>
              </a:pathLst>
            </a:custGeom>
            <a:solidFill>
              <a:schemeClr val="bg2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/>
              </a:pPr>
              <a:endParaRPr/>
            </a:p>
          </p:txBody>
        </p:sp>
        <p:sp>
          <p:nvSpPr>
            <p:cNvPr id="8" name="Shape">
              <a:extLst>
                <a:ext uri="{FF2B5EF4-FFF2-40B4-BE49-F238E27FC236}">
                  <a16:creationId xmlns:a16="http://schemas.microsoft.com/office/drawing/2014/main" id="{6E72401F-8054-FB4D-A78B-A1736CA9F935}"/>
                </a:ext>
              </a:extLst>
            </p:cNvPr>
            <p:cNvSpPr/>
            <p:nvPr/>
          </p:nvSpPr>
          <p:spPr>
            <a:xfrm>
              <a:off x="2844800" y="10820399"/>
              <a:ext cx="160226" cy="1734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90" h="20730" extrusionOk="0">
                  <a:moveTo>
                    <a:pt x="11349" y="36"/>
                  </a:moveTo>
                  <a:cubicBezTo>
                    <a:pt x="5730" y="491"/>
                    <a:pt x="679" y="5485"/>
                    <a:pt x="62" y="11192"/>
                  </a:cubicBezTo>
                  <a:cubicBezTo>
                    <a:pt x="-555" y="16900"/>
                    <a:pt x="3505" y="21165"/>
                    <a:pt x="9124" y="20694"/>
                  </a:cubicBezTo>
                  <a:cubicBezTo>
                    <a:pt x="14744" y="20239"/>
                    <a:pt x="19811" y="15230"/>
                    <a:pt x="20428" y="9523"/>
                  </a:cubicBezTo>
                  <a:cubicBezTo>
                    <a:pt x="21045" y="3815"/>
                    <a:pt x="16969" y="-435"/>
                    <a:pt x="11349" y="36"/>
                  </a:cubicBezTo>
                  <a:close/>
                </a:path>
              </a:pathLst>
            </a:custGeom>
            <a:solidFill>
              <a:schemeClr val="accent5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/>
              </a:pPr>
              <a:endParaRPr/>
            </a:p>
          </p:txBody>
        </p:sp>
        <p:sp>
          <p:nvSpPr>
            <p:cNvPr id="9" name="Shape">
              <a:extLst>
                <a:ext uri="{FF2B5EF4-FFF2-40B4-BE49-F238E27FC236}">
                  <a16:creationId xmlns:a16="http://schemas.microsoft.com/office/drawing/2014/main" id="{876CD4F3-BBB1-574B-9A37-D71F152B9D85}"/>
                </a:ext>
              </a:extLst>
            </p:cNvPr>
            <p:cNvSpPr/>
            <p:nvPr/>
          </p:nvSpPr>
          <p:spPr>
            <a:xfrm>
              <a:off x="2552700" y="10464799"/>
              <a:ext cx="798032" cy="8641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93" h="20747" extrusionOk="0">
                  <a:moveTo>
                    <a:pt x="20432" y="9542"/>
                  </a:moveTo>
                  <a:cubicBezTo>
                    <a:pt x="19819" y="15253"/>
                    <a:pt x="14760" y="20253"/>
                    <a:pt x="9135" y="20714"/>
                  </a:cubicBezTo>
                  <a:cubicBezTo>
                    <a:pt x="3509" y="21174"/>
                    <a:pt x="-555" y="16917"/>
                    <a:pt x="61" y="11206"/>
                  </a:cubicBezTo>
                  <a:cubicBezTo>
                    <a:pt x="678" y="5495"/>
                    <a:pt x="5733" y="495"/>
                    <a:pt x="11359" y="34"/>
                  </a:cubicBezTo>
                  <a:cubicBezTo>
                    <a:pt x="16981" y="-426"/>
                    <a:pt x="21045" y="3831"/>
                    <a:pt x="20432" y="9542"/>
                  </a:cubicBezTo>
                  <a:close/>
                  <a:moveTo>
                    <a:pt x="9043" y="18338"/>
                  </a:moveTo>
                  <a:cubicBezTo>
                    <a:pt x="13358" y="17985"/>
                    <a:pt x="17242" y="14146"/>
                    <a:pt x="17712" y="9764"/>
                  </a:cubicBezTo>
                  <a:cubicBezTo>
                    <a:pt x="18182" y="5383"/>
                    <a:pt x="15067" y="2120"/>
                    <a:pt x="10749" y="2471"/>
                  </a:cubicBezTo>
                  <a:cubicBezTo>
                    <a:pt x="6431" y="2824"/>
                    <a:pt x="2550" y="6660"/>
                    <a:pt x="2077" y="11042"/>
                  </a:cubicBezTo>
                  <a:cubicBezTo>
                    <a:pt x="1604" y="15423"/>
                    <a:pt x="4722" y="18689"/>
                    <a:pt x="9043" y="18338"/>
                  </a:cubicBezTo>
                </a:path>
              </a:pathLst>
            </a:custGeom>
            <a:solidFill>
              <a:srgbClr val="FDFDFD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/>
              </a:pPr>
              <a:endParaRPr/>
            </a:p>
          </p:txBody>
        </p:sp>
        <p:sp>
          <p:nvSpPr>
            <p:cNvPr id="10" name="Shape">
              <a:extLst>
                <a:ext uri="{FF2B5EF4-FFF2-40B4-BE49-F238E27FC236}">
                  <a16:creationId xmlns:a16="http://schemas.microsoft.com/office/drawing/2014/main" id="{5250AD78-3BEA-B84D-85F4-0F54DECAE8D9}"/>
                </a:ext>
              </a:extLst>
            </p:cNvPr>
            <p:cNvSpPr/>
            <p:nvPr/>
          </p:nvSpPr>
          <p:spPr>
            <a:xfrm>
              <a:off x="2755899" y="10693400"/>
              <a:ext cx="375627" cy="4067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96" h="20743" extrusionOk="0">
                  <a:moveTo>
                    <a:pt x="20435" y="9537"/>
                  </a:moveTo>
                  <a:cubicBezTo>
                    <a:pt x="19818" y="15249"/>
                    <a:pt x="14767" y="20249"/>
                    <a:pt x="9140" y="20709"/>
                  </a:cubicBezTo>
                  <a:cubicBezTo>
                    <a:pt x="3506" y="21169"/>
                    <a:pt x="-555" y="16920"/>
                    <a:pt x="62" y="11208"/>
                  </a:cubicBezTo>
                  <a:cubicBezTo>
                    <a:pt x="678" y="5502"/>
                    <a:pt x="5730" y="495"/>
                    <a:pt x="11364" y="35"/>
                  </a:cubicBezTo>
                  <a:cubicBezTo>
                    <a:pt x="16984" y="-431"/>
                    <a:pt x="21045" y="3831"/>
                    <a:pt x="20435" y="9537"/>
                  </a:cubicBezTo>
                  <a:close/>
                  <a:moveTo>
                    <a:pt x="9022" y="14841"/>
                  </a:moveTo>
                  <a:cubicBezTo>
                    <a:pt x="11420" y="14647"/>
                    <a:pt x="13582" y="12510"/>
                    <a:pt x="13845" y="10074"/>
                  </a:cubicBezTo>
                  <a:cubicBezTo>
                    <a:pt x="14108" y="7639"/>
                    <a:pt x="12369" y="5832"/>
                    <a:pt x="9971" y="6026"/>
                  </a:cubicBezTo>
                  <a:cubicBezTo>
                    <a:pt x="7574" y="6221"/>
                    <a:pt x="5418" y="8351"/>
                    <a:pt x="5155" y="10787"/>
                  </a:cubicBezTo>
                  <a:cubicBezTo>
                    <a:pt x="4899" y="13216"/>
                    <a:pt x="6624" y="15035"/>
                    <a:pt x="9022" y="14841"/>
                  </a:cubicBezTo>
                </a:path>
              </a:pathLst>
            </a:custGeom>
            <a:solidFill>
              <a:srgbClr val="FDFDFD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/>
              </a:pPr>
              <a:endParaRPr/>
            </a:p>
          </p:txBody>
        </p:sp>
        <p:sp>
          <p:nvSpPr>
            <p:cNvPr id="11" name="Shape">
              <a:extLst>
                <a:ext uri="{FF2B5EF4-FFF2-40B4-BE49-F238E27FC236}">
                  <a16:creationId xmlns:a16="http://schemas.microsoft.com/office/drawing/2014/main" id="{546CB3D9-5529-6A46-9731-AF7E3E0CC301}"/>
                </a:ext>
              </a:extLst>
            </p:cNvPr>
            <p:cNvSpPr/>
            <p:nvPr/>
          </p:nvSpPr>
          <p:spPr>
            <a:xfrm>
              <a:off x="2463799" y="10350499"/>
              <a:ext cx="1004747" cy="10877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95" h="20750" extrusionOk="0">
                  <a:moveTo>
                    <a:pt x="20433" y="9540"/>
                  </a:moveTo>
                  <a:cubicBezTo>
                    <a:pt x="19819" y="15253"/>
                    <a:pt x="14762" y="20255"/>
                    <a:pt x="9136" y="20716"/>
                  </a:cubicBezTo>
                  <a:cubicBezTo>
                    <a:pt x="3509" y="21176"/>
                    <a:pt x="-553" y="16919"/>
                    <a:pt x="61" y="11207"/>
                  </a:cubicBezTo>
                  <a:cubicBezTo>
                    <a:pt x="675" y="5497"/>
                    <a:pt x="5732" y="494"/>
                    <a:pt x="11358" y="34"/>
                  </a:cubicBezTo>
                  <a:cubicBezTo>
                    <a:pt x="16985" y="-424"/>
                    <a:pt x="21047" y="3830"/>
                    <a:pt x="20433" y="9540"/>
                  </a:cubicBezTo>
                  <a:close/>
                  <a:moveTo>
                    <a:pt x="9086" y="18613"/>
                  </a:moveTo>
                  <a:cubicBezTo>
                    <a:pt x="13555" y="18247"/>
                    <a:pt x="17573" y="14274"/>
                    <a:pt x="18060" y="9736"/>
                  </a:cubicBezTo>
                  <a:cubicBezTo>
                    <a:pt x="18547" y="5199"/>
                    <a:pt x="15322" y="1817"/>
                    <a:pt x="10853" y="2183"/>
                  </a:cubicBezTo>
                  <a:cubicBezTo>
                    <a:pt x="6384" y="2549"/>
                    <a:pt x="2367" y="6522"/>
                    <a:pt x="1880" y="11059"/>
                  </a:cubicBezTo>
                  <a:cubicBezTo>
                    <a:pt x="1393" y="15597"/>
                    <a:pt x="4618" y="18979"/>
                    <a:pt x="9086" y="18613"/>
                  </a:cubicBezTo>
                </a:path>
              </a:pathLst>
            </a:custGeom>
            <a:solidFill>
              <a:schemeClr val="bg2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/>
              </a:pPr>
              <a:endParaRPr/>
            </a:p>
          </p:txBody>
        </p:sp>
        <p:sp>
          <p:nvSpPr>
            <p:cNvPr id="12" name="Shape">
              <a:extLst>
                <a:ext uri="{FF2B5EF4-FFF2-40B4-BE49-F238E27FC236}">
                  <a16:creationId xmlns:a16="http://schemas.microsoft.com/office/drawing/2014/main" id="{7606216E-4646-824D-B39A-B9F796F5D81B}"/>
                </a:ext>
              </a:extLst>
            </p:cNvPr>
            <p:cNvSpPr/>
            <p:nvPr/>
          </p:nvSpPr>
          <p:spPr>
            <a:xfrm>
              <a:off x="2298700" y="10147299"/>
              <a:ext cx="1384710" cy="14990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95" h="20749" extrusionOk="0">
                  <a:moveTo>
                    <a:pt x="20433" y="9540"/>
                  </a:moveTo>
                  <a:cubicBezTo>
                    <a:pt x="19819" y="15251"/>
                    <a:pt x="14760" y="20254"/>
                    <a:pt x="9136" y="20714"/>
                  </a:cubicBezTo>
                  <a:cubicBezTo>
                    <a:pt x="3510" y="21175"/>
                    <a:pt x="-552" y="16918"/>
                    <a:pt x="61" y="11206"/>
                  </a:cubicBezTo>
                  <a:cubicBezTo>
                    <a:pt x="675" y="5495"/>
                    <a:pt x="5732" y="494"/>
                    <a:pt x="11358" y="34"/>
                  </a:cubicBezTo>
                  <a:cubicBezTo>
                    <a:pt x="16982" y="-425"/>
                    <a:pt x="21048" y="3831"/>
                    <a:pt x="20433" y="9540"/>
                  </a:cubicBezTo>
                  <a:close/>
                  <a:moveTo>
                    <a:pt x="9089" y="19275"/>
                  </a:moveTo>
                  <a:cubicBezTo>
                    <a:pt x="13924" y="18879"/>
                    <a:pt x="18270" y="14581"/>
                    <a:pt x="18798" y="9674"/>
                  </a:cubicBezTo>
                  <a:cubicBezTo>
                    <a:pt x="19326" y="4768"/>
                    <a:pt x="15834" y="1110"/>
                    <a:pt x="10999" y="1505"/>
                  </a:cubicBezTo>
                  <a:cubicBezTo>
                    <a:pt x="6166" y="1901"/>
                    <a:pt x="1820" y="6200"/>
                    <a:pt x="1292" y="11106"/>
                  </a:cubicBezTo>
                  <a:cubicBezTo>
                    <a:pt x="764" y="16014"/>
                    <a:pt x="4256" y="19670"/>
                    <a:pt x="9089" y="19275"/>
                  </a:cubicBezTo>
                </a:path>
              </a:pathLst>
            </a:custGeom>
            <a:solidFill>
              <a:schemeClr val="bg2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/>
              </a:pPr>
              <a:endParaRPr/>
            </a:p>
          </p:txBody>
        </p:sp>
        <p:sp>
          <p:nvSpPr>
            <p:cNvPr id="13" name="Shape">
              <a:extLst>
                <a:ext uri="{FF2B5EF4-FFF2-40B4-BE49-F238E27FC236}">
                  <a16:creationId xmlns:a16="http://schemas.microsoft.com/office/drawing/2014/main" id="{A3F83CF3-E8BC-F147-9E9A-81A77686F5DD}"/>
                </a:ext>
              </a:extLst>
            </p:cNvPr>
            <p:cNvSpPr/>
            <p:nvPr/>
          </p:nvSpPr>
          <p:spPr>
            <a:xfrm>
              <a:off x="1549399" y="10198099"/>
              <a:ext cx="108588" cy="908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7775" h="18053" extrusionOk="0">
                  <a:moveTo>
                    <a:pt x="6653" y="18053"/>
                  </a:moveTo>
                  <a:cubicBezTo>
                    <a:pt x="6653" y="18053"/>
                    <a:pt x="-3825" y="9221"/>
                    <a:pt x="1518" y="2837"/>
                  </a:cubicBezTo>
                  <a:cubicBezTo>
                    <a:pt x="6861" y="-3547"/>
                    <a:pt x="17775" y="2837"/>
                    <a:pt x="17775" y="2837"/>
                  </a:cubicBezTo>
                  <a:lnTo>
                    <a:pt x="6653" y="18053"/>
                  </a:lnTo>
                  <a:close/>
                </a:path>
              </a:pathLst>
            </a:custGeom>
            <a:solidFill>
              <a:schemeClr val="accent5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/>
              </a:pPr>
              <a:endParaRPr/>
            </a:p>
          </p:txBody>
        </p:sp>
        <p:sp>
          <p:nvSpPr>
            <p:cNvPr id="14" name="Shape">
              <a:extLst>
                <a:ext uri="{FF2B5EF4-FFF2-40B4-BE49-F238E27FC236}">
                  <a16:creationId xmlns:a16="http://schemas.microsoft.com/office/drawing/2014/main" id="{C2D41815-913E-994B-85EA-DE0BF69D8352}"/>
                </a:ext>
              </a:extLst>
            </p:cNvPr>
            <p:cNvSpPr/>
            <p:nvPr/>
          </p:nvSpPr>
          <p:spPr>
            <a:xfrm>
              <a:off x="1638299" y="10033000"/>
              <a:ext cx="502569" cy="4125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32" h="20679" extrusionOk="0">
                  <a:moveTo>
                    <a:pt x="21032" y="20679"/>
                  </a:moveTo>
                  <a:cubicBezTo>
                    <a:pt x="21032" y="20679"/>
                    <a:pt x="14160" y="9647"/>
                    <a:pt x="11316" y="5630"/>
                  </a:cubicBezTo>
                  <a:cubicBezTo>
                    <a:pt x="8473" y="1613"/>
                    <a:pt x="5842" y="-921"/>
                    <a:pt x="2738" y="314"/>
                  </a:cubicBezTo>
                  <a:cubicBezTo>
                    <a:pt x="-366" y="1549"/>
                    <a:pt x="-568" y="6502"/>
                    <a:pt x="825" y="8978"/>
                  </a:cubicBezTo>
                  <a:lnTo>
                    <a:pt x="21032" y="20679"/>
                  </a:lnTo>
                  <a:close/>
                </a:path>
              </a:pathLst>
            </a:custGeom>
            <a:solidFill>
              <a:schemeClr val="bg2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/>
              </a:pPr>
              <a:endParaRPr/>
            </a:p>
          </p:txBody>
        </p:sp>
        <p:sp>
          <p:nvSpPr>
            <p:cNvPr id="15" name="Shape">
              <a:extLst>
                <a:ext uri="{FF2B5EF4-FFF2-40B4-BE49-F238E27FC236}">
                  <a16:creationId xmlns:a16="http://schemas.microsoft.com/office/drawing/2014/main" id="{691646DC-DE90-674B-9C61-637569575077}"/>
                </a:ext>
              </a:extLst>
            </p:cNvPr>
            <p:cNvSpPr/>
            <p:nvPr/>
          </p:nvSpPr>
          <p:spPr>
            <a:xfrm>
              <a:off x="2781300" y="10820399"/>
              <a:ext cx="140252" cy="833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5" h="21191" extrusionOk="0">
                  <a:moveTo>
                    <a:pt x="2752" y="495"/>
                  </a:moveTo>
                  <a:lnTo>
                    <a:pt x="21355" y="21191"/>
                  </a:lnTo>
                  <a:lnTo>
                    <a:pt x="1031" y="5661"/>
                  </a:lnTo>
                  <a:cubicBezTo>
                    <a:pt x="142" y="4983"/>
                    <a:pt x="-245" y="3207"/>
                    <a:pt x="161" y="1722"/>
                  </a:cubicBezTo>
                  <a:cubicBezTo>
                    <a:pt x="567" y="237"/>
                    <a:pt x="1631" y="-409"/>
                    <a:pt x="2520" y="269"/>
                  </a:cubicBezTo>
                  <a:cubicBezTo>
                    <a:pt x="2598" y="334"/>
                    <a:pt x="2675" y="431"/>
                    <a:pt x="2752" y="495"/>
                  </a:cubicBezTo>
                  <a:close/>
                </a:path>
              </a:pathLst>
            </a:custGeom>
            <a:solidFill>
              <a:srgbClr val="F7C054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/>
              </a:pPr>
              <a:endParaRPr/>
            </a:p>
          </p:txBody>
        </p:sp>
        <p:sp>
          <p:nvSpPr>
            <p:cNvPr id="16" name="Shape">
              <a:extLst>
                <a:ext uri="{FF2B5EF4-FFF2-40B4-BE49-F238E27FC236}">
                  <a16:creationId xmlns:a16="http://schemas.microsoft.com/office/drawing/2014/main" id="{681CF4C0-0B2F-CE46-9B01-582FA87D2F4F}"/>
                </a:ext>
              </a:extLst>
            </p:cNvPr>
            <p:cNvSpPr/>
            <p:nvPr/>
          </p:nvSpPr>
          <p:spPr>
            <a:xfrm>
              <a:off x="1663700" y="10210800"/>
              <a:ext cx="1154055" cy="6481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05" h="21490" extrusionOk="0">
                  <a:moveTo>
                    <a:pt x="21127" y="18758"/>
                  </a:moveTo>
                  <a:cubicBezTo>
                    <a:pt x="21027" y="18568"/>
                    <a:pt x="20909" y="18375"/>
                    <a:pt x="20774" y="18177"/>
                  </a:cubicBezTo>
                  <a:cubicBezTo>
                    <a:pt x="20665" y="18017"/>
                    <a:pt x="20542" y="17853"/>
                    <a:pt x="20410" y="17688"/>
                  </a:cubicBezTo>
                  <a:cubicBezTo>
                    <a:pt x="20296" y="17545"/>
                    <a:pt x="20173" y="17402"/>
                    <a:pt x="20040" y="17255"/>
                  </a:cubicBezTo>
                  <a:cubicBezTo>
                    <a:pt x="19924" y="17124"/>
                    <a:pt x="19801" y="16989"/>
                    <a:pt x="19674" y="16855"/>
                  </a:cubicBezTo>
                  <a:cubicBezTo>
                    <a:pt x="18987" y="16126"/>
                    <a:pt x="18116" y="15318"/>
                    <a:pt x="17077" y="14379"/>
                  </a:cubicBezTo>
                  <a:cubicBezTo>
                    <a:pt x="16964" y="14274"/>
                    <a:pt x="16848" y="14173"/>
                    <a:pt x="16730" y="14063"/>
                  </a:cubicBezTo>
                  <a:cubicBezTo>
                    <a:pt x="16616" y="13962"/>
                    <a:pt x="16500" y="13857"/>
                    <a:pt x="16382" y="13747"/>
                  </a:cubicBezTo>
                  <a:cubicBezTo>
                    <a:pt x="16268" y="13642"/>
                    <a:pt x="16150" y="13541"/>
                    <a:pt x="16031" y="13432"/>
                  </a:cubicBezTo>
                  <a:cubicBezTo>
                    <a:pt x="15915" y="13326"/>
                    <a:pt x="15799" y="13225"/>
                    <a:pt x="15681" y="13116"/>
                  </a:cubicBezTo>
                  <a:cubicBezTo>
                    <a:pt x="15541" y="12989"/>
                    <a:pt x="15399" y="12859"/>
                    <a:pt x="15253" y="12728"/>
                  </a:cubicBezTo>
                  <a:cubicBezTo>
                    <a:pt x="10813" y="8716"/>
                    <a:pt x="0" y="0"/>
                    <a:pt x="0" y="0"/>
                  </a:cubicBezTo>
                  <a:cubicBezTo>
                    <a:pt x="0" y="0"/>
                    <a:pt x="9362" y="10762"/>
                    <a:pt x="13435" y="15061"/>
                  </a:cubicBezTo>
                  <a:cubicBezTo>
                    <a:pt x="13890" y="15541"/>
                    <a:pt x="14332" y="16013"/>
                    <a:pt x="14765" y="16467"/>
                  </a:cubicBezTo>
                  <a:cubicBezTo>
                    <a:pt x="14879" y="16585"/>
                    <a:pt x="14990" y="16703"/>
                    <a:pt x="15101" y="16821"/>
                  </a:cubicBezTo>
                  <a:cubicBezTo>
                    <a:pt x="15215" y="16939"/>
                    <a:pt x="15326" y="17057"/>
                    <a:pt x="15435" y="17171"/>
                  </a:cubicBezTo>
                  <a:cubicBezTo>
                    <a:pt x="15549" y="17288"/>
                    <a:pt x="15660" y="17406"/>
                    <a:pt x="15771" y="17520"/>
                  </a:cubicBezTo>
                  <a:cubicBezTo>
                    <a:pt x="15885" y="17638"/>
                    <a:pt x="15996" y="17752"/>
                    <a:pt x="16107" y="17869"/>
                  </a:cubicBezTo>
                  <a:cubicBezTo>
                    <a:pt x="17061" y="18851"/>
                    <a:pt x="17932" y="19709"/>
                    <a:pt x="18684" y="20341"/>
                  </a:cubicBezTo>
                  <a:cubicBezTo>
                    <a:pt x="18817" y="20451"/>
                    <a:pt x="18945" y="20556"/>
                    <a:pt x="19070" y="20653"/>
                  </a:cubicBezTo>
                  <a:cubicBezTo>
                    <a:pt x="19210" y="20762"/>
                    <a:pt x="19342" y="20859"/>
                    <a:pt x="19470" y="20947"/>
                  </a:cubicBezTo>
                  <a:cubicBezTo>
                    <a:pt x="19617" y="21048"/>
                    <a:pt x="19759" y="21137"/>
                    <a:pt x="19891" y="21213"/>
                  </a:cubicBezTo>
                  <a:cubicBezTo>
                    <a:pt x="20052" y="21301"/>
                    <a:pt x="20204" y="21373"/>
                    <a:pt x="20343" y="21419"/>
                  </a:cubicBezTo>
                  <a:cubicBezTo>
                    <a:pt x="20885" y="21600"/>
                    <a:pt x="21259" y="21444"/>
                    <a:pt x="21418" y="20829"/>
                  </a:cubicBezTo>
                  <a:cubicBezTo>
                    <a:pt x="21600" y="20135"/>
                    <a:pt x="21496" y="19469"/>
                    <a:pt x="21127" y="18758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/>
              </a:pPr>
              <a:endParaRPr/>
            </a:p>
          </p:txBody>
        </p:sp>
        <p:sp>
          <p:nvSpPr>
            <p:cNvPr id="17" name="Shape">
              <a:extLst>
                <a:ext uri="{FF2B5EF4-FFF2-40B4-BE49-F238E27FC236}">
                  <a16:creationId xmlns:a16="http://schemas.microsoft.com/office/drawing/2014/main" id="{6D4A72BB-8600-514E-9856-7BB3C81AEEB5}"/>
                </a:ext>
              </a:extLst>
            </p:cNvPr>
            <p:cNvSpPr/>
            <p:nvPr/>
          </p:nvSpPr>
          <p:spPr>
            <a:xfrm>
              <a:off x="1638300" y="10134600"/>
              <a:ext cx="510648" cy="3225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73" h="20436" extrusionOk="0">
                  <a:moveTo>
                    <a:pt x="21173" y="20436"/>
                  </a:moveTo>
                  <a:cubicBezTo>
                    <a:pt x="21173" y="20436"/>
                    <a:pt x="11189" y="4630"/>
                    <a:pt x="7250" y="1733"/>
                  </a:cubicBezTo>
                  <a:cubicBezTo>
                    <a:pt x="3306" y="-1164"/>
                    <a:pt x="700" y="91"/>
                    <a:pt x="136" y="1733"/>
                  </a:cubicBezTo>
                  <a:cubicBezTo>
                    <a:pt x="-427" y="3375"/>
                    <a:pt x="884" y="4365"/>
                    <a:pt x="1785" y="4992"/>
                  </a:cubicBezTo>
                  <a:cubicBezTo>
                    <a:pt x="2680" y="5620"/>
                    <a:pt x="21173" y="20436"/>
                    <a:pt x="21173" y="20436"/>
                  </a:cubicBezTo>
                  <a:close/>
                </a:path>
              </a:pathLst>
            </a:custGeom>
            <a:solidFill>
              <a:schemeClr val="accent5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/>
              </a:pPr>
              <a:endParaRPr/>
            </a:p>
          </p:txBody>
        </p:sp>
        <p:sp>
          <p:nvSpPr>
            <p:cNvPr id="18" name="Shape">
              <a:extLst>
                <a:ext uri="{FF2B5EF4-FFF2-40B4-BE49-F238E27FC236}">
                  <a16:creationId xmlns:a16="http://schemas.microsoft.com/office/drawing/2014/main" id="{C6BEB9F2-A19F-F347-870F-912E2B605C08}"/>
                </a:ext>
              </a:extLst>
            </p:cNvPr>
            <p:cNvSpPr/>
            <p:nvPr/>
          </p:nvSpPr>
          <p:spPr>
            <a:xfrm>
              <a:off x="1562100" y="10210800"/>
              <a:ext cx="567149" cy="2876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24" h="21600" extrusionOk="0">
                  <a:moveTo>
                    <a:pt x="21024" y="21600"/>
                  </a:moveTo>
                  <a:cubicBezTo>
                    <a:pt x="21024" y="21600"/>
                    <a:pt x="7569" y="21600"/>
                    <a:pt x="3680" y="19836"/>
                  </a:cubicBezTo>
                  <a:cubicBezTo>
                    <a:pt x="-209" y="18072"/>
                    <a:pt x="-576" y="8344"/>
                    <a:pt x="568" y="4358"/>
                  </a:cubicBezTo>
                  <a:cubicBezTo>
                    <a:pt x="1712" y="372"/>
                    <a:pt x="3680" y="0"/>
                    <a:pt x="3680" y="0"/>
                  </a:cubicBezTo>
                  <a:lnTo>
                    <a:pt x="21024" y="21600"/>
                  </a:lnTo>
                  <a:close/>
                </a:path>
              </a:pathLst>
            </a:custGeom>
            <a:solidFill>
              <a:schemeClr val="bg2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/>
              </a:pPr>
              <a:endParaRPr/>
            </a:p>
          </p:txBody>
        </p:sp>
        <p:sp>
          <p:nvSpPr>
            <p:cNvPr id="19" name="Shape">
              <a:extLst>
                <a:ext uri="{FF2B5EF4-FFF2-40B4-BE49-F238E27FC236}">
                  <a16:creationId xmlns:a16="http://schemas.microsoft.com/office/drawing/2014/main" id="{555E139E-FBEC-284D-A973-531A0DC3C4B2}"/>
                </a:ext>
              </a:extLst>
            </p:cNvPr>
            <p:cNvSpPr/>
            <p:nvPr/>
          </p:nvSpPr>
          <p:spPr>
            <a:xfrm>
              <a:off x="2499533" y="10629357"/>
              <a:ext cx="71524" cy="1139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88" h="21600" extrusionOk="0">
                  <a:moveTo>
                    <a:pt x="16531" y="13509"/>
                  </a:moveTo>
                  <a:cubicBezTo>
                    <a:pt x="20351" y="8837"/>
                    <a:pt x="21600" y="4190"/>
                    <a:pt x="20020" y="1806"/>
                  </a:cubicBezTo>
                  <a:cubicBezTo>
                    <a:pt x="18257" y="1228"/>
                    <a:pt x="16457" y="626"/>
                    <a:pt x="14620" y="0"/>
                  </a:cubicBezTo>
                  <a:cubicBezTo>
                    <a:pt x="16053" y="2408"/>
                    <a:pt x="14767" y="6983"/>
                    <a:pt x="11057" y="11583"/>
                  </a:cubicBezTo>
                  <a:cubicBezTo>
                    <a:pt x="7824" y="15556"/>
                    <a:pt x="3600" y="18518"/>
                    <a:pt x="0" y="19601"/>
                  </a:cubicBezTo>
                  <a:cubicBezTo>
                    <a:pt x="1763" y="20276"/>
                    <a:pt x="3490" y="20950"/>
                    <a:pt x="5216" y="21600"/>
                  </a:cubicBezTo>
                  <a:cubicBezTo>
                    <a:pt x="8853" y="20589"/>
                    <a:pt x="13225" y="17579"/>
                    <a:pt x="16531" y="13509"/>
                  </a:cubicBezTo>
                  <a:close/>
                </a:path>
              </a:pathLst>
            </a:custGeom>
            <a:solidFill>
              <a:srgbClr val="B08A4A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/>
              </a:pPr>
              <a:endParaRPr/>
            </a:p>
          </p:txBody>
        </p:sp>
        <p:sp>
          <p:nvSpPr>
            <p:cNvPr id="20" name="Shape">
              <a:extLst>
                <a:ext uri="{FF2B5EF4-FFF2-40B4-BE49-F238E27FC236}">
                  <a16:creationId xmlns:a16="http://schemas.microsoft.com/office/drawing/2014/main" id="{59CE9A56-14D2-C949-86AE-1B267A30BB1A}"/>
                </a:ext>
              </a:extLst>
            </p:cNvPr>
            <p:cNvSpPr/>
            <p:nvPr/>
          </p:nvSpPr>
          <p:spPr>
            <a:xfrm>
              <a:off x="2484468" y="10621658"/>
              <a:ext cx="70632" cy="1129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12" h="21600" extrusionOk="0">
                  <a:moveTo>
                    <a:pt x="16498" y="13509"/>
                  </a:moveTo>
                  <a:cubicBezTo>
                    <a:pt x="20297" y="8868"/>
                    <a:pt x="21600" y="4252"/>
                    <a:pt x="20110" y="1822"/>
                  </a:cubicBezTo>
                  <a:cubicBezTo>
                    <a:pt x="18323" y="1215"/>
                    <a:pt x="16461" y="632"/>
                    <a:pt x="14599" y="0"/>
                  </a:cubicBezTo>
                  <a:cubicBezTo>
                    <a:pt x="15939" y="2478"/>
                    <a:pt x="14636" y="7022"/>
                    <a:pt x="10912" y="11565"/>
                  </a:cubicBezTo>
                  <a:cubicBezTo>
                    <a:pt x="7709" y="15453"/>
                    <a:pt x="3575" y="18393"/>
                    <a:pt x="0" y="19583"/>
                  </a:cubicBezTo>
                  <a:cubicBezTo>
                    <a:pt x="1788" y="20264"/>
                    <a:pt x="3538" y="20944"/>
                    <a:pt x="5251" y="21600"/>
                  </a:cubicBezTo>
                  <a:cubicBezTo>
                    <a:pt x="8901" y="20507"/>
                    <a:pt x="13221" y="17518"/>
                    <a:pt x="16498" y="13509"/>
                  </a:cubicBezTo>
                  <a:close/>
                </a:path>
              </a:pathLst>
            </a:custGeom>
            <a:solidFill>
              <a:srgbClr val="CDA553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/>
              </a:pPr>
              <a:endParaRPr/>
            </a:p>
          </p:txBody>
        </p:sp>
        <p:sp>
          <p:nvSpPr>
            <p:cNvPr id="21" name="Shape">
              <a:extLst>
                <a:ext uri="{FF2B5EF4-FFF2-40B4-BE49-F238E27FC236}">
                  <a16:creationId xmlns:a16="http://schemas.microsoft.com/office/drawing/2014/main" id="{1A4D0DE5-82A7-0743-854A-59AFDACC688B}"/>
                </a:ext>
              </a:extLst>
            </p:cNvPr>
            <p:cNvSpPr/>
            <p:nvPr/>
          </p:nvSpPr>
          <p:spPr>
            <a:xfrm>
              <a:off x="2516488" y="10638613"/>
              <a:ext cx="72526" cy="1150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61" h="21600" extrusionOk="0">
                  <a:moveTo>
                    <a:pt x="16571" y="13494"/>
                  </a:moveTo>
                  <a:cubicBezTo>
                    <a:pt x="20370" y="8797"/>
                    <a:pt x="21600" y="4101"/>
                    <a:pt x="19936" y="1788"/>
                  </a:cubicBezTo>
                  <a:cubicBezTo>
                    <a:pt x="18199" y="1192"/>
                    <a:pt x="16426" y="620"/>
                    <a:pt x="14617" y="0"/>
                  </a:cubicBezTo>
                  <a:cubicBezTo>
                    <a:pt x="16173" y="2360"/>
                    <a:pt x="14907" y="6962"/>
                    <a:pt x="11180" y="11587"/>
                  </a:cubicBezTo>
                  <a:cubicBezTo>
                    <a:pt x="7924" y="15616"/>
                    <a:pt x="3618" y="18596"/>
                    <a:pt x="0" y="19621"/>
                  </a:cubicBezTo>
                  <a:cubicBezTo>
                    <a:pt x="1737" y="20289"/>
                    <a:pt x="3437" y="20932"/>
                    <a:pt x="5138" y="21600"/>
                  </a:cubicBezTo>
                  <a:cubicBezTo>
                    <a:pt x="8792" y="20646"/>
                    <a:pt x="13242" y="17618"/>
                    <a:pt x="16571" y="13494"/>
                  </a:cubicBezTo>
                  <a:close/>
                </a:path>
              </a:pathLst>
            </a:custGeom>
            <a:solidFill>
              <a:srgbClr val="CDA553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/>
              </a:pPr>
              <a:endParaRPr/>
            </a:p>
          </p:txBody>
        </p:sp>
        <p:sp>
          <p:nvSpPr>
            <p:cNvPr id="22" name="Shape">
              <a:extLst>
                <a:ext uri="{FF2B5EF4-FFF2-40B4-BE49-F238E27FC236}">
                  <a16:creationId xmlns:a16="http://schemas.microsoft.com/office/drawing/2014/main" id="{2308DAFD-6C46-B441-9C69-8831AADD4F5E}"/>
                </a:ext>
              </a:extLst>
            </p:cNvPr>
            <p:cNvSpPr/>
            <p:nvPr/>
          </p:nvSpPr>
          <p:spPr>
            <a:xfrm>
              <a:off x="2467918" y="10612808"/>
              <a:ext cx="69624" cy="1117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38" h="21600" extrusionOk="0">
                  <a:moveTo>
                    <a:pt x="16455" y="13524"/>
                  </a:moveTo>
                  <a:cubicBezTo>
                    <a:pt x="20238" y="8910"/>
                    <a:pt x="21600" y="4320"/>
                    <a:pt x="20200" y="1841"/>
                  </a:cubicBezTo>
                  <a:cubicBezTo>
                    <a:pt x="18347" y="1227"/>
                    <a:pt x="16493" y="638"/>
                    <a:pt x="14602" y="0"/>
                  </a:cubicBezTo>
                  <a:cubicBezTo>
                    <a:pt x="15888" y="2528"/>
                    <a:pt x="14526" y="7044"/>
                    <a:pt x="10781" y="11561"/>
                  </a:cubicBezTo>
                  <a:cubicBezTo>
                    <a:pt x="7641" y="15390"/>
                    <a:pt x="3556" y="18311"/>
                    <a:pt x="0" y="19538"/>
                  </a:cubicBezTo>
                  <a:cubicBezTo>
                    <a:pt x="1816" y="20225"/>
                    <a:pt x="3594" y="20913"/>
                    <a:pt x="5372" y="21600"/>
                  </a:cubicBezTo>
                  <a:cubicBezTo>
                    <a:pt x="9003" y="20422"/>
                    <a:pt x="13240" y="17452"/>
                    <a:pt x="16455" y="13524"/>
                  </a:cubicBezTo>
                  <a:close/>
                </a:path>
              </a:pathLst>
            </a:custGeom>
            <a:solidFill>
              <a:srgbClr val="B08A4A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/>
              </a:pPr>
              <a:endParaRPr/>
            </a:p>
          </p:txBody>
        </p:sp>
        <p:sp>
          <p:nvSpPr>
            <p:cNvPr id="23" name="Shape">
              <a:extLst>
                <a:ext uri="{FF2B5EF4-FFF2-40B4-BE49-F238E27FC236}">
                  <a16:creationId xmlns:a16="http://schemas.microsoft.com/office/drawing/2014/main" id="{1BF40E25-AB6E-3D41-9A58-919FB7E3ABAD}"/>
                </a:ext>
              </a:extLst>
            </p:cNvPr>
            <p:cNvSpPr/>
            <p:nvPr/>
          </p:nvSpPr>
          <p:spPr>
            <a:xfrm>
              <a:off x="2755899" y="10776692"/>
              <a:ext cx="62277" cy="825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984" h="20763" extrusionOk="0">
                  <a:moveTo>
                    <a:pt x="13449" y="0"/>
                  </a:moveTo>
                  <a:cubicBezTo>
                    <a:pt x="13164" y="3195"/>
                    <a:pt x="11615" y="7221"/>
                    <a:pt x="8885" y="11279"/>
                  </a:cubicBezTo>
                  <a:cubicBezTo>
                    <a:pt x="6276" y="15114"/>
                    <a:pt x="3057" y="18245"/>
                    <a:pt x="0" y="20226"/>
                  </a:cubicBezTo>
                  <a:cubicBezTo>
                    <a:pt x="9333" y="21600"/>
                    <a:pt x="15772" y="20418"/>
                    <a:pt x="18503" y="15753"/>
                  </a:cubicBezTo>
                  <a:cubicBezTo>
                    <a:pt x="21600" y="10449"/>
                    <a:pt x="19807" y="5400"/>
                    <a:pt x="13449" y="0"/>
                  </a:cubicBezTo>
                  <a:close/>
                </a:path>
              </a:pathLst>
            </a:custGeom>
            <a:solidFill>
              <a:srgbClr val="B08A4A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/>
              </a:pPr>
              <a:endParaRPr/>
            </a:p>
          </p:txBody>
        </p:sp>
        <p:sp>
          <p:nvSpPr>
            <p:cNvPr id="24" name="Shape">
              <a:extLst>
                <a:ext uri="{FF2B5EF4-FFF2-40B4-BE49-F238E27FC236}">
                  <a16:creationId xmlns:a16="http://schemas.microsoft.com/office/drawing/2014/main" id="{6B23C625-BB83-644B-84C2-04657310C2CF}"/>
                </a:ext>
              </a:extLst>
            </p:cNvPr>
            <p:cNvSpPr/>
            <p:nvPr/>
          </p:nvSpPr>
          <p:spPr>
            <a:xfrm>
              <a:off x="2732121" y="10760141"/>
              <a:ext cx="66168" cy="977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957" y="13774"/>
                  </a:moveTo>
                  <a:cubicBezTo>
                    <a:pt x="19776" y="10211"/>
                    <a:pt x="21351" y="6676"/>
                    <a:pt x="21600" y="3871"/>
                  </a:cubicBezTo>
                  <a:cubicBezTo>
                    <a:pt x="19859" y="2609"/>
                    <a:pt x="17786" y="1319"/>
                    <a:pt x="15423" y="0"/>
                  </a:cubicBezTo>
                  <a:cubicBezTo>
                    <a:pt x="15754" y="2974"/>
                    <a:pt x="14137" y="7237"/>
                    <a:pt x="10779" y="11529"/>
                  </a:cubicBezTo>
                  <a:cubicBezTo>
                    <a:pt x="7628" y="15513"/>
                    <a:pt x="3648" y="18627"/>
                    <a:pt x="0" y="20225"/>
                  </a:cubicBezTo>
                  <a:cubicBezTo>
                    <a:pt x="2819" y="20815"/>
                    <a:pt x="5473" y="21291"/>
                    <a:pt x="7919" y="21600"/>
                  </a:cubicBezTo>
                  <a:cubicBezTo>
                    <a:pt x="11028" y="19889"/>
                    <a:pt x="14303" y="17140"/>
                    <a:pt x="16957" y="13774"/>
                  </a:cubicBezTo>
                  <a:close/>
                </a:path>
              </a:pathLst>
            </a:custGeom>
            <a:solidFill>
              <a:srgbClr val="CDA553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/>
              </a:pPr>
              <a:endParaRPr/>
            </a:p>
          </p:txBody>
        </p:sp>
        <p:sp>
          <p:nvSpPr>
            <p:cNvPr id="25" name="Shape">
              <a:extLst>
                <a:ext uri="{FF2B5EF4-FFF2-40B4-BE49-F238E27FC236}">
                  <a16:creationId xmlns:a16="http://schemas.microsoft.com/office/drawing/2014/main" id="{AE199598-15EF-8141-8710-42F7E5238EE3}"/>
                </a:ext>
              </a:extLst>
            </p:cNvPr>
            <p:cNvSpPr/>
            <p:nvPr/>
          </p:nvSpPr>
          <p:spPr>
            <a:xfrm>
              <a:off x="2711584" y="10745820"/>
              <a:ext cx="69983" cy="1064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31" h="21600" extrusionOk="0">
                  <a:moveTo>
                    <a:pt x="16955" y="13584"/>
                  </a:moveTo>
                  <a:cubicBezTo>
                    <a:pt x="20129" y="9640"/>
                    <a:pt x="21600" y="5722"/>
                    <a:pt x="21290" y="2990"/>
                  </a:cubicBezTo>
                  <a:cubicBezTo>
                    <a:pt x="19510" y="2010"/>
                    <a:pt x="17497" y="1005"/>
                    <a:pt x="15329" y="0"/>
                  </a:cubicBezTo>
                  <a:cubicBezTo>
                    <a:pt x="16181" y="2732"/>
                    <a:pt x="14710" y="7114"/>
                    <a:pt x="11187" y="11547"/>
                  </a:cubicBezTo>
                  <a:cubicBezTo>
                    <a:pt x="7935" y="15620"/>
                    <a:pt x="3677" y="18713"/>
                    <a:pt x="0" y="19976"/>
                  </a:cubicBezTo>
                  <a:cubicBezTo>
                    <a:pt x="2400" y="20595"/>
                    <a:pt x="4723" y="21136"/>
                    <a:pt x="6890" y="21600"/>
                  </a:cubicBezTo>
                  <a:cubicBezTo>
                    <a:pt x="10297" y="20131"/>
                    <a:pt x="14013" y="17270"/>
                    <a:pt x="16955" y="13584"/>
                  </a:cubicBezTo>
                  <a:close/>
                </a:path>
              </a:pathLst>
            </a:custGeom>
            <a:solidFill>
              <a:srgbClr val="B08A4A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/>
              </a:pPr>
              <a:endParaRPr/>
            </a:p>
          </p:txBody>
        </p:sp>
        <p:sp>
          <p:nvSpPr>
            <p:cNvPr id="26" name="Shape">
              <a:extLst>
                <a:ext uri="{FF2B5EF4-FFF2-40B4-BE49-F238E27FC236}">
                  <a16:creationId xmlns:a16="http://schemas.microsoft.com/office/drawing/2014/main" id="{28277DF7-00E8-E943-A3D4-BA56C6600116}"/>
                </a:ext>
              </a:extLst>
            </p:cNvPr>
            <p:cNvSpPr/>
            <p:nvPr/>
          </p:nvSpPr>
          <p:spPr>
            <a:xfrm>
              <a:off x="2672470" y="10722042"/>
              <a:ext cx="74232" cy="1146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33" h="21600" extrusionOk="0">
                  <a:moveTo>
                    <a:pt x="16788" y="13563"/>
                  </a:moveTo>
                  <a:cubicBezTo>
                    <a:pt x="20317" y="9138"/>
                    <a:pt x="21600" y="4736"/>
                    <a:pt x="20388" y="2272"/>
                  </a:cubicBezTo>
                  <a:cubicBezTo>
                    <a:pt x="18642" y="1531"/>
                    <a:pt x="16788" y="765"/>
                    <a:pt x="14863" y="0"/>
                  </a:cubicBezTo>
                  <a:cubicBezTo>
                    <a:pt x="16396" y="2368"/>
                    <a:pt x="15184" y="7009"/>
                    <a:pt x="11477" y="11649"/>
                  </a:cubicBezTo>
                  <a:cubicBezTo>
                    <a:pt x="8127" y="15883"/>
                    <a:pt x="3636" y="18969"/>
                    <a:pt x="0" y="19830"/>
                  </a:cubicBezTo>
                  <a:cubicBezTo>
                    <a:pt x="1996" y="20452"/>
                    <a:pt x="3921" y="21050"/>
                    <a:pt x="5810" y="21600"/>
                  </a:cubicBezTo>
                  <a:cubicBezTo>
                    <a:pt x="9303" y="20595"/>
                    <a:pt x="13545" y="17605"/>
                    <a:pt x="16788" y="13563"/>
                  </a:cubicBezTo>
                  <a:close/>
                </a:path>
              </a:pathLst>
            </a:custGeom>
            <a:solidFill>
              <a:srgbClr val="B08A4A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/>
              </a:pPr>
              <a:endParaRPr/>
            </a:p>
          </p:txBody>
        </p:sp>
        <p:sp>
          <p:nvSpPr>
            <p:cNvPr id="27" name="Shape">
              <a:extLst>
                <a:ext uri="{FF2B5EF4-FFF2-40B4-BE49-F238E27FC236}">
                  <a16:creationId xmlns:a16="http://schemas.microsoft.com/office/drawing/2014/main" id="{B3F65BF5-0B22-FE44-BACE-42F5A235D0EC}"/>
                </a:ext>
              </a:extLst>
            </p:cNvPr>
            <p:cNvSpPr/>
            <p:nvPr/>
          </p:nvSpPr>
          <p:spPr>
            <a:xfrm>
              <a:off x="2534392" y="10648071"/>
              <a:ext cx="193570" cy="1800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54" h="21600" extrusionOk="0">
                  <a:moveTo>
                    <a:pt x="19676" y="16375"/>
                  </a:moveTo>
                  <a:cubicBezTo>
                    <a:pt x="21126" y="13405"/>
                    <a:pt x="21600" y="10450"/>
                    <a:pt x="21000" y="8957"/>
                  </a:cubicBezTo>
                  <a:cubicBezTo>
                    <a:pt x="16956" y="6322"/>
                    <a:pt x="11825" y="3397"/>
                    <a:pt x="5703" y="0"/>
                  </a:cubicBezTo>
                  <a:cubicBezTo>
                    <a:pt x="6345" y="1478"/>
                    <a:pt x="5871" y="4478"/>
                    <a:pt x="4406" y="7479"/>
                  </a:cubicBezTo>
                  <a:cubicBezTo>
                    <a:pt x="3124" y="10114"/>
                    <a:pt x="1408" y="12049"/>
                    <a:pt x="0" y="12658"/>
                  </a:cubicBezTo>
                  <a:cubicBezTo>
                    <a:pt x="5620" y="16208"/>
                    <a:pt x="10751" y="19315"/>
                    <a:pt x="15186" y="21600"/>
                  </a:cubicBezTo>
                  <a:cubicBezTo>
                    <a:pt x="16608" y="21036"/>
                    <a:pt x="18365" y="19071"/>
                    <a:pt x="19676" y="16375"/>
                  </a:cubicBezTo>
                  <a:close/>
                </a:path>
              </a:pathLst>
            </a:custGeom>
            <a:solidFill>
              <a:srgbClr val="F7C054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/>
              </a:pPr>
              <a:endParaRPr/>
            </a:p>
          </p:txBody>
        </p:sp>
        <p:sp>
          <p:nvSpPr>
            <p:cNvPr id="28" name="Shape">
              <a:extLst>
                <a:ext uri="{FF2B5EF4-FFF2-40B4-BE49-F238E27FC236}">
                  <a16:creationId xmlns:a16="http://schemas.microsoft.com/office/drawing/2014/main" id="{B992ACDE-201E-5747-8498-5BB3E7FD7538}"/>
                </a:ext>
              </a:extLst>
            </p:cNvPr>
            <p:cNvSpPr/>
            <p:nvPr/>
          </p:nvSpPr>
          <p:spPr>
            <a:xfrm>
              <a:off x="2692667" y="10733729"/>
              <a:ext cx="72657" cy="1116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16" h="21600" extrusionOk="0">
                  <a:moveTo>
                    <a:pt x="16861" y="13540"/>
                  </a:moveTo>
                  <a:cubicBezTo>
                    <a:pt x="20204" y="9338"/>
                    <a:pt x="21600" y="5136"/>
                    <a:pt x="20792" y="2531"/>
                  </a:cubicBezTo>
                  <a:cubicBezTo>
                    <a:pt x="19029" y="1696"/>
                    <a:pt x="17118" y="860"/>
                    <a:pt x="15061" y="0"/>
                  </a:cubicBezTo>
                  <a:cubicBezTo>
                    <a:pt x="16310" y="2531"/>
                    <a:pt x="14988" y="7053"/>
                    <a:pt x="11351" y="11599"/>
                  </a:cubicBezTo>
                  <a:cubicBezTo>
                    <a:pt x="8045" y="15752"/>
                    <a:pt x="3673" y="18823"/>
                    <a:pt x="0" y="19880"/>
                  </a:cubicBezTo>
                  <a:cubicBezTo>
                    <a:pt x="2167" y="20519"/>
                    <a:pt x="4224" y="21084"/>
                    <a:pt x="6208" y="21600"/>
                  </a:cubicBezTo>
                  <a:cubicBezTo>
                    <a:pt x="9735" y="20347"/>
                    <a:pt x="13775" y="17423"/>
                    <a:pt x="16861" y="13540"/>
                  </a:cubicBezTo>
                  <a:close/>
                </a:path>
              </a:pathLst>
            </a:custGeom>
            <a:solidFill>
              <a:srgbClr val="CDA553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/>
              </a:pPr>
              <a:endParaRPr/>
            </a:p>
          </p:txBody>
        </p:sp>
        <p:sp>
          <p:nvSpPr>
            <p:cNvPr id="29" name="Shape">
              <a:extLst>
                <a:ext uri="{FF2B5EF4-FFF2-40B4-BE49-F238E27FC236}">
                  <a16:creationId xmlns:a16="http://schemas.microsoft.com/office/drawing/2014/main" id="{1B57047D-53EC-6247-AF29-0A90929D4F59}"/>
                </a:ext>
              </a:extLst>
            </p:cNvPr>
            <p:cNvSpPr/>
            <p:nvPr/>
          </p:nvSpPr>
          <p:spPr>
            <a:xfrm>
              <a:off x="2273299" y="10896599"/>
              <a:ext cx="651131" cy="4099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386" y="18716"/>
                  </a:moveTo>
                  <a:cubicBezTo>
                    <a:pt x="4630" y="18515"/>
                    <a:pt x="4874" y="18308"/>
                    <a:pt x="5119" y="18107"/>
                  </a:cubicBezTo>
                  <a:cubicBezTo>
                    <a:pt x="5363" y="17906"/>
                    <a:pt x="5607" y="17699"/>
                    <a:pt x="5848" y="17498"/>
                  </a:cubicBezTo>
                  <a:cubicBezTo>
                    <a:pt x="6092" y="17291"/>
                    <a:pt x="6336" y="17090"/>
                    <a:pt x="6576" y="16889"/>
                  </a:cubicBezTo>
                  <a:cubicBezTo>
                    <a:pt x="6821" y="16682"/>
                    <a:pt x="7065" y="16481"/>
                    <a:pt x="7305" y="16274"/>
                  </a:cubicBezTo>
                  <a:cubicBezTo>
                    <a:pt x="8856" y="14962"/>
                    <a:pt x="10284" y="13717"/>
                    <a:pt x="11544" y="12540"/>
                  </a:cubicBezTo>
                  <a:cubicBezTo>
                    <a:pt x="11965" y="12145"/>
                    <a:pt x="12365" y="11764"/>
                    <a:pt x="12740" y="11382"/>
                  </a:cubicBezTo>
                  <a:cubicBezTo>
                    <a:pt x="13005" y="11114"/>
                    <a:pt x="13262" y="10854"/>
                    <a:pt x="13507" y="10593"/>
                  </a:cubicBezTo>
                  <a:cubicBezTo>
                    <a:pt x="13781" y="10305"/>
                    <a:pt x="14038" y="10024"/>
                    <a:pt x="14282" y="9743"/>
                  </a:cubicBezTo>
                  <a:cubicBezTo>
                    <a:pt x="14560" y="9428"/>
                    <a:pt x="14821" y="9114"/>
                    <a:pt x="15057" y="8813"/>
                  </a:cubicBezTo>
                  <a:cubicBezTo>
                    <a:pt x="15348" y="8445"/>
                    <a:pt x="15605" y="8083"/>
                    <a:pt x="15828" y="7735"/>
                  </a:cubicBezTo>
                  <a:cubicBezTo>
                    <a:pt x="16047" y="7394"/>
                    <a:pt x="16233" y="7066"/>
                    <a:pt x="16389" y="6745"/>
                  </a:cubicBezTo>
                  <a:cubicBezTo>
                    <a:pt x="16544" y="6424"/>
                    <a:pt x="16662" y="6116"/>
                    <a:pt x="16747" y="5815"/>
                  </a:cubicBezTo>
                  <a:cubicBezTo>
                    <a:pt x="16844" y="5467"/>
                    <a:pt x="16886" y="5139"/>
                    <a:pt x="16886" y="4818"/>
                  </a:cubicBezTo>
                  <a:lnTo>
                    <a:pt x="21600" y="0"/>
                  </a:lnTo>
                  <a:lnTo>
                    <a:pt x="16629" y="3647"/>
                  </a:lnTo>
                  <a:cubicBezTo>
                    <a:pt x="16536" y="3446"/>
                    <a:pt x="16426" y="3272"/>
                    <a:pt x="16300" y="3145"/>
                  </a:cubicBezTo>
                  <a:cubicBezTo>
                    <a:pt x="15934" y="2790"/>
                    <a:pt x="15420" y="2737"/>
                    <a:pt x="14758" y="2964"/>
                  </a:cubicBezTo>
                  <a:cubicBezTo>
                    <a:pt x="14615" y="3011"/>
                    <a:pt x="14467" y="3071"/>
                    <a:pt x="14312" y="3145"/>
                  </a:cubicBezTo>
                  <a:cubicBezTo>
                    <a:pt x="14156" y="3219"/>
                    <a:pt x="13991" y="3306"/>
                    <a:pt x="13819" y="3399"/>
                  </a:cubicBezTo>
                  <a:cubicBezTo>
                    <a:pt x="13545" y="3553"/>
                    <a:pt x="13250" y="3741"/>
                    <a:pt x="12938" y="3961"/>
                  </a:cubicBezTo>
                  <a:cubicBezTo>
                    <a:pt x="12673" y="4149"/>
                    <a:pt x="12390" y="4356"/>
                    <a:pt x="12095" y="4584"/>
                  </a:cubicBezTo>
                  <a:cubicBezTo>
                    <a:pt x="11834" y="4784"/>
                    <a:pt x="11565" y="4999"/>
                    <a:pt x="11282" y="5233"/>
                  </a:cubicBezTo>
                  <a:cubicBezTo>
                    <a:pt x="10532" y="5855"/>
                    <a:pt x="9703" y="6584"/>
                    <a:pt x="8793" y="7407"/>
                  </a:cubicBezTo>
                  <a:cubicBezTo>
                    <a:pt x="7883" y="8230"/>
                    <a:pt x="6892" y="9161"/>
                    <a:pt x="5818" y="10178"/>
                  </a:cubicBezTo>
                  <a:cubicBezTo>
                    <a:pt x="5582" y="10399"/>
                    <a:pt x="5342" y="10626"/>
                    <a:pt x="5098" y="10860"/>
                  </a:cubicBezTo>
                  <a:cubicBezTo>
                    <a:pt x="4862" y="11081"/>
                    <a:pt x="4622" y="11309"/>
                    <a:pt x="4382" y="11543"/>
                  </a:cubicBezTo>
                  <a:cubicBezTo>
                    <a:pt x="4146" y="11764"/>
                    <a:pt x="3905" y="11991"/>
                    <a:pt x="3661" y="12225"/>
                  </a:cubicBezTo>
                  <a:cubicBezTo>
                    <a:pt x="3425" y="12453"/>
                    <a:pt x="3185" y="12680"/>
                    <a:pt x="2941" y="12908"/>
                  </a:cubicBezTo>
                  <a:cubicBezTo>
                    <a:pt x="2650" y="13182"/>
                    <a:pt x="2359" y="13463"/>
                    <a:pt x="2056" y="13744"/>
                  </a:cubicBezTo>
                  <a:cubicBezTo>
                    <a:pt x="1424" y="14340"/>
                    <a:pt x="733" y="15002"/>
                    <a:pt x="0" y="15718"/>
                  </a:cubicBezTo>
                  <a:cubicBezTo>
                    <a:pt x="198" y="17766"/>
                    <a:pt x="493" y="19726"/>
                    <a:pt x="876" y="21600"/>
                  </a:cubicBezTo>
                  <a:cubicBezTo>
                    <a:pt x="1083" y="21433"/>
                    <a:pt x="1281" y="21265"/>
                    <a:pt x="1475" y="21105"/>
                  </a:cubicBezTo>
                  <a:cubicBezTo>
                    <a:pt x="2469" y="20302"/>
                    <a:pt x="3442" y="19499"/>
                    <a:pt x="4386" y="18716"/>
                  </a:cubicBezTo>
                  <a:close/>
                </a:path>
              </a:pathLst>
            </a:custGeom>
            <a:solidFill>
              <a:schemeClr val="tx1">
                <a:alpha val="40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/>
              </a:pPr>
              <a:endParaRPr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DB5FBC93-B10B-A844-BEC3-61D304CF64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0081" y="3388366"/>
            <a:ext cx="43053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103871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cess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87360B-2DB7-9747-AEC4-20E2D23532D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10490200" cy="1325563"/>
          </a:xfrm>
        </p:spPr>
        <p:txBody>
          <a:bodyPr anchor="b">
            <a:normAutofit/>
          </a:bodyPr>
          <a:lstStyle>
            <a:lvl1pPr algn="l">
              <a:lnSpc>
                <a:spcPts val="4500"/>
              </a:lnSpc>
              <a:defRPr sz="5000" b="1" i="0">
                <a:solidFill>
                  <a:schemeClr val="bg2"/>
                </a:solidFill>
                <a:latin typeface="Franklin Gothic Heavy" panose="020B0603020102020204" pitchFamily="34" charset="0"/>
              </a:defRPr>
            </a:lvl1pPr>
          </a:lstStyle>
          <a:p>
            <a:r>
              <a:rPr lang="en-US"/>
              <a:t>PROCESS SLIDE</a:t>
            </a:r>
          </a:p>
        </p:txBody>
      </p:sp>
      <p:sp>
        <p:nvSpPr>
          <p:cNvPr id="7" name="SmartArt Placeholder 6">
            <a:extLst>
              <a:ext uri="{FF2B5EF4-FFF2-40B4-BE49-F238E27FC236}">
                <a16:creationId xmlns:a16="http://schemas.microsoft.com/office/drawing/2014/main" id="{B6F7B053-ABEA-3A4B-90DA-260115A34995}"/>
              </a:ext>
            </a:extLst>
          </p:cNvPr>
          <p:cNvSpPr>
            <a:spLocks noGrp="1"/>
          </p:cNvSpPr>
          <p:nvPr>
            <p:ph type="dgm" sz="quarter" idx="10" hasCustomPrompt="1"/>
          </p:nvPr>
        </p:nvSpPr>
        <p:spPr>
          <a:xfrm>
            <a:off x="838200" y="2475914"/>
            <a:ext cx="10490200" cy="3578811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INSERT PROCESS GRAPHIC HERE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C4F9A5F-4F02-5643-9907-82798FB5890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741217"/>
            <a:ext cx="10490200" cy="1325563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Wingdings" pitchFamily="2" charset="2"/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3pPr marL="736600" indent="-342900">
              <a:lnSpc>
                <a:spcPct val="100000"/>
              </a:lnSpc>
              <a:spcAft>
                <a:spcPts val="0"/>
              </a:spcAft>
              <a:buFont typeface="Wingdings" pitchFamily="2" charset="2"/>
              <a:buChar char="§"/>
              <a:tabLst/>
              <a:defRPr sz="2000"/>
            </a:lvl3pPr>
            <a:lvl4pPr marL="850900" indent="0">
              <a:lnSpc>
                <a:spcPct val="100000"/>
              </a:lnSpc>
              <a:spcAft>
                <a:spcPts val="0"/>
              </a:spcAft>
              <a:buNone/>
              <a:tabLst/>
              <a:defRPr/>
            </a:lvl4pPr>
          </a:lstStyle>
          <a:p>
            <a:pPr lvl="0"/>
            <a:r>
              <a:rPr lang="en-US"/>
              <a:t>TYPE YOUR FIRST MAIN POINT HERE</a:t>
            </a:r>
          </a:p>
          <a:p>
            <a:pPr lvl="2"/>
            <a:r>
              <a:rPr lang="en-US"/>
              <a:t>Type out bullet 1 </a:t>
            </a:r>
          </a:p>
          <a:p>
            <a:pPr lvl="2"/>
            <a:r>
              <a:rPr lang="en-US"/>
              <a:t>Type out bullet 2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77452B0B-8635-4743-932D-2A3A884700EE}"/>
              </a:ext>
            </a:extLst>
          </p:cNvPr>
          <p:cNvGrpSpPr/>
          <p:nvPr userDrawn="1"/>
        </p:nvGrpSpPr>
        <p:grpSpPr>
          <a:xfrm>
            <a:off x="9479686" y="-3716"/>
            <a:ext cx="3121562" cy="2309594"/>
            <a:chOff x="7707086" y="-2"/>
            <a:chExt cx="4600405" cy="3403766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C5DC339-7513-5D40-A0A1-F16DF4E8B487}"/>
                </a:ext>
              </a:extLst>
            </p:cNvPr>
            <p:cNvSpPr/>
            <p:nvPr userDrawn="1"/>
          </p:nvSpPr>
          <p:spPr>
            <a:xfrm>
              <a:off x="11783774" y="1"/>
              <a:ext cx="523717" cy="52371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4BF1D289-34B5-CC4E-9A78-90EBBB5F2EB8}"/>
                </a:ext>
              </a:extLst>
            </p:cNvPr>
            <p:cNvSpPr/>
            <p:nvPr userDrawn="1"/>
          </p:nvSpPr>
          <p:spPr>
            <a:xfrm>
              <a:off x="11201460" y="577296"/>
              <a:ext cx="523717" cy="523717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7341248-C0F0-7544-A963-84FF67059F66}"/>
                </a:ext>
              </a:extLst>
            </p:cNvPr>
            <p:cNvSpPr/>
            <p:nvPr userDrawn="1"/>
          </p:nvSpPr>
          <p:spPr>
            <a:xfrm>
              <a:off x="11201460" y="-1"/>
              <a:ext cx="523717" cy="52371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ABF1021C-3701-D84F-A007-F51B3066B560}"/>
                </a:ext>
              </a:extLst>
            </p:cNvPr>
            <p:cNvSpPr/>
            <p:nvPr userDrawn="1"/>
          </p:nvSpPr>
          <p:spPr>
            <a:xfrm>
              <a:off x="11783224" y="577296"/>
              <a:ext cx="523717" cy="52371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955EB0F7-9945-2440-B405-A2110F997CDE}"/>
                </a:ext>
              </a:extLst>
            </p:cNvPr>
            <p:cNvSpPr/>
            <p:nvPr userDrawn="1"/>
          </p:nvSpPr>
          <p:spPr>
            <a:xfrm>
              <a:off x="10619148" y="577296"/>
              <a:ext cx="523717" cy="52371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05139D70-9A05-7C4F-97A4-E7CA2449AAED}"/>
                </a:ext>
              </a:extLst>
            </p:cNvPr>
            <p:cNvSpPr/>
            <p:nvPr userDrawn="1"/>
          </p:nvSpPr>
          <p:spPr>
            <a:xfrm>
              <a:off x="10618748" y="-1"/>
              <a:ext cx="523717" cy="52371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B6457573-5761-DC4A-9430-2CD9C811E68C}"/>
                </a:ext>
              </a:extLst>
            </p:cNvPr>
            <p:cNvSpPr/>
            <p:nvPr userDrawn="1"/>
          </p:nvSpPr>
          <p:spPr>
            <a:xfrm>
              <a:off x="10618749" y="1152811"/>
              <a:ext cx="523717" cy="52371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67EC729C-4584-994F-B1EA-9880923445BD}"/>
                </a:ext>
              </a:extLst>
            </p:cNvPr>
            <p:cNvSpPr/>
            <p:nvPr userDrawn="1"/>
          </p:nvSpPr>
          <p:spPr>
            <a:xfrm>
              <a:off x="11201460" y="1153133"/>
              <a:ext cx="523717" cy="52371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EE4C4F8D-3B94-B640-BD38-F0E568D57498}"/>
                </a:ext>
              </a:extLst>
            </p:cNvPr>
            <p:cNvSpPr/>
            <p:nvPr userDrawn="1"/>
          </p:nvSpPr>
          <p:spPr>
            <a:xfrm>
              <a:off x="11783224" y="1152811"/>
              <a:ext cx="523717" cy="52371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7C23F34B-E822-7549-8C3C-96160853DE4B}"/>
                </a:ext>
              </a:extLst>
            </p:cNvPr>
            <p:cNvSpPr/>
            <p:nvPr userDrawn="1"/>
          </p:nvSpPr>
          <p:spPr>
            <a:xfrm>
              <a:off x="10036834" y="577296"/>
              <a:ext cx="523717" cy="523717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A355FD01-5E05-4D4E-8BDD-FC1C573A6E31}"/>
                </a:ext>
              </a:extLst>
            </p:cNvPr>
            <p:cNvSpPr/>
            <p:nvPr userDrawn="1"/>
          </p:nvSpPr>
          <p:spPr>
            <a:xfrm>
              <a:off x="9454274" y="1153133"/>
              <a:ext cx="523717" cy="52371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ADDB0BF0-5551-0241-8CB1-62DF4D6764E7}"/>
                </a:ext>
              </a:extLst>
            </p:cNvPr>
            <p:cNvSpPr/>
            <p:nvPr userDrawn="1"/>
          </p:nvSpPr>
          <p:spPr>
            <a:xfrm>
              <a:off x="10038184" y="1152811"/>
              <a:ext cx="523717" cy="52371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966E7A43-4DBD-9A40-B905-57F85F720696}"/>
                </a:ext>
              </a:extLst>
            </p:cNvPr>
            <p:cNvSpPr/>
            <p:nvPr userDrawn="1"/>
          </p:nvSpPr>
          <p:spPr>
            <a:xfrm>
              <a:off x="8871810" y="-2"/>
              <a:ext cx="523717" cy="523717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433CE0D5-E789-9648-ADC8-92C5D709BBEC}"/>
                </a:ext>
              </a:extLst>
            </p:cNvPr>
            <p:cNvSpPr/>
            <p:nvPr userDrawn="1"/>
          </p:nvSpPr>
          <p:spPr>
            <a:xfrm>
              <a:off x="9454273" y="576727"/>
              <a:ext cx="523717" cy="52371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DF130CAF-07CC-9A43-8AD3-442490810591}"/>
                </a:ext>
              </a:extLst>
            </p:cNvPr>
            <p:cNvSpPr/>
            <p:nvPr userDrawn="1"/>
          </p:nvSpPr>
          <p:spPr>
            <a:xfrm>
              <a:off x="11201459" y="1731198"/>
              <a:ext cx="523717" cy="52371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ADF251FD-E131-7047-B2E7-2D420C7D58C0}"/>
                </a:ext>
              </a:extLst>
            </p:cNvPr>
            <p:cNvSpPr/>
            <p:nvPr userDrawn="1"/>
          </p:nvSpPr>
          <p:spPr>
            <a:xfrm>
              <a:off x="8871562" y="1155023"/>
              <a:ext cx="523717" cy="52371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8A4E8BA1-CB72-854D-B85B-97983CB23C76}"/>
                </a:ext>
              </a:extLst>
            </p:cNvPr>
            <p:cNvSpPr/>
            <p:nvPr userDrawn="1"/>
          </p:nvSpPr>
          <p:spPr>
            <a:xfrm>
              <a:off x="10036834" y="1728326"/>
              <a:ext cx="523717" cy="523717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CA1D084A-46B0-6346-9CED-133CA4108A11}"/>
                </a:ext>
              </a:extLst>
            </p:cNvPr>
            <p:cNvSpPr/>
            <p:nvPr userDrawn="1"/>
          </p:nvSpPr>
          <p:spPr>
            <a:xfrm>
              <a:off x="8288251" y="1152811"/>
              <a:ext cx="523717" cy="52371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B29FC9B9-7754-4F41-BFAF-44E06FEEDA02}"/>
                </a:ext>
              </a:extLst>
            </p:cNvPr>
            <p:cNvSpPr/>
            <p:nvPr userDrawn="1"/>
          </p:nvSpPr>
          <p:spPr>
            <a:xfrm>
              <a:off x="8871561" y="1728326"/>
              <a:ext cx="523717" cy="52371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A88B1811-A673-3E4A-BF88-FD70603FECFB}"/>
                </a:ext>
              </a:extLst>
            </p:cNvPr>
            <p:cNvSpPr/>
            <p:nvPr userDrawn="1"/>
          </p:nvSpPr>
          <p:spPr>
            <a:xfrm>
              <a:off x="10618749" y="2305622"/>
              <a:ext cx="523717" cy="52371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1FFCA738-4B5C-F749-AEC3-59162999E8A1}"/>
                </a:ext>
              </a:extLst>
            </p:cNvPr>
            <p:cNvSpPr/>
            <p:nvPr userDrawn="1"/>
          </p:nvSpPr>
          <p:spPr>
            <a:xfrm>
              <a:off x="11201460" y="2305622"/>
              <a:ext cx="523717" cy="523717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C08D4B5E-F3B1-CD46-BF92-A90D2A54EC05}"/>
                </a:ext>
              </a:extLst>
            </p:cNvPr>
            <p:cNvSpPr/>
            <p:nvPr userDrawn="1"/>
          </p:nvSpPr>
          <p:spPr>
            <a:xfrm>
              <a:off x="11783774" y="2305622"/>
              <a:ext cx="523717" cy="52371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DAE448D9-64DC-4842-8B07-0C5EFC708454}"/>
                </a:ext>
              </a:extLst>
            </p:cNvPr>
            <p:cNvSpPr/>
            <p:nvPr userDrawn="1"/>
          </p:nvSpPr>
          <p:spPr>
            <a:xfrm>
              <a:off x="11783224" y="2880047"/>
              <a:ext cx="523717" cy="52371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EB20C226-D86D-B943-8B94-7B9F17C595F5}"/>
                </a:ext>
              </a:extLst>
            </p:cNvPr>
            <p:cNvSpPr/>
            <p:nvPr userDrawn="1"/>
          </p:nvSpPr>
          <p:spPr>
            <a:xfrm>
              <a:off x="8288251" y="1"/>
              <a:ext cx="523717" cy="52371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83E37AF9-429B-604B-AD8F-94AB7AFD1CA5}"/>
                </a:ext>
              </a:extLst>
            </p:cNvPr>
            <p:cNvSpPr/>
            <p:nvPr userDrawn="1"/>
          </p:nvSpPr>
          <p:spPr>
            <a:xfrm>
              <a:off x="9454273" y="-2"/>
              <a:ext cx="523717" cy="52371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77E358D7-C6E8-DF4B-8CCA-1A16F75F7A3E}"/>
                </a:ext>
              </a:extLst>
            </p:cNvPr>
            <p:cNvSpPr/>
            <p:nvPr userDrawn="1"/>
          </p:nvSpPr>
          <p:spPr>
            <a:xfrm>
              <a:off x="7707086" y="-2"/>
              <a:ext cx="523717" cy="52371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90255109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lationship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1EDE5-4610-8241-BDF4-355463EB63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489820"/>
            <a:ext cx="5181600" cy="1325563"/>
          </a:xfrm>
        </p:spPr>
        <p:txBody>
          <a:bodyPr anchor="b"/>
          <a:lstStyle>
            <a:lvl1pPr>
              <a:lnSpc>
                <a:spcPts val="4500"/>
              </a:lnSpc>
              <a:defRPr/>
            </a:lvl1pPr>
          </a:lstStyle>
          <a:p>
            <a:r>
              <a:rPr lang="en-US"/>
              <a:t>RELATIONSHIP GRAPHIC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A7336A-EFFC-0C4F-99D0-B084F614D1A2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1853335"/>
            <a:ext cx="5181600" cy="4351338"/>
          </a:xfrm>
        </p:spPr>
        <p:txBody>
          <a:bodyPr/>
          <a:lstStyle/>
          <a:p>
            <a:pPr lvl="0"/>
            <a:r>
              <a:rPr lang="en-US"/>
              <a:t>INSERT TEXT HERE</a:t>
            </a:r>
          </a:p>
          <a:p>
            <a:pPr lvl="1"/>
            <a:r>
              <a:rPr lang="en-US"/>
              <a:t>Continue text</a:t>
            </a:r>
          </a:p>
          <a:p>
            <a:pPr lvl="2"/>
            <a:r>
              <a:rPr lang="en-US"/>
              <a:t>Add any bullet points necessary</a:t>
            </a:r>
          </a:p>
        </p:txBody>
      </p:sp>
      <p:sp>
        <p:nvSpPr>
          <p:cNvPr id="19" name="SmartArt Placeholder 18">
            <a:extLst>
              <a:ext uri="{FF2B5EF4-FFF2-40B4-BE49-F238E27FC236}">
                <a16:creationId xmlns:a16="http://schemas.microsoft.com/office/drawing/2014/main" id="{352DF53D-F918-3244-9580-85EE237BA81A}"/>
              </a:ext>
            </a:extLst>
          </p:cNvPr>
          <p:cNvSpPr>
            <a:spLocks noGrp="1"/>
          </p:cNvSpPr>
          <p:nvPr>
            <p:ph type="dgm" sz="quarter" idx="10" hasCustomPrompt="1"/>
          </p:nvPr>
        </p:nvSpPr>
        <p:spPr>
          <a:xfrm>
            <a:off x="6172202" y="490538"/>
            <a:ext cx="5451473" cy="5713412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Insert Graphic Here</a:t>
            </a:r>
          </a:p>
        </p:txBody>
      </p:sp>
    </p:spTree>
    <p:extLst>
      <p:ext uri="{BB962C8B-B14F-4D97-AF65-F5344CB8AC3E}">
        <p14:creationId xmlns:p14="http://schemas.microsoft.com/office/powerpoint/2010/main" val="322497843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63F8BE42-724D-AF41-BA1E-EBBECB1AE82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40898" y="1329910"/>
            <a:ext cx="4965968" cy="4649787"/>
          </a:xfrm>
        </p:spPr>
        <p:txBody>
          <a:bodyPr>
            <a:normAutofit/>
          </a:bodyPr>
          <a:lstStyle>
            <a:lvl1pPr>
              <a:defRPr sz="26900" b="1" i="0">
                <a:solidFill>
                  <a:schemeClr val="tx2"/>
                </a:solidFill>
                <a:latin typeface="Franklin Gothic Heavy" panose="020B0603020102020204" pitchFamily="34" charset="0"/>
              </a:defRPr>
            </a:lvl1pPr>
          </a:lstStyle>
          <a:p>
            <a:pPr lvl="0"/>
            <a:r>
              <a:rPr lang="en-US"/>
              <a:t>2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2F0E7D2-0E6F-3143-8B06-D5C7060D92A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13203" y="1329910"/>
            <a:ext cx="10000274" cy="3298360"/>
          </a:xfrm>
        </p:spPr>
        <p:txBody>
          <a:bodyPr anchor="b"/>
          <a:lstStyle>
            <a:lvl1pPr>
              <a:lnSpc>
                <a:spcPts val="5500"/>
              </a:lnSpc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THIS IS A SECTION DIVIDER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00CB6A-D2B0-C34F-9576-557FEFACD4C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113203" y="4543862"/>
            <a:ext cx="10000274" cy="1081552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What will the next section be about?</a:t>
            </a:r>
          </a:p>
        </p:txBody>
      </p:sp>
    </p:spTree>
    <p:extLst>
      <p:ext uri="{BB962C8B-B14F-4D97-AF65-F5344CB8AC3E}">
        <p14:creationId xmlns:p14="http://schemas.microsoft.com/office/powerpoint/2010/main" val="24847293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Agenda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87360B-2DB7-9747-AEC4-20E2D23532D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6672943" cy="1325563"/>
          </a:xfrm>
        </p:spPr>
        <p:txBody>
          <a:bodyPr anchor="b">
            <a:normAutofit/>
          </a:bodyPr>
          <a:lstStyle>
            <a:lvl1pPr>
              <a:defRPr sz="5000" b="1" i="0">
                <a:solidFill>
                  <a:schemeClr val="bg1"/>
                </a:solidFill>
                <a:latin typeface="Franklin Gothic Heavy" panose="020B0603020102020204" pitchFamily="34" charset="0"/>
              </a:defRPr>
            </a:lvl1pPr>
          </a:lstStyle>
          <a:p>
            <a:r>
              <a:rPr lang="en-US"/>
              <a:t>AGENDA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6336CD-BBBA-AF47-8DAE-34314182353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825625"/>
            <a:ext cx="6672943" cy="4351338"/>
          </a:xfrm>
        </p:spPr>
        <p:txBody>
          <a:bodyPr>
            <a:noAutofit/>
          </a:bodyPr>
          <a:lstStyle>
            <a:lvl1pPr marL="457200" indent="-457200">
              <a:buFont typeface="Wingdings" pitchFamily="2" charset="2"/>
              <a:buChar char="§"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3pPr>
              <a:defRPr sz="2000"/>
            </a:lvl3pPr>
          </a:lstStyle>
          <a:p>
            <a:pPr lvl="0"/>
            <a:r>
              <a:rPr lang="en-US"/>
              <a:t>WHAT IS RPA</a:t>
            </a:r>
          </a:p>
          <a:p>
            <a:pPr lvl="0"/>
            <a:r>
              <a:rPr lang="en-US"/>
              <a:t>WHY IS IT IMPORTANT</a:t>
            </a:r>
          </a:p>
          <a:p>
            <a:pPr lvl="0"/>
            <a:r>
              <a:rPr lang="en-US"/>
              <a:t>HOW DOES IT WORK</a:t>
            </a:r>
          </a:p>
          <a:p>
            <a:pPr lvl="0"/>
            <a:r>
              <a:rPr lang="en-US"/>
              <a:t>WHEN TO USE IT</a:t>
            </a:r>
          </a:p>
          <a:p>
            <a:pPr lvl="0"/>
            <a:r>
              <a:rPr lang="en-US"/>
              <a:t>WHO ELSE HAS DONE THIS</a:t>
            </a:r>
          </a:p>
          <a:p>
            <a:pPr lvl="0"/>
            <a:r>
              <a:rPr lang="en-US"/>
              <a:t>WHERE DO I GO FROM HERE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25B9EF5-3CDB-6F42-894B-BD4F91309B5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31193" t="2636" r="11076" b="1857"/>
          <a:stretch/>
        </p:blipFill>
        <p:spPr>
          <a:xfrm>
            <a:off x="6185141" y="0"/>
            <a:ext cx="6006860" cy="6881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22401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xt Step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5B4E86-A65E-0E4D-BC97-BF1D4333A9B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5886156" cy="1325563"/>
          </a:xfrm>
        </p:spPr>
        <p:txBody>
          <a:bodyPr anchor="b"/>
          <a:lstStyle>
            <a:lvl1pPr>
              <a:lnSpc>
                <a:spcPts val="4500"/>
              </a:lnSpc>
              <a:defRPr/>
            </a:lvl1pPr>
          </a:lstStyle>
          <a:p>
            <a:r>
              <a:rPr lang="en-US"/>
              <a:t>WHERE DO I GO</a:t>
            </a:r>
            <a:br>
              <a:rPr lang="en-US"/>
            </a:br>
            <a:r>
              <a:rPr lang="en-US"/>
              <a:t>FROM HERE?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04865A7-2C2C-DD4F-8112-DDC7157BECC6}"/>
              </a:ext>
            </a:extLst>
          </p:cNvPr>
          <p:cNvSpPr/>
          <p:nvPr userDrawn="1"/>
        </p:nvSpPr>
        <p:spPr>
          <a:xfrm>
            <a:off x="915822" y="1984046"/>
            <a:ext cx="709246" cy="70924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1F306753-37FB-5F47-AB31-A6C3601F8DBA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1822014" y="1984046"/>
            <a:ext cx="4902341" cy="1325563"/>
          </a:xfrm>
        </p:spPr>
        <p:txBody>
          <a:bodyPr/>
          <a:lstStyle>
            <a:lvl3pPr marL="468313" indent="-288925">
              <a:tabLst/>
              <a:defRPr/>
            </a:lvl3pPr>
          </a:lstStyle>
          <a:p>
            <a:pPr lvl="0"/>
            <a:r>
              <a:rPr lang="en-US"/>
              <a:t>INSERT TEXT HERE</a:t>
            </a:r>
          </a:p>
          <a:p>
            <a:pPr lvl="2"/>
            <a:r>
              <a:rPr lang="en-US"/>
              <a:t>Add any bullet points necessary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500D761-6F25-B544-AFEA-FBEFDDE9777E}"/>
              </a:ext>
            </a:extLst>
          </p:cNvPr>
          <p:cNvSpPr/>
          <p:nvPr userDrawn="1"/>
        </p:nvSpPr>
        <p:spPr>
          <a:xfrm>
            <a:off x="915317" y="3602967"/>
            <a:ext cx="709246" cy="7092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3604B269-EC9D-1A43-8792-1EA083F08770}"/>
              </a:ext>
            </a:extLst>
          </p:cNvPr>
          <p:cNvSpPr>
            <a:spLocks noGrp="1"/>
          </p:cNvSpPr>
          <p:nvPr>
            <p:ph sz="half" idx="10" hasCustomPrompt="1"/>
          </p:nvPr>
        </p:nvSpPr>
        <p:spPr>
          <a:xfrm>
            <a:off x="1822014" y="3602967"/>
            <a:ext cx="4902341" cy="1325563"/>
          </a:xfrm>
        </p:spPr>
        <p:txBody>
          <a:bodyPr/>
          <a:lstStyle>
            <a:lvl3pPr marL="468313" indent="-303213">
              <a:tabLst/>
              <a:defRPr/>
            </a:lvl3pPr>
          </a:lstStyle>
          <a:p>
            <a:pPr lvl="0"/>
            <a:r>
              <a:rPr lang="en-US"/>
              <a:t>INSERT TEXT HERE</a:t>
            </a:r>
          </a:p>
          <a:p>
            <a:pPr lvl="2"/>
            <a:r>
              <a:rPr lang="en-US"/>
              <a:t>Add any bullet points necessary</a:t>
            </a:r>
          </a:p>
        </p:txBody>
      </p:sp>
      <p:sp>
        <p:nvSpPr>
          <p:cNvPr id="12" name="Text Placeholder 14">
            <a:extLst>
              <a:ext uri="{FF2B5EF4-FFF2-40B4-BE49-F238E27FC236}">
                <a16:creationId xmlns:a16="http://schemas.microsoft.com/office/drawing/2014/main" id="{A825DB67-700C-3947-B195-89FC19253C1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15822" y="1984046"/>
            <a:ext cx="709246" cy="709246"/>
          </a:xfrm>
        </p:spPr>
        <p:txBody>
          <a:bodyPr anchor="ctr">
            <a:normAutofit/>
          </a:bodyPr>
          <a:lstStyle>
            <a:lvl1pPr algn="ctr">
              <a:defRPr sz="3600" b="1" i="0">
                <a:solidFill>
                  <a:schemeClr val="bg1"/>
                </a:solidFill>
                <a:latin typeface="Franklin Gothic Heavy" panose="020B0603020102020204" pitchFamily="34" charset="0"/>
              </a:defRPr>
            </a:lvl1pPr>
          </a:lstStyle>
          <a:p>
            <a:pPr lvl="0"/>
            <a:r>
              <a:rPr lang="en-US"/>
              <a:t>1</a:t>
            </a:r>
          </a:p>
        </p:txBody>
      </p:sp>
      <p:sp>
        <p:nvSpPr>
          <p:cNvPr id="14" name="Text Placeholder 14">
            <a:extLst>
              <a:ext uri="{FF2B5EF4-FFF2-40B4-BE49-F238E27FC236}">
                <a16:creationId xmlns:a16="http://schemas.microsoft.com/office/drawing/2014/main" id="{E564528F-59FA-FC45-94BA-A26D0FC2233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15822" y="3607913"/>
            <a:ext cx="709246" cy="709246"/>
          </a:xfrm>
        </p:spPr>
        <p:txBody>
          <a:bodyPr anchor="ctr">
            <a:normAutofit/>
          </a:bodyPr>
          <a:lstStyle>
            <a:lvl1pPr algn="ctr">
              <a:defRPr sz="3600" b="1" i="0">
                <a:solidFill>
                  <a:schemeClr val="bg1"/>
                </a:solidFill>
                <a:latin typeface="Franklin Gothic Heavy" panose="020B0603020102020204" pitchFamily="34" charset="0"/>
              </a:defRPr>
            </a:lvl1pPr>
          </a:lstStyle>
          <a:p>
            <a:pPr lvl="0"/>
            <a:r>
              <a:rPr lang="en-US"/>
              <a:t>2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2F3C586-938B-CD45-9DAE-9FD78C76BBA2}"/>
              </a:ext>
            </a:extLst>
          </p:cNvPr>
          <p:cNvSpPr/>
          <p:nvPr userDrawn="1"/>
        </p:nvSpPr>
        <p:spPr>
          <a:xfrm>
            <a:off x="7119257" y="0"/>
            <a:ext cx="5072743" cy="643280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9ECAC8F4-D557-5443-82B7-94EB092A9CB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475538" y="4312213"/>
            <a:ext cx="4514532" cy="693103"/>
          </a:xfrm>
        </p:spPr>
        <p:txBody>
          <a:bodyPr anchor="b">
            <a:normAutofit/>
          </a:bodyPr>
          <a:lstStyle>
            <a:lvl1pPr algn="ctr">
              <a:lnSpc>
                <a:spcPts val="2920"/>
              </a:lnSpc>
              <a:spcBef>
                <a:spcPts val="0"/>
              </a:spcBef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DAYNA CHARLTON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7A3479B4-69F5-D146-9BF6-7FEA4944363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349490" y="4944183"/>
            <a:ext cx="4640580" cy="388937"/>
          </a:xfrm>
        </p:spPr>
        <p:txBody>
          <a:bodyPr>
            <a:noAutofit/>
          </a:bodyPr>
          <a:lstStyle>
            <a:lvl1pPr algn="ctr">
              <a:lnSpc>
                <a:spcPts val="2920"/>
              </a:lnSpc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err="1"/>
              <a:t>dcharlton@pyramidsolutions.com</a:t>
            </a:r>
            <a:endParaRPr lang="en-US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850A568D-D00F-8A41-96F8-0F24E571111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86191" y="1185882"/>
            <a:ext cx="2693225" cy="2961356"/>
          </a:xfrm>
          <a:prstGeom prst="rect">
            <a:avLst/>
          </a:prstGeom>
          <a:ln w="47625">
            <a:noFill/>
          </a:ln>
        </p:spPr>
      </p:pic>
    </p:spTree>
    <p:extLst>
      <p:ext uri="{BB962C8B-B14F-4D97-AF65-F5344CB8AC3E}">
        <p14:creationId xmlns:p14="http://schemas.microsoft.com/office/powerpoint/2010/main" val="52964089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BA4E54-BB23-3845-9E48-929ABB95EDF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365125"/>
            <a:ext cx="10515600" cy="1325563"/>
          </a:xfrm>
        </p:spPr>
        <p:txBody>
          <a:bodyPr anchor="b"/>
          <a:lstStyle>
            <a:lvl1pPr>
              <a:lnSpc>
                <a:spcPts val="45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5A1918-8350-234B-AA9C-F15B351884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3AE156E-75FE-DA41-B0D2-09365C277C3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0251268-8845-9F4E-BD50-E33118AC2EA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43597BF-7AB3-A247-A76C-E7E53BEDBDC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0319782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354406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C44333-72F9-E04A-8237-08CBC8F3791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lnSpc>
                <a:spcPts val="2940"/>
              </a:lnSpc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4C33B6-3A51-F74E-92E3-838EC62D64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77CE124-1B4C-C046-B9E8-26D99D0168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1829982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r>
              <a:rPr lang="de-DE"/>
              <a:t>IBM Cloud © 2019 IBM Corporation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fld id="{D0BE6F14-FF48-0F4F-A8AA-2E3F25371E4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04800" y="268224"/>
            <a:ext cx="5486400" cy="5991669"/>
          </a:xfrm>
        </p:spPr>
        <p:txBody>
          <a:bodyPr/>
          <a:lstStyle>
            <a:lvl1pPr>
              <a:lnSpc>
                <a:spcPct val="90000"/>
              </a:lnSpc>
              <a:defRPr b="0" i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3967953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tandard Bullet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87360B-2DB7-9747-AEC4-20E2D23532D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10490200" cy="1325563"/>
          </a:xfrm>
        </p:spPr>
        <p:txBody>
          <a:bodyPr anchor="b">
            <a:normAutofit/>
          </a:bodyPr>
          <a:lstStyle>
            <a:lvl1pPr>
              <a:lnSpc>
                <a:spcPts val="4500"/>
              </a:lnSpc>
              <a:defRPr sz="5000" b="1" i="0">
                <a:solidFill>
                  <a:schemeClr val="bg2"/>
                </a:solidFill>
                <a:latin typeface="Franklin Gothic Heavy" panose="020B0603020102020204" pitchFamily="34" charset="0"/>
              </a:defRPr>
            </a:lvl1pPr>
          </a:lstStyle>
          <a:p>
            <a:r>
              <a:rPr lang="en-US"/>
              <a:t>TITLE OF SLIDE GOES HERE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6336CD-BBBA-AF47-8DAE-34314182353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825625"/>
            <a:ext cx="10490200" cy="4351338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Wingdings" pitchFamily="2" charset="2"/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3pPr marL="736600" indent="-342900">
              <a:lnSpc>
                <a:spcPct val="100000"/>
              </a:lnSpc>
              <a:spcAft>
                <a:spcPts val="0"/>
              </a:spcAft>
              <a:buFont typeface="Wingdings" pitchFamily="2" charset="2"/>
              <a:buChar char="§"/>
              <a:tabLst/>
              <a:defRPr sz="2000"/>
            </a:lvl3pPr>
            <a:lvl4pPr marL="1079500" indent="-228600">
              <a:lnSpc>
                <a:spcPct val="100000"/>
              </a:lnSpc>
              <a:spcAft>
                <a:spcPts val="0"/>
              </a:spcAft>
              <a:tabLst/>
              <a:defRPr/>
            </a:lvl4pPr>
          </a:lstStyle>
          <a:p>
            <a:pPr lvl="0"/>
            <a:r>
              <a:rPr lang="en-US"/>
              <a:t>TYPE YOUR FIRST MAIN POINT HERE</a:t>
            </a:r>
          </a:p>
          <a:p>
            <a:pPr lvl="2"/>
            <a:r>
              <a:rPr lang="en-US"/>
              <a:t>Type out bullet 1 </a:t>
            </a:r>
          </a:p>
          <a:p>
            <a:pPr lvl="2"/>
            <a:r>
              <a:rPr lang="en-US"/>
              <a:t>Type out bullet 2</a:t>
            </a:r>
          </a:p>
          <a:p>
            <a:pPr lvl="3"/>
            <a:r>
              <a:rPr lang="en-US"/>
              <a:t>Subpoint of bullet 2</a:t>
            </a:r>
          </a:p>
          <a:p>
            <a:pPr lvl="0"/>
            <a:r>
              <a:rPr lang="en-US"/>
              <a:t>TYPE YOUR SECOND MAIN POINT HERE</a:t>
            </a:r>
          </a:p>
          <a:p>
            <a:pPr lvl="2"/>
            <a:r>
              <a:rPr lang="en-US"/>
              <a:t>Type out bullet 1 </a:t>
            </a:r>
          </a:p>
          <a:p>
            <a:pPr lvl="2"/>
            <a:r>
              <a:rPr lang="en-US"/>
              <a:t>Type out bullet 2</a:t>
            </a:r>
          </a:p>
          <a:p>
            <a:pPr lvl="3"/>
            <a:r>
              <a:rPr lang="en-US"/>
              <a:t>Subpoint of bullet 2</a:t>
            </a:r>
          </a:p>
          <a:p>
            <a:pPr lvl="3"/>
            <a:r>
              <a:rPr lang="en-US"/>
              <a:t>Second subpoint of bullet 2 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F3D4493-DA05-F348-A16A-0B708D6729B2}"/>
              </a:ext>
            </a:extLst>
          </p:cNvPr>
          <p:cNvGrpSpPr/>
          <p:nvPr userDrawn="1"/>
        </p:nvGrpSpPr>
        <p:grpSpPr>
          <a:xfrm>
            <a:off x="9064412" y="-3716"/>
            <a:ext cx="3121562" cy="2309594"/>
            <a:chOff x="7707086" y="-2"/>
            <a:chExt cx="4600405" cy="3403766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86D9629C-7F84-C548-A619-C302CF8EE4E3}"/>
                </a:ext>
              </a:extLst>
            </p:cNvPr>
            <p:cNvSpPr/>
            <p:nvPr userDrawn="1"/>
          </p:nvSpPr>
          <p:spPr>
            <a:xfrm>
              <a:off x="11783774" y="1"/>
              <a:ext cx="523717" cy="52371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D6499AAA-3774-B84A-AA3F-7A966E74881F}"/>
                </a:ext>
              </a:extLst>
            </p:cNvPr>
            <p:cNvSpPr/>
            <p:nvPr userDrawn="1"/>
          </p:nvSpPr>
          <p:spPr>
            <a:xfrm>
              <a:off x="11201460" y="577296"/>
              <a:ext cx="523717" cy="523717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F85429B6-B4A0-B249-9C1E-22BFAD5D8E9C}"/>
                </a:ext>
              </a:extLst>
            </p:cNvPr>
            <p:cNvSpPr/>
            <p:nvPr userDrawn="1"/>
          </p:nvSpPr>
          <p:spPr>
            <a:xfrm>
              <a:off x="11201460" y="-1"/>
              <a:ext cx="523717" cy="52371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908F420E-9A1E-AD41-9665-6089261DEEA7}"/>
                </a:ext>
              </a:extLst>
            </p:cNvPr>
            <p:cNvSpPr/>
            <p:nvPr userDrawn="1"/>
          </p:nvSpPr>
          <p:spPr>
            <a:xfrm>
              <a:off x="11783224" y="577296"/>
              <a:ext cx="523717" cy="52371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159C9BEB-70CB-EF4C-B8BF-9E18B6B53E19}"/>
                </a:ext>
              </a:extLst>
            </p:cNvPr>
            <p:cNvSpPr/>
            <p:nvPr userDrawn="1"/>
          </p:nvSpPr>
          <p:spPr>
            <a:xfrm>
              <a:off x="10619148" y="577296"/>
              <a:ext cx="523717" cy="52371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71658DF8-3732-F146-96C1-507ABCB71D65}"/>
                </a:ext>
              </a:extLst>
            </p:cNvPr>
            <p:cNvSpPr/>
            <p:nvPr userDrawn="1"/>
          </p:nvSpPr>
          <p:spPr>
            <a:xfrm>
              <a:off x="10618748" y="-1"/>
              <a:ext cx="523717" cy="52371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1CA1012A-F0FA-0747-B2AB-EE9E0355AD24}"/>
                </a:ext>
              </a:extLst>
            </p:cNvPr>
            <p:cNvSpPr/>
            <p:nvPr userDrawn="1"/>
          </p:nvSpPr>
          <p:spPr>
            <a:xfrm>
              <a:off x="10618749" y="1152811"/>
              <a:ext cx="523717" cy="52371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908CCCF8-11A0-3548-B09D-D58E403395A5}"/>
                </a:ext>
              </a:extLst>
            </p:cNvPr>
            <p:cNvSpPr/>
            <p:nvPr userDrawn="1"/>
          </p:nvSpPr>
          <p:spPr>
            <a:xfrm>
              <a:off x="11201460" y="1153133"/>
              <a:ext cx="523717" cy="52371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89281301-A0A7-4D45-B26F-4B23114AA89B}"/>
                </a:ext>
              </a:extLst>
            </p:cNvPr>
            <p:cNvSpPr/>
            <p:nvPr userDrawn="1"/>
          </p:nvSpPr>
          <p:spPr>
            <a:xfrm>
              <a:off x="11783224" y="1152811"/>
              <a:ext cx="523717" cy="52371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24C2341E-AA37-FD48-822A-B69B5355FA67}"/>
                </a:ext>
              </a:extLst>
            </p:cNvPr>
            <p:cNvSpPr/>
            <p:nvPr userDrawn="1"/>
          </p:nvSpPr>
          <p:spPr>
            <a:xfrm>
              <a:off x="10036834" y="577296"/>
              <a:ext cx="523717" cy="523717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751D9B3C-CAB7-1945-86D1-1CC2C438033D}"/>
                </a:ext>
              </a:extLst>
            </p:cNvPr>
            <p:cNvSpPr/>
            <p:nvPr userDrawn="1"/>
          </p:nvSpPr>
          <p:spPr>
            <a:xfrm>
              <a:off x="9454274" y="1153133"/>
              <a:ext cx="523717" cy="52371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6A94913F-F519-284A-B640-81957C06B3A3}"/>
                </a:ext>
              </a:extLst>
            </p:cNvPr>
            <p:cNvSpPr/>
            <p:nvPr userDrawn="1"/>
          </p:nvSpPr>
          <p:spPr>
            <a:xfrm>
              <a:off x="10038184" y="1152811"/>
              <a:ext cx="523717" cy="52371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A2CE8D9B-43D8-A341-8C8F-B33BCC5BE7C8}"/>
                </a:ext>
              </a:extLst>
            </p:cNvPr>
            <p:cNvSpPr/>
            <p:nvPr userDrawn="1"/>
          </p:nvSpPr>
          <p:spPr>
            <a:xfrm>
              <a:off x="8871810" y="-2"/>
              <a:ext cx="523717" cy="523717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90D1B0A8-E939-8148-BF81-F93E0D33BAE2}"/>
                </a:ext>
              </a:extLst>
            </p:cNvPr>
            <p:cNvSpPr/>
            <p:nvPr userDrawn="1"/>
          </p:nvSpPr>
          <p:spPr>
            <a:xfrm>
              <a:off x="9454273" y="576727"/>
              <a:ext cx="523717" cy="52371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879A4100-589F-F541-8D7D-DDA5E9D5E72B}"/>
                </a:ext>
              </a:extLst>
            </p:cNvPr>
            <p:cNvSpPr/>
            <p:nvPr userDrawn="1"/>
          </p:nvSpPr>
          <p:spPr>
            <a:xfrm>
              <a:off x="11201459" y="1731198"/>
              <a:ext cx="523717" cy="52371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685879FE-377D-274A-8196-17AD0A19C717}"/>
                </a:ext>
              </a:extLst>
            </p:cNvPr>
            <p:cNvSpPr/>
            <p:nvPr userDrawn="1"/>
          </p:nvSpPr>
          <p:spPr>
            <a:xfrm>
              <a:off x="8871562" y="1155023"/>
              <a:ext cx="523717" cy="52371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4700DEAF-6A58-F142-8807-CA357DB43FDE}"/>
                </a:ext>
              </a:extLst>
            </p:cNvPr>
            <p:cNvSpPr/>
            <p:nvPr userDrawn="1"/>
          </p:nvSpPr>
          <p:spPr>
            <a:xfrm>
              <a:off x="10036834" y="1728326"/>
              <a:ext cx="523717" cy="523717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5E1D064A-5C71-BB41-B959-3C52329FDC85}"/>
                </a:ext>
              </a:extLst>
            </p:cNvPr>
            <p:cNvSpPr/>
            <p:nvPr userDrawn="1"/>
          </p:nvSpPr>
          <p:spPr>
            <a:xfrm>
              <a:off x="8288251" y="1152811"/>
              <a:ext cx="523717" cy="52371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095BE8E5-93E0-8548-A3D9-FEEAEE658B9E}"/>
                </a:ext>
              </a:extLst>
            </p:cNvPr>
            <p:cNvSpPr/>
            <p:nvPr userDrawn="1"/>
          </p:nvSpPr>
          <p:spPr>
            <a:xfrm>
              <a:off x="8871561" y="1728326"/>
              <a:ext cx="523717" cy="52371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DF56C87B-2F97-F743-B5A0-F29AFB9C5F2F}"/>
                </a:ext>
              </a:extLst>
            </p:cNvPr>
            <p:cNvSpPr/>
            <p:nvPr userDrawn="1"/>
          </p:nvSpPr>
          <p:spPr>
            <a:xfrm>
              <a:off x="10618749" y="2305622"/>
              <a:ext cx="523717" cy="52371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BA0360D2-B2B8-E44E-AC19-64EB30493ECC}"/>
                </a:ext>
              </a:extLst>
            </p:cNvPr>
            <p:cNvSpPr/>
            <p:nvPr userDrawn="1"/>
          </p:nvSpPr>
          <p:spPr>
            <a:xfrm>
              <a:off x="11201460" y="2305622"/>
              <a:ext cx="523717" cy="523717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75568189-1B92-7547-8C49-A9EC795E5106}"/>
                </a:ext>
              </a:extLst>
            </p:cNvPr>
            <p:cNvSpPr/>
            <p:nvPr userDrawn="1"/>
          </p:nvSpPr>
          <p:spPr>
            <a:xfrm>
              <a:off x="11783774" y="2305622"/>
              <a:ext cx="523717" cy="52371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86218533-A456-E44C-9981-4D018033F0D2}"/>
                </a:ext>
              </a:extLst>
            </p:cNvPr>
            <p:cNvSpPr/>
            <p:nvPr userDrawn="1"/>
          </p:nvSpPr>
          <p:spPr>
            <a:xfrm>
              <a:off x="11783224" y="2880047"/>
              <a:ext cx="523717" cy="52371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57957E69-93D8-0643-BA03-1B75CF438B49}"/>
                </a:ext>
              </a:extLst>
            </p:cNvPr>
            <p:cNvSpPr/>
            <p:nvPr userDrawn="1"/>
          </p:nvSpPr>
          <p:spPr>
            <a:xfrm>
              <a:off x="8288251" y="1"/>
              <a:ext cx="523717" cy="52371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6A2A51F2-D2FA-9249-A539-BB532D0D3CE8}"/>
                </a:ext>
              </a:extLst>
            </p:cNvPr>
            <p:cNvSpPr/>
            <p:nvPr userDrawn="1"/>
          </p:nvSpPr>
          <p:spPr>
            <a:xfrm>
              <a:off x="9454273" y="-2"/>
              <a:ext cx="523717" cy="52371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E70C7DBF-C9DD-3546-AF08-8FD87A0AAE02}"/>
                </a:ext>
              </a:extLst>
            </p:cNvPr>
            <p:cNvSpPr/>
            <p:nvPr userDrawn="1"/>
          </p:nvSpPr>
          <p:spPr>
            <a:xfrm>
              <a:off x="7707086" y="-2"/>
              <a:ext cx="523717" cy="52371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9338050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ullet Heavy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87360B-2DB7-9747-AEC4-20E2D23532D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10490200" cy="1325563"/>
          </a:xfrm>
        </p:spPr>
        <p:txBody>
          <a:bodyPr anchor="b">
            <a:normAutofit/>
          </a:bodyPr>
          <a:lstStyle>
            <a:lvl1pPr>
              <a:lnSpc>
                <a:spcPts val="4500"/>
              </a:lnSpc>
              <a:defRPr sz="5000" b="1" i="0">
                <a:solidFill>
                  <a:schemeClr val="bg2"/>
                </a:solidFill>
                <a:latin typeface="Franklin Gothic Heavy" panose="020B0603020102020204" pitchFamily="34" charset="0"/>
              </a:defRPr>
            </a:lvl1pPr>
          </a:lstStyle>
          <a:p>
            <a:r>
              <a:rPr lang="en-US"/>
              <a:t>FOR SLIDES WITH A LOT OF POINTS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6336CD-BBBA-AF47-8DAE-34314182353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825625"/>
            <a:ext cx="10490200" cy="4351338"/>
          </a:xfrm>
        </p:spPr>
        <p:txBody>
          <a:bodyPr numCol="2" spcCol="365760">
            <a:no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Wingdings" pitchFamily="2" charset="2"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3pPr marL="736600" indent="-342900">
              <a:lnSpc>
                <a:spcPct val="100000"/>
              </a:lnSpc>
              <a:spcAft>
                <a:spcPts val="0"/>
              </a:spcAft>
              <a:buFont typeface="Wingdings" pitchFamily="2" charset="2"/>
              <a:buChar char="§"/>
              <a:tabLst/>
              <a:defRPr sz="1200"/>
            </a:lvl3pPr>
            <a:lvl4pPr marL="1079500" indent="-228600">
              <a:lnSpc>
                <a:spcPct val="100000"/>
              </a:lnSpc>
              <a:spcAft>
                <a:spcPts val="0"/>
              </a:spcAft>
              <a:tabLst/>
              <a:defRPr sz="1200"/>
            </a:lvl4pPr>
          </a:lstStyle>
          <a:p>
            <a:pPr lvl="0"/>
            <a:r>
              <a:rPr lang="en-US"/>
              <a:t>TYPE YOUR FIRST MAIN POINT HERE</a:t>
            </a:r>
          </a:p>
          <a:p>
            <a:pPr lvl="2"/>
            <a:r>
              <a:rPr lang="en-US"/>
              <a:t>Type out bullet 1 </a:t>
            </a:r>
          </a:p>
          <a:p>
            <a:pPr lvl="2"/>
            <a:r>
              <a:rPr lang="en-US"/>
              <a:t>Type out bullet 2</a:t>
            </a:r>
          </a:p>
          <a:p>
            <a:pPr lvl="3"/>
            <a:r>
              <a:rPr lang="en-US"/>
              <a:t>Subpoint of bullet 2</a:t>
            </a:r>
          </a:p>
          <a:p>
            <a:pPr lvl="2"/>
            <a:r>
              <a:rPr lang="en-US"/>
              <a:t>Type out bullet 3 </a:t>
            </a:r>
          </a:p>
          <a:p>
            <a:pPr lvl="2"/>
            <a:r>
              <a:rPr lang="en-US"/>
              <a:t>Type out bullet 4</a:t>
            </a:r>
          </a:p>
          <a:p>
            <a:pPr lvl="3"/>
            <a:r>
              <a:rPr lang="en-US"/>
              <a:t>Subpoint of bullet 4</a:t>
            </a:r>
          </a:p>
          <a:p>
            <a:pPr lvl="3"/>
            <a:r>
              <a:rPr lang="en-US"/>
              <a:t>Second subpoint of bullet 4 </a:t>
            </a:r>
          </a:p>
          <a:p>
            <a:pPr lvl="2"/>
            <a:r>
              <a:rPr lang="en-US"/>
              <a:t>Type out bullet 5</a:t>
            </a:r>
          </a:p>
          <a:p>
            <a:pPr lvl="0"/>
            <a:r>
              <a:rPr lang="en-US"/>
              <a:t>TYPE YOUR SECOND MAIN POINT HERE</a:t>
            </a:r>
          </a:p>
          <a:p>
            <a:pPr lvl="2"/>
            <a:r>
              <a:rPr lang="en-US"/>
              <a:t>Type out bullet 1 </a:t>
            </a:r>
          </a:p>
          <a:p>
            <a:pPr lvl="2"/>
            <a:r>
              <a:rPr lang="en-US"/>
              <a:t>Type out bullet 2</a:t>
            </a:r>
          </a:p>
          <a:p>
            <a:pPr lvl="2"/>
            <a:r>
              <a:rPr lang="en-US"/>
              <a:t>Type out bullet 3 </a:t>
            </a:r>
          </a:p>
          <a:p>
            <a:pPr lvl="2"/>
            <a:r>
              <a:rPr lang="en-US"/>
              <a:t>Type out bullet 4</a:t>
            </a:r>
          </a:p>
          <a:p>
            <a:pPr lvl="3"/>
            <a:r>
              <a:rPr lang="en-US"/>
              <a:t>Subpoint of bullet 4</a:t>
            </a:r>
          </a:p>
          <a:p>
            <a:pPr lvl="3"/>
            <a:r>
              <a:rPr lang="en-US"/>
              <a:t>Second subpoint of bullet 4 </a:t>
            </a:r>
          </a:p>
          <a:p>
            <a:pPr lvl="0"/>
            <a:r>
              <a:rPr lang="en-US"/>
              <a:t>TYPE YOUR THIRD MAIN POINT HERE</a:t>
            </a:r>
          </a:p>
          <a:p>
            <a:pPr lvl="2"/>
            <a:r>
              <a:rPr lang="en-US"/>
              <a:t>Type out bullet 1 </a:t>
            </a:r>
          </a:p>
          <a:p>
            <a:pPr lvl="2"/>
            <a:r>
              <a:rPr lang="en-US"/>
              <a:t>Type out bullet 2</a:t>
            </a:r>
          </a:p>
          <a:p>
            <a:pPr lvl="2"/>
            <a:r>
              <a:rPr lang="en-US"/>
              <a:t>Type out bullet 3 </a:t>
            </a:r>
          </a:p>
          <a:p>
            <a:pPr lvl="0"/>
            <a:r>
              <a:rPr lang="en-US"/>
              <a:t>TYPE YOUR FOURTH MAIN POINT HERE</a:t>
            </a:r>
          </a:p>
          <a:p>
            <a:pPr lvl="2"/>
            <a:r>
              <a:rPr lang="en-US"/>
              <a:t>Type out bullet 1 </a:t>
            </a:r>
          </a:p>
          <a:p>
            <a:pPr lvl="3"/>
            <a:r>
              <a:rPr lang="en-US"/>
              <a:t>Subpoint of bullet 1</a:t>
            </a:r>
          </a:p>
          <a:p>
            <a:pPr lvl="3"/>
            <a:r>
              <a:rPr lang="en-US"/>
              <a:t>Second subpoint of bullet 1</a:t>
            </a:r>
          </a:p>
          <a:p>
            <a:pPr lvl="2"/>
            <a:r>
              <a:rPr lang="en-US"/>
              <a:t>Type out bullet 2</a:t>
            </a:r>
          </a:p>
          <a:p>
            <a:pPr lvl="2"/>
            <a:r>
              <a:rPr lang="en-US"/>
              <a:t>Type out bullet 3 </a:t>
            </a:r>
          </a:p>
          <a:p>
            <a:pPr lvl="2"/>
            <a:r>
              <a:rPr lang="en-US"/>
              <a:t>Type out bullet 4</a:t>
            </a:r>
          </a:p>
          <a:p>
            <a:pPr lvl="2"/>
            <a:r>
              <a:rPr lang="en-US"/>
              <a:t>Type out bullet 5</a:t>
            </a:r>
          </a:p>
          <a:p>
            <a:pPr lvl="2"/>
            <a:r>
              <a:rPr lang="en-US"/>
              <a:t>Type out bullet 6</a:t>
            </a:r>
          </a:p>
          <a:p>
            <a:pPr lvl="3"/>
            <a:endParaRPr lang="en-US"/>
          </a:p>
          <a:p>
            <a:pPr lvl="3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23978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cess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87360B-2DB7-9747-AEC4-20E2D23532D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10490200" cy="1325563"/>
          </a:xfrm>
        </p:spPr>
        <p:txBody>
          <a:bodyPr anchor="b">
            <a:normAutofit/>
          </a:bodyPr>
          <a:lstStyle>
            <a:lvl1pPr algn="l">
              <a:lnSpc>
                <a:spcPts val="4500"/>
              </a:lnSpc>
              <a:defRPr sz="5000" b="1" i="0">
                <a:solidFill>
                  <a:schemeClr val="bg2"/>
                </a:solidFill>
                <a:latin typeface="Franklin Gothic Heavy" panose="020B0603020102020204" pitchFamily="34" charset="0"/>
              </a:defRPr>
            </a:lvl1pPr>
          </a:lstStyle>
          <a:p>
            <a:r>
              <a:rPr lang="en-US"/>
              <a:t>PROCESS SLIDE</a:t>
            </a:r>
          </a:p>
        </p:txBody>
      </p:sp>
      <p:sp>
        <p:nvSpPr>
          <p:cNvPr id="7" name="SmartArt Placeholder 6">
            <a:extLst>
              <a:ext uri="{FF2B5EF4-FFF2-40B4-BE49-F238E27FC236}">
                <a16:creationId xmlns:a16="http://schemas.microsoft.com/office/drawing/2014/main" id="{B6F7B053-ABEA-3A4B-90DA-260115A34995}"/>
              </a:ext>
            </a:extLst>
          </p:cNvPr>
          <p:cNvSpPr>
            <a:spLocks noGrp="1"/>
          </p:cNvSpPr>
          <p:nvPr>
            <p:ph type="dgm" sz="quarter" idx="10" hasCustomPrompt="1"/>
          </p:nvPr>
        </p:nvSpPr>
        <p:spPr>
          <a:xfrm>
            <a:off x="838200" y="2475914"/>
            <a:ext cx="10490200" cy="3578811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INSERT PROCESS GRAPHIC HERE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C4F9A5F-4F02-5643-9907-82798FB5890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741217"/>
            <a:ext cx="10490200" cy="1325563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Wingdings" pitchFamily="2" charset="2"/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3pPr marL="736600" indent="-342900">
              <a:lnSpc>
                <a:spcPct val="100000"/>
              </a:lnSpc>
              <a:spcAft>
                <a:spcPts val="0"/>
              </a:spcAft>
              <a:buFont typeface="Wingdings" pitchFamily="2" charset="2"/>
              <a:buChar char="§"/>
              <a:tabLst/>
              <a:defRPr sz="2000"/>
            </a:lvl3pPr>
            <a:lvl4pPr marL="850900" indent="0">
              <a:lnSpc>
                <a:spcPct val="100000"/>
              </a:lnSpc>
              <a:spcAft>
                <a:spcPts val="0"/>
              </a:spcAft>
              <a:buNone/>
              <a:tabLst/>
              <a:defRPr/>
            </a:lvl4pPr>
          </a:lstStyle>
          <a:p>
            <a:pPr lvl="0"/>
            <a:r>
              <a:rPr lang="en-US"/>
              <a:t>TYPE YOUR FIRST MAIN POINT HERE</a:t>
            </a:r>
          </a:p>
          <a:p>
            <a:pPr lvl="2"/>
            <a:r>
              <a:rPr lang="en-US"/>
              <a:t>Type out bullet 1 </a:t>
            </a:r>
          </a:p>
          <a:p>
            <a:pPr lvl="2"/>
            <a:r>
              <a:rPr lang="en-US"/>
              <a:t>Type out bullet 2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77452B0B-8635-4743-932D-2A3A884700EE}"/>
              </a:ext>
            </a:extLst>
          </p:cNvPr>
          <p:cNvGrpSpPr/>
          <p:nvPr userDrawn="1"/>
        </p:nvGrpSpPr>
        <p:grpSpPr>
          <a:xfrm>
            <a:off x="9479686" y="-3716"/>
            <a:ext cx="3121562" cy="2309594"/>
            <a:chOff x="7707086" y="-2"/>
            <a:chExt cx="4600405" cy="3403766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C5DC339-7513-5D40-A0A1-F16DF4E8B487}"/>
                </a:ext>
              </a:extLst>
            </p:cNvPr>
            <p:cNvSpPr/>
            <p:nvPr userDrawn="1"/>
          </p:nvSpPr>
          <p:spPr>
            <a:xfrm>
              <a:off x="11783774" y="1"/>
              <a:ext cx="523717" cy="52371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4BF1D289-34B5-CC4E-9A78-90EBBB5F2EB8}"/>
                </a:ext>
              </a:extLst>
            </p:cNvPr>
            <p:cNvSpPr/>
            <p:nvPr userDrawn="1"/>
          </p:nvSpPr>
          <p:spPr>
            <a:xfrm>
              <a:off x="11201460" y="577296"/>
              <a:ext cx="523717" cy="523717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7341248-C0F0-7544-A963-84FF67059F66}"/>
                </a:ext>
              </a:extLst>
            </p:cNvPr>
            <p:cNvSpPr/>
            <p:nvPr userDrawn="1"/>
          </p:nvSpPr>
          <p:spPr>
            <a:xfrm>
              <a:off x="11201460" y="-1"/>
              <a:ext cx="523717" cy="52371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ABF1021C-3701-D84F-A007-F51B3066B560}"/>
                </a:ext>
              </a:extLst>
            </p:cNvPr>
            <p:cNvSpPr/>
            <p:nvPr userDrawn="1"/>
          </p:nvSpPr>
          <p:spPr>
            <a:xfrm>
              <a:off x="11783224" y="577296"/>
              <a:ext cx="523717" cy="52371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955EB0F7-9945-2440-B405-A2110F997CDE}"/>
                </a:ext>
              </a:extLst>
            </p:cNvPr>
            <p:cNvSpPr/>
            <p:nvPr userDrawn="1"/>
          </p:nvSpPr>
          <p:spPr>
            <a:xfrm>
              <a:off x="10619148" y="577296"/>
              <a:ext cx="523717" cy="52371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05139D70-9A05-7C4F-97A4-E7CA2449AAED}"/>
                </a:ext>
              </a:extLst>
            </p:cNvPr>
            <p:cNvSpPr/>
            <p:nvPr userDrawn="1"/>
          </p:nvSpPr>
          <p:spPr>
            <a:xfrm>
              <a:off x="10618748" y="-1"/>
              <a:ext cx="523717" cy="52371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B6457573-5761-DC4A-9430-2CD9C811E68C}"/>
                </a:ext>
              </a:extLst>
            </p:cNvPr>
            <p:cNvSpPr/>
            <p:nvPr userDrawn="1"/>
          </p:nvSpPr>
          <p:spPr>
            <a:xfrm>
              <a:off x="10618749" y="1152811"/>
              <a:ext cx="523717" cy="52371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67EC729C-4584-994F-B1EA-9880923445BD}"/>
                </a:ext>
              </a:extLst>
            </p:cNvPr>
            <p:cNvSpPr/>
            <p:nvPr userDrawn="1"/>
          </p:nvSpPr>
          <p:spPr>
            <a:xfrm>
              <a:off x="11201460" y="1153133"/>
              <a:ext cx="523717" cy="52371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EE4C4F8D-3B94-B640-BD38-F0E568D57498}"/>
                </a:ext>
              </a:extLst>
            </p:cNvPr>
            <p:cNvSpPr/>
            <p:nvPr userDrawn="1"/>
          </p:nvSpPr>
          <p:spPr>
            <a:xfrm>
              <a:off x="11783224" y="1152811"/>
              <a:ext cx="523717" cy="52371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7C23F34B-E822-7549-8C3C-96160853DE4B}"/>
                </a:ext>
              </a:extLst>
            </p:cNvPr>
            <p:cNvSpPr/>
            <p:nvPr userDrawn="1"/>
          </p:nvSpPr>
          <p:spPr>
            <a:xfrm>
              <a:off x="10036834" y="577296"/>
              <a:ext cx="523717" cy="523717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A355FD01-5E05-4D4E-8BDD-FC1C573A6E31}"/>
                </a:ext>
              </a:extLst>
            </p:cNvPr>
            <p:cNvSpPr/>
            <p:nvPr userDrawn="1"/>
          </p:nvSpPr>
          <p:spPr>
            <a:xfrm>
              <a:off x="9454274" y="1153133"/>
              <a:ext cx="523717" cy="52371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ADDB0BF0-5551-0241-8CB1-62DF4D6764E7}"/>
                </a:ext>
              </a:extLst>
            </p:cNvPr>
            <p:cNvSpPr/>
            <p:nvPr userDrawn="1"/>
          </p:nvSpPr>
          <p:spPr>
            <a:xfrm>
              <a:off x="10038184" y="1152811"/>
              <a:ext cx="523717" cy="52371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966E7A43-4DBD-9A40-B905-57F85F720696}"/>
                </a:ext>
              </a:extLst>
            </p:cNvPr>
            <p:cNvSpPr/>
            <p:nvPr userDrawn="1"/>
          </p:nvSpPr>
          <p:spPr>
            <a:xfrm>
              <a:off x="8871810" y="-2"/>
              <a:ext cx="523717" cy="523717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433CE0D5-E789-9648-ADC8-92C5D709BBEC}"/>
                </a:ext>
              </a:extLst>
            </p:cNvPr>
            <p:cNvSpPr/>
            <p:nvPr userDrawn="1"/>
          </p:nvSpPr>
          <p:spPr>
            <a:xfrm>
              <a:off x="9454273" y="576727"/>
              <a:ext cx="523717" cy="52371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DF130CAF-07CC-9A43-8AD3-442490810591}"/>
                </a:ext>
              </a:extLst>
            </p:cNvPr>
            <p:cNvSpPr/>
            <p:nvPr userDrawn="1"/>
          </p:nvSpPr>
          <p:spPr>
            <a:xfrm>
              <a:off x="11201459" y="1731198"/>
              <a:ext cx="523717" cy="52371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ADF251FD-E131-7047-B2E7-2D420C7D58C0}"/>
                </a:ext>
              </a:extLst>
            </p:cNvPr>
            <p:cNvSpPr/>
            <p:nvPr userDrawn="1"/>
          </p:nvSpPr>
          <p:spPr>
            <a:xfrm>
              <a:off x="8871562" y="1155023"/>
              <a:ext cx="523717" cy="52371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8A4E8BA1-CB72-854D-B85B-97983CB23C76}"/>
                </a:ext>
              </a:extLst>
            </p:cNvPr>
            <p:cNvSpPr/>
            <p:nvPr userDrawn="1"/>
          </p:nvSpPr>
          <p:spPr>
            <a:xfrm>
              <a:off x="10036834" y="1728326"/>
              <a:ext cx="523717" cy="523717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CA1D084A-46B0-6346-9CED-133CA4108A11}"/>
                </a:ext>
              </a:extLst>
            </p:cNvPr>
            <p:cNvSpPr/>
            <p:nvPr userDrawn="1"/>
          </p:nvSpPr>
          <p:spPr>
            <a:xfrm>
              <a:off x="8288251" y="1152811"/>
              <a:ext cx="523717" cy="52371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B29FC9B9-7754-4F41-BFAF-44E06FEEDA02}"/>
                </a:ext>
              </a:extLst>
            </p:cNvPr>
            <p:cNvSpPr/>
            <p:nvPr userDrawn="1"/>
          </p:nvSpPr>
          <p:spPr>
            <a:xfrm>
              <a:off x="8871561" y="1728326"/>
              <a:ext cx="523717" cy="52371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A88B1811-A673-3E4A-BF88-FD70603FECFB}"/>
                </a:ext>
              </a:extLst>
            </p:cNvPr>
            <p:cNvSpPr/>
            <p:nvPr userDrawn="1"/>
          </p:nvSpPr>
          <p:spPr>
            <a:xfrm>
              <a:off x="10618749" y="2305622"/>
              <a:ext cx="523717" cy="52371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1FFCA738-4B5C-F749-AEC3-59162999E8A1}"/>
                </a:ext>
              </a:extLst>
            </p:cNvPr>
            <p:cNvSpPr/>
            <p:nvPr userDrawn="1"/>
          </p:nvSpPr>
          <p:spPr>
            <a:xfrm>
              <a:off x="11201460" y="2305622"/>
              <a:ext cx="523717" cy="523717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C08D4B5E-F3B1-CD46-BF92-A90D2A54EC05}"/>
                </a:ext>
              </a:extLst>
            </p:cNvPr>
            <p:cNvSpPr/>
            <p:nvPr userDrawn="1"/>
          </p:nvSpPr>
          <p:spPr>
            <a:xfrm>
              <a:off x="11783774" y="2305622"/>
              <a:ext cx="523717" cy="52371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DAE448D9-64DC-4842-8B07-0C5EFC708454}"/>
                </a:ext>
              </a:extLst>
            </p:cNvPr>
            <p:cNvSpPr/>
            <p:nvPr userDrawn="1"/>
          </p:nvSpPr>
          <p:spPr>
            <a:xfrm>
              <a:off x="11783224" y="2880047"/>
              <a:ext cx="523717" cy="52371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EB20C226-D86D-B943-8B94-7B9F17C595F5}"/>
                </a:ext>
              </a:extLst>
            </p:cNvPr>
            <p:cNvSpPr/>
            <p:nvPr userDrawn="1"/>
          </p:nvSpPr>
          <p:spPr>
            <a:xfrm>
              <a:off x="8288251" y="1"/>
              <a:ext cx="523717" cy="52371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83E37AF9-429B-604B-AD8F-94AB7AFD1CA5}"/>
                </a:ext>
              </a:extLst>
            </p:cNvPr>
            <p:cNvSpPr/>
            <p:nvPr userDrawn="1"/>
          </p:nvSpPr>
          <p:spPr>
            <a:xfrm>
              <a:off x="9454273" y="-2"/>
              <a:ext cx="523717" cy="52371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77E358D7-C6E8-DF4B-8CCA-1A16F75F7A3E}"/>
                </a:ext>
              </a:extLst>
            </p:cNvPr>
            <p:cNvSpPr/>
            <p:nvPr userDrawn="1"/>
          </p:nvSpPr>
          <p:spPr>
            <a:xfrm>
              <a:off x="7707086" y="-2"/>
              <a:ext cx="523717" cy="52371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9218311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lationship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1EDE5-4610-8241-BDF4-355463EB63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489820"/>
            <a:ext cx="5181600" cy="1325563"/>
          </a:xfrm>
        </p:spPr>
        <p:txBody>
          <a:bodyPr anchor="b"/>
          <a:lstStyle>
            <a:lvl1pPr>
              <a:lnSpc>
                <a:spcPts val="4500"/>
              </a:lnSpc>
              <a:defRPr/>
            </a:lvl1pPr>
          </a:lstStyle>
          <a:p>
            <a:r>
              <a:rPr lang="en-US"/>
              <a:t>RELATIONSHIP GRAPHIC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A7336A-EFFC-0C4F-99D0-B084F614D1A2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1853335"/>
            <a:ext cx="5181600" cy="4351338"/>
          </a:xfrm>
        </p:spPr>
        <p:txBody>
          <a:bodyPr/>
          <a:lstStyle/>
          <a:p>
            <a:pPr lvl="0"/>
            <a:r>
              <a:rPr lang="en-US"/>
              <a:t>INSERT TEXT HERE</a:t>
            </a:r>
          </a:p>
          <a:p>
            <a:pPr lvl="1"/>
            <a:r>
              <a:rPr lang="en-US"/>
              <a:t>Continue text</a:t>
            </a:r>
          </a:p>
          <a:p>
            <a:pPr lvl="2"/>
            <a:r>
              <a:rPr lang="en-US"/>
              <a:t>Add any bullet points necessary</a:t>
            </a:r>
          </a:p>
        </p:txBody>
      </p:sp>
      <p:sp>
        <p:nvSpPr>
          <p:cNvPr id="19" name="SmartArt Placeholder 18">
            <a:extLst>
              <a:ext uri="{FF2B5EF4-FFF2-40B4-BE49-F238E27FC236}">
                <a16:creationId xmlns:a16="http://schemas.microsoft.com/office/drawing/2014/main" id="{352DF53D-F918-3244-9580-85EE237BA81A}"/>
              </a:ext>
            </a:extLst>
          </p:cNvPr>
          <p:cNvSpPr>
            <a:spLocks noGrp="1"/>
          </p:cNvSpPr>
          <p:nvPr>
            <p:ph type="dgm" sz="quarter" idx="10" hasCustomPrompt="1"/>
          </p:nvPr>
        </p:nvSpPr>
        <p:spPr>
          <a:xfrm>
            <a:off x="6172202" y="490538"/>
            <a:ext cx="5451473" cy="5713412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Insert Graphic Here</a:t>
            </a:r>
          </a:p>
        </p:txBody>
      </p:sp>
    </p:spTree>
    <p:extLst>
      <p:ext uri="{BB962C8B-B14F-4D97-AF65-F5344CB8AC3E}">
        <p14:creationId xmlns:p14="http://schemas.microsoft.com/office/powerpoint/2010/main" val="6055934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63F8BE42-724D-AF41-BA1E-EBBECB1AE82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40898" y="1329910"/>
            <a:ext cx="4965968" cy="4649787"/>
          </a:xfrm>
        </p:spPr>
        <p:txBody>
          <a:bodyPr>
            <a:normAutofit/>
          </a:bodyPr>
          <a:lstStyle>
            <a:lvl1pPr>
              <a:defRPr sz="26900" b="1" i="0">
                <a:solidFill>
                  <a:schemeClr val="tx2"/>
                </a:solidFill>
                <a:latin typeface="Franklin Gothic Heavy" panose="020B0603020102020204" pitchFamily="34" charset="0"/>
              </a:defRPr>
            </a:lvl1pPr>
          </a:lstStyle>
          <a:p>
            <a:pPr lvl="0"/>
            <a:r>
              <a:rPr lang="en-US"/>
              <a:t>2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2F0E7D2-0E6F-3143-8B06-D5C7060D92A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13203" y="1329910"/>
            <a:ext cx="10000274" cy="3298360"/>
          </a:xfrm>
        </p:spPr>
        <p:txBody>
          <a:bodyPr anchor="b"/>
          <a:lstStyle>
            <a:lvl1pPr>
              <a:lnSpc>
                <a:spcPts val="5500"/>
              </a:lnSpc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THIS IS A SECTION DIVIDER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00CB6A-D2B0-C34F-9576-557FEFACD4C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113203" y="4543862"/>
            <a:ext cx="10000274" cy="1081552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What will the next section be about?</a:t>
            </a:r>
          </a:p>
        </p:txBody>
      </p:sp>
    </p:spTree>
    <p:extLst>
      <p:ext uri="{BB962C8B-B14F-4D97-AF65-F5344CB8AC3E}">
        <p14:creationId xmlns:p14="http://schemas.microsoft.com/office/powerpoint/2010/main" val="30763947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xt Step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5B4E86-A65E-0E4D-BC97-BF1D4333A9B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5886156" cy="1325563"/>
          </a:xfrm>
        </p:spPr>
        <p:txBody>
          <a:bodyPr anchor="b"/>
          <a:lstStyle>
            <a:lvl1pPr>
              <a:lnSpc>
                <a:spcPts val="4500"/>
              </a:lnSpc>
              <a:defRPr/>
            </a:lvl1pPr>
          </a:lstStyle>
          <a:p>
            <a:r>
              <a:rPr lang="en-US"/>
              <a:t>WHERE DO I GO</a:t>
            </a:r>
            <a:br>
              <a:rPr lang="en-US"/>
            </a:br>
            <a:r>
              <a:rPr lang="en-US"/>
              <a:t>FROM HERE?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04865A7-2C2C-DD4F-8112-DDC7157BECC6}"/>
              </a:ext>
            </a:extLst>
          </p:cNvPr>
          <p:cNvSpPr/>
          <p:nvPr userDrawn="1"/>
        </p:nvSpPr>
        <p:spPr>
          <a:xfrm>
            <a:off x="915822" y="1984046"/>
            <a:ext cx="709246" cy="70924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1F306753-37FB-5F47-AB31-A6C3601F8DBA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1822014" y="1984046"/>
            <a:ext cx="4902341" cy="1325563"/>
          </a:xfrm>
        </p:spPr>
        <p:txBody>
          <a:bodyPr/>
          <a:lstStyle>
            <a:lvl3pPr marL="468313" indent="-288925">
              <a:tabLst/>
              <a:defRPr/>
            </a:lvl3pPr>
          </a:lstStyle>
          <a:p>
            <a:pPr lvl="0"/>
            <a:r>
              <a:rPr lang="en-US"/>
              <a:t>INSERT TEXT HERE</a:t>
            </a:r>
          </a:p>
          <a:p>
            <a:pPr lvl="2"/>
            <a:r>
              <a:rPr lang="en-US"/>
              <a:t>Add any bullet points necessary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500D761-6F25-B544-AFEA-FBEFDDE9777E}"/>
              </a:ext>
            </a:extLst>
          </p:cNvPr>
          <p:cNvSpPr/>
          <p:nvPr userDrawn="1"/>
        </p:nvSpPr>
        <p:spPr>
          <a:xfrm>
            <a:off x="915317" y="3602967"/>
            <a:ext cx="709246" cy="7092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3604B269-EC9D-1A43-8792-1EA083F08770}"/>
              </a:ext>
            </a:extLst>
          </p:cNvPr>
          <p:cNvSpPr>
            <a:spLocks noGrp="1"/>
          </p:cNvSpPr>
          <p:nvPr>
            <p:ph sz="half" idx="10" hasCustomPrompt="1"/>
          </p:nvPr>
        </p:nvSpPr>
        <p:spPr>
          <a:xfrm>
            <a:off x="1822014" y="3602967"/>
            <a:ext cx="4902341" cy="1325563"/>
          </a:xfrm>
        </p:spPr>
        <p:txBody>
          <a:bodyPr/>
          <a:lstStyle>
            <a:lvl3pPr marL="468313" indent="-303213">
              <a:tabLst/>
              <a:defRPr/>
            </a:lvl3pPr>
          </a:lstStyle>
          <a:p>
            <a:pPr lvl="0"/>
            <a:r>
              <a:rPr lang="en-US"/>
              <a:t>INSERT TEXT HERE</a:t>
            </a:r>
          </a:p>
          <a:p>
            <a:pPr lvl="2"/>
            <a:r>
              <a:rPr lang="en-US"/>
              <a:t>Add any bullet points necessary</a:t>
            </a:r>
          </a:p>
        </p:txBody>
      </p:sp>
      <p:sp>
        <p:nvSpPr>
          <p:cNvPr id="12" name="Text Placeholder 14">
            <a:extLst>
              <a:ext uri="{FF2B5EF4-FFF2-40B4-BE49-F238E27FC236}">
                <a16:creationId xmlns:a16="http://schemas.microsoft.com/office/drawing/2014/main" id="{A825DB67-700C-3947-B195-89FC19253C1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15822" y="1984046"/>
            <a:ext cx="709246" cy="709246"/>
          </a:xfrm>
        </p:spPr>
        <p:txBody>
          <a:bodyPr anchor="ctr">
            <a:normAutofit/>
          </a:bodyPr>
          <a:lstStyle>
            <a:lvl1pPr algn="ctr">
              <a:defRPr sz="3600" b="1" i="0">
                <a:solidFill>
                  <a:schemeClr val="bg1"/>
                </a:solidFill>
                <a:latin typeface="Franklin Gothic Heavy" panose="020B0603020102020204" pitchFamily="34" charset="0"/>
              </a:defRPr>
            </a:lvl1pPr>
          </a:lstStyle>
          <a:p>
            <a:pPr lvl="0"/>
            <a:r>
              <a:rPr lang="en-US"/>
              <a:t>1</a:t>
            </a:r>
          </a:p>
        </p:txBody>
      </p:sp>
      <p:sp>
        <p:nvSpPr>
          <p:cNvPr id="14" name="Text Placeholder 14">
            <a:extLst>
              <a:ext uri="{FF2B5EF4-FFF2-40B4-BE49-F238E27FC236}">
                <a16:creationId xmlns:a16="http://schemas.microsoft.com/office/drawing/2014/main" id="{E564528F-59FA-FC45-94BA-A26D0FC2233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15822" y="3607913"/>
            <a:ext cx="709246" cy="709246"/>
          </a:xfrm>
        </p:spPr>
        <p:txBody>
          <a:bodyPr anchor="ctr">
            <a:normAutofit/>
          </a:bodyPr>
          <a:lstStyle>
            <a:lvl1pPr algn="ctr">
              <a:defRPr sz="3600" b="1" i="0">
                <a:solidFill>
                  <a:schemeClr val="bg1"/>
                </a:solidFill>
                <a:latin typeface="Franklin Gothic Heavy" panose="020B0603020102020204" pitchFamily="34" charset="0"/>
              </a:defRPr>
            </a:lvl1pPr>
          </a:lstStyle>
          <a:p>
            <a:pPr lvl="0"/>
            <a:r>
              <a:rPr lang="en-US"/>
              <a:t>2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2F3C586-938B-CD45-9DAE-9FD78C76BBA2}"/>
              </a:ext>
            </a:extLst>
          </p:cNvPr>
          <p:cNvSpPr/>
          <p:nvPr userDrawn="1"/>
        </p:nvSpPr>
        <p:spPr>
          <a:xfrm>
            <a:off x="7119257" y="0"/>
            <a:ext cx="5072743" cy="643280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9ECAC8F4-D557-5443-82B7-94EB092A9CB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475538" y="4312213"/>
            <a:ext cx="4514532" cy="693103"/>
          </a:xfrm>
        </p:spPr>
        <p:txBody>
          <a:bodyPr anchor="b">
            <a:normAutofit/>
          </a:bodyPr>
          <a:lstStyle>
            <a:lvl1pPr algn="ctr">
              <a:lnSpc>
                <a:spcPts val="2920"/>
              </a:lnSpc>
              <a:spcBef>
                <a:spcPts val="0"/>
              </a:spcBef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DAYNA CHARLTON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7A3479B4-69F5-D146-9BF6-7FEA4944363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349490" y="4944183"/>
            <a:ext cx="4640580" cy="388937"/>
          </a:xfrm>
        </p:spPr>
        <p:txBody>
          <a:bodyPr>
            <a:noAutofit/>
          </a:bodyPr>
          <a:lstStyle>
            <a:lvl1pPr algn="ctr">
              <a:lnSpc>
                <a:spcPts val="2920"/>
              </a:lnSpc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err="1"/>
              <a:t>dcharlton@pyramidsolutions.com</a:t>
            </a:r>
            <a:endParaRPr lang="en-US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850A568D-D00F-8A41-96F8-0F24E571111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86191" y="1185882"/>
            <a:ext cx="2693225" cy="2961356"/>
          </a:xfrm>
          <a:prstGeom prst="rect">
            <a:avLst/>
          </a:prstGeom>
          <a:ln w="47625">
            <a:noFill/>
          </a:ln>
        </p:spPr>
      </p:pic>
    </p:spTree>
    <p:extLst>
      <p:ext uri="{BB962C8B-B14F-4D97-AF65-F5344CB8AC3E}">
        <p14:creationId xmlns:p14="http://schemas.microsoft.com/office/powerpoint/2010/main" val="40378984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BA4E54-BB23-3845-9E48-929ABB95EDF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365125"/>
            <a:ext cx="10515600" cy="1325563"/>
          </a:xfrm>
        </p:spPr>
        <p:txBody>
          <a:bodyPr anchor="b"/>
          <a:lstStyle>
            <a:lvl1pPr>
              <a:lnSpc>
                <a:spcPts val="45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5A1918-8350-234B-AA9C-F15B351884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3AE156E-75FE-DA41-B0D2-09365C277C3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0251268-8845-9F4E-BD50-E33118AC2EA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43597BF-7AB3-A247-A76C-E7E53BEDBDC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083668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E67D160-E651-544F-9197-EA07510F06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SLIDE TITLE GOES HERE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6BDDEA9-49EF-9448-B1BB-8DF226A29A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EBE220B-3AC8-5E41-A829-380EC2ACCC1A}"/>
              </a:ext>
            </a:extLst>
          </p:cNvPr>
          <p:cNvSpPr/>
          <p:nvPr userDrawn="1"/>
        </p:nvSpPr>
        <p:spPr>
          <a:xfrm>
            <a:off x="0" y="6426277"/>
            <a:ext cx="12192000" cy="454025"/>
          </a:xfrm>
          <a:prstGeom prst="rect">
            <a:avLst/>
          </a:prstGeom>
          <a:solidFill>
            <a:srgbClr val="1EB4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1B5F483-36EC-684B-900B-A68DF05146C6}"/>
              </a:ext>
            </a:extLst>
          </p:cNvPr>
          <p:cNvSpPr/>
          <p:nvPr userDrawn="1"/>
        </p:nvSpPr>
        <p:spPr>
          <a:xfrm>
            <a:off x="9979665" y="6520807"/>
            <a:ext cx="1955857" cy="26161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r"/>
            <a:r>
              <a:rPr lang="en-US" sz="1100" spc="0">
                <a:solidFill>
                  <a:schemeClr val="bg1"/>
                </a:solidFill>
                <a:latin typeface="Helvetica Light" charset="0"/>
                <a:ea typeface="Helvetica Light" charset="0"/>
                <a:cs typeface="Helvetica Light" charset="0"/>
              </a:rPr>
              <a:t> PYRAMIDSOLUTIONS.COM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EEEF67D-C2A6-0444-B632-7195E1D355C3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256478" y="6573159"/>
            <a:ext cx="2955073" cy="156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6221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61" r:id="rId4"/>
    <p:sldLayoutId id="2147483662" r:id="rId5"/>
    <p:sldLayoutId id="2147483652" r:id="rId6"/>
    <p:sldLayoutId id="2147483651" r:id="rId7"/>
    <p:sldLayoutId id="2147483654" r:id="rId8"/>
    <p:sldLayoutId id="2147483653" r:id="rId9"/>
    <p:sldLayoutId id="2147483655" r:id="rId10"/>
    <p:sldLayoutId id="2147483656" r:id="rId11"/>
  </p:sldLayoutIdLst>
  <p:txStyles>
    <p:titleStyle>
      <a:lvl1pPr algn="l" defTabSz="914400" rtl="0" eaLnBrk="1" latinLnBrk="0" hangingPunct="1">
        <a:lnSpc>
          <a:spcPts val="4500"/>
        </a:lnSpc>
        <a:spcBef>
          <a:spcPct val="0"/>
        </a:spcBef>
        <a:buNone/>
        <a:defRPr sz="5000" b="1" i="0" kern="1200">
          <a:solidFill>
            <a:schemeClr val="bg2"/>
          </a:solidFill>
          <a:latin typeface="Franklin Gothic Heavy" panose="020B06030201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400" b="1" i="0" kern="1200">
          <a:solidFill>
            <a:schemeClr val="tx1">
              <a:lumMod val="75000"/>
              <a:lumOff val="25000"/>
            </a:schemeClr>
          </a:solidFill>
          <a:latin typeface="Franklin Gothic Demi" panose="020B0603020102020204" pitchFamily="34" charset="0"/>
          <a:ea typeface="+mn-ea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2200" b="0" i="0" kern="1200">
          <a:solidFill>
            <a:schemeClr val="tx1">
              <a:lumMod val="75000"/>
              <a:lumOff val="25000"/>
            </a:schemeClr>
          </a:solidFill>
          <a:latin typeface="Franklin Gothic Medium" panose="020B06030201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itchFamily="2" charset="2"/>
        <a:buChar char="§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STIXGeneral-Regular" pitchFamily="2" charset="2"/>
        <a:buChar char="⎯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itchFamily="2" charset="2"/>
        <a:buChar char="§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E67D160-E651-544F-9197-EA07510F06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SLIDE TITLE GOES HERE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6BDDEA9-49EF-9448-B1BB-8DF226A29A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EBE220B-3AC8-5E41-A829-380EC2ACCC1A}"/>
              </a:ext>
            </a:extLst>
          </p:cNvPr>
          <p:cNvSpPr/>
          <p:nvPr userDrawn="1"/>
        </p:nvSpPr>
        <p:spPr>
          <a:xfrm>
            <a:off x="0" y="6426277"/>
            <a:ext cx="12192000" cy="454025"/>
          </a:xfrm>
          <a:prstGeom prst="rect">
            <a:avLst/>
          </a:prstGeom>
          <a:solidFill>
            <a:srgbClr val="1EB4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1B5F483-36EC-684B-900B-A68DF05146C6}"/>
              </a:ext>
            </a:extLst>
          </p:cNvPr>
          <p:cNvSpPr/>
          <p:nvPr userDrawn="1"/>
        </p:nvSpPr>
        <p:spPr>
          <a:xfrm>
            <a:off x="9875881" y="6520807"/>
            <a:ext cx="195585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100" spc="0">
                <a:solidFill>
                  <a:schemeClr val="bg1"/>
                </a:solidFill>
                <a:latin typeface="Helvetica Light" charset="0"/>
                <a:ea typeface="Helvetica Light" charset="0"/>
                <a:cs typeface="Helvetica Light" charset="0"/>
              </a:rPr>
              <a:t> PYRAMIDSOLUTIONS.COM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EEEF67D-C2A6-0444-B632-7195E1D355C3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256478" y="6573159"/>
            <a:ext cx="2955073" cy="156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9106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7" r:id="rId13"/>
  </p:sldLayoutIdLst>
  <p:txStyles>
    <p:titleStyle>
      <a:lvl1pPr algn="l" defTabSz="914400" rtl="0" eaLnBrk="1" latinLnBrk="0" hangingPunct="1">
        <a:lnSpc>
          <a:spcPts val="4500"/>
        </a:lnSpc>
        <a:spcBef>
          <a:spcPct val="0"/>
        </a:spcBef>
        <a:buNone/>
        <a:defRPr sz="5000" b="1" i="0" kern="1200">
          <a:solidFill>
            <a:schemeClr val="bg2"/>
          </a:solidFill>
          <a:latin typeface="Franklin Gothic Heavy" panose="020B06030201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400" b="1" i="0" kern="1200">
          <a:solidFill>
            <a:schemeClr val="tx1">
              <a:lumMod val="75000"/>
              <a:lumOff val="25000"/>
            </a:schemeClr>
          </a:solidFill>
          <a:latin typeface="Franklin Gothic Demi" panose="020B0603020102020204" pitchFamily="34" charset="0"/>
          <a:ea typeface="+mn-ea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2200" b="0" i="0" kern="1200">
          <a:solidFill>
            <a:schemeClr val="tx1">
              <a:lumMod val="75000"/>
              <a:lumOff val="25000"/>
            </a:schemeClr>
          </a:solidFill>
          <a:latin typeface="Franklin Gothic Medium" panose="020B06030201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itchFamily="2" charset="2"/>
        <a:buChar char="§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STIXGeneral-Regular" pitchFamily="2" charset="2"/>
        <a:buChar char="⎯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itchFamily="2" charset="2"/>
        <a:buChar char="§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A77C9F-56D2-E042-9C9C-2032A10190F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8599" y="2318994"/>
            <a:ext cx="9144000" cy="2712857"/>
          </a:xfrm>
        </p:spPr>
        <p:txBody>
          <a:bodyPr>
            <a:normAutofit fontScale="90000"/>
          </a:bodyPr>
          <a:lstStyle/>
          <a:p>
            <a:r>
              <a:rPr lang="en-US" sz="5300" dirty="0"/>
              <a:t>Pyramid Solutions </a:t>
            </a:r>
            <a:br>
              <a:rPr lang="en-US" sz="3600" dirty="0"/>
            </a:br>
            <a:r>
              <a:rPr lang="en-US" sz="3600" dirty="0"/>
              <a:t>MiCAVS Software RFP</a:t>
            </a:r>
            <a:br>
              <a:rPr lang="en-US" sz="3600" dirty="0"/>
            </a:br>
            <a:r>
              <a:rPr lang="en-US" sz="3600" dirty="0"/>
              <a:t>	 Pricing Response</a:t>
            </a:r>
            <a:br>
              <a:rPr lang="en-US" sz="3600" dirty="0"/>
            </a:br>
            <a:r>
              <a:rPr lang="en-US" sz="1800" b="0" i="0" u="none" strike="noStrike" dirty="0">
                <a:effectLst/>
                <a:latin typeface="Arial" panose="020B0604020202020204" pitchFamily="34" charset="0"/>
              </a:rPr>
              <a:t>Request For Proposal No</a:t>
            </a:r>
            <a:r>
              <a:rPr lang="en-US" sz="1800" dirty="0">
                <a:latin typeface="Arial" panose="020B0604020202020204" pitchFamily="34" charset="0"/>
              </a:rPr>
              <a:t>. 240000002866   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D6500E4-2C07-BE4A-B626-F2A1FF4AC4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8599" y="5329397"/>
            <a:ext cx="3045131" cy="430887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>
                <a:latin typeface="Franklin Gothic Demi"/>
              </a:rPr>
              <a:t>August 20, 2024</a:t>
            </a:r>
          </a:p>
        </p:txBody>
      </p:sp>
    </p:spTree>
    <p:extLst>
      <p:ext uri="{BB962C8B-B14F-4D97-AF65-F5344CB8AC3E}">
        <p14:creationId xmlns:p14="http://schemas.microsoft.com/office/powerpoint/2010/main" val="42788049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02EBF1-100B-459C-84C3-E8D76E4739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88296" y="557425"/>
            <a:ext cx="5687149" cy="661757"/>
          </a:xfrm>
        </p:spPr>
        <p:txBody>
          <a:bodyPr>
            <a:normAutofit fontScale="90000"/>
          </a:bodyPr>
          <a:lstStyle/>
          <a:p>
            <a:r>
              <a:rPr lang="en-US" sz="4400">
                <a:latin typeface="Arial" panose="020B0604020202020204" pitchFamily="34" charset="0"/>
                <a:cs typeface="Arial" panose="020B0604020202020204" pitchFamily="34" charset="0"/>
              </a:rPr>
              <a:t>Pricing Breakdown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6F0D4B09-62F1-3644-94BE-77E95E0A3CC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43294316"/>
              </p:ext>
            </p:extLst>
          </p:nvPr>
        </p:nvGraphicFramePr>
        <p:xfrm>
          <a:off x="368158" y="1699405"/>
          <a:ext cx="10273172" cy="330133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25351">
                  <a:extLst>
                    <a:ext uri="{9D8B030D-6E8A-4147-A177-3AD203B41FA5}">
                      <a16:colId xmlns:a16="http://schemas.microsoft.com/office/drawing/2014/main" val="2579060847"/>
                    </a:ext>
                  </a:extLst>
                </a:gridCol>
                <a:gridCol w="3588083">
                  <a:extLst>
                    <a:ext uri="{9D8B030D-6E8A-4147-A177-3AD203B41FA5}">
                      <a16:colId xmlns:a16="http://schemas.microsoft.com/office/drawing/2014/main" val="4012289932"/>
                    </a:ext>
                  </a:extLst>
                </a:gridCol>
                <a:gridCol w="1300341">
                  <a:extLst>
                    <a:ext uri="{9D8B030D-6E8A-4147-A177-3AD203B41FA5}">
                      <a16:colId xmlns:a16="http://schemas.microsoft.com/office/drawing/2014/main" val="4057441663"/>
                    </a:ext>
                  </a:extLst>
                </a:gridCol>
                <a:gridCol w="1120984">
                  <a:extLst>
                    <a:ext uri="{9D8B030D-6E8A-4147-A177-3AD203B41FA5}">
                      <a16:colId xmlns:a16="http://schemas.microsoft.com/office/drawing/2014/main" val="1133846618"/>
                    </a:ext>
                  </a:extLst>
                </a:gridCol>
                <a:gridCol w="1177033">
                  <a:extLst>
                    <a:ext uri="{9D8B030D-6E8A-4147-A177-3AD203B41FA5}">
                      <a16:colId xmlns:a16="http://schemas.microsoft.com/office/drawing/2014/main" val="156632408"/>
                    </a:ext>
                  </a:extLst>
                </a:gridCol>
                <a:gridCol w="1092650">
                  <a:extLst>
                    <a:ext uri="{9D8B030D-6E8A-4147-A177-3AD203B41FA5}">
                      <a16:colId xmlns:a16="http://schemas.microsoft.com/office/drawing/2014/main" val="21460286"/>
                    </a:ext>
                  </a:extLst>
                </a:gridCol>
                <a:gridCol w="1268730">
                  <a:extLst>
                    <a:ext uri="{9D8B030D-6E8A-4147-A177-3AD203B41FA5}">
                      <a16:colId xmlns:a16="http://schemas.microsoft.com/office/drawing/2014/main" val="961644336"/>
                    </a:ext>
                  </a:extLst>
                </a:gridCol>
              </a:tblGrid>
              <a:tr h="54549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Item </a:t>
                      </a:r>
                      <a:endParaRPr lang="en-US" sz="160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Description</a:t>
                      </a:r>
                      <a:endParaRPr lang="en-US" sz="160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Year 1</a:t>
                      </a:r>
                      <a:endParaRPr lang="en-US" sz="160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Year 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Year 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Year 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Year 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5438259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US" sz="160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Solution </a:t>
                      </a:r>
                      <a:r>
                        <a:rPr lang="en-US" sz="160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Configuration Services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$499,342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endParaRPr lang="en-US" sz="1600"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endParaRPr lang="en-US" sz="1600"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endParaRPr lang="en-US" sz="1600"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endParaRPr lang="en-US" sz="1600"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8839862"/>
                  </a:ext>
                </a:extLst>
              </a:tr>
              <a:tr h="55180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US" sz="160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Annual Software Licensing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$282,350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$282,350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$282,350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$282,350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$282,350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8087482"/>
                  </a:ext>
                </a:extLst>
              </a:tr>
              <a:tr h="55180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Annual Support and Maintenance </a:t>
                      </a:r>
                      <a:r>
                        <a:rPr lang="en-US" sz="1600" kern="120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*</a:t>
                      </a:r>
                      <a:endParaRPr lang="en-US" sz="16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endParaRPr lang="en-US" sz="16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4629150" algn="l"/>
                        </a:tabLst>
                        <a:defRPr/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$28,200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4629150" algn="l"/>
                        </a:tabLst>
                        <a:defRPr/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$28,200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4629150" algn="l"/>
                        </a:tabLst>
                        <a:defRPr/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$28,200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4629150" algn="l"/>
                        </a:tabLst>
                        <a:defRPr/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$28,200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10539"/>
                  </a:ext>
                </a:extLst>
              </a:tr>
              <a:tr h="55180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endParaRPr lang="en-US" sz="1600"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endParaRPr lang="en-US" sz="1600"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endParaRPr lang="en-US" sz="1600"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endParaRPr lang="en-US" sz="1600"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endParaRPr lang="en-US" sz="1600"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endParaRPr lang="en-US" sz="1600"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5775546"/>
                  </a:ext>
                </a:extLst>
              </a:tr>
              <a:tr h="55180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endParaRPr lang="en-US" sz="1600"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Total by Year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$781,692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$310,550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$310,550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$310,550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$310,550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7159782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E2A8B282-1A03-1C10-85E6-C58073D8BEB8}"/>
              </a:ext>
            </a:extLst>
          </p:cNvPr>
          <p:cNvSpPr txBox="1"/>
          <p:nvPr/>
        </p:nvSpPr>
        <p:spPr>
          <a:xfrm>
            <a:off x="3458148" y="5372911"/>
            <a:ext cx="5259517" cy="4160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>
                <a:latin typeface="Arial" panose="020B0604020202020204" pitchFamily="34" charset="0"/>
                <a:cs typeface="Arial" panose="020B0604020202020204" pitchFamily="34" charset="0"/>
              </a:rPr>
              <a:t>* Year 1 costs include Annual support and maintenance.</a:t>
            </a:r>
          </a:p>
        </p:txBody>
      </p:sp>
    </p:spTree>
    <p:extLst>
      <p:ext uri="{BB962C8B-B14F-4D97-AF65-F5344CB8AC3E}">
        <p14:creationId xmlns:p14="http://schemas.microsoft.com/office/powerpoint/2010/main" val="28988615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02EBF1-100B-459C-84C3-E8D76E4739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03076" y="538399"/>
            <a:ext cx="5262942" cy="661757"/>
          </a:xfrm>
        </p:spPr>
        <p:txBody>
          <a:bodyPr>
            <a:normAutofit fontScale="90000"/>
          </a:bodyPr>
          <a:lstStyle/>
          <a:p>
            <a:r>
              <a:rPr lang="en-US" sz="4400">
                <a:latin typeface="Arial" panose="020B0604020202020204" pitchFamily="34" charset="0"/>
                <a:cs typeface="Arial" panose="020B0604020202020204" pitchFamily="34" charset="0"/>
              </a:rPr>
              <a:t>Payment Schedule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6F0D4B09-62F1-3644-94BE-77E95E0A3CC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62929431"/>
              </p:ext>
            </p:extLst>
          </p:nvPr>
        </p:nvGraphicFramePr>
        <p:xfrm>
          <a:off x="585318" y="2036225"/>
          <a:ext cx="8380006" cy="398678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77494">
                  <a:extLst>
                    <a:ext uri="{9D8B030D-6E8A-4147-A177-3AD203B41FA5}">
                      <a16:colId xmlns:a16="http://schemas.microsoft.com/office/drawing/2014/main" val="2579060847"/>
                    </a:ext>
                  </a:extLst>
                </a:gridCol>
                <a:gridCol w="4711560">
                  <a:extLst>
                    <a:ext uri="{9D8B030D-6E8A-4147-A177-3AD203B41FA5}">
                      <a16:colId xmlns:a16="http://schemas.microsoft.com/office/drawing/2014/main" val="4012289932"/>
                    </a:ext>
                  </a:extLst>
                </a:gridCol>
                <a:gridCol w="2490952">
                  <a:extLst>
                    <a:ext uri="{9D8B030D-6E8A-4147-A177-3AD203B41FA5}">
                      <a16:colId xmlns:a16="http://schemas.microsoft.com/office/drawing/2014/main" val="4057441663"/>
                    </a:ext>
                  </a:extLst>
                </a:gridCol>
              </a:tblGrid>
              <a:tr h="54864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endParaRPr lang="en-US" sz="1600" dirty="0"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Milestone</a:t>
                      </a:r>
                      <a:endParaRPr lang="en-US" sz="16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Payment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5438259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endParaRPr lang="en-US" sz="14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Project Planning / Kickoff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$74,900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8839862"/>
                  </a:ext>
                </a:extLst>
              </a:tr>
              <a:tr h="51206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endParaRPr lang="en-US" sz="14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Requirements Validation and Design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$124,836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9661570"/>
                  </a:ext>
                </a:extLst>
              </a:tr>
              <a:tr h="51206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endParaRPr lang="en-US" sz="14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Provision Environments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$19,974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5775546"/>
                  </a:ext>
                </a:extLst>
              </a:tr>
              <a:tr h="51206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endParaRPr lang="en-US" sz="14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Iterative Development Milestones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$114,849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1118939"/>
                  </a:ext>
                </a:extLst>
              </a:tr>
              <a:tr h="51206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endParaRPr lang="en-US" sz="14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User Acceptance Testing / Issue Resolution / Training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$114,849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40182358"/>
                  </a:ext>
                </a:extLst>
              </a:tr>
              <a:tr h="51206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endParaRPr lang="en-US" sz="14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Implementation &amp; Go Live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$49,934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5426513"/>
                  </a:ext>
                </a:extLst>
              </a:tr>
              <a:tr h="51206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endParaRPr lang="en-US" sz="14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Total Implementation Costs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499,342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52539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106406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A648F7-A415-0341-89AD-7B1D585431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1790" y="521541"/>
            <a:ext cx="8286161" cy="774748"/>
          </a:xfrm>
        </p:spPr>
        <p:txBody>
          <a:bodyPr anchor="b">
            <a:normAutofit fontScale="90000"/>
          </a:bodyPr>
          <a:lstStyle/>
          <a:p>
            <a:r>
              <a:rPr lang="en-US" sz="4400">
                <a:latin typeface="Arial" panose="020B0604020202020204" pitchFamily="34" charset="0"/>
                <a:cs typeface="Arial" panose="020B0604020202020204" pitchFamily="34" charset="0"/>
              </a:rPr>
              <a:t>Current Public Sector Rate Card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C9DEC19-36A3-AA4F-B230-3CF65B289ED2}"/>
              </a:ext>
            </a:extLst>
          </p:cNvPr>
          <p:cNvSpPr txBox="1"/>
          <p:nvPr/>
        </p:nvSpPr>
        <p:spPr>
          <a:xfrm>
            <a:off x="2033337" y="587141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E06F52CB-739E-B14C-8D87-2A0EFE5B2CB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00603957"/>
              </p:ext>
            </p:extLst>
          </p:nvPr>
        </p:nvGraphicFramePr>
        <p:xfrm>
          <a:off x="3093170" y="1798754"/>
          <a:ext cx="4343400" cy="3840480"/>
        </p:xfrm>
        <a:graphic>
          <a:graphicData uri="http://schemas.openxmlformats.org/drawingml/2006/table">
            <a:tbl>
              <a:tblPr firstRow="1" firstCol="1" bandRow="1">
                <a:tableStyleId>{10A1B5D5-9B99-4C35-A422-299274C87663}</a:tableStyleId>
              </a:tblPr>
              <a:tblGrid>
                <a:gridCol w="2894964">
                  <a:extLst>
                    <a:ext uri="{9D8B030D-6E8A-4147-A177-3AD203B41FA5}">
                      <a16:colId xmlns:a16="http://schemas.microsoft.com/office/drawing/2014/main" val="4012289932"/>
                    </a:ext>
                  </a:extLst>
                </a:gridCol>
                <a:gridCol w="1448436">
                  <a:extLst>
                    <a:ext uri="{9D8B030D-6E8A-4147-A177-3AD203B41FA5}">
                      <a16:colId xmlns:a16="http://schemas.microsoft.com/office/drawing/2014/main" val="4057441663"/>
                    </a:ext>
                  </a:extLst>
                </a:gridCol>
              </a:tblGrid>
              <a:tr h="54864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 b="1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Role</a:t>
                      </a:r>
                      <a:endParaRPr lang="en-US" sz="1600" b="1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 b="1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Rate</a:t>
                      </a:r>
                      <a:endParaRPr lang="en-US" sz="1600" b="1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5438259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marL="0" marR="0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 b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Project Manager</a:t>
                      </a:r>
                      <a:endParaRPr lang="en-US" sz="1600" b="0"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$188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8839862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marL="0" marR="0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 b="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Associate Systems Engineer</a:t>
                      </a:r>
                      <a:endParaRPr lang="en-US" sz="1600" b="0"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$140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8087482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marL="0" marR="0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 b="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Systems Engineer</a:t>
                      </a:r>
                      <a:endParaRPr lang="en-US" sz="1600" b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$158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9661570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marL="0" marR="0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 b="0" kern="120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Senior Systems Engineer</a:t>
                      </a:r>
                      <a:endParaRPr lang="en-US" sz="1600" b="0"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$173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5775546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marL="0" marR="0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 b="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Principle Engineer</a:t>
                      </a:r>
                      <a:endParaRPr lang="en-US" sz="1600" b="0"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$188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7159782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marL="0" marR="0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 b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Solution Consultant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$206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79627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58247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Pyramid Solutions">
      <a:dk1>
        <a:srgbClr val="000000"/>
      </a:dk1>
      <a:lt1>
        <a:srgbClr val="FFFFFF"/>
      </a:lt1>
      <a:dk2>
        <a:srgbClr val="095489"/>
      </a:dk2>
      <a:lt2>
        <a:srgbClr val="1EB3EE"/>
      </a:lt2>
      <a:accent1>
        <a:srgbClr val="B1D355"/>
      </a:accent1>
      <a:accent2>
        <a:srgbClr val="787878"/>
      </a:accent2>
      <a:accent3>
        <a:srgbClr val="D2D2D2"/>
      </a:accent3>
      <a:accent4>
        <a:srgbClr val="000000"/>
      </a:accent4>
      <a:accent5>
        <a:srgbClr val="095389"/>
      </a:accent5>
      <a:accent6>
        <a:srgbClr val="B1D355"/>
      </a:accent6>
      <a:hlink>
        <a:srgbClr val="787878"/>
      </a:hlink>
      <a:folHlink>
        <a:srgbClr val="1EB3EE"/>
      </a:folHlink>
    </a:clrScheme>
    <a:fontScheme name="Franklin Gothic">
      <a:majorFont>
        <a:latin typeface="Franklin Gothic Medium" panose="020B0603020102020204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Pyramid Solutions">
      <a:dk1>
        <a:srgbClr val="000000"/>
      </a:dk1>
      <a:lt1>
        <a:srgbClr val="FFFFFF"/>
      </a:lt1>
      <a:dk2>
        <a:srgbClr val="095489"/>
      </a:dk2>
      <a:lt2>
        <a:srgbClr val="1EB3EE"/>
      </a:lt2>
      <a:accent1>
        <a:srgbClr val="B1D355"/>
      </a:accent1>
      <a:accent2>
        <a:srgbClr val="787878"/>
      </a:accent2>
      <a:accent3>
        <a:srgbClr val="D2D2D2"/>
      </a:accent3>
      <a:accent4>
        <a:srgbClr val="000000"/>
      </a:accent4>
      <a:accent5>
        <a:srgbClr val="095389"/>
      </a:accent5>
      <a:accent6>
        <a:srgbClr val="B1D355"/>
      </a:accent6>
      <a:hlink>
        <a:srgbClr val="787878"/>
      </a:hlink>
      <a:folHlink>
        <a:srgbClr val="1EB3EE"/>
      </a:folHlink>
    </a:clrScheme>
    <a:fontScheme name="Franklin Gothic">
      <a:majorFont>
        <a:latin typeface="Franklin Gothic Medium" panose="020B0603020102020204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yramid PPT Template" id="{2E0E8DCC-DE17-4543-B48E-1BE62A1DB9C3}" vid="{D2DAD429-4AB7-1F4E-A80F-98AFFC8233E9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61b078e6-9fc8-4732-9576-48387174f10c" xsi:nil="true"/>
    <lcf76f155ced4ddcb4097134ff3c332f xmlns="ae402b8b-ef83-4ac8-ae6b-8ba356bec2fa">
      <Terms xmlns="http://schemas.microsoft.com/office/infopath/2007/PartnerControls"/>
    </lcf76f155ced4ddcb4097134ff3c332f>
    <_Flow_SignoffStatus xmlns="ae402b8b-ef83-4ac8-ae6b-8ba356bec2fa" xsi:nil="true"/>
    <MediaLengthInSeconds xmlns="ae402b8b-ef83-4ac8-ae6b-8ba356bec2fa" xsi:nil="true"/>
    <LOB xmlns="ae402b8b-ef83-4ac8-ae6b-8ba356bec2fa">IA</LOB>
    <ActiveOpportunities xmlns="ae402b8b-ef83-4ac8-ae6b-8ba356bec2fa">false</ActiveOpportunities>
    <Client_x0020_Type xmlns="ae402b8b-ef83-4ac8-ae6b-8ba356bec2fa">Active</Client_x0020_Type>
    <Pillar xmlns="ae402b8b-ef83-4ac8-ae6b-8ba356bec2fa">IA</Pillar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9F862F84573A54AAC035291FBEEB873" ma:contentTypeVersion="20" ma:contentTypeDescription="Create a new document." ma:contentTypeScope="" ma:versionID="2b322de27c411a6c16bc6db8a73a8212">
  <xsd:schema xmlns:xsd="http://www.w3.org/2001/XMLSchema" xmlns:xs="http://www.w3.org/2001/XMLSchema" xmlns:p="http://schemas.microsoft.com/office/2006/metadata/properties" xmlns:ns2="ae402b8b-ef83-4ac8-ae6b-8ba356bec2fa" xmlns:ns3="61b078e6-9fc8-4732-9576-48387174f10c" targetNamespace="http://schemas.microsoft.com/office/2006/metadata/properties" ma:root="true" ma:fieldsID="7e69b5f03abaefe668127044be08d1e2" ns2:_="" ns3:_="">
    <xsd:import namespace="ae402b8b-ef83-4ac8-ae6b-8ba356bec2fa"/>
    <xsd:import namespace="61b078e6-9fc8-4732-9576-48387174f10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_Flow_SignoffStatu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Pillar" minOccurs="0"/>
                <xsd:element ref="ns3:SharedWithUsers" minOccurs="0"/>
                <xsd:element ref="ns3:SharedWithDetails" minOccurs="0"/>
                <xsd:element ref="ns2:MediaServiceLocation" minOccurs="0"/>
                <xsd:element ref="ns2:LOB" minOccurs="0"/>
                <xsd:element ref="ns2:Client_x0020_Type" minOccurs="0"/>
                <xsd:element ref="ns2:ActiveOpportunitie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e402b8b-ef83-4ac8-ae6b-8ba356bec2f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_Flow_SignoffStatus" ma:index="15" nillable="true" ma:displayName="Sign-off status" ma:internalName="Sign_x002d_off_x0020_status">
      <xsd:simpleType>
        <xsd:restriction base="dms:Text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32e455b7-2d4f-461a-939e-1db43415bb2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Pillar" ma:index="20" nillable="true" ma:displayName="Pillar" ma:default="IA" ma:format="Dropdown" ma:internalName="Pillar">
      <xsd:simpleType>
        <xsd:restriction base="dms:Text">
          <xsd:maxLength value="255"/>
        </xsd:restriction>
      </xsd:simple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LOB" ma:index="24" nillable="true" ma:displayName="LOB" ma:default="IA" ma:description="Line of Business folder belongs to" ma:format="Dropdown" ma:internalName="LOB">
      <xsd:simpleType>
        <xsd:restriction base="dms:Choice">
          <xsd:enumeration value="IA"/>
          <xsd:enumeration value="IM"/>
          <xsd:enumeration value="NC"/>
        </xsd:restriction>
      </xsd:simpleType>
    </xsd:element>
    <xsd:element name="Client_x0020_Type" ma:index="25" nillable="true" ma:displayName="Client Type" ma:default="Active" ma:format="Dropdown" ma:internalName="Client_x0020_Type">
      <xsd:simpleType>
        <xsd:restriction base="dms:Choice">
          <xsd:enumeration value="Active"/>
          <xsd:enumeration value="Inactive"/>
          <xsd:enumeration value="Opportunity"/>
          <xsd:enumeration value="Prospect"/>
        </xsd:restriction>
      </xsd:simpleType>
    </xsd:element>
    <xsd:element name="ActiveOpportunities" ma:index="26" nillable="true" ma:displayName="Active Opportunities" ma:default="0" ma:format="Dropdown" ma:internalName="ActiveOpportunities">
      <xsd:simpleType>
        <xsd:restriction base="dms:Boolean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1b078e6-9fc8-4732-9576-48387174f10c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e406588e-6cdc-4ab0-b8bb-39216ac2bf63}" ma:internalName="TaxCatchAll" ma:showField="CatchAllData" ma:web="61b078e6-9fc8-4732-9576-48387174f10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A89F7CB-D0D8-44FC-B0E8-4B678342C5BB}">
  <ds:schemaRefs>
    <ds:schemaRef ds:uri="http://schemas.microsoft.com/office/2006/documentManagement/types"/>
    <ds:schemaRef ds:uri="http://www.w3.org/XML/1998/namespace"/>
    <ds:schemaRef ds:uri="http://purl.org/dc/terms/"/>
    <ds:schemaRef ds:uri="http://purl.org/dc/dcmitype/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61b078e6-9fc8-4732-9576-48387174f10c"/>
    <ds:schemaRef ds:uri="ae402b8b-ef83-4ac8-ae6b-8ba356bec2fa"/>
  </ds:schemaRefs>
</ds:datastoreItem>
</file>

<file path=customXml/itemProps2.xml><?xml version="1.0" encoding="utf-8"?>
<ds:datastoreItem xmlns:ds="http://schemas.openxmlformats.org/officeDocument/2006/customXml" ds:itemID="{FA25C9E4-8935-442F-B752-D74769FB1E3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03EEE94-1C7E-4A2F-991F-86D02A8CA27F}">
  <ds:schemaRefs>
    <ds:schemaRef ds:uri="61b078e6-9fc8-4732-9576-48387174f10c"/>
    <ds:schemaRef ds:uri="ae402b8b-ef83-4ac8-ae6b-8ba356bec2fa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174</Words>
  <Application>Microsoft Macintosh PowerPoint</Application>
  <PresentationFormat>Widescreen</PresentationFormat>
  <Paragraphs>68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15" baseType="lpstr">
      <vt:lpstr>Arial</vt:lpstr>
      <vt:lpstr>Calibri</vt:lpstr>
      <vt:lpstr>Franklin Gothic Book</vt:lpstr>
      <vt:lpstr>Franklin Gothic Demi</vt:lpstr>
      <vt:lpstr>Franklin Gothic Heavy</vt:lpstr>
      <vt:lpstr>Franklin Gothic Medium</vt:lpstr>
      <vt:lpstr>Helvetica Light</vt:lpstr>
      <vt:lpstr>STIXGeneral-Regular</vt:lpstr>
      <vt:lpstr>Wingdings</vt:lpstr>
      <vt:lpstr>Office Theme</vt:lpstr>
      <vt:lpstr>1_Office Theme</vt:lpstr>
      <vt:lpstr>Pyramid Solutions  MiCAVS Software RFP   Pricing Response Request For Proposal No. 240000002866   </vt:lpstr>
      <vt:lpstr>Pricing Breakdown</vt:lpstr>
      <vt:lpstr>Payment Schedule</vt:lpstr>
      <vt:lpstr>Current Public Sector Rate Card</vt:lpstr>
    </vt:vector>
  </TitlesOfParts>
  <Company>Pyramid Solutions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MDOT VRAM Pricing </dc:title>
  <dc:creator>Marty Gulewicz</dc:creator>
  <cp:lastModifiedBy>Stephanie Kiefer</cp:lastModifiedBy>
  <cp:revision>1</cp:revision>
  <dcterms:created xsi:type="dcterms:W3CDTF">2020-04-30T15:09:06Z</dcterms:created>
  <dcterms:modified xsi:type="dcterms:W3CDTF">2024-08-20T16:14:21Z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0x01010029F862F84573A54AAC035291FBEEB873</vt:lpwstr>
  </property>
  <property fmtid="{D5CDD505-2E9C-101B-9397-08002B2CF9AE}" pid="3" name="MediaServiceImageTags">
    <vt:lpwstr/>
  </property>
  <property fmtid="{D5CDD505-2E9C-101B-9397-08002B2CF9AE}" pid="4" name="xd_ProgID">
    <vt:lpwstr/>
  </property>
  <property fmtid="{D5CDD505-2E9C-101B-9397-08002B2CF9AE}" pid="5" name="ComplianceAssetId">
    <vt:lpwstr/>
  </property>
  <property fmtid="{D5CDD505-2E9C-101B-9397-08002B2CF9AE}" pid="6" name="TemplateUrl">
    <vt:lpwstr/>
  </property>
  <property fmtid="{D5CDD505-2E9C-101B-9397-08002B2CF9AE}" pid="7" name="_ExtendedDescription">
    <vt:lpwstr/>
  </property>
  <property fmtid="{D5CDD505-2E9C-101B-9397-08002B2CF9AE}" pid="8" name="TriggerFlowInfo">
    <vt:lpwstr/>
  </property>
  <property fmtid="{D5CDD505-2E9C-101B-9397-08002B2CF9AE}" pid="9" name="xd_Signature">
    <vt:bool>false</vt:bool>
  </property>
  <property fmtid="{D5CDD505-2E9C-101B-9397-08002B2CF9AE}" pid="10" name="_SharedFileIndex">
    <vt:lpwstr/>
  </property>
  <property fmtid="{D5CDD505-2E9C-101B-9397-08002B2CF9AE}" pid="11" name="_SourceUrl">
    <vt:lpwstr/>
  </property>
</Properties>
</file>